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6" r:id="rId4"/>
    <p:sldId id="262" r:id="rId5"/>
    <p:sldId id="263" r:id="rId6"/>
    <p:sldId id="269" r:id="rId7"/>
    <p:sldId id="291" r:id="rId8"/>
    <p:sldId id="264" r:id="rId9"/>
    <p:sldId id="265" r:id="rId10"/>
    <p:sldId id="266" r:id="rId11"/>
    <p:sldId id="268" r:id="rId12"/>
    <p:sldId id="267" r:id="rId13"/>
    <p:sldId id="270" r:id="rId14"/>
    <p:sldId id="271" r:id="rId15"/>
    <p:sldId id="272" r:id="rId16"/>
    <p:sldId id="273" r:id="rId17"/>
    <p:sldId id="292" r:id="rId18"/>
    <p:sldId id="274" r:id="rId19"/>
    <p:sldId id="275" r:id="rId20"/>
    <p:sldId id="285" r:id="rId21"/>
    <p:sldId id="277" r:id="rId22"/>
    <p:sldId id="279" r:id="rId23"/>
    <p:sldId id="280" r:id="rId24"/>
    <p:sldId id="281" r:id="rId25"/>
    <p:sldId id="282" r:id="rId26"/>
    <p:sldId id="289" r:id="rId27"/>
    <p:sldId id="283" r:id="rId28"/>
    <p:sldId id="284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yeboah\Desktop\Stroke\ROC%20ca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tx>
            <c:v>FRS alone</c:v>
          </c:tx>
          <c:marker>
            <c:symbol val="none"/>
          </c:marker>
          <c:xVal>
            <c:numRef>
              <c:f>Sheet1!$B$2:$B$800</c:f>
              <c:numCache>
                <c:formatCode>General</c:formatCode>
                <c:ptCount val="7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1.0526315789473687E-2</c:v>
                </c:pt>
                <c:pt idx="4">
                  <c:v>1.0526315789473687E-2</c:v>
                </c:pt>
                <c:pt idx="5">
                  <c:v>1.0526315789473687E-2</c:v>
                </c:pt>
                <c:pt idx="6">
                  <c:v>1.0526315789473687E-2</c:v>
                </c:pt>
                <c:pt idx="7">
                  <c:v>1.0526315789473687E-2</c:v>
                </c:pt>
                <c:pt idx="8">
                  <c:v>1.0526315789473687E-2</c:v>
                </c:pt>
                <c:pt idx="9">
                  <c:v>1.0526315789473687E-2</c:v>
                </c:pt>
                <c:pt idx="10">
                  <c:v>1.0526315789473687E-2</c:v>
                </c:pt>
                <c:pt idx="11">
                  <c:v>1.0526315789473687E-2</c:v>
                </c:pt>
                <c:pt idx="12">
                  <c:v>1.0526315789473687E-2</c:v>
                </c:pt>
                <c:pt idx="13">
                  <c:v>1.0526315789473687E-2</c:v>
                </c:pt>
                <c:pt idx="14">
                  <c:v>1.0526315789473687E-2</c:v>
                </c:pt>
                <c:pt idx="15">
                  <c:v>1.0526315789473687E-2</c:v>
                </c:pt>
                <c:pt idx="16">
                  <c:v>1.0526315789473687E-2</c:v>
                </c:pt>
                <c:pt idx="17">
                  <c:v>1.0526315789473687E-2</c:v>
                </c:pt>
                <c:pt idx="18">
                  <c:v>1.0526315789473687E-2</c:v>
                </c:pt>
                <c:pt idx="19">
                  <c:v>1.0526315789473687E-2</c:v>
                </c:pt>
                <c:pt idx="20">
                  <c:v>1.0526315789473687E-2</c:v>
                </c:pt>
                <c:pt idx="21">
                  <c:v>1.0526315789473687E-2</c:v>
                </c:pt>
                <c:pt idx="22">
                  <c:v>2.1052631578947382E-2</c:v>
                </c:pt>
                <c:pt idx="23">
                  <c:v>2.1052631578947382E-2</c:v>
                </c:pt>
                <c:pt idx="24">
                  <c:v>2.1052631578947382E-2</c:v>
                </c:pt>
                <c:pt idx="25">
                  <c:v>2.1052631578947382E-2</c:v>
                </c:pt>
                <c:pt idx="26">
                  <c:v>2.1052631578947382E-2</c:v>
                </c:pt>
                <c:pt idx="27">
                  <c:v>2.1052631578947382E-2</c:v>
                </c:pt>
                <c:pt idx="28">
                  <c:v>2.1052631578947382E-2</c:v>
                </c:pt>
                <c:pt idx="29">
                  <c:v>2.1052631578947382E-2</c:v>
                </c:pt>
                <c:pt idx="30">
                  <c:v>2.1052631578947382E-2</c:v>
                </c:pt>
                <c:pt idx="31">
                  <c:v>2.1052631578947382E-2</c:v>
                </c:pt>
                <c:pt idx="32">
                  <c:v>2.1052631578947382E-2</c:v>
                </c:pt>
                <c:pt idx="33">
                  <c:v>2.1052631578947382E-2</c:v>
                </c:pt>
                <c:pt idx="34">
                  <c:v>2.1052631578947382E-2</c:v>
                </c:pt>
                <c:pt idx="35">
                  <c:v>2.1052631578947382E-2</c:v>
                </c:pt>
                <c:pt idx="36">
                  <c:v>2.1052631578947382E-2</c:v>
                </c:pt>
                <c:pt idx="37">
                  <c:v>2.1052631578947382E-2</c:v>
                </c:pt>
                <c:pt idx="38">
                  <c:v>2.1052631578947382E-2</c:v>
                </c:pt>
                <c:pt idx="39">
                  <c:v>2.1052631578947382E-2</c:v>
                </c:pt>
                <c:pt idx="40">
                  <c:v>2.1052631578947382E-2</c:v>
                </c:pt>
                <c:pt idx="41">
                  <c:v>2.1052631578947382E-2</c:v>
                </c:pt>
                <c:pt idx="42">
                  <c:v>2.1052631578947382E-2</c:v>
                </c:pt>
                <c:pt idx="43">
                  <c:v>2.1052631578947382E-2</c:v>
                </c:pt>
                <c:pt idx="44">
                  <c:v>3.1578947368421151E-2</c:v>
                </c:pt>
                <c:pt idx="45">
                  <c:v>3.1578947368421151E-2</c:v>
                </c:pt>
                <c:pt idx="46">
                  <c:v>3.1578947368421151E-2</c:v>
                </c:pt>
                <c:pt idx="47">
                  <c:v>3.1578947368421151E-2</c:v>
                </c:pt>
                <c:pt idx="48">
                  <c:v>3.1578947368421151E-2</c:v>
                </c:pt>
                <c:pt idx="49">
                  <c:v>3.1578947368421151E-2</c:v>
                </c:pt>
                <c:pt idx="50">
                  <c:v>3.1578947368421151E-2</c:v>
                </c:pt>
                <c:pt idx="51">
                  <c:v>3.1578947368421151E-2</c:v>
                </c:pt>
                <c:pt idx="52">
                  <c:v>3.1578947368421151E-2</c:v>
                </c:pt>
                <c:pt idx="53">
                  <c:v>3.1578947368421151E-2</c:v>
                </c:pt>
                <c:pt idx="54">
                  <c:v>3.1578947368421151E-2</c:v>
                </c:pt>
                <c:pt idx="55">
                  <c:v>3.1578947368421151E-2</c:v>
                </c:pt>
                <c:pt idx="56">
                  <c:v>3.1578947368421151E-2</c:v>
                </c:pt>
                <c:pt idx="57">
                  <c:v>3.1578947368421151E-2</c:v>
                </c:pt>
                <c:pt idx="58">
                  <c:v>3.1578947368421151E-2</c:v>
                </c:pt>
                <c:pt idx="59">
                  <c:v>3.1578947368421151E-2</c:v>
                </c:pt>
                <c:pt idx="60">
                  <c:v>3.1578947368421151E-2</c:v>
                </c:pt>
                <c:pt idx="61">
                  <c:v>3.1578947368421151E-2</c:v>
                </c:pt>
                <c:pt idx="62">
                  <c:v>3.1578947368421151E-2</c:v>
                </c:pt>
                <c:pt idx="63">
                  <c:v>3.1578947368421151E-2</c:v>
                </c:pt>
                <c:pt idx="64">
                  <c:v>3.1578947368421151E-2</c:v>
                </c:pt>
                <c:pt idx="65">
                  <c:v>3.1578947368421151E-2</c:v>
                </c:pt>
                <c:pt idx="66">
                  <c:v>3.1578947368421151E-2</c:v>
                </c:pt>
                <c:pt idx="67">
                  <c:v>3.1578947368421151E-2</c:v>
                </c:pt>
                <c:pt idx="68">
                  <c:v>3.1578947368421151E-2</c:v>
                </c:pt>
                <c:pt idx="69">
                  <c:v>3.1578947368421151E-2</c:v>
                </c:pt>
                <c:pt idx="70">
                  <c:v>3.1578947368421151E-2</c:v>
                </c:pt>
                <c:pt idx="71">
                  <c:v>3.1578947368421151E-2</c:v>
                </c:pt>
                <c:pt idx="72">
                  <c:v>3.1578947368421151E-2</c:v>
                </c:pt>
                <c:pt idx="73">
                  <c:v>3.1578947368421151E-2</c:v>
                </c:pt>
                <c:pt idx="74">
                  <c:v>3.1578947368421151E-2</c:v>
                </c:pt>
                <c:pt idx="75">
                  <c:v>3.1578947368421151E-2</c:v>
                </c:pt>
                <c:pt idx="76">
                  <c:v>3.1578947368421151E-2</c:v>
                </c:pt>
                <c:pt idx="77">
                  <c:v>3.1578947368421151E-2</c:v>
                </c:pt>
                <c:pt idx="78">
                  <c:v>3.1578947368421151E-2</c:v>
                </c:pt>
                <c:pt idx="79">
                  <c:v>3.1578947368421151E-2</c:v>
                </c:pt>
                <c:pt idx="80">
                  <c:v>3.1578947368421151E-2</c:v>
                </c:pt>
                <c:pt idx="81">
                  <c:v>3.1578947368421151E-2</c:v>
                </c:pt>
                <c:pt idx="82">
                  <c:v>3.1578947368421151E-2</c:v>
                </c:pt>
                <c:pt idx="83">
                  <c:v>4.2105263157894764E-2</c:v>
                </c:pt>
                <c:pt idx="84">
                  <c:v>4.2105263157894764E-2</c:v>
                </c:pt>
                <c:pt idx="85">
                  <c:v>4.2105263157894764E-2</c:v>
                </c:pt>
                <c:pt idx="86">
                  <c:v>4.2105263157894764E-2</c:v>
                </c:pt>
                <c:pt idx="87">
                  <c:v>4.2105263157894764E-2</c:v>
                </c:pt>
                <c:pt idx="88">
                  <c:v>4.2105263157894764E-2</c:v>
                </c:pt>
                <c:pt idx="89">
                  <c:v>4.2105263157894764E-2</c:v>
                </c:pt>
                <c:pt idx="90">
                  <c:v>4.2105263157894764E-2</c:v>
                </c:pt>
                <c:pt idx="91">
                  <c:v>4.2105263157894764E-2</c:v>
                </c:pt>
                <c:pt idx="92">
                  <c:v>4.2105263157894764E-2</c:v>
                </c:pt>
                <c:pt idx="93">
                  <c:v>4.2105263157894764E-2</c:v>
                </c:pt>
                <c:pt idx="94">
                  <c:v>4.2105263157894764E-2</c:v>
                </c:pt>
                <c:pt idx="95">
                  <c:v>4.2105263157894764E-2</c:v>
                </c:pt>
                <c:pt idx="96">
                  <c:v>4.2105263157894764E-2</c:v>
                </c:pt>
                <c:pt idx="97">
                  <c:v>5.2631578947368432E-2</c:v>
                </c:pt>
                <c:pt idx="98">
                  <c:v>5.2631578947368432E-2</c:v>
                </c:pt>
                <c:pt idx="99">
                  <c:v>5.2631578947368432E-2</c:v>
                </c:pt>
                <c:pt idx="100">
                  <c:v>5.2631578947368432E-2</c:v>
                </c:pt>
                <c:pt idx="101">
                  <c:v>5.2631578947368432E-2</c:v>
                </c:pt>
                <c:pt idx="102">
                  <c:v>5.2631578947368432E-2</c:v>
                </c:pt>
                <c:pt idx="103">
                  <c:v>5.2631578947368432E-2</c:v>
                </c:pt>
                <c:pt idx="104">
                  <c:v>6.3157894736842121E-2</c:v>
                </c:pt>
                <c:pt idx="105">
                  <c:v>6.3157894736842121E-2</c:v>
                </c:pt>
                <c:pt idx="106">
                  <c:v>6.3157894736842121E-2</c:v>
                </c:pt>
                <c:pt idx="107">
                  <c:v>6.3157894736842121E-2</c:v>
                </c:pt>
                <c:pt idx="108">
                  <c:v>6.3157894736842121E-2</c:v>
                </c:pt>
                <c:pt idx="109">
                  <c:v>6.3157894736842121E-2</c:v>
                </c:pt>
                <c:pt idx="110">
                  <c:v>6.3157894736842121E-2</c:v>
                </c:pt>
                <c:pt idx="111">
                  <c:v>6.3157894736842121E-2</c:v>
                </c:pt>
                <c:pt idx="112">
                  <c:v>6.3157894736842121E-2</c:v>
                </c:pt>
                <c:pt idx="113">
                  <c:v>6.3157894736842121E-2</c:v>
                </c:pt>
                <c:pt idx="114">
                  <c:v>6.3157894736842121E-2</c:v>
                </c:pt>
                <c:pt idx="115">
                  <c:v>6.3157894736842121E-2</c:v>
                </c:pt>
                <c:pt idx="116">
                  <c:v>6.3157894736842121E-2</c:v>
                </c:pt>
                <c:pt idx="117">
                  <c:v>6.3157894736842121E-2</c:v>
                </c:pt>
                <c:pt idx="118">
                  <c:v>6.3157894736842121E-2</c:v>
                </c:pt>
                <c:pt idx="119">
                  <c:v>6.3157894736842121E-2</c:v>
                </c:pt>
                <c:pt idx="120">
                  <c:v>6.3157894736842121E-2</c:v>
                </c:pt>
                <c:pt idx="121">
                  <c:v>6.3157894736842121E-2</c:v>
                </c:pt>
                <c:pt idx="122">
                  <c:v>6.3157894736842121E-2</c:v>
                </c:pt>
                <c:pt idx="123">
                  <c:v>6.3157894736842121E-2</c:v>
                </c:pt>
                <c:pt idx="124">
                  <c:v>6.3157894736842121E-2</c:v>
                </c:pt>
                <c:pt idx="125">
                  <c:v>6.3157894736842121E-2</c:v>
                </c:pt>
                <c:pt idx="126">
                  <c:v>6.3157894736842121E-2</c:v>
                </c:pt>
                <c:pt idx="127">
                  <c:v>7.368421052631581E-2</c:v>
                </c:pt>
                <c:pt idx="128">
                  <c:v>7.368421052631581E-2</c:v>
                </c:pt>
                <c:pt idx="129">
                  <c:v>7.368421052631581E-2</c:v>
                </c:pt>
                <c:pt idx="130">
                  <c:v>7.368421052631581E-2</c:v>
                </c:pt>
                <c:pt idx="131">
                  <c:v>7.368421052631581E-2</c:v>
                </c:pt>
                <c:pt idx="132">
                  <c:v>8.4210526315789527E-2</c:v>
                </c:pt>
                <c:pt idx="133">
                  <c:v>8.4210526315789527E-2</c:v>
                </c:pt>
                <c:pt idx="134">
                  <c:v>9.4736842105263772E-2</c:v>
                </c:pt>
                <c:pt idx="135">
                  <c:v>9.4736842105263772E-2</c:v>
                </c:pt>
                <c:pt idx="136">
                  <c:v>9.4736842105263772E-2</c:v>
                </c:pt>
                <c:pt idx="137">
                  <c:v>0.10526315789473686</c:v>
                </c:pt>
                <c:pt idx="138">
                  <c:v>0.10526315789473686</c:v>
                </c:pt>
                <c:pt idx="139">
                  <c:v>0.10526315789473686</c:v>
                </c:pt>
                <c:pt idx="140">
                  <c:v>0.10526315789473686</c:v>
                </c:pt>
                <c:pt idx="141">
                  <c:v>0.11578947368421059</c:v>
                </c:pt>
                <c:pt idx="142">
                  <c:v>0.11578947368421059</c:v>
                </c:pt>
                <c:pt idx="143">
                  <c:v>0.11578947368421059</c:v>
                </c:pt>
                <c:pt idx="144">
                  <c:v>0.11578947368421059</c:v>
                </c:pt>
                <c:pt idx="145">
                  <c:v>0.11578947368421059</c:v>
                </c:pt>
                <c:pt idx="146">
                  <c:v>0.11578947368421059</c:v>
                </c:pt>
                <c:pt idx="147">
                  <c:v>0.11578947368421059</c:v>
                </c:pt>
                <c:pt idx="148">
                  <c:v>0.11578947368421059</c:v>
                </c:pt>
                <c:pt idx="149">
                  <c:v>0.11578947368421059</c:v>
                </c:pt>
                <c:pt idx="150">
                  <c:v>0.11578947368421059</c:v>
                </c:pt>
                <c:pt idx="151">
                  <c:v>0.11578947368421059</c:v>
                </c:pt>
                <c:pt idx="152">
                  <c:v>0.12631578947368419</c:v>
                </c:pt>
                <c:pt idx="153">
                  <c:v>0.12631578947368419</c:v>
                </c:pt>
                <c:pt idx="154">
                  <c:v>0.12631578947368419</c:v>
                </c:pt>
                <c:pt idx="155">
                  <c:v>0.12631578947368419</c:v>
                </c:pt>
                <c:pt idx="156">
                  <c:v>0.12631578947368419</c:v>
                </c:pt>
                <c:pt idx="157">
                  <c:v>0.12631578947368419</c:v>
                </c:pt>
                <c:pt idx="158">
                  <c:v>0.12631578947368419</c:v>
                </c:pt>
                <c:pt idx="159">
                  <c:v>0.12631578947368419</c:v>
                </c:pt>
                <c:pt idx="160">
                  <c:v>0.12631578947368419</c:v>
                </c:pt>
                <c:pt idx="161">
                  <c:v>0.12631578947368419</c:v>
                </c:pt>
                <c:pt idx="162">
                  <c:v>0.12631578947368419</c:v>
                </c:pt>
                <c:pt idx="163">
                  <c:v>0.12631578947368419</c:v>
                </c:pt>
                <c:pt idx="164">
                  <c:v>0.12631578947368419</c:v>
                </c:pt>
                <c:pt idx="165">
                  <c:v>0.12631578947368419</c:v>
                </c:pt>
                <c:pt idx="166">
                  <c:v>0.12631578947368419</c:v>
                </c:pt>
                <c:pt idx="167">
                  <c:v>0.12631578947368419</c:v>
                </c:pt>
                <c:pt idx="168">
                  <c:v>0.12631578947368419</c:v>
                </c:pt>
                <c:pt idx="169">
                  <c:v>0.12631578947368419</c:v>
                </c:pt>
                <c:pt idx="170">
                  <c:v>0.12631578947368419</c:v>
                </c:pt>
                <c:pt idx="171">
                  <c:v>0.13684210526315788</c:v>
                </c:pt>
                <c:pt idx="172">
                  <c:v>0.13684210526315788</c:v>
                </c:pt>
                <c:pt idx="173">
                  <c:v>0.13684210526315788</c:v>
                </c:pt>
                <c:pt idx="174">
                  <c:v>0.13684210526315788</c:v>
                </c:pt>
                <c:pt idx="175">
                  <c:v>0.13684210526315788</c:v>
                </c:pt>
                <c:pt idx="176">
                  <c:v>0.13684210526315788</c:v>
                </c:pt>
                <c:pt idx="177">
                  <c:v>0.13684210526315788</c:v>
                </c:pt>
                <c:pt idx="178">
                  <c:v>0.13684210526315788</c:v>
                </c:pt>
                <c:pt idx="179">
                  <c:v>0.13684210526315788</c:v>
                </c:pt>
                <c:pt idx="180">
                  <c:v>0.13684210526315788</c:v>
                </c:pt>
                <c:pt idx="181">
                  <c:v>0.13684210526315788</c:v>
                </c:pt>
                <c:pt idx="182">
                  <c:v>0.13684210526315788</c:v>
                </c:pt>
                <c:pt idx="183">
                  <c:v>0.13684210526315788</c:v>
                </c:pt>
                <c:pt idx="184">
                  <c:v>0.13684210526315788</c:v>
                </c:pt>
                <c:pt idx="185">
                  <c:v>0.13684210526315788</c:v>
                </c:pt>
                <c:pt idx="186">
                  <c:v>0.13684210526315788</c:v>
                </c:pt>
                <c:pt idx="187">
                  <c:v>0.13684210526315788</c:v>
                </c:pt>
                <c:pt idx="188">
                  <c:v>0.13684210526315788</c:v>
                </c:pt>
                <c:pt idx="189">
                  <c:v>0.14736842105263201</c:v>
                </c:pt>
                <c:pt idx="190">
                  <c:v>0.14736842105263201</c:v>
                </c:pt>
                <c:pt idx="191">
                  <c:v>0.14736842105263201</c:v>
                </c:pt>
                <c:pt idx="192">
                  <c:v>0.14736842105263201</c:v>
                </c:pt>
                <c:pt idx="193">
                  <c:v>0.14736842105263201</c:v>
                </c:pt>
                <c:pt idx="194">
                  <c:v>0.14736842105263201</c:v>
                </c:pt>
                <c:pt idx="195">
                  <c:v>0.14736842105263201</c:v>
                </c:pt>
                <c:pt idx="196">
                  <c:v>0.14736842105263201</c:v>
                </c:pt>
                <c:pt idx="197">
                  <c:v>0.14736842105263201</c:v>
                </c:pt>
                <c:pt idx="198">
                  <c:v>0.14736842105263201</c:v>
                </c:pt>
                <c:pt idx="199">
                  <c:v>0.14736842105263201</c:v>
                </c:pt>
                <c:pt idx="200">
                  <c:v>0.14736842105263201</c:v>
                </c:pt>
                <c:pt idx="201">
                  <c:v>0.14736842105263201</c:v>
                </c:pt>
                <c:pt idx="202">
                  <c:v>0.14736842105263201</c:v>
                </c:pt>
                <c:pt idx="203">
                  <c:v>0.14736842105263201</c:v>
                </c:pt>
                <c:pt idx="204">
                  <c:v>0.14736842105263201</c:v>
                </c:pt>
                <c:pt idx="205">
                  <c:v>0.14736842105263201</c:v>
                </c:pt>
                <c:pt idx="206">
                  <c:v>0.15789473684210595</c:v>
                </c:pt>
                <c:pt idx="207">
                  <c:v>0.16842105263157892</c:v>
                </c:pt>
                <c:pt idx="208">
                  <c:v>0.16842105263157892</c:v>
                </c:pt>
                <c:pt idx="209">
                  <c:v>0.16842105263157892</c:v>
                </c:pt>
                <c:pt idx="210">
                  <c:v>0.16842105263157892</c:v>
                </c:pt>
                <c:pt idx="211">
                  <c:v>0.16842105263157892</c:v>
                </c:pt>
                <c:pt idx="212">
                  <c:v>0.16842105263157892</c:v>
                </c:pt>
                <c:pt idx="213">
                  <c:v>0.17894736842105319</c:v>
                </c:pt>
                <c:pt idx="214">
                  <c:v>0.17894736842105319</c:v>
                </c:pt>
                <c:pt idx="215">
                  <c:v>0.17894736842105319</c:v>
                </c:pt>
                <c:pt idx="216">
                  <c:v>0.17894736842105319</c:v>
                </c:pt>
                <c:pt idx="217">
                  <c:v>0.17894736842105319</c:v>
                </c:pt>
                <c:pt idx="218">
                  <c:v>0.17894736842105319</c:v>
                </c:pt>
                <c:pt idx="219">
                  <c:v>0.17894736842105319</c:v>
                </c:pt>
                <c:pt idx="220">
                  <c:v>0.17894736842105319</c:v>
                </c:pt>
                <c:pt idx="221">
                  <c:v>0.17894736842105319</c:v>
                </c:pt>
                <c:pt idx="222">
                  <c:v>0.17894736842105319</c:v>
                </c:pt>
                <c:pt idx="223">
                  <c:v>0.17894736842105319</c:v>
                </c:pt>
                <c:pt idx="224">
                  <c:v>0.17894736842105319</c:v>
                </c:pt>
                <c:pt idx="225">
                  <c:v>0.17894736842105319</c:v>
                </c:pt>
                <c:pt idx="226">
                  <c:v>0.17894736842105319</c:v>
                </c:pt>
                <c:pt idx="227">
                  <c:v>0.17894736842105319</c:v>
                </c:pt>
                <c:pt idx="228">
                  <c:v>0.17894736842105319</c:v>
                </c:pt>
                <c:pt idx="229">
                  <c:v>0.17894736842105319</c:v>
                </c:pt>
                <c:pt idx="230">
                  <c:v>0.17894736842105319</c:v>
                </c:pt>
                <c:pt idx="231">
                  <c:v>0.17894736842105319</c:v>
                </c:pt>
                <c:pt idx="232">
                  <c:v>0.17894736842105319</c:v>
                </c:pt>
                <c:pt idx="233">
                  <c:v>0.17894736842105319</c:v>
                </c:pt>
                <c:pt idx="234">
                  <c:v>0.17894736842105319</c:v>
                </c:pt>
                <c:pt idx="235">
                  <c:v>0.17894736842105319</c:v>
                </c:pt>
                <c:pt idx="236">
                  <c:v>0.17894736842105319</c:v>
                </c:pt>
                <c:pt idx="237">
                  <c:v>0.17894736842105319</c:v>
                </c:pt>
                <c:pt idx="238">
                  <c:v>0.17894736842105319</c:v>
                </c:pt>
                <c:pt idx="239">
                  <c:v>0.17894736842105319</c:v>
                </c:pt>
                <c:pt idx="240">
                  <c:v>0.17894736842105319</c:v>
                </c:pt>
                <c:pt idx="241">
                  <c:v>0.17894736842105319</c:v>
                </c:pt>
                <c:pt idx="242">
                  <c:v>0.17894736842105319</c:v>
                </c:pt>
                <c:pt idx="243">
                  <c:v>0.17894736842105319</c:v>
                </c:pt>
                <c:pt idx="244">
                  <c:v>0.17894736842105319</c:v>
                </c:pt>
                <c:pt idx="245">
                  <c:v>0.17894736842105319</c:v>
                </c:pt>
                <c:pt idx="246">
                  <c:v>0.17894736842105319</c:v>
                </c:pt>
                <c:pt idx="247">
                  <c:v>0.17894736842105319</c:v>
                </c:pt>
                <c:pt idx="248">
                  <c:v>0.18947368421052641</c:v>
                </c:pt>
                <c:pt idx="249">
                  <c:v>0.18947368421052641</c:v>
                </c:pt>
                <c:pt idx="250">
                  <c:v>0.2</c:v>
                </c:pt>
                <c:pt idx="251">
                  <c:v>0.2</c:v>
                </c:pt>
                <c:pt idx="252">
                  <c:v>0.2</c:v>
                </c:pt>
                <c:pt idx="253">
                  <c:v>0.2</c:v>
                </c:pt>
                <c:pt idx="254">
                  <c:v>0.2</c:v>
                </c:pt>
                <c:pt idx="255">
                  <c:v>0.2</c:v>
                </c:pt>
                <c:pt idx="256">
                  <c:v>0.2</c:v>
                </c:pt>
                <c:pt idx="257">
                  <c:v>0.2</c:v>
                </c:pt>
                <c:pt idx="258">
                  <c:v>0.2</c:v>
                </c:pt>
                <c:pt idx="259">
                  <c:v>0.2</c:v>
                </c:pt>
                <c:pt idx="260">
                  <c:v>0.2</c:v>
                </c:pt>
                <c:pt idx="261">
                  <c:v>0.2</c:v>
                </c:pt>
                <c:pt idx="262">
                  <c:v>0.2</c:v>
                </c:pt>
                <c:pt idx="263">
                  <c:v>0.2</c:v>
                </c:pt>
                <c:pt idx="264">
                  <c:v>0.2</c:v>
                </c:pt>
                <c:pt idx="265">
                  <c:v>0.2</c:v>
                </c:pt>
                <c:pt idx="266">
                  <c:v>0.2</c:v>
                </c:pt>
                <c:pt idx="267">
                  <c:v>0.2</c:v>
                </c:pt>
                <c:pt idx="268">
                  <c:v>0.2</c:v>
                </c:pt>
                <c:pt idx="269">
                  <c:v>0.2</c:v>
                </c:pt>
                <c:pt idx="270">
                  <c:v>0.2</c:v>
                </c:pt>
                <c:pt idx="271">
                  <c:v>0.2</c:v>
                </c:pt>
                <c:pt idx="272">
                  <c:v>0.2</c:v>
                </c:pt>
                <c:pt idx="273">
                  <c:v>0.2</c:v>
                </c:pt>
                <c:pt idx="274">
                  <c:v>0.2</c:v>
                </c:pt>
                <c:pt idx="275">
                  <c:v>0.2</c:v>
                </c:pt>
                <c:pt idx="276">
                  <c:v>0.2</c:v>
                </c:pt>
                <c:pt idx="277">
                  <c:v>0.2</c:v>
                </c:pt>
                <c:pt idx="278">
                  <c:v>0.2</c:v>
                </c:pt>
                <c:pt idx="279">
                  <c:v>0.2</c:v>
                </c:pt>
                <c:pt idx="280">
                  <c:v>0.2</c:v>
                </c:pt>
                <c:pt idx="281">
                  <c:v>0.21052631578947403</c:v>
                </c:pt>
                <c:pt idx="282">
                  <c:v>0.21052631578947403</c:v>
                </c:pt>
                <c:pt idx="283">
                  <c:v>0.21052631578947403</c:v>
                </c:pt>
                <c:pt idx="284">
                  <c:v>0.21052631578947403</c:v>
                </c:pt>
                <c:pt idx="285">
                  <c:v>0.21052631578947403</c:v>
                </c:pt>
                <c:pt idx="286">
                  <c:v>0.21052631578947403</c:v>
                </c:pt>
                <c:pt idx="287">
                  <c:v>0.21052631578947403</c:v>
                </c:pt>
                <c:pt idx="288">
                  <c:v>0.21052631578947403</c:v>
                </c:pt>
                <c:pt idx="289">
                  <c:v>0.21052631578947403</c:v>
                </c:pt>
                <c:pt idx="290">
                  <c:v>0.21052631578947403</c:v>
                </c:pt>
                <c:pt idx="291">
                  <c:v>0.21052631578947403</c:v>
                </c:pt>
                <c:pt idx="292">
                  <c:v>0.22105263157894739</c:v>
                </c:pt>
                <c:pt idx="293">
                  <c:v>0.22105263157894739</c:v>
                </c:pt>
                <c:pt idx="294">
                  <c:v>0.22105263157894739</c:v>
                </c:pt>
                <c:pt idx="295">
                  <c:v>0.22105263157894739</c:v>
                </c:pt>
                <c:pt idx="296">
                  <c:v>0.23157894736842136</c:v>
                </c:pt>
                <c:pt idx="297">
                  <c:v>0.23157894736842136</c:v>
                </c:pt>
                <c:pt idx="298">
                  <c:v>0.23157894736842136</c:v>
                </c:pt>
                <c:pt idx="299">
                  <c:v>0.23157894736842136</c:v>
                </c:pt>
                <c:pt idx="300">
                  <c:v>0.23157894736842136</c:v>
                </c:pt>
                <c:pt idx="301">
                  <c:v>0.23157894736842136</c:v>
                </c:pt>
                <c:pt idx="302">
                  <c:v>0.23157894736842136</c:v>
                </c:pt>
                <c:pt idx="303">
                  <c:v>0.23157894736842136</c:v>
                </c:pt>
                <c:pt idx="304">
                  <c:v>0.23157894736842136</c:v>
                </c:pt>
                <c:pt idx="305">
                  <c:v>0.23157894736842136</c:v>
                </c:pt>
                <c:pt idx="306">
                  <c:v>0.23157894736842136</c:v>
                </c:pt>
                <c:pt idx="307">
                  <c:v>0.23157894736842136</c:v>
                </c:pt>
                <c:pt idx="308">
                  <c:v>0.23157894736842136</c:v>
                </c:pt>
                <c:pt idx="309">
                  <c:v>0.23157894736842136</c:v>
                </c:pt>
                <c:pt idx="310">
                  <c:v>0.23157894736842136</c:v>
                </c:pt>
                <c:pt idx="311">
                  <c:v>0.23157894736842136</c:v>
                </c:pt>
                <c:pt idx="312">
                  <c:v>0.23157894736842136</c:v>
                </c:pt>
                <c:pt idx="313">
                  <c:v>0.23157894736842136</c:v>
                </c:pt>
                <c:pt idx="314">
                  <c:v>0.23157894736842136</c:v>
                </c:pt>
                <c:pt idx="315">
                  <c:v>0.23157894736842136</c:v>
                </c:pt>
                <c:pt idx="316">
                  <c:v>0.23157894736842136</c:v>
                </c:pt>
                <c:pt idx="317">
                  <c:v>0.24210526315789524</c:v>
                </c:pt>
                <c:pt idx="318">
                  <c:v>0.24210526315789524</c:v>
                </c:pt>
                <c:pt idx="319">
                  <c:v>0.24210526315789524</c:v>
                </c:pt>
                <c:pt idx="320">
                  <c:v>0.24210526315789524</c:v>
                </c:pt>
                <c:pt idx="321">
                  <c:v>0.24210526315789524</c:v>
                </c:pt>
                <c:pt idx="322">
                  <c:v>0.24210526315789524</c:v>
                </c:pt>
                <c:pt idx="323">
                  <c:v>0.25263157894736843</c:v>
                </c:pt>
                <c:pt idx="324">
                  <c:v>0.25263157894736843</c:v>
                </c:pt>
                <c:pt idx="325">
                  <c:v>0.25263157894736843</c:v>
                </c:pt>
                <c:pt idx="326">
                  <c:v>0.25263157894736843</c:v>
                </c:pt>
                <c:pt idx="327">
                  <c:v>0.25263157894736843</c:v>
                </c:pt>
                <c:pt idx="328">
                  <c:v>0.25263157894736843</c:v>
                </c:pt>
                <c:pt idx="329">
                  <c:v>0.25263157894736843</c:v>
                </c:pt>
                <c:pt idx="330">
                  <c:v>0.25263157894736843</c:v>
                </c:pt>
                <c:pt idx="331">
                  <c:v>0.25263157894736843</c:v>
                </c:pt>
                <c:pt idx="332">
                  <c:v>0.25263157894736843</c:v>
                </c:pt>
                <c:pt idx="333">
                  <c:v>0.25263157894736843</c:v>
                </c:pt>
                <c:pt idx="334">
                  <c:v>0.25263157894736843</c:v>
                </c:pt>
                <c:pt idx="335">
                  <c:v>0.25263157894736843</c:v>
                </c:pt>
                <c:pt idx="336">
                  <c:v>0.25263157894736843</c:v>
                </c:pt>
                <c:pt idx="337">
                  <c:v>0.25263157894736843</c:v>
                </c:pt>
                <c:pt idx="338">
                  <c:v>0.25263157894736843</c:v>
                </c:pt>
                <c:pt idx="339">
                  <c:v>0.25263157894736843</c:v>
                </c:pt>
                <c:pt idx="340">
                  <c:v>0.25263157894736843</c:v>
                </c:pt>
                <c:pt idx="341">
                  <c:v>0.25263157894736843</c:v>
                </c:pt>
                <c:pt idx="342">
                  <c:v>0.25263157894736843</c:v>
                </c:pt>
                <c:pt idx="343">
                  <c:v>0.25263157894736843</c:v>
                </c:pt>
                <c:pt idx="344">
                  <c:v>0.25263157894736843</c:v>
                </c:pt>
                <c:pt idx="345">
                  <c:v>0.25263157894736843</c:v>
                </c:pt>
                <c:pt idx="346">
                  <c:v>0.25263157894736843</c:v>
                </c:pt>
                <c:pt idx="347">
                  <c:v>0.25263157894736843</c:v>
                </c:pt>
                <c:pt idx="348">
                  <c:v>0.25263157894736843</c:v>
                </c:pt>
                <c:pt idx="349">
                  <c:v>0.25263157894736843</c:v>
                </c:pt>
                <c:pt idx="350">
                  <c:v>0.25263157894736843</c:v>
                </c:pt>
                <c:pt idx="351">
                  <c:v>0.25263157894736843</c:v>
                </c:pt>
                <c:pt idx="352">
                  <c:v>0.25263157894736843</c:v>
                </c:pt>
                <c:pt idx="353">
                  <c:v>0.25263157894736843</c:v>
                </c:pt>
                <c:pt idx="354">
                  <c:v>0.25263157894736843</c:v>
                </c:pt>
                <c:pt idx="355">
                  <c:v>0.25263157894736843</c:v>
                </c:pt>
                <c:pt idx="356">
                  <c:v>0.25263157894736843</c:v>
                </c:pt>
                <c:pt idx="357">
                  <c:v>0.25263157894736843</c:v>
                </c:pt>
                <c:pt idx="358">
                  <c:v>0.25263157894736843</c:v>
                </c:pt>
                <c:pt idx="359">
                  <c:v>0.25263157894736843</c:v>
                </c:pt>
                <c:pt idx="360">
                  <c:v>0.25263157894736843</c:v>
                </c:pt>
                <c:pt idx="361">
                  <c:v>0.25263157894736843</c:v>
                </c:pt>
                <c:pt idx="362">
                  <c:v>0.25263157894736843</c:v>
                </c:pt>
                <c:pt idx="363">
                  <c:v>0.25263157894736843</c:v>
                </c:pt>
                <c:pt idx="364">
                  <c:v>0.25263157894736843</c:v>
                </c:pt>
                <c:pt idx="365">
                  <c:v>0.25263157894736843</c:v>
                </c:pt>
                <c:pt idx="366">
                  <c:v>0.25263157894736843</c:v>
                </c:pt>
                <c:pt idx="367">
                  <c:v>0.25263157894736843</c:v>
                </c:pt>
                <c:pt idx="368">
                  <c:v>0.25263157894736843</c:v>
                </c:pt>
                <c:pt idx="369">
                  <c:v>0.27368421052631575</c:v>
                </c:pt>
                <c:pt idx="370">
                  <c:v>0.27368421052631575</c:v>
                </c:pt>
                <c:pt idx="371">
                  <c:v>0.27368421052631575</c:v>
                </c:pt>
                <c:pt idx="372">
                  <c:v>0.27368421052631575</c:v>
                </c:pt>
                <c:pt idx="373">
                  <c:v>0.27368421052631575</c:v>
                </c:pt>
                <c:pt idx="374">
                  <c:v>0.27368421052631575</c:v>
                </c:pt>
                <c:pt idx="375">
                  <c:v>0.27368421052631575</c:v>
                </c:pt>
                <c:pt idx="376">
                  <c:v>0.27368421052631575</c:v>
                </c:pt>
                <c:pt idx="377">
                  <c:v>0.27368421052631575</c:v>
                </c:pt>
                <c:pt idx="378">
                  <c:v>0.27368421052631575</c:v>
                </c:pt>
                <c:pt idx="379">
                  <c:v>0.27368421052631575</c:v>
                </c:pt>
                <c:pt idx="380">
                  <c:v>0.27368421052631575</c:v>
                </c:pt>
                <c:pt idx="381">
                  <c:v>0.27368421052631575</c:v>
                </c:pt>
                <c:pt idx="382">
                  <c:v>0.27368421052631575</c:v>
                </c:pt>
                <c:pt idx="383">
                  <c:v>0.27368421052631575</c:v>
                </c:pt>
                <c:pt idx="384">
                  <c:v>0.28421052631578947</c:v>
                </c:pt>
                <c:pt idx="385">
                  <c:v>0.28421052631578947</c:v>
                </c:pt>
                <c:pt idx="386">
                  <c:v>0.28421052631578947</c:v>
                </c:pt>
                <c:pt idx="387">
                  <c:v>0.28421052631578947</c:v>
                </c:pt>
                <c:pt idx="388">
                  <c:v>0.28421052631578947</c:v>
                </c:pt>
                <c:pt idx="389">
                  <c:v>0.28421052631578947</c:v>
                </c:pt>
                <c:pt idx="390">
                  <c:v>0.28421052631578947</c:v>
                </c:pt>
                <c:pt idx="391">
                  <c:v>0.28421052631578947</c:v>
                </c:pt>
                <c:pt idx="392">
                  <c:v>0.28421052631578947</c:v>
                </c:pt>
                <c:pt idx="393">
                  <c:v>0.28421052631578947</c:v>
                </c:pt>
                <c:pt idx="394">
                  <c:v>0.28421052631578947</c:v>
                </c:pt>
                <c:pt idx="395">
                  <c:v>0.28421052631578947</c:v>
                </c:pt>
                <c:pt idx="396">
                  <c:v>0.28421052631578947</c:v>
                </c:pt>
                <c:pt idx="397">
                  <c:v>0.2947368421052633</c:v>
                </c:pt>
                <c:pt idx="398">
                  <c:v>0.30526315789473685</c:v>
                </c:pt>
                <c:pt idx="399">
                  <c:v>0.30526315789473685</c:v>
                </c:pt>
                <c:pt idx="400">
                  <c:v>0.30526315789473685</c:v>
                </c:pt>
                <c:pt idx="401">
                  <c:v>0.30526315789473685</c:v>
                </c:pt>
                <c:pt idx="402">
                  <c:v>0.30526315789473685</c:v>
                </c:pt>
                <c:pt idx="403">
                  <c:v>0.30526315789473685</c:v>
                </c:pt>
                <c:pt idx="404">
                  <c:v>0.30526315789473685</c:v>
                </c:pt>
                <c:pt idx="405">
                  <c:v>0.30526315789473685</c:v>
                </c:pt>
                <c:pt idx="406">
                  <c:v>0.30526315789473685</c:v>
                </c:pt>
                <c:pt idx="407">
                  <c:v>0.30526315789473685</c:v>
                </c:pt>
                <c:pt idx="408">
                  <c:v>0.30526315789473685</c:v>
                </c:pt>
                <c:pt idx="409">
                  <c:v>0.30526315789473685</c:v>
                </c:pt>
                <c:pt idx="410">
                  <c:v>0.30526315789473685</c:v>
                </c:pt>
                <c:pt idx="411">
                  <c:v>0.30526315789473685</c:v>
                </c:pt>
                <c:pt idx="412">
                  <c:v>0.30526315789473685</c:v>
                </c:pt>
                <c:pt idx="413">
                  <c:v>0.30526315789473685</c:v>
                </c:pt>
                <c:pt idx="414">
                  <c:v>0.30526315789473685</c:v>
                </c:pt>
                <c:pt idx="415">
                  <c:v>0.30526315789473685</c:v>
                </c:pt>
                <c:pt idx="416">
                  <c:v>0.30526315789473685</c:v>
                </c:pt>
                <c:pt idx="417">
                  <c:v>0.30526315789473685</c:v>
                </c:pt>
                <c:pt idx="418">
                  <c:v>0.3157894736842119</c:v>
                </c:pt>
                <c:pt idx="419">
                  <c:v>0.3157894736842119</c:v>
                </c:pt>
                <c:pt idx="420">
                  <c:v>0.3157894736842119</c:v>
                </c:pt>
                <c:pt idx="421">
                  <c:v>0.3157894736842119</c:v>
                </c:pt>
                <c:pt idx="422">
                  <c:v>0.3157894736842119</c:v>
                </c:pt>
                <c:pt idx="423">
                  <c:v>0.3157894736842119</c:v>
                </c:pt>
                <c:pt idx="424">
                  <c:v>0.3157894736842119</c:v>
                </c:pt>
                <c:pt idx="425">
                  <c:v>0.3157894736842119</c:v>
                </c:pt>
                <c:pt idx="426">
                  <c:v>0.3157894736842119</c:v>
                </c:pt>
                <c:pt idx="427">
                  <c:v>0.3157894736842119</c:v>
                </c:pt>
                <c:pt idx="428">
                  <c:v>0.3157894736842119</c:v>
                </c:pt>
                <c:pt idx="429">
                  <c:v>0.3157894736842119</c:v>
                </c:pt>
                <c:pt idx="430">
                  <c:v>0.3157894736842119</c:v>
                </c:pt>
                <c:pt idx="431">
                  <c:v>0.3157894736842119</c:v>
                </c:pt>
                <c:pt idx="432">
                  <c:v>0.3157894736842119</c:v>
                </c:pt>
                <c:pt idx="433">
                  <c:v>0.32631578947368556</c:v>
                </c:pt>
                <c:pt idx="434">
                  <c:v>0.32631578947368556</c:v>
                </c:pt>
                <c:pt idx="435">
                  <c:v>0.33684210526315911</c:v>
                </c:pt>
                <c:pt idx="436">
                  <c:v>0.33684210526315911</c:v>
                </c:pt>
                <c:pt idx="437">
                  <c:v>0.33684210526315911</c:v>
                </c:pt>
                <c:pt idx="438">
                  <c:v>0.33684210526315911</c:v>
                </c:pt>
                <c:pt idx="439">
                  <c:v>0.33684210526315911</c:v>
                </c:pt>
                <c:pt idx="440">
                  <c:v>0.33684210526315911</c:v>
                </c:pt>
                <c:pt idx="441">
                  <c:v>0.34736842105263277</c:v>
                </c:pt>
                <c:pt idx="442">
                  <c:v>0.34736842105263277</c:v>
                </c:pt>
                <c:pt idx="443">
                  <c:v>0.35789473684210532</c:v>
                </c:pt>
                <c:pt idx="444">
                  <c:v>0.35789473684210532</c:v>
                </c:pt>
                <c:pt idx="445">
                  <c:v>0.36842105263157893</c:v>
                </c:pt>
                <c:pt idx="446">
                  <c:v>0.36842105263157893</c:v>
                </c:pt>
                <c:pt idx="447">
                  <c:v>0.36842105263157893</c:v>
                </c:pt>
                <c:pt idx="448">
                  <c:v>0.36842105263157893</c:v>
                </c:pt>
                <c:pt idx="449">
                  <c:v>0.36842105263157893</c:v>
                </c:pt>
                <c:pt idx="450">
                  <c:v>0.36842105263157893</c:v>
                </c:pt>
                <c:pt idx="451">
                  <c:v>0.36842105263157893</c:v>
                </c:pt>
                <c:pt idx="452">
                  <c:v>0.36842105263157893</c:v>
                </c:pt>
                <c:pt idx="453">
                  <c:v>0.36842105263157893</c:v>
                </c:pt>
                <c:pt idx="454">
                  <c:v>0.36842105263157893</c:v>
                </c:pt>
                <c:pt idx="455">
                  <c:v>0.36842105263157893</c:v>
                </c:pt>
                <c:pt idx="456">
                  <c:v>0.37894736842105281</c:v>
                </c:pt>
                <c:pt idx="457">
                  <c:v>0.37894736842105281</c:v>
                </c:pt>
                <c:pt idx="458">
                  <c:v>0.37894736842105281</c:v>
                </c:pt>
                <c:pt idx="459">
                  <c:v>0.37894736842105281</c:v>
                </c:pt>
                <c:pt idx="460">
                  <c:v>0.37894736842105281</c:v>
                </c:pt>
                <c:pt idx="461">
                  <c:v>0.37894736842105281</c:v>
                </c:pt>
                <c:pt idx="462">
                  <c:v>0.37894736842105281</c:v>
                </c:pt>
                <c:pt idx="463">
                  <c:v>0.37894736842105281</c:v>
                </c:pt>
                <c:pt idx="464">
                  <c:v>0.37894736842105281</c:v>
                </c:pt>
                <c:pt idx="465">
                  <c:v>0.37894736842105281</c:v>
                </c:pt>
                <c:pt idx="466">
                  <c:v>0.38947368421052714</c:v>
                </c:pt>
                <c:pt idx="467">
                  <c:v>0.38947368421052714</c:v>
                </c:pt>
                <c:pt idx="468">
                  <c:v>0.38947368421052714</c:v>
                </c:pt>
                <c:pt idx="469">
                  <c:v>0.38947368421052714</c:v>
                </c:pt>
                <c:pt idx="470">
                  <c:v>0.38947368421052714</c:v>
                </c:pt>
                <c:pt idx="471">
                  <c:v>0.38947368421052714</c:v>
                </c:pt>
                <c:pt idx="472">
                  <c:v>0.38947368421052714</c:v>
                </c:pt>
                <c:pt idx="473">
                  <c:v>0.38947368421052714</c:v>
                </c:pt>
                <c:pt idx="474">
                  <c:v>0.38947368421052714</c:v>
                </c:pt>
                <c:pt idx="475">
                  <c:v>0.38947368421052714</c:v>
                </c:pt>
                <c:pt idx="476">
                  <c:v>0.38947368421052714</c:v>
                </c:pt>
                <c:pt idx="477">
                  <c:v>0.38947368421052714</c:v>
                </c:pt>
                <c:pt idx="478">
                  <c:v>0.38947368421052714</c:v>
                </c:pt>
                <c:pt idx="479">
                  <c:v>0.38947368421052714</c:v>
                </c:pt>
                <c:pt idx="480">
                  <c:v>0.38947368421052714</c:v>
                </c:pt>
                <c:pt idx="481">
                  <c:v>0.38947368421052714</c:v>
                </c:pt>
                <c:pt idx="482">
                  <c:v>0.38947368421052714</c:v>
                </c:pt>
                <c:pt idx="483">
                  <c:v>0.41052631578947507</c:v>
                </c:pt>
                <c:pt idx="484">
                  <c:v>0.41052631578947507</c:v>
                </c:pt>
                <c:pt idx="485">
                  <c:v>0.41052631578947507</c:v>
                </c:pt>
                <c:pt idx="486">
                  <c:v>0.41052631578947507</c:v>
                </c:pt>
                <c:pt idx="487">
                  <c:v>0.41052631578947507</c:v>
                </c:pt>
                <c:pt idx="488">
                  <c:v>0.41052631578947507</c:v>
                </c:pt>
                <c:pt idx="489">
                  <c:v>0.41052631578947507</c:v>
                </c:pt>
                <c:pt idx="490">
                  <c:v>0.41052631578947507</c:v>
                </c:pt>
                <c:pt idx="491">
                  <c:v>0.41052631578947507</c:v>
                </c:pt>
                <c:pt idx="492">
                  <c:v>0.41052631578947507</c:v>
                </c:pt>
                <c:pt idx="493">
                  <c:v>0.41052631578947507</c:v>
                </c:pt>
                <c:pt idx="494">
                  <c:v>0.41052631578947507</c:v>
                </c:pt>
                <c:pt idx="495">
                  <c:v>0.42105263157894801</c:v>
                </c:pt>
                <c:pt idx="496">
                  <c:v>0.42105263157894801</c:v>
                </c:pt>
                <c:pt idx="497">
                  <c:v>0.42105263157894801</c:v>
                </c:pt>
                <c:pt idx="498">
                  <c:v>0.42105263157894801</c:v>
                </c:pt>
                <c:pt idx="499">
                  <c:v>0.43157894736842239</c:v>
                </c:pt>
                <c:pt idx="500">
                  <c:v>0.43157894736842239</c:v>
                </c:pt>
                <c:pt idx="501">
                  <c:v>0.43157894736842239</c:v>
                </c:pt>
                <c:pt idx="502">
                  <c:v>0.43157894736842239</c:v>
                </c:pt>
                <c:pt idx="503">
                  <c:v>0.43157894736842239</c:v>
                </c:pt>
                <c:pt idx="504">
                  <c:v>0.44210526315789539</c:v>
                </c:pt>
                <c:pt idx="505">
                  <c:v>0.44210526315789539</c:v>
                </c:pt>
                <c:pt idx="506">
                  <c:v>0.44210526315789539</c:v>
                </c:pt>
                <c:pt idx="507">
                  <c:v>0.44210526315789539</c:v>
                </c:pt>
                <c:pt idx="508">
                  <c:v>0.44210526315789539</c:v>
                </c:pt>
                <c:pt idx="509">
                  <c:v>0.44210526315789539</c:v>
                </c:pt>
                <c:pt idx="510">
                  <c:v>0.44210526315789539</c:v>
                </c:pt>
                <c:pt idx="511">
                  <c:v>0.44210526315789539</c:v>
                </c:pt>
                <c:pt idx="512">
                  <c:v>0.45263157894736844</c:v>
                </c:pt>
                <c:pt idx="513">
                  <c:v>0.45263157894736844</c:v>
                </c:pt>
                <c:pt idx="514">
                  <c:v>0.45263157894736844</c:v>
                </c:pt>
                <c:pt idx="515">
                  <c:v>0.45263157894736844</c:v>
                </c:pt>
                <c:pt idx="516">
                  <c:v>0.46315789473684232</c:v>
                </c:pt>
                <c:pt idx="517">
                  <c:v>0.46315789473684232</c:v>
                </c:pt>
                <c:pt idx="518">
                  <c:v>0.46315789473684232</c:v>
                </c:pt>
                <c:pt idx="519">
                  <c:v>0.46315789473684232</c:v>
                </c:pt>
                <c:pt idx="520">
                  <c:v>0.46315789473684232</c:v>
                </c:pt>
                <c:pt idx="521">
                  <c:v>0.46315789473684232</c:v>
                </c:pt>
                <c:pt idx="522">
                  <c:v>0.46315789473684232</c:v>
                </c:pt>
                <c:pt idx="523">
                  <c:v>0.46315789473684232</c:v>
                </c:pt>
                <c:pt idx="524">
                  <c:v>0.47368421052631576</c:v>
                </c:pt>
                <c:pt idx="525">
                  <c:v>0.47368421052631576</c:v>
                </c:pt>
                <c:pt idx="526">
                  <c:v>0.47368421052631576</c:v>
                </c:pt>
                <c:pt idx="527">
                  <c:v>0.47368421052631576</c:v>
                </c:pt>
                <c:pt idx="528">
                  <c:v>0.47368421052631576</c:v>
                </c:pt>
                <c:pt idx="529">
                  <c:v>0.47368421052631576</c:v>
                </c:pt>
                <c:pt idx="530">
                  <c:v>0.47368421052631576</c:v>
                </c:pt>
                <c:pt idx="531">
                  <c:v>0.47368421052631576</c:v>
                </c:pt>
                <c:pt idx="532">
                  <c:v>0.47368421052631576</c:v>
                </c:pt>
                <c:pt idx="533">
                  <c:v>0.48421052631578948</c:v>
                </c:pt>
                <c:pt idx="534">
                  <c:v>0.49473684210526331</c:v>
                </c:pt>
                <c:pt idx="535">
                  <c:v>0.49473684210526331</c:v>
                </c:pt>
                <c:pt idx="536">
                  <c:v>0.50526315789473542</c:v>
                </c:pt>
                <c:pt idx="537">
                  <c:v>0.50526315789473542</c:v>
                </c:pt>
                <c:pt idx="538">
                  <c:v>0.50526315789473542</c:v>
                </c:pt>
                <c:pt idx="539">
                  <c:v>0.50526315789473542</c:v>
                </c:pt>
                <c:pt idx="540">
                  <c:v>0.50526315789473542</c:v>
                </c:pt>
                <c:pt idx="541">
                  <c:v>0.51578947368421202</c:v>
                </c:pt>
                <c:pt idx="542">
                  <c:v>0.52631578947368418</c:v>
                </c:pt>
                <c:pt idx="543">
                  <c:v>0.52631578947368418</c:v>
                </c:pt>
                <c:pt idx="544">
                  <c:v>0.52631578947368418</c:v>
                </c:pt>
                <c:pt idx="545">
                  <c:v>0.52631578947368418</c:v>
                </c:pt>
                <c:pt idx="546">
                  <c:v>0.52631578947368418</c:v>
                </c:pt>
                <c:pt idx="547">
                  <c:v>0.52631578947368418</c:v>
                </c:pt>
                <c:pt idx="548">
                  <c:v>0.52631578947368418</c:v>
                </c:pt>
                <c:pt idx="549">
                  <c:v>0.52631578947368418</c:v>
                </c:pt>
                <c:pt idx="550">
                  <c:v>0.52631578947368418</c:v>
                </c:pt>
                <c:pt idx="551">
                  <c:v>0.52631578947368418</c:v>
                </c:pt>
                <c:pt idx="552">
                  <c:v>0.52631578947368418</c:v>
                </c:pt>
                <c:pt idx="553">
                  <c:v>0.52631578947368418</c:v>
                </c:pt>
                <c:pt idx="554">
                  <c:v>0.52631578947368418</c:v>
                </c:pt>
                <c:pt idx="555">
                  <c:v>0.52631578947368418</c:v>
                </c:pt>
                <c:pt idx="556">
                  <c:v>0.5368421052631579</c:v>
                </c:pt>
                <c:pt idx="557">
                  <c:v>0.5368421052631579</c:v>
                </c:pt>
                <c:pt idx="558">
                  <c:v>0.5368421052631579</c:v>
                </c:pt>
                <c:pt idx="559">
                  <c:v>0.54736842105263006</c:v>
                </c:pt>
                <c:pt idx="560">
                  <c:v>0.54736842105263006</c:v>
                </c:pt>
                <c:pt idx="561">
                  <c:v>0.54736842105263006</c:v>
                </c:pt>
                <c:pt idx="562">
                  <c:v>0.54736842105263006</c:v>
                </c:pt>
                <c:pt idx="563">
                  <c:v>0.54736842105263006</c:v>
                </c:pt>
                <c:pt idx="564">
                  <c:v>0.54736842105263006</c:v>
                </c:pt>
                <c:pt idx="565">
                  <c:v>0.54736842105263006</c:v>
                </c:pt>
                <c:pt idx="566">
                  <c:v>0.54736842105263006</c:v>
                </c:pt>
                <c:pt idx="567">
                  <c:v>0.55789473684210644</c:v>
                </c:pt>
                <c:pt idx="568">
                  <c:v>0.55789473684210644</c:v>
                </c:pt>
                <c:pt idx="569">
                  <c:v>0.55789473684210644</c:v>
                </c:pt>
                <c:pt idx="570">
                  <c:v>0.55789473684210644</c:v>
                </c:pt>
                <c:pt idx="571">
                  <c:v>0.56842105263158182</c:v>
                </c:pt>
                <c:pt idx="572">
                  <c:v>0.56842105263158182</c:v>
                </c:pt>
                <c:pt idx="573">
                  <c:v>0.56842105263158182</c:v>
                </c:pt>
                <c:pt idx="574">
                  <c:v>0.56842105263158182</c:v>
                </c:pt>
                <c:pt idx="575">
                  <c:v>0.57894736842105254</c:v>
                </c:pt>
                <c:pt idx="576">
                  <c:v>0.57894736842105254</c:v>
                </c:pt>
                <c:pt idx="577">
                  <c:v>0.57894736842105254</c:v>
                </c:pt>
                <c:pt idx="578">
                  <c:v>0.57894736842105254</c:v>
                </c:pt>
                <c:pt idx="579">
                  <c:v>0.57894736842105254</c:v>
                </c:pt>
                <c:pt idx="580">
                  <c:v>0.57894736842105254</c:v>
                </c:pt>
                <c:pt idx="581">
                  <c:v>0.57894736842105254</c:v>
                </c:pt>
                <c:pt idx="582">
                  <c:v>0.58947368421052637</c:v>
                </c:pt>
                <c:pt idx="583">
                  <c:v>0.58947368421052637</c:v>
                </c:pt>
                <c:pt idx="584">
                  <c:v>0.58947368421052637</c:v>
                </c:pt>
                <c:pt idx="585">
                  <c:v>0.58947368421052637</c:v>
                </c:pt>
                <c:pt idx="586">
                  <c:v>0.58947368421052637</c:v>
                </c:pt>
                <c:pt idx="587">
                  <c:v>0.58947368421052637</c:v>
                </c:pt>
                <c:pt idx="588">
                  <c:v>0.58947368421052637</c:v>
                </c:pt>
                <c:pt idx="589">
                  <c:v>0.58947368421052637</c:v>
                </c:pt>
                <c:pt idx="590">
                  <c:v>0.58947368421052637</c:v>
                </c:pt>
                <c:pt idx="591">
                  <c:v>0.58947368421052637</c:v>
                </c:pt>
                <c:pt idx="592">
                  <c:v>0.60000000000000064</c:v>
                </c:pt>
                <c:pt idx="593">
                  <c:v>0.60000000000000064</c:v>
                </c:pt>
                <c:pt idx="594">
                  <c:v>0.60000000000000064</c:v>
                </c:pt>
                <c:pt idx="595">
                  <c:v>0.60000000000000064</c:v>
                </c:pt>
                <c:pt idx="596">
                  <c:v>0.60000000000000064</c:v>
                </c:pt>
                <c:pt idx="597">
                  <c:v>0.60000000000000064</c:v>
                </c:pt>
                <c:pt idx="598">
                  <c:v>0.61052631578947369</c:v>
                </c:pt>
                <c:pt idx="599">
                  <c:v>0.61052631578947369</c:v>
                </c:pt>
                <c:pt idx="600">
                  <c:v>0.61052631578947369</c:v>
                </c:pt>
                <c:pt idx="601">
                  <c:v>0.61052631578947369</c:v>
                </c:pt>
                <c:pt idx="602">
                  <c:v>0.61052631578947369</c:v>
                </c:pt>
                <c:pt idx="603">
                  <c:v>0.62105263157894763</c:v>
                </c:pt>
                <c:pt idx="604">
                  <c:v>0.62105263157894763</c:v>
                </c:pt>
                <c:pt idx="605">
                  <c:v>0.62105263157894763</c:v>
                </c:pt>
                <c:pt idx="606">
                  <c:v>0.62105263157894763</c:v>
                </c:pt>
                <c:pt idx="607">
                  <c:v>0.62105263157894763</c:v>
                </c:pt>
                <c:pt idx="608">
                  <c:v>0.62105263157894763</c:v>
                </c:pt>
                <c:pt idx="609">
                  <c:v>0.62105263157894763</c:v>
                </c:pt>
                <c:pt idx="610">
                  <c:v>0.62105263157894763</c:v>
                </c:pt>
                <c:pt idx="611">
                  <c:v>0.62105263157894763</c:v>
                </c:pt>
                <c:pt idx="612">
                  <c:v>0.62105263157894763</c:v>
                </c:pt>
                <c:pt idx="613">
                  <c:v>0.63157894736842235</c:v>
                </c:pt>
                <c:pt idx="614">
                  <c:v>0.63157894736842235</c:v>
                </c:pt>
                <c:pt idx="615">
                  <c:v>0.63157894736842235</c:v>
                </c:pt>
                <c:pt idx="616">
                  <c:v>0.65263157894736845</c:v>
                </c:pt>
                <c:pt idx="617">
                  <c:v>0.65263157894736845</c:v>
                </c:pt>
                <c:pt idx="618">
                  <c:v>0.65263157894736845</c:v>
                </c:pt>
                <c:pt idx="619">
                  <c:v>0.65263157894736845</c:v>
                </c:pt>
                <c:pt idx="620">
                  <c:v>0.65263157894736845</c:v>
                </c:pt>
                <c:pt idx="621">
                  <c:v>0.65263157894736845</c:v>
                </c:pt>
                <c:pt idx="622">
                  <c:v>0.66315789473684261</c:v>
                </c:pt>
                <c:pt idx="623">
                  <c:v>0.66315789473684261</c:v>
                </c:pt>
                <c:pt idx="624">
                  <c:v>0.66315789473684261</c:v>
                </c:pt>
                <c:pt idx="625">
                  <c:v>0.66315789473684261</c:v>
                </c:pt>
                <c:pt idx="626">
                  <c:v>0.66315789473684261</c:v>
                </c:pt>
                <c:pt idx="627">
                  <c:v>0.66315789473684261</c:v>
                </c:pt>
                <c:pt idx="628">
                  <c:v>0.66315789473684261</c:v>
                </c:pt>
                <c:pt idx="629">
                  <c:v>0.66315789473684261</c:v>
                </c:pt>
                <c:pt idx="630">
                  <c:v>0.66315789473684261</c:v>
                </c:pt>
                <c:pt idx="631">
                  <c:v>0.66315789473684261</c:v>
                </c:pt>
                <c:pt idx="632">
                  <c:v>0.66315789473684261</c:v>
                </c:pt>
                <c:pt idx="633">
                  <c:v>0.66315789473684261</c:v>
                </c:pt>
                <c:pt idx="634">
                  <c:v>0.66315789473684261</c:v>
                </c:pt>
                <c:pt idx="635">
                  <c:v>0.66315789473684261</c:v>
                </c:pt>
                <c:pt idx="636">
                  <c:v>0.66315789473684261</c:v>
                </c:pt>
                <c:pt idx="637">
                  <c:v>0.66315789473684261</c:v>
                </c:pt>
                <c:pt idx="638">
                  <c:v>0.66315789473684261</c:v>
                </c:pt>
                <c:pt idx="639">
                  <c:v>0.66315789473684261</c:v>
                </c:pt>
                <c:pt idx="640">
                  <c:v>0.66315789473684261</c:v>
                </c:pt>
                <c:pt idx="641">
                  <c:v>0.66315789473684261</c:v>
                </c:pt>
                <c:pt idx="642">
                  <c:v>0.67368421052631822</c:v>
                </c:pt>
                <c:pt idx="643">
                  <c:v>0.67368421052631822</c:v>
                </c:pt>
                <c:pt idx="644">
                  <c:v>0.67368421052631822</c:v>
                </c:pt>
                <c:pt idx="645">
                  <c:v>0.67368421052631822</c:v>
                </c:pt>
                <c:pt idx="646">
                  <c:v>0.67368421052631822</c:v>
                </c:pt>
                <c:pt idx="647">
                  <c:v>0.67368421052631822</c:v>
                </c:pt>
                <c:pt idx="648">
                  <c:v>0.67368421052631822</c:v>
                </c:pt>
                <c:pt idx="649">
                  <c:v>0.67368421052631822</c:v>
                </c:pt>
                <c:pt idx="650">
                  <c:v>0.67368421052631822</c:v>
                </c:pt>
                <c:pt idx="651">
                  <c:v>0.67368421052631822</c:v>
                </c:pt>
                <c:pt idx="652">
                  <c:v>0.67368421052631822</c:v>
                </c:pt>
                <c:pt idx="653">
                  <c:v>0.67368421052631822</c:v>
                </c:pt>
                <c:pt idx="654">
                  <c:v>0.67368421052631822</c:v>
                </c:pt>
                <c:pt idx="655">
                  <c:v>0.67368421052631822</c:v>
                </c:pt>
                <c:pt idx="656">
                  <c:v>0.67368421052631822</c:v>
                </c:pt>
                <c:pt idx="657">
                  <c:v>0.67368421052631822</c:v>
                </c:pt>
                <c:pt idx="658">
                  <c:v>0.68421052631578971</c:v>
                </c:pt>
                <c:pt idx="659">
                  <c:v>0.68421052631578971</c:v>
                </c:pt>
                <c:pt idx="660">
                  <c:v>0.68421052631578971</c:v>
                </c:pt>
                <c:pt idx="661">
                  <c:v>0.68421052631578971</c:v>
                </c:pt>
                <c:pt idx="662">
                  <c:v>0.68421052631578971</c:v>
                </c:pt>
                <c:pt idx="663">
                  <c:v>0.68421052631578971</c:v>
                </c:pt>
                <c:pt idx="664">
                  <c:v>0.68421052631578971</c:v>
                </c:pt>
                <c:pt idx="665">
                  <c:v>0.68421052631578971</c:v>
                </c:pt>
                <c:pt idx="666">
                  <c:v>0.70526315789473659</c:v>
                </c:pt>
                <c:pt idx="667">
                  <c:v>0.70526315789473659</c:v>
                </c:pt>
                <c:pt idx="668">
                  <c:v>0.70526315789473659</c:v>
                </c:pt>
                <c:pt idx="669">
                  <c:v>0.70526315789473659</c:v>
                </c:pt>
                <c:pt idx="670">
                  <c:v>0.70526315789473659</c:v>
                </c:pt>
                <c:pt idx="671">
                  <c:v>0.70526315789473659</c:v>
                </c:pt>
                <c:pt idx="672">
                  <c:v>0.70526315789473659</c:v>
                </c:pt>
                <c:pt idx="673">
                  <c:v>0.70526315789473659</c:v>
                </c:pt>
                <c:pt idx="674">
                  <c:v>0.70526315789473659</c:v>
                </c:pt>
                <c:pt idx="675">
                  <c:v>0.72631578947368425</c:v>
                </c:pt>
                <c:pt idx="676">
                  <c:v>0.72631578947368425</c:v>
                </c:pt>
                <c:pt idx="677">
                  <c:v>0.72631578947368425</c:v>
                </c:pt>
                <c:pt idx="678">
                  <c:v>0.72631578947368425</c:v>
                </c:pt>
                <c:pt idx="679">
                  <c:v>0.72631578947368425</c:v>
                </c:pt>
                <c:pt idx="680">
                  <c:v>0.72631578947368425</c:v>
                </c:pt>
                <c:pt idx="681">
                  <c:v>0.73684210526315785</c:v>
                </c:pt>
                <c:pt idx="682">
                  <c:v>0.73684210526315785</c:v>
                </c:pt>
                <c:pt idx="683">
                  <c:v>0.73684210526315785</c:v>
                </c:pt>
                <c:pt idx="684">
                  <c:v>0.73684210526315785</c:v>
                </c:pt>
                <c:pt idx="685">
                  <c:v>0.73684210526315785</c:v>
                </c:pt>
                <c:pt idx="686">
                  <c:v>0.73684210526315785</c:v>
                </c:pt>
                <c:pt idx="687">
                  <c:v>0.73684210526315785</c:v>
                </c:pt>
                <c:pt idx="688">
                  <c:v>0.73684210526315785</c:v>
                </c:pt>
                <c:pt idx="689">
                  <c:v>0.73684210526315785</c:v>
                </c:pt>
                <c:pt idx="690">
                  <c:v>0.73684210526315785</c:v>
                </c:pt>
                <c:pt idx="691">
                  <c:v>0.73684210526315785</c:v>
                </c:pt>
                <c:pt idx="692">
                  <c:v>0.73684210526315785</c:v>
                </c:pt>
                <c:pt idx="693">
                  <c:v>0.75789473684210706</c:v>
                </c:pt>
                <c:pt idx="694">
                  <c:v>0.75789473684210706</c:v>
                </c:pt>
                <c:pt idx="695">
                  <c:v>0.75789473684210706</c:v>
                </c:pt>
                <c:pt idx="696">
                  <c:v>0.75789473684210706</c:v>
                </c:pt>
                <c:pt idx="697">
                  <c:v>0.75789473684210706</c:v>
                </c:pt>
                <c:pt idx="698">
                  <c:v>0.75789473684210706</c:v>
                </c:pt>
                <c:pt idx="699">
                  <c:v>0.75789473684210706</c:v>
                </c:pt>
                <c:pt idx="700">
                  <c:v>0.75789473684210706</c:v>
                </c:pt>
                <c:pt idx="701">
                  <c:v>0.75789473684210706</c:v>
                </c:pt>
                <c:pt idx="702">
                  <c:v>0.75789473684210706</c:v>
                </c:pt>
                <c:pt idx="703">
                  <c:v>0.75789473684210706</c:v>
                </c:pt>
                <c:pt idx="704">
                  <c:v>0.75789473684210706</c:v>
                </c:pt>
                <c:pt idx="705">
                  <c:v>0.75789473684210706</c:v>
                </c:pt>
                <c:pt idx="706">
                  <c:v>0.75789473684210706</c:v>
                </c:pt>
                <c:pt idx="707">
                  <c:v>0.75789473684210706</c:v>
                </c:pt>
                <c:pt idx="708">
                  <c:v>0.75789473684210706</c:v>
                </c:pt>
                <c:pt idx="709">
                  <c:v>0.75789473684210706</c:v>
                </c:pt>
                <c:pt idx="710">
                  <c:v>0.75789473684210706</c:v>
                </c:pt>
                <c:pt idx="711">
                  <c:v>0.75789473684210706</c:v>
                </c:pt>
                <c:pt idx="712">
                  <c:v>0.75789473684210706</c:v>
                </c:pt>
                <c:pt idx="713">
                  <c:v>0.75789473684210706</c:v>
                </c:pt>
                <c:pt idx="714">
                  <c:v>0.76842105263158267</c:v>
                </c:pt>
                <c:pt idx="715">
                  <c:v>0.76842105263158267</c:v>
                </c:pt>
                <c:pt idx="716">
                  <c:v>0.76842105263158267</c:v>
                </c:pt>
                <c:pt idx="717">
                  <c:v>0.76842105263158267</c:v>
                </c:pt>
                <c:pt idx="718">
                  <c:v>0.76842105263158267</c:v>
                </c:pt>
                <c:pt idx="719">
                  <c:v>0.76842105263158267</c:v>
                </c:pt>
                <c:pt idx="720">
                  <c:v>0.76842105263158267</c:v>
                </c:pt>
                <c:pt idx="721">
                  <c:v>0.76842105263158267</c:v>
                </c:pt>
                <c:pt idx="722">
                  <c:v>0.76842105263158267</c:v>
                </c:pt>
                <c:pt idx="723">
                  <c:v>0.76842105263158267</c:v>
                </c:pt>
                <c:pt idx="724">
                  <c:v>0.76842105263158267</c:v>
                </c:pt>
                <c:pt idx="725">
                  <c:v>0.76842105263158267</c:v>
                </c:pt>
                <c:pt idx="726">
                  <c:v>0.76842105263158267</c:v>
                </c:pt>
                <c:pt idx="727">
                  <c:v>0.77894736842105261</c:v>
                </c:pt>
                <c:pt idx="728">
                  <c:v>0.77894736842105261</c:v>
                </c:pt>
                <c:pt idx="729">
                  <c:v>0.77894736842105261</c:v>
                </c:pt>
                <c:pt idx="730">
                  <c:v>0.77894736842105261</c:v>
                </c:pt>
                <c:pt idx="731">
                  <c:v>0.77894736842105261</c:v>
                </c:pt>
                <c:pt idx="732">
                  <c:v>0.77894736842105261</c:v>
                </c:pt>
                <c:pt idx="733">
                  <c:v>0.77894736842105261</c:v>
                </c:pt>
                <c:pt idx="734">
                  <c:v>0.78947368421052633</c:v>
                </c:pt>
                <c:pt idx="735">
                  <c:v>0.8</c:v>
                </c:pt>
                <c:pt idx="736">
                  <c:v>0.8</c:v>
                </c:pt>
                <c:pt idx="737">
                  <c:v>0.8</c:v>
                </c:pt>
                <c:pt idx="738">
                  <c:v>0.8</c:v>
                </c:pt>
                <c:pt idx="739">
                  <c:v>0.8</c:v>
                </c:pt>
                <c:pt idx="740">
                  <c:v>0.8</c:v>
                </c:pt>
                <c:pt idx="741">
                  <c:v>0.8</c:v>
                </c:pt>
                <c:pt idx="742">
                  <c:v>0.8</c:v>
                </c:pt>
                <c:pt idx="743">
                  <c:v>0.8</c:v>
                </c:pt>
                <c:pt idx="744">
                  <c:v>0.8</c:v>
                </c:pt>
                <c:pt idx="745">
                  <c:v>0.8210526315789477</c:v>
                </c:pt>
                <c:pt idx="746">
                  <c:v>0.8210526315789477</c:v>
                </c:pt>
                <c:pt idx="747">
                  <c:v>0.83157894736842164</c:v>
                </c:pt>
                <c:pt idx="748">
                  <c:v>0.83157894736842164</c:v>
                </c:pt>
                <c:pt idx="749">
                  <c:v>0.83157894736842164</c:v>
                </c:pt>
                <c:pt idx="750">
                  <c:v>0.84210526315789613</c:v>
                </c:pt>
                <c:pt idx="751">
                  <c:v>0.84210526315789613</c:v>
                </c:pt>
                <c:pt idx="752">
                  <c:v>0.84210526315789613</c:v>
                </c:pt>
                <c:pt idx="753">
                  <c:v>0.84210526315789613</c:v>
                </c:pt>
                <c:pt idx="754">
                  <c:v>0.84210526315789613</c:v>
                </c:pt>
                <c:pt idx="755">
                  <c:v>0.84210526315789613</c:v>
                </c:pt>
                <c:pt idx="756">
                  <c:v>0.84210526315789613</c:v>
                </c:pt>
                <c:pt idx="757">
                  <c:v>0.84210526315789613</c:v>
                </c:pt>
                <c:pt idx="758">
                  <c:v>0.84210526315789613</c:v>
                </c:pt>
                <c:pt idx="759">
                  <c:v>0.84210526315789613</c:v>
                </c:pt>
                <c:pt idx="760">
                  <c:v>0.84210526315789613</c:v>
                </c:pt>
                <c:pt idx="761">
                  <c:v>0.86315789473684212</c:v>
                </c:pt>
                <c:pt idx="762">
                  <c:v>0.86315789473684212</c:v>
                </c:pt>
                <c:pt idx="763">
                  <c:v>0.86315789473684212</c:v>
                </c:pt>
                <c:pt idx="764">
                  <c:v>0.86315789473684212</c:v>
                </c:pt>
                <c:pt idx="765">
                  <c:v>0.87368421052631773</c:v>
                </c:pt>
                <c:pt idx="766">
                  <c:v>0.90526315789473566</c:v>
                </c:pt>
                <c:pt idx="767">
                  <c:v>0.90526315789473566</c:v>
                </c:pt>
                <c:pt idx="768">
                  <c:v>0.90526315789473566</c:v>
                </c:pt>
                <c:pt idx="769">
                  <c:v>0.90526315789473566</c:v>
                </c:pt>
                <c:pt idx="770">
                  <c:v>0.91578947368421204</c:v>
                </c:pt>
                <c:pt idx="771">
                  <c:v>0.91578947368421204</c:v>
                </c:pt>
                <c:pt idx="772">
                  <c:v>0.91578947368421204</c:v>
                </c:pt>
                <c:pt idx="773">
                  <c:v>0.91578947368421204</c:v>
                </c:pt>
                <c:pt idx="774">
                  <c:v>0.91578947368421204</c:v>
                </c:pt>
                <c:pt idx="775">
                  <c:v>0.9263157894736842</c:v>
                </c:pt>
                <c:pt idx="776">
                  <c:v>0.9263157894736842</c:v>
                </c:pt>
                <c:pt idx="777">
                  <c:v>0.9263157894736842</c:v>
                </c:pt>
                <c:pt idx="778">
                  <c:v>0.9263157894736842</c:v>
                </c:pt>
                <c:pt idx="779">
                  <c:v>0.93684210526315792</c:v>
                </c:pt>
                <c:pt idx="780">
                  <c:v>0.93684210526315792</c:v>
                </c:pt>
                <c:pt idx="781">
                  <c:v>0.93684210526315792</c:v>
                </c:pt>
                <c:pt idx="782">
                  <c:v>0.93684210526315792</c:v>
                </c:pt>
                <c:pt idx="783">
                  <c:v>0.93684210526315792</c:v>
                </c:pt>
                <c:pt idx="784">
                  <c:v>0.93684210526315792</c:v>
                </c:pt>
                <c:pt idx="785">
                  <c:v>0.94736842105263019</c:v>
                </c:pt>
                <c:pt idx="786">
                  <c:v>0.94736842105263019</c:v>
                </c:pt>
                <c:pt idx="787">
                  <c:v>0.96842105263158207</c:v>
                </c:pt>
                <c:pt idx="788">
                  <c:v>0.96842105263158207</c:v>
                </c:pt>
                <c:pt idx="789">
                  <c:v>0.98947368421052628</c:v>
                </c:pt>
                <c:pt idx="790">
                  <c:v>0.98947368421052628</c:v>
                </c:pt>
                <c:pt idx="791">
                  <c:v>0.98947368421052628</c:v>
                </c:pt>
                <c:pt idx="792">
                  <c:v>0.98947368421052628</c:v>
                </c:pt>
                <c:pt idx="793">
                  <c:v>0.98947368421052628</c:v>
                </c:pt>
                <c:pt idx="794">
                  <c:v>0.98947368421052628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</c:numCache>
            </c:numRef>
          </c:xVal>
          <c:yVal>
            <c:numRef>
              <c:f>Sheet1!$A$2:$A$800</c:f>
              <c:numCache>
                <c:formatCode>General</c:formatCode>
                <c:ptCount val="799"/>
                <c:pt idx="0">
                  <c:v>8.0906148867314158E-4</c:v>
                </c:pt>
                <c:pt idx="1">
                  <c:v>2.4271844660194255E-3</c:v>
                </c:pt>
                <c:pt idx="2">
                  <c:v>3.2362459546925581E-3</c:v>
                </c:pt>
                <c:pt idx="3">
                  <c:v>3.2362459546925581E-3</c:v>
                </c:pt>
                <c:pt idx="4">
                  <c:v>4.0453074433657024E-3</c:v>
                </c:pt>
                <c:pt idx="5">
                  <c:v>4.8543689320388423E-3</c:v>
                </c:pt>
                <c:pt idx="6">
                  <c:v>5.6634304207119762E-3</c:v>
                </c:pt>
                <c:pt idx="7">
                  <c:v>6.4724919093851301E-3</c:v>
                </c:pt>
                <c:pt idx="8">
                  <c:v>8.0906148867314048E-3</c:v>
                </c:pt>
                <c:pt idx="9">
                  <c:v>8.899676375404569E-3</c:v>
                </c:pt>
                <c:pt idx="10">
                  <c:v>9.7087378640776708E-3</c:v>
                </c:pt>
                <c:pt idx="11">
                  <c:v>1.0517799352750809E-2</c:v>
                </c:pt>
                <c:pt idx="12">
                  <c:v>1.2135922330097084E-2</c:v>
                </c:pt>
                <c:pt idx="13">
                  <c:v>1.3754045307443365E-2</c:v>
                </c:pt>
                <c:pt idx="14">
                  <c:v>1.4563106796116535E-2</c:v>
                </c:pt>
                <c:pt idx="15">
                  <c:v>1.5372168284789673E-2</c:v>
                </c:pt>
                <c:pt idx="16">
                  <c:v>1.6181229773462827E-2</c:v>
                </c:pt>
                <c:pt idx="17">
                  <c:v>1.7799352750809062E-2</c:v>
                </c:pt>
                <c:pt idx="18">
                  <c:v>1.8608414239482264E-2</c:v>
                </c:pt>
                <c:pt idx="19">
                  <c:v>1.9417475728155397E-2</c:v>
                </c:pt>
                <c:pt idx="20">
                  <c:v>2.2653721682847957E-2</c:v>
                </c:pt>
                <c:pt idx="21">
                  <c:v>2.3462783171521034E-2</c:v>
                </c:pt>
                <c:pt idx="22">
                  <c:v>2.4271844660194254E-2</c:v>
                </c:pt>
                <c:pt idx="23">
                  <c:v>2.5080906148867356E-2</c:v>
                </c:pt>
                <c:pt idx="24">
                  <c:v>2.588996763754052E-2</c:v>
                </c:pt>
                <c:pt idx="25">
                  <c:v>2.6699029126213653E-2</c:v>
                </c:pt>
                <c:pt idx="26">
                  <c:v>2.8317152103559881E-2</c:v>
                </c:pt>
                <c:pt idx="27">
                  <c:v>2.9126213592233007E-2</c:v>
                </c:pt>
                <c:pt idx="28">
                  <c:v>2.9935275080906258E-2</c:v>
                </c:pt>
                <c:pt idx="29">
                  <c:v>3.0744336569579409E-2</c:v>
                </c:pt>
                <c:pt idx="30">
                  <c:v>3.1553398058252441E-2</c:v>
                </c:pt>
                <c:pt idx="31">
                  <c:v>3.2362459546925577E-2</c:v>
                </c:pt>
                <c:pt idx="32">
                  <c:v>3.3171521035598707E-2</c:v>
                </c:pt>
                <c:pt idx="33">
                  <c:v>3.4789644012945001E-2</c:v>
                </c:pt>
                <c:pt idx="34">
                  <c:v>3.5598705501618151E-2</c:v>
                </c:pt>
                <c:pt idx="35">
                  <c:v>3.6407766990291274E-2</c:v>
                </c:pt>
                <c:pt idx="36">
                  <c:v>4.126213592233012E-2</c:v>
                </c:pt>
                <c:pt idx="37">
                  <c:v>4.2071197411003312E-2</c:v>
                </c:pt>
                <c:pt idx="38">
                  <c:v>4.2880258899676414E-2</c:v>
                </c:pt>
                <c:pt idx="39">
                  <c:v>4.3689320388349467E-2</c:v>
                </c:pt>
                <c:pt idx="40">
                  <c:v>4.5307443365695803E-2</c:v>
                </c:pt>
                <c:pt idx="41">
                  <c:v>4.6116504854369057E-2</c:v>
                </c:pt>
                <c:pt idx="42">
                  <c:v>4.6925566343042069E-2</c:v>
                </c:pt>
                <c:pt idx="43">
                  <c:v>4.7734627831715545E-2</c:v>
                </c:pt>
                <c:pt idx="44">
                  <c:v>5.0161812297734629E-2</c:v>
                </c:pt>
                <c:pt idx="45">
                  <c:v>5.2588996763754045E-2</c:v>
                </c:pt>
                <c:pt idx="46">
                  <c:v>5.3398058252427272E-2</c:v>
                </c:pt>
                <c:pt idx="47">
                  <c:v>5.4207119741100332E-2</c:v>
                </c:pt>
                <c:pt idx="48">
                  <c:v>5.5016181229773621E-2</c:v>
                </c:pt>
                <c:pt idx="49">
                  <c:v>5.7443365695792857E-2</c:v>
                </c:pt>
                <c:pt idx="50">
                  <c:v>5.8252427184466132E-2</c:v>
                </c:pt>
                <c:pt idx="51">
                  <c:v>5.9061488673139179E-2</c:v>
                </c:pt>
                <c:pt idx="52">
                  <c:v>6.1488673139158664E-2</c:v>
                </c:pt>
                <c:pt idx="53">
                  <c:v>6.3915857605177956E-2</c:v>
                </c:pt>
                <c:pt idx="54">
                  <c:v>6.4724919093851183E-2</c:v>
                </c:pt>
                <c:pt idx="55">
                  <c:v>6.5533980582524312E-2</c:v>
                </c:pt>
                <c:pt idx="56">
                  <c:v>6.6343042071197386E-2</c:v>
                </c:pt>
                <c:pt idx="57">
                  <c:v>6.7152103559870571E-2</c:v>
                </c:pt>
                <c:pt idx="58">
                  <c:v>6.7961165048543812E-2</c:v>
                </c:pt>
                <c:pt idx="59">
                  <c:v>6.8770226537216914E-2</c:v>
                </c:pt>
                <c:pt idx="60">
                  <c:v>6.9579288025889974E-2</c:v>
                </c:pt>
                <c:pt idx="61">
                  <c:v>7.0388349514563103E-2</c:v>
                </c:pt>
                <c:pt idx="62">
                  <c:v>7.2006472491909418E-2</c:v>
                </c:pt>
                <c:pt idx="63">
                  <c:v>7.4433656957929098E-2</c:v>
                </c:pt>
                <c:pt idx="64">
                  <c:v>7.524271844660195E-2</c:v>
                </c:pt>
                <c:pt idx="65">
                  <c:v>7.6051779935275093E-2</c:v>
                </c:pt>
                <c:pt idx="66">
                  <c:v>7.9288025889967709E-2</c:v>
                </c:pt>
                <c:pt idx="67">
                  <c:v>8.0097087378640866E-2</c:v>
                </c:pt>
                <c:pt idx="68">
                  <c:v>8.2524271844660241E-2</c:v>
                </c:pt>
                <c:pt idx="69">
                  <c:v>8.4142394822006528E-2</c:v>
                </c:pt>
                <c:pt idx="70">
                  <c:v>8.4951456310680032E-2</c:v>
                </c:pt>
                <c:pt idx="71">
                  <c:v>8.5760517799352745E-2</c:v>
                </c:pt>
                <c:pt idx="72">
                  <c:v>8.7378640776699226E-2</c:v>
                </c:pt>
                <c:pt idx="73">
                  <c:v>8.8187702265372203E-2</c:v>
                </c:pt>
                <c:pt idx="74">
                  <c:v>8.8996763754045652E-2</c:v>
                </c:pt>
                <c:pt idx="75">
                  <c:v>8.9805825242718712E-2</c:v>
                </c:pt>
                <c:pt idx="76">
                  <c:v>9.0614886731391744E-2</c:v>
                </c:pt>
                <c:pt idx="77">
                  <c:v>9.3042071197411064E-2</c:v>
                </c:pt>
                <c:pt idx="78">
                  <c:v>9.4660194174757586E-2</c:v>
                </c:pt>
                <c:pt idx="79">
                  <c:v>9.5469255663430438E-2</c:v>
                </c:pt>
                <c:pt idx="80">
                  <c:v>9.6278317152103512E-2</c:v>
                </c:pt>
                <c:pt idx="81">
                  <c:v>9.7087378640776725E-2</c:v>
                </c:pt>
                <c:pt idx="82">
                  <c:v>9.95145631067966E-2</c:v>
                </c:pt>
                <c:pt idx="83">
                  <c:v>9.95145631067966E-2</c:v>
                </c:pt>
                <c:pt idx="84">
                  <c:v>0.10032362459546926</c:v>
                </c:pt>
                <c:pt idx="85">
                  <c:v>0.10113268608414255</c:v>
                </c:pt>
                <c:pt idx="86">
                  <c:v>0.10194174757281568</c:v>
                </c:pt>
                <c:pt idx="87">
                  <c:v>0.10275080906148867</c:v>
                </c:pt>
                <c:pt idx="88">
                  <c:v>0.10355987055016182</c:v>
                </c:pt>
                <c:pt idx="89">
                  <c:v>0.10436893203883496</c:v>
                </c:pt>
                <c:pt idx="90">
                  <c:v>0.10679611650485454</c:v>
                </c:pt>
                <c:pt idx="91">
                  <c:v>0.10841423948220091</c:v>
                </c:pt>
                <c:pt idx="92">
                  <c:v>0.10922330097087413</c:v>
                </c:pt>
                <c:pt idx="93">
                  <c:v>0.11003236245954691</c:v>
                </c:pt>
                <c:pt idx="94">
                  <c:v>0.11165048543689321</c:v>
                </c:pt>
                <c:pt idx="95">
                  <c:v>0.11407766990291264</c:v>
                </c:pt>
                <c:pt idx="96">
                  <c:v>0.11569579288025929</c:v>
                </c:pt>
                <c:pt idx="97">
                  <c:v>0.11569579288025929</c:v>
                </c:pt>
                <c:pt idx="98">
                  <c:v>0.11650485436893221</c:v>
                </c:pt>
                <c:pt idx="99">
                  <c:v>0.11731391585760508</c:v>
                </c:pt>
                <c:pt idx="100">
                  <c:v>0.12135922330097089</c:v>
                </c:pt>
                <c:pt idx="101">
                  <c:v>0.12216828478964419</c:v>
                </c:pt>
                <c:pt idx="102">
                  <c:v>0.12297734627831716</c:v>
                </c:pt>
                <c:pt idx="103">
                  <c:v>0.12378640776699061</c:v>
                </c:pt>
                <c:pt idx="104">
                  <c:v>0.12378640776699061</c:v>
                </c:pt>
                <c:pt idx="105">
                  <c:v>0.12540453074433688</c:v>
                </c:pt>
                <c:pt idx="106">
                  <c:v>0.12944983818770292</c:v>
                </c:pt>
                <c:pt idx="107">
                  <c:v>0.13025889967637541</c:v>
                </c:pt>
                <c:pt idx="108">
                  <c:v>0.13106796116504854</c:v>
                </c:pt>
                <c:pt idx="109">
                  <c:v>0.13187702265372167</c:v>
                </c:pt>
                <c:pt idx="110">
                  <c:v>0.13268608414239538</c:v>
                </c:pt>
                <c:pt idx="111">
                  <c:v>0.13430420711974109</c:v>
                </c:pt>
                <c:pt idx="112">
                  <c:v>0.13511326860841422</c:v>
                </c:pt>
                <c:pt idx="113">
                  <c:v>0.13673139158576114</c:v>
                </c:pt>
                <c:pt idx="114">
                  <c:v>0.13754045307443424</c:v>
                </c:pt>
                <c:pt idx="115">
                  <c:v>0.13834951456310679</c:v>
                </c:pt>
                <c:pt idx="116">
                  <c:v>0.13996763754045363</c:v>
                </c:pt>
                <c:pt idx="117">
                  <c:v>0.14239482200647249</c:v>
                </c:pt>
                <c:pt idx="118">
                  <c:v>0.14320388349514604</c:v>
                </c:pt>
                <c:pt idx="119">
                  <c:v>0.14401294498381878</c:v>
                </c:pt>
                <c:pt idx="120">
                  <c:v>0.14482200647249244</c:v>
                </c:pt>
                <c:pt idx="121">
                  <c:v>0.14724919093851141</c:v>
                </c:pt>
                <c:pt idx="122">
                  <c:v>0.14805825242718487</c:v>
                </c:pt>
                <c:pt idx="123">
                  <c:v>0.14886731391585761</c:v>
                </c:pt>
                <c:pt idx="124">
                  <c:v>0.15048543689320457</c:v>
                </c:pt>
                <c:pt idx="125">
                  <c:v>0.15210355987055016</c:v>
                </c:pt>
                <c:pt idx="126">
                  <c:v>0.15372168284789708</c:v>
                </c:pt>
                <c:pt idx="127">
                  <c:v>0.15453074433656971</c:v>
                </c:pt>
                <c:pt idx="128">
                  <c:v>0.15776699029126284</c:v>
                </c:pt>
                <c:pt idx="129">
                  <c:v>0.15857605177993558</c:v>
                </c:pt>
                <c:pt idx="130">
                  <c:v>0.15938511326860838</c:v>
                </c:pt>
                <c:pt idx="131">
                  <c:v>0.1601941747572817</c:v>
                </c:pt>
                <c:pt idx="132">
                  <c:v>0.1601941747572817</c:v>
                </c:pt>
                <c:pt idx="133">
                  <c:v>0.16100323624595472</c:v>
                </c:pt>
                <c:pt idx="134">
                  <c:v>0.16262135922330087</c:v>
                </c:pt>
                <c:pt idx="135">
                  <c:v>0.16585760517799389</c:v>
                </c:pt>
                <c:pt idx="136">
                  <c:v>0.16666666666666669</c:v>
                </c:pt>
                <c:pt idx="137">
                  <c:v>0.16666666666666669</c:v>
                </c:pt>
                <c:pt idx="138">
                  <c:v>0.16909385113268621</c:v>
                </c:pt>
                <c:pt idx="139">
                  <c:v>0.17152103559870549</c:v>
                </c:pt>
                <c:pt idx="140">
                  <c:v>0.17313915857605194</c:v>
                </c:pt>
                <c:pt idx="141">
                  <c:v>0.17394822006472538</c:v>
                </c:pt>
                <c:pt idx="142">
                  <c:v>0.17475728155339876</c:v>
                </c:pt>
                <c:pt idx="143">
                  <c:v>0.1755663430420718</c:v>
                </c:pt>
                <c:pt idx="144">
                  <c:v>0.17718446601941748</c:v>
                </c:pt>
                <c:pt idx="145">
                  <c:v>0.17799352750809094</c:v>
                </c:pt>
                <c:pt idx="146">
                  <c:v>0.17880258899676379</c:v>
                </c:pt>
                <c:pt idx="147">
                  <c:v>0.18042071197411003</c:v>
                </c:pt>
                <c:pt idx="148">
                  <c:v>0.18122977346278321</c:v>
                </c:pt>
                <c:pt idx="149">
                  <c:v>0.1836569579288026</c:v>
                </c:pt>
                <c:pt idx="150">
                  <c:v>0.18446601941747637</c:v>
                </c:pt>
                <c:pt idx="151">
                  <c:v>0.18608414239482252</c:v>
                </c:pt>
                <c:pt idx="152">
                  <c:v>0.18851132686084193</c:v>
                </c:pt>
                <c:pt idx="153">
                  <c:v>0.19255663430420714</c:v>
                </c:pt>
                <c:pt idx="154">
                  <c:v>0.19417475728155287</c:v>
                </c:pt>
                <c:pt idx="155">
                  <c:v>0.19498381877022686</c:v>
                </c:pt>
                <c:pt idx="156">
                  <c:v>0.19579288025889974</c:v>
                </c:pt>
                <c:pt idx="157">
                  <c:v>0.19660194174757284</c:v>
                </c:pt>
                <c:pt idx="158">
                  <c:v>0.19983818770226597</c:v>
                </c:pt>
                <c:pt idx="159">
                  <c:v>0.20307443365695793</c:v>
                </c:pt>
                <c:pt idx="160">
                  <c:v>0.20388349514563145</c:v>
                </c:pt>
                <c:pt idx="161">
                  <c:v>0.20631067961165037</c:v>
                </c:pt>
                <c:pt idx="162">
                  <c:v>0.20711974110032419</c:v>
                </c:pt>
                <c:pt idx="163">
                  <c:v>0.20792880258899718</c:v>
                </c:pt>
                <c:pt idx="164">
                  <c:v>0.20954692556634363</c:v>
                </c:pt>
                <c:pt idx="165">
                  <c:v>0.21035598705501621</c:v>
                </c:pt>
                <c:pt idx="166">
                  <c:v>0.21197411003236302</c:v>
                </c:pt>
                <c:pt idx="167">
                  <c:v>0.21278317152103601</c:v>
                </c:pt>
                <c:pt idx="168">
                  <c:v>0.21440129449838244</c:v>
                </c:pt>
                <c:pt idx="169">
                  <c:v>0.21521035598705546</c:v>
                </c:pt>
                <c:pt idx="170">
                  <c:v>0.21601941747572875</c:v>
                </c:pt>
                <c:pt idx="171">
                  <c:v>0.21763754045307443</c:v>
                </c:pt>
                <c:pt idx="172">
                  <c:v>0.21925566343042127</c:v>
                </c:pt>
                <c:pt idx="173">
                  <c:v>0.22006472491909387</c:v>
                </c:pt>
                <c:pt idx="174">
                  <c:v>0.22168284789644024</c:v>
                </c:pt>
                <c:pt idx="175">
                  <c:v>0.22249190938511329</c:v>
                </c:pt>
                <c:pt idx="176">
                  <c:v>0.22330097087378617</c:v>
                </c:pt>
                <c:pt idx="177">
                  <c:v>0.22572815533980586</c:v>
                </c:pt>
                <c:pt idx="178">
                  <c:v>0.22653721682847924</c:v>
                </c:pt>
                <c:pt idx="179">
                  <c:v>0.22815533980582559</c:v>
                </c:pt>
                <c:pt idx="180">
                  <c:v>0.22977346278317154</c:v>
                </c:pt>
                <c:pt idx="181">
                  <c:v>0.2313915857605178</c:v>
                </c:pt>
                <c:pt idx="182">
                  <c:v>0.23220064724919093</c:v>
                </c:pt>
                <c:pt idx="183">
                  <c:v>0.23381877022653719</c:v>
                </c:pt>
                <c:pt idx="184">
                  <c:v>0.23462783171521034</c:v>
                </c:pt>
                <c:pt idx="185">
                  <c:v>0.2354368932038835</c:v>
                </c:pt>
                <c:pt idx="186">
                  <c:v>0.23705501618123018</c:v>
                </c:pt>
                <c:pt idx="187">
                  <c:v>0.23786407766990292</c:v>
                </c:pt>
                <c:pt idx="188">
                  <c:v>0.23867313915857605</c:v>
                </c:pt>
                <c:pt idx="189">
                  <c:v>0.23867313915857605</c:v>
                </c:pt>
                <c:pt idx="190">
                  <c:v>0.24029126213592297</c:v>
                </c:pt>
                <c:pt idx="191">
                  <c:v>0.24110032362459538</c:v>
                </c:pt>
                <c:pt idx="192">
                  <c:v>0.24352750809061488</c:v>
                </c:pt>
                <c:pt idx="193">
                  <c:v>0.24433656957928804</c:v>
                </c:pt>
                <c:pt idx="194">
                  <c:v>0.24595469255663477</c:v>
                </c:pt>
                <c:pt idx="195">
                  <c:v>0.24676375404530784</c:v>
                </c:pt>
                <c:pt idx="196">
                  <c:v>0.24757281553398058</c:v>
                </c:pt>
                <c:pt idx="197">
                  <c:v>0.24838187702265369</c:v>
                </c:pt>
                <c:pt idx="198">
                  <c:v>0.25161812297734631</c:v>
                </c:pt>
                <c:pt idx="199">
                  <c:v>0.25404530744336529</c:v>
                </c:pt>
                <c:pt idx="200">
                  <c:v>0.25485436893203944</c:v>
                </c:pt>
                <c:pt idx="201">
                  <c:v>0.25566343042071127</c:v>
                </c:pt>
                <c:pt idx="202">
                  <c:v>0.25647249190938598</c:v>
                </c:pt>
                <c:pt idx="203">
                  <c:v>0.25809061488673124</c:v>
                </c:pt>
                <c:pt idx="204">
                  <c:v>0.25889967637540517</c:v>
                </c:pt>
                <c:pt idx="205">
                  <c:v>0.25970873786407828</c:v>
                </c:pt>
                <c:pt idx="206">
                  <c:v>0.25970873786407828</c:v>
                </c:pt>
                <c:pt idx="207">
                  <c:v>0.26051779935275188</c:v>
                </c:pt>
                <c:pt idx="208">
                  <c:v>0.26132686084142487</c:v>
                </c:pt>
                <c:pt idx="209">
                  <c:v>0.26213592233009703</c:v>
                </c:pt>
                <c:pt idx="210">
                  <c:v>0.26294498381877102</c:v>
                </c:pt>
                <c:pt idx="211">
                  <c:v>0.26375404530744401</c:v>
                </c:pt>
                <c:pt idx="212">
                  <c:v>0.26537216828479077</c:v>
                </c:pt>
                <c:pt idx="213">
                  <c:v>0.26537216828479077</c:v>
                </c:pt>
                <c:pt idx="214">
                  <c:v>0.26699029126213591</c:v>
                </c:pt>
                <c:pt idx="215">
                  <c:v>0.26779935275080879</c:v>
                </c:pt>
                <c:pt idx="216">
                  <c:v>0.2686084142394829</c:v>
                </c:pt>
                <c:pt idx="217">
                  <c:v>0.26941747572815594</c:v>
                </c:pt>
                <c:pt idx="218">
                  <c:v>0.27022653721682882</c:v>
                </c:pt>
                <c:pt idx="219">
                  <c:v>0.27103559870550165</c:v>
                </c:pt>
                <c:pt idx="220">
                  <c:v>0.27265372168284863</c:v>
                </c:pt>
                <c:pt idx="221">
                  <c:v>0.27346278317152173</c:v>
                </c:pt>
                <c:pt idx="222">
                  <c:v>0.27588996763754203</c:v>
                </c:pt>
                <c:pt idx="223">
                  <c:v>0.27669902912621325</c:v>
                </c:pt>
                <c:pt idx="224">
                  <c:v>0.27912621359223361</c:v>
                </c:pt>
                <c:pt idx="225">
                  <c:v>0.28155339805825241</c:v>
                </c:pt>
                <c:pt idx="226">
                  <c:v>0.28236245954692557</c:v>
                </c:pt>
                <c:pt idx="227">
                  <c:v>0.28398058252427294</c:v>
                </c:pt>
                <c:pt idx="228">
                  <c:v>0.28478964401294532</c:v>
                </c:pt>
                <c:pt idx="229">
                  <c:v>0.28559870550161831</c:v>
                </c:pt>
                <c:pt idx="230">
                  <c:v>0.28640776699029202</c:v>
                </c:pt>
                <c:pt idx="231">
                  <c:v>0.2872168284789644</c:v>
                </c:pt>
                <c:pt idx="232">
                  <c:v>0.28964401294498382</c:v>
                </c:pt>
                <c:pt idx="233">
                  <c:v>0.29045307443365698</c:v>
                </c:pt>
                <c:pt idx="234">
                  <c:v>0.29126213592233008</c:v>
                </c:pt>
                <c:pt idx="235">
                  <c:v>0.29207119741100335</c:v>
                </c:pt>
                <c:pt idx="236">
                  <c:v>0.29449838187702376</c:v>
                </c:pt>
                <c:pt idx="237">
                  <c:v>0.29530744336569664</c:v>
                </c:pt>
                <c:pt idx="238">
                  <c:v>0.29692556634304346</c:v>
                </c:pt>
                <c:pt idx="239">
                  <c:v>0.29773462783171528</c:v>
                </c:pt>
                <c:pt idx="240">
                  <c:v>0.29854368932038838</c:v>
                </c:pt>
                <c:pt idx="241">
                  <c:v>0.29935275080906254</c:v>
                </c:pt>
                <c:pt idx="242">
                  <c:v>0.30016181229773481</c:v>
                </c:pt>
                <c:pt idx="243">
                  <c:v>0.30097087378640913</c:v>
                </c:pt>
                <c:pt idx="244">
                  <c:v>0.30177993527508157</c:v>
                </c:pt>
                <c:pt idx="245">
                  <c:v>0.30258899676375534</c:v>
                </c:pt>
                <c:pt idx="246">
                  <c:v>0.30339805825242738</c:v>
                </c:pt>
                <c:pt idx="247">
                  <c:v>0.30420711974110026</c:v>
                </c:pt>
                <c:pt idx="248">
                  <c:v>0.30501618122977503</c:v>
                </c:pt>
                <c:pt idx="249">
                  <c:v>0.30582524271844741</c:v>
                </c:pt>
                <c:pt idx="250">
                  <c:v>0.3074433656957935</c:v>
                </c:pt>
                <c:pt idx="251">
                  <c:v>0.30825242718446716</c:v>
                </c:pt>
                <c:pt idx="252">
                  <c:v>0.30906148867313915</c:v>
                </c:pt>
                <c:pt idx="253">
                  <c:v>0.30987055016181314</c:v>
                </c:pt>
                <c:pt idx="254">
                  <c:v>0.31310679611650488</c:v>
                </c:pt>
                <c:pt idx="255">
                  <c:v>0.31472491909385258</c:v>
                </c:pt>
                <c:pt idx="256">
                  <c:v>0.31634304207119729</c:v>
                </c:pt>
                <c:pt idx="257">
                  <c:v>0.31715210355987178</c:v>
                </c:pt>
                <c:pt idx="258">
                  <c:v>0.31796116504854488</c:v>
                </c:pt>
                <c:pt idx="259">
                  <c:v>0.31877022653721682</c:v>
                </c:pt>
                <c:pt idx="260">
                  <c:v>0.31957928802589092</c:v>
                </c:pt>
                <c:pt idx="261">
                  <c:v>0.32038834951456452</c:v>
                </c:pt>
                <c:pt idx="262">
                  <c:v>0.32119741100323634</c:v>
                </c:pt>
                <c:pt idx="263">
                  <c:v>0.32200647249191</c:v>
                </c:pt>
                <c:pt idx="264">
                  <c:v>0.32281553398058366</c:v>
                </c:pt>
                <c:pt idx="265">
                  <c:v>0.32362459546925743</c:v>
                </c:pt>
                <c:pt idx="266">
                  <c:v>0.32443365695792881</c:v>
                </c:pt>
                <c:pt idx="267">
                  <c:v>0.32524271844660196</c:v>
                </c:pt>
                <c:pt idx="268">
                  <c:v>0.32605177993527645</c:v>
                </c:pt>
                <c:pt idx="269">
                  <c:v>0.32686084142394944</c:v>
                </c:pt>
                <c:pt idx="270">
                  <c:v>0.32847896440129554</c:v>
                </c:pt>
                <c:pt idx="271">
                  <c:v>0.32928802588996908</c:v>
                </c:pt>
                <c:pt idx="272">
                  <c:v>0.33090614886731456</c:v>
                </c:pt>
                <c:pt idx="273">
                  <c:v>0.33171521035598767</c:v>
                </c:pt>
                <c:pt idx="274">
                  <c:v>0.33252427184466254</c:v>
                </c:pt>
                <c:pt idx="275">
                  <c:v>0.33333333333333331</c:v>
                </c:pt>
                <c:pt idx="276">
                  <c:v>0.33576051779935412</c:v>
                </c:pt>
                <c:pt idx="277">
                  <c:v>0.33737864077670016</c:v>
                </c:pt>
                <c:pt idx="278">
                  <c:v>0.33818770226537315</c:v>
                </c:pt>
                <c:pt idx="279">
                  <c:v>0.33899676375404747</c:v>
                </c:pt>
                <c:pt idx="280">
                  <c:v>0.34061488673139162</c:v>
                </c:pt>
                <c:pt idx="281">
                  <c:v>0.34304207119741192</c:v>
                </c:pt>
                <c:pt idx="282">
                  <c:v>0.34385113268608419</c:v>
                </c:pt>
                <c:pt idx="283">
                  <c:v>0.34708737864077688</c:v>
                </c:pt>
                <c:pt idx="284">
                  <c:v>0.34789644012945076</c:v>
                </c:pt>
                <c:pt idx="285">
                  <c:v>0.34870550161812275</c:v>
                </c:pt>
                <c:pt idx="286">
                  <c:v>0.34951456310679702</c:v>
                </c:pt>
                <c:pt idx="287">
                  <c:v>0.35032362459546995</c:v>
                </c:pt>
                <c:pt idx="288">
                  <c:v>0.35275080906148881</c:v>
                </c:pt>
                <c:pt idx="289">
                  <c:v>0.3535598705501618</c:v>
                </c:pt>
                <c:pt idx="290">
                  <c:v>0.35517799352750884</c:v>
                </c:pt>
                <c:pt idx="291">
                  <c:v>0.35679611650485438</c:v>
                </c:pt>
                <c:pt idx="292">
                  <c:v>0.35922330097087457</c:v>
                </c:pt>
                <c:pt idx="293">
                  <c:v>0.36003236245954762</c:v>
                </c:pt>
                <c:pt idx="294">
                  <c:v>0.36084142394822066</c:v>
                </c:pt>
                <c:pt idx="295">
                  <c:v>0.36165048543689332</c:v>
                </c:pt>
                <c:pt idx="296">
                  <c:v>0.36245954692556637</c:v>
                </c:pt>
                <c:pt idx="297">
                  <c:v>0.36488673139158712</c:v>
                </c:pt>
                <c:pt idx="298">
                  <c:v>0.36569579288025938</c:v>
                </c:pt>
                <c:pt idx="299">
                  <c:v>0.36650485436893232</c:v>
                </c:pt>
                <c:pt idx="300">
                  <c:v>0.36731391585760675</c:v>
                </c:pt>
                <c:pt idx="301">
                  <c:v>0.36812297734627963</c:v>
                </c:pt>
                <c:pt idx="302">
                  <c:v>0.36893203883495224</c:v>
                </c:pt>
                <c:pt idx="303">
                  <c:v>0.37055016181229888</c:v>
                </c:pt>
                <c:pt idx="304">
                  <c:v>0.37216828478964559</c:v>
                </c:pt>
                <c:pt idx="305">
                  <c:v>0.3729773462783173</c:v>
                </c:pt>
                <c:pt idx="306">
                  <c:v>0.37378640776699101</c:v>
                </c:pt>
                <c:pt idx="307">
                  <c:v>0.37459546925566473</c:v>
                </c:pt>
                <c:pt idx="308">
                  <c:v>0.37540453074433688</c:v>
                </c:pt>
                <c:pt idx="309">
                  <c:v>0.37702265372168375</c:v>
                </c:pt>
                <c:pt idx="310">
                  <c:v>0.37864077669902985</c:v>
                </c:pt>
                <c:pt idx="311">
                  <c:v>0.37944983818770295</c:v>
                </c:pt>
                <c:pt idx="312">
                  <c:v>0.38268608414239552</c:v>
                </c:pt>
                <c:pt idx="313">
                  <c:v>0.38349514563106796</c:v>
                </c:pt>
                <c:pt idx="314">
                  <c:v>0.38430420711974295</c:v>
                </c:pt>
                <c:pt idx="315">
                  <c:v>0.38511326860841438</c:v>
                </c:pt>
                <c:pt idx="316">
                  <c:v>0.38592233009708843</c:v>
                </c:pt>
                <c:pt idx="317">
                  <c:v>0.38754045307443447</c:v>
                </c:pt>
                <c:pt idx="318">
                  <c:v>0.38834951456310685</c:v>
                </c:pt>
                <c:pt idx="319">
                  <c:v>0.38915857605178061</c:v>
                </c:pt>
                <c:pt idx="320">
                  <c:v>0.39077669902912726</c:v>
                </c:pt>
                <c:pt idx="321">
                  <c:v>0.39158576051780036</c:v>
                </c:pt>
                <c:pt idx="322">
                  <c:v>0.39239482200647324</c:v>
                </c:pt>
                <c:pt idx="323">
                  <c:v>0.39239482200647324</c:v>
                </c:pt>
                <c:pt idx="324">
                  <c:v>0.39320388349514634</c:v>
                </c:pt>
                <c:pt idx="325">
                  <c:v>0.39482200647249294</c:v>
                </c:pt>
                <c:pt idx="326">
                  <c:v>0.39563106796116532</c:v>
                </c:pt>
                <c:pt idx="327">
                  <c:v>0.39644012944983903</c:v>
                </c:pt>
                <c:pt idx="328">
                  <c:v>0.39724919093851135</c:v>
                </c:pt>
                <c:pt idx="329">
                  <c:v>0.39805825242718446</c:v>
                </c:pt>
                <c:pt idx="330">
                  <c:v>0.39967637540453188</c:v>
                </c:pt>
                <c:pt idx="331">
                  <c:v>0.40048543689320387</c:v>
                </c:pt>
                <c:pt idx="332">
                  <c:v>0.40129449838187708</c:v>
                </c:pt>
                <c:pt idx="333">
                  <c:v>0.4021035598705503</c:v>
                </c:pt>
                <c:pt idx="334">
                  <c:v>0.40372168284789706</c:v>
                </c:pt>
                <c:pt idx="335">
                  <c:v>0.40614886731391675</c:v>
                </c:pt>
                <c:pt idx="336">
                  <c:v>0.40857605177993589</c:v>
                </c:pt>
                <c:pt idx="337">
                  <c:v>0.40938511326860955</c:v>
                </c:pt>
                <c:pt idx="338">
                  <c:v>0.41019417475728182</c:v>
                </c:pt>
                <c:pt idx="339">
                  <c:v>0.41100323624595481</c:v>
                </c:pt>
                <c:pt idx="340">
                  <c:v>0.41181229773462918</c:v>
                </c:pt>
                <c:pt idx="341">
                  <c:v>0.41262135922330095</c:v>
                </c:pt>
                <c:pt idx="342">
                  <c:v>0.41343042071197411</c:v>
                </c:pt>
                <c:pt idx="343">
                  <c:v>0.41504854368932037</c:v>
                </c:pt>
                <c:pt idx="344">
                  <c:v>0.41585760517799447</c:v>
                </c:pt>
                <c:pt idx="345">
                  <c:v>0.41828478964401417</c:v>
                </c:pt>
                <c:pt idx="346">
                  <c:v>0.41909385113268632</c:v>
                </c:pt>
                <c:pt idx="347">
                  <c:v>0.41990291262135931</c:v>
                </c:pt>
                <c:pt idx="348">
                  <c:v>0.42233009708737934</c:v>
                </c:pt>
                <c:pt idx="349">
                  <c:v>0.42313915857605117</c:v>
                </c:pt>
                <c:pt idx="350">
                  <c:v>0.42394822006472532</c:v>
                </c:pt>
                <c:pt idx="351">
                  <c:v>0.42475728155339804</c:v>
                </c:pt>
                <c:pt idx="352">
                  <c:v>0.42556634304207203</c:v>
                </c:pt>
                <c:pt idx="353">
                  <c:v>0.42637540453074507</c:v>
                </c:pt>
                <c:pt idx="354">
                  <c:v>0.42718446601941878</c:v>
                </c:pt>
                <c:pt idx="355">
                  <c:v>0.42799352750809061</c:v>
                </c:pt>
                <c:pt idx="356">
                  <c:v>0.42961165048543676</c:v>
                </c:pt>
                <c:pt idx="357">
                  <c:v>0.43203883495145701</c:v>
                </c:pt>
                <c:pt idx="358">
                  <c:v>0.43284789644012944</c:v>
                </c:pt>
                <c:pt idx="359">
                  <c:v>0.43527508090614886</c:v>
                </c:pt>
                <c:pt idx="360">
                  <c:v>0.43608414239482346</c:v>
                </c:pt>
                <c:pt idx="361">
                  <c:v>0.4377022653721695</c:v>
                </c:pt>
                <c:pt idx="362">
                  <c:v>0.43851132686084254</c:v>
                </c:pt>
                <c:pt idx="363">
                  <c:v>0.44093851132686163</c:v>
                </c:pt>
                <c:pt idx="364">
                  <c:v>0.44174757281553373</c:v>
                </c:pt>
                <c:pt idx="365">
                  <c:v>0.44255663430420777</c:v>
                </c:pt>
                <c:pt idx="366">
                  <c:v>0.44336569579288138</c:v>
                </c:pt>
                <c:pt idx="367">
                  <c:v>0.44498381877022658</c:v>
                </c:pt>
                <c:pt idx="368">
                  <c:v>0.44579288025889985</c:v>
                </c:pt>
                <c:pt idx="369">
                  <c:v>0.44660194174757289</c:v>
                </c:pt>
                <c:pt idx="370">
                  <c:v>0.44741100323624661</c:v>
                </c:pt>
                <c:pt idx="371">
                  <c:v>0.44822006472491932</c:v>
                </c:pt>
                <c:pt idx="372">
                  <c:v>0.44902912621359226</c:v>
                </c:pt>
                <c:pt idx="373">
                  <c:v>0.44983818770226613</c:v>
                </c:pt>
                <c:pt idx="374">
                  <c:v>0.45145631067961239</c:v>
                </c:pt>
                <c:pt idx="375">
                  <c:v>0.45307443365695832</c:v>
                </c:pt>
                <c:pt idx="376">
                  <c:v>0.45711974110032361</c:v>
                </c:pt>
                <c:pt idx="377">
                  <c:v>0.45792880258899682</c:v>
                </c:pt>
                <c:pt idx="378">
                  <c:v>0.45873786407766992</c:v>
                </c:pt>
                <c:pt idx="379">
                  <c:v>0.46116504854368923</c:v>
                </c:pt>
                <c:pt idx="380">
                  <c:v>0.46197411003236288</c:v>
                </c:pt>
                <c:pt idx="381">
                  <c:v>0.46359223300970881</c:v>
                </c:pt>
                <c:pt idx="382">
                  <c:v>0.46601941747572817</c:v>
                </c:pt>
                <c:pt idx="383">
                  <c:v>0.4668284789644031</c:v>
                </c:pt>
                <c:pt idx="384">
                  <c:v>0.4668284789644031</c:v>
                </c:pt>
                <c:pt idx="385">
                  <c:v>0.46763754045307371</c:v>
                </c:pt>
                <c:pt idx="386">
                  <c:v>0.46844660194174848</c:v>
                </c:pt>
                <c:pt idx="387">
                  <c:v>0.4692556634304208</c:v>
                </c:pt>
                <c:pt idx="388">
                  <c:v>0.47006472491909451</c:v>
                </c:pt>
                <c:pt idx="389">
                  <c:v>0.47087378640776767</c:v>
                </c:pt>
                <c:pt idx="390">
                  <c:v>0.47168284789644127</c:v>
                </c:pt>
                <c:pt idx="391">
                  <c:v>0.47249190938511332</c:v>
                </c:pt>
                <c:pt idx="392">
                  <c:v>0.47330097087378736</c:v>
                </c:pt>
                <c:pt idx="393">
                  <c:v>0.47411003236246035</c:v>
                </c:pt>
                <c:pt idx="394">
                  <c:v>0.47491909385113268</c:v>
                </c:pt>
                <c:pt idx="395">
                  <c:v>0.47572815533980706</c:v>
                </c:pt>
                <c:pt idx="396">
                  <c:v>0.47653721682847894</c:v>
                </c:pt>
                <c:pt idx="397">
                  <c:v>0.47896440129449969</c:v>
                </c:pt>
                <c:pt idx="398">
                  <c:v>0.48058252427184589</c:v>
                </c:pt>
                <c:pt idx="399">
                  <c:v>0.48139158576051788</c:v>
                </c:pt>
                <c:pt idx="400">
                  <c:v>0.48381877022653802</c:v>
                </c:pt>
                <c:pt idx="401">
                  <c:v>0.48624595469255666</c:v>
                </c:pt>
                <c:pt idx="402">
                  <c:v>0.48786407766990436</c:v>
                </c:pt>
                <c:pt idx="403">
                  <c:v>0.48867313915857608</c:v>
                </c:pt>
                <c:pt idx="404">
                  <c:v>0.48948220064725056</c:v>
                </c:pt>
                <c:pt idx="405">
                  <c:v>0.49029126213592233</c:v>
                </c:pt>
                <c:pt idx="406">
                  <c:v>0.49110032362459582</c:v>
                </c:pt>
                <c:pt idx="407">
                  <c:v>0.49271844660194181</c:v>
                </c:pt>
                <c:pt idx="408">
                  <c:v>0.49514563106796178</c:v>
                </c:pt>
                <c:pt idx="409">
                  <c:v>0.49757281553398147</c:v>
                </c:pt>
                <c:pt idx="410">
                  <c:v>0.49838187702265568</c:v>
                </c:pt>
                <c:pt idx="411">
                  <c:v>0.49919093851132679</c:v>
                </c:pt>
                <c:pt idx="412">
                  <c:v>0.50161812297734498</c:v>
                </c:pt>
                <c:pt idx="413">
                  <c:v>0.50242718446601808</c:v>
                </c:pt>
                <c:pt idx="414">
                  <c:v>0.50323624595469107</c:v>
                </c:pt>
                <c:pt idx="415">
                  <c:v>0.50647249190938459</c:v>
                </c:pt>
                <c:pt idx="416">
                  <c:v>0.50728155339805825</c:v>
                </c:pt>
                <c:pt idx="417">
                  <c:v>0.50809061488673135</c:v>
                </c:pt>
                <c:pt idx="418">
                  <c:v>0.50809061488673135</c:v>
                </c:pt>
                <c:pt idx="419">
                  <c:v>0.50889967637540734</c:v>
                </c:pt>
                <c:pt idx="420">
                  <c:v>0.51132686084142265</c:v>
                </c:pt>
                <c:pt idx="421">
                  <c:v>0.51213592233009764</c:v>
                </c:pt>
                <c:pt idx="422">
                  <c:v>0.51294498381877063</c:v>
                </c:pt>
                <c:pt idx="423">
                  <c:v>0.51456310679611494</c:v>
                </c:pt>
                <c:pt idx="424">
                  <c:v>0.51537216828478949</c:v>
                </c:pt>
                <c:pt idx="425">
                  <c:v>0.51779935275081035</c:v>
                </c:pt>
                <c:pt idx="426">
                  <c:v>0.51860841423948489</c:v>
                </c:pt>
                <c:pt idx="427">
                  <c:v>0.51941747572815411</c:v>
                </c:pt>
                <c:pt idx="428">
                  <c:v>0.52184466019417686</c:v>
                </c:pt>
                <c:pt idx="429">
                  <c:v>0.52265372168284752</c:v>
                </c:pt>
                <c:pt idx="430">
                  <c:v>0.52427184466019583</c:v>
                </c:pt>
                <c:pt idx="431">
                  <c:v>0.5250809061488676</c:v>
                </c:pt>
                <c:pt idx="432">
                  <c:v>0.52750809061488801</c:v>
                </c:pt>
                <c:pt idx="433">
                  <c:v>0.52750809061488801</c:v>
                </c:pt>
                <c:pt idx="434">
                  <c:v>0.52831715210355989</c:v>
                </c:pt>
                <c:pt idx="435">
                  <c:v>0.5299352750809061</c:v>
                </c:pt>
                <c:pt idx="436">
                  <c:v>0.53155339805825108</c:v>
                </c:pt>
                <c:pt idx="437">
                  <c:v>0.53236245954692407</c:v>
                </c:pt>
                <c:pt idx="438">
                  <c:v>0.53317152103559873</c:v>
                </c:pt>
                <c:pt idx="439">
                  <c:v>0.53398058252427183</c:v>
                </c:pt>
                <c:pt idx="440">
                  <c:v>0.53721682847896357</c:v>
                </c:pt>
                <c:pt idx="441">
                  <c:v>0.53883495145631066</c:v>
                </c:pt>
                <c:pt idx="442">
                  <c:v>0.53964401294498598</c:v>
                </c:pt>
                <c:pt idx="443">
                  <c:v>0.53964401294498598</c:v>
                </c:pt>
                <c:pt idx="444">
                  <c:v>0.54045307443365698</c:v>
                </c:pt>
                <c:pt idx="445">
                  <c:v>0.54288025889967662</c:v>
                </c:pt>
                <c:pt idx="446">
                  <c:v>0.54368932038834961</c:v>
                </c:pt>
                <c:pt idx="447">
                  <c:v>0.54449838187702093</c:v>
                </c:pt>
                <c:pt idx="448">
                  <c:v>0.54611650485436702</c:v>
                </c:pt>
                <c:pt idx="449">
                  <c:v>0.55016181229773464</c:v>
                </c:pt>
                <c:pt idx="450">
                  <c:v>0.55177993527508284</c:v>
                </c:pt>
                <c:pt idx="451">
                  <c:v>0.55420711974110037</c:v>
                </c:pt>
                <c:pt idx="452">
                  <c:v>0.55501618122977348</c:v>
                </c:pt>
                <c:pt idx="453">
                  <c:v>0.55582524271844802</c:v>
                </c:pt>
                <c:pt idx="454">
                  <c:v>0.55825242718446599</c:v>
                </c:pt>
                <c:pt idx="455">
                  <c:v>0.55906148867313965</c:v>
                </c:pt>
                <c:pt idx="456">
                  <c:v>0.56067961165048863</c:v>
                </c:pt>
                <c:pt idx="457">
                  <c:v>0.56229773462783172</c:v>
                </c:pt>
                <c:pt idx="458">
                  <c:v>0.56310679611650483</c:v>
                </c:pt>
                <c:pt idx="459">
                  <c:v>0.56391585760518093</c:v>
                </c:pt>
                <c:pt idx="460">
                  <c:v>0.56472491909385281</c:v>
                </c:pt>
                <c:pt idx="461">
                  <c:v>0.56553398058252358</c:v>
                </c:pt>
                <c:pt idx="462">
                  <c:v>0.56957928802589064</c:v>
                </c:pt>
                <c:pt idx="463">
                  <c:v>0.57119741100323662</c:v>
                </c:pt>
                <c:pt idx="464">
                  <c:v>0.57200647249190961</c:v>
                </c:pt>
                <c:pt idx="465">
                  <c:v>0.57281553398058405</c:v>
                </c:pt>
                <c:pt idx="466">
                  <c:v>0.57281553398058405</c:v>
                </c:pt>
                <c:pt idx="467">
                  <c:v>0.5736245954692557</c:v>
                </c:pt>
                <c:pt idx="468">
                  <c:v>0.57605177993527512</c:v>
                </c:pt>
                <c:pt idx="469">
                  <c:v>0.57686084142394822</c:v>
                </c:pt>
                <c:pt idx="470">
                  <c:v>0.57766990291262132</c:v>
                </c:pt>
                <c:pt idx="471">
                  <c:v>0.5792880258899662</c:v>
                </c:pt>
                <c:pt idx="472">
                  <c:v>0.58090614886731107</c:v>
                </c:pt>
                <c:pt idx="473">
                  <c:v>0.58171521035598761</c:v>
                </c:pt>
                <c:pt idx="474">
                  <c:v>0.58252427184465838</c:v>
                </c:pt>
                <c:pt idx="475">
                  <c:v>0.58333333333333348</c:v>
                </c:pt>
                <c:pt idx="476">
                  <c:v>0.58414239482200481</c:v>
                </c:pt>
                <c:pt idx="477">
                  <c:v>0.58495145631068113</c:v>
                </c:pt>
                <c:pt idx="478">
                  <c:v>0.58576051779935256</c:v>
                </c:pt>
                <c:pt idx="479">
                  <c:v>0.58656957928802556</c:v>
                </c:pt>
                <c:pt idx="480">
                  <c:v>0.58818770226537231</c:v>
                </c:pt>
                <c:pt idx="481">
                  <c:v>0.58899676375404408</c:v>
                </c:pt>
                <c:pt idx="482">
                  <c:v>0.58980582524271852</c:v>
                </c:pt>
                <c:pt idx="483">
                  <c:v>0.58980582524271852</c:v>
                </c:pt>
                <c:pt idx="484">
                  <c:v>0.59142394822006328</c:v>
                </c:pt>
                <c:pt idx="485">
                  <c:v>0.59223300970873616</c:v>
                </c:pt>
                <c:pt idx="486">
                  <c:v>0.5938511326860858</c:v>
                </c:pt>
                <c:pt idx="487">
                  <c:v>0.59466019417475657</c:v>
                </c:pt>
                <c:pt idx="488">
                  <c:v>0.59546925566343067</c:v>
                </c:pt>
                <c:pt idx="489">
                  <c:v>0.59708737864077677</c:v>
                </c:pt>
                <c:pt idx="490">
                  <c:v>0.59789644012944998</c:v>
                </c:pt>
                <c:pt idx="491">
                  <c:v>0.59870550161812364</c:v>
                </c:pt>
                <c:pt idx="492">
                  <c:v>0.59951456310679463</c:v>
                </c:pt>
                <c:pt idx="493">
                  <c:v>0.60032362459546962</c:v>
                </c:pt>
                <c:pt idx="494">
                  <c:v>0.60194174757281704</c:v>
                </c:pt>
                <c:pt idx="495">
                  <c:v>0.60275080906149014</c:v>
                </c:pt>
                <c:pt idx="496">
                  <c:v>0.60355987055016325</c:v>
                </c:pt>
                <c:pt idx="497">
                  <c:v>0.60517799352750945</c:v>
                </c:pt>
                <c:pt idx="498">
                  <c:v>0.60598705501618244</c:v>
                </c:pt>
                <c:pt idx="499">
                  <c:v>0.60841423948220053</c:v>
                </c:pt>
                <c:pt idx="500">
                  <c:v>0.60922330097087374</c:v>
                </c:pt>
                <c:pt idx="501">
                  <c:v>0.61326860841423969</c:v>
                </c:pt>
                <c:pt idx="502">
                  <c:v>0.61407766990291257</c:v>
                </c:pt>
                <c:pt idx="503">
                  <c:v>0.61569579288026011</c:v>
                </c:pt>
                <c:pt idx="504">
                  <c:v>0.61731391585760387</c:v>
                </c:pt>
                <c:pt idx="505">
                  <c:v>0.61812297734627863</c:v>
                </c:pt>
                <c:pt idx="506">
                  <c:v>0.61974110032362628</c:v>
                </c:pt>
                <c:pt idx="507">
                  <c:v>0.62055016181229605</c:v>
                </c:pt>
                <c:pt idx="508">
                  <c:v>0.62135922330097226</c:v>
                </c:pt>
                <c:pt idx="509">
                  <c:v>0.62378640776699024</c:v>
                </c:pt>
                <c:pt idx="510">
                  <c:v>0.62702265372168364</c:v>
                </c:pt>
                <c:pt idx="511">
                  <c:v>0.62783171521035663</c:v>
                </c:pt>
                <c:pt idx="512">
                  <c:v>0.63106796116504849</c:v>
                </c:pt>
                <c:pt idx="513">
                  <c:v>0.63430420711974245</c:v>
                </c:pt>
                <c:pt idx="514">
                  <c:v>0.63511326860841544</c:v>
                </c:pt>
                <c:pt idx="515">
                  <c:v>0.63834951456310995</c:v>
                </c:pt>
                <c:pt idx="516">
                  <c:v>0.63834951456310995</c:v>
                </c:pt>
                <c:pt idx="517">
                  <c:v>0.64077669902912793</c:v>
                </c:pt>
                <c:pt idx="518">
                  <c:v>0.64401294498381878</c:v>
                </c:pt>
                <c:pt idx="519">
                  <c:v>0.64482200647249432</c:v>
                </c:pt>
                <c:pt idx="520">
                  <c:v>0.64563106796116565</c:v>
                </c:pt>
                <c:pt idx="521">
                  <c:v>0.64724919093851319</c:v>
                </c:pt>
                <c:pt idx="522">
                  <c:v>0.64805825242718773</c:v>
                </c:pt>
                <c:pt idx="523">
                  <c:v>0.64886731391585761</c:v>
                </c:pt>
                <c:pt idx="524">
                  <c:v>0.64967637540453216</c:v>
                </c:pt>
                <c:pt idx="525">
                  <c:v>0.65048543689320548</c:v>
                </c:pt>
                <c:pt idx="526">
                  <c:v>0.65210355987055013</c:v>
                </c:pt>
                <c:pt idx="527">
                  <c:v>0.65614886731391808</c:v>
                </c:pt>
                <c:pt idx="528">
                  <c:v>0.65695792880258963</c:v>
                </c:pt>
                <c:pt idx="529">
                  <c:v>0.65776699029126218</c:v>
                </c:pt>
                <c:pt idx="530">
                  <c:v>0.65857605177993528</c:v>
                </c:pt>
                <c:pt idx="531">
                  <c:v>0.65938511326860993</c:v>
                </c:pt>
                <c:pt idx="532">
                  <c:v>0.6601941747572817</c:v>
                </c:pt>
                <c:pt idx="533">
                  <c:v>0.6601941747572817</c:v>
                </c:pt>
                <c:pt idx="534">
                  <c:v>0.66262135922330356</c:v>
                </c:pt>
                <c:pt idx="535">
                  <c:v>0.66343042071197411</c:v>
                </c:pt>
                <c:pt idx="536">
                  <c:v>0.66423948220064843</c:v>
                </c:pt>
                <c:pt idx="537">
                  <c:v>0.66504854368932265</c:v>
                </c:pt>
                <c:pt idx="538">
                  <c:v>0.66585760517799364</c:v>
                </c:pt>
                <c:pt idx="539">
                  <c:v>0.66666666666666663</c:v>
                </c:pt>
                <c:pt idx="540">
                  <c:v>0.66747572815533984</c:v>
                </c:pt>
                <c:pt idx="541">
                  <c:v>0.66990291262136092</c:v>
                </c:pt>
                <c:pt idx="542">
                  <c:v>0.67071197411003403</c:v>
                </c:pt>
                <c:pt idx="543">
                  <c:v>0.67152103559870824</c:v>
                </c:pt>
                <c:pt idx="544">
                  <c:v>0.67233009708738001</c:v>
                </c:pt>
                <c:pt idx="545">
                  <c:v>0.67394822006472732</c:v>
                </c:pt>
                <c:pt idx="546">
                  <c:v>0.67475728155340042</c:v>
                </c:pt>
                <c:pt idx="547">
                  <c:v>0.67637540453074618</c:v>
                </c:pt>
                <c:pt idx="548">
                  <c:v>0.67799352750809327</c:v>
                </c:pt>
                <c:pt idx="549">
                  <c:v>0.67880258899676349</c:v>
                </c:pt>
                <c:pt idx="550">
                  <c:v>0.6796116504854397</c:v>
                </c:pt>
                <c:pt idx="551">
                  <c:v>0.68203883495145645</c:v>
                </c:pt>
                <c:pt idx="552">
                  <c:v>0.68365695792880365</c:v>
                </c:pt>
                <c:pt idx="553">
                  <c:v>0.68446601941747587</c:v>
                </c:pt>
                <c:pt idx="554">
                  <c:v>0.68689320388349706</c:v>
                </c:pt>
                <c:pt idx="555">
                  <c:v>0.68770226537216839</c:v>
                </c:pt>
                <c:pt idx="556">
                  <c:v>0.6909385113268609</c:v>
                </c:pt>
                <c:pt idx="557">
                  <c:v>0.69255663430420722</c:v>
                </c:pt>
                <c:pt idx="558">
                  <c:v>0.69336569579288032</c:v>
                </c:pt>
                <c:pt idx="559">
                  <c:v>0.69417475728155464</c:v>
                </c:pt>
                <c:pt idx="560">
                  <c:v>0.69660194174757295</c:v>
                </c:pt>
                <c:pt idx="561">
                  <c:v>0.6974110032362455</c:v>
                </c:pt>
                <c:pt idx="562">
                  <c:v>0.69822006472491849</c:v>
                </c:pt>
                <c:pt idx="563">
                  <c:v>0.69983818770226347</c:v>
                </c:pt>
                <c:pt idx="564">
                  <c:v>0.70064724919093868</c:v>
                </c:pt>
                <c:pt idx="565">
                  <c:v>0.702265372168286</c:v>
                </c:pt>
                <c:pt idx="566">
                  <c:v>0.70307443365695865</c:v>
                </c:pt>
                <c:pt idx="567">
                  <c:v>0.7046925566343063</c:v>
                </c:pt>
                <c:pt idx="568">
                  <c:v>0.70550161812297763</c:v>
                </c:pt>
                <c:pt idx="569">
                  <c:v>0.7063106796116505</c:v>
                </c:pt>
                <c:pt idx="570">
                  <c:v>0.70873786407766959</c:v>
                </c:pt>
                <c:pt idx="571">
                  <c:v>0.70954692556634258</c:v>
                </c:pt>
                <c:pt idx="572">
                  <c:v>0.71197411003236244</c:v>
                </c:pt>
                <c:pt idx="573">
                  <c:v>0.71278317152103554</c:v>
                </c:pt>
                <c:pt idx="574">
                  <c:v>0.71359223300970875</c:v>
                </c:pt>
                <c:pt idx="575">
                  <c:v>0.71601941747572995</c:v>
                </c:pt>
                <c:pt idx="576">
                  <c:v>0.71682847896440294</c:v>
                </c:pt>
                <c:pt idx="577">
                  <c:v>0.71763754045307604</c:v>
                </c:pt>
                <c:pt idx="578">
                  <c:v>0.71844660194174759</c:v>
                </c:pt>
                <c:pt idx="579">
                  <c:v>0.71925566343042202</c:v>
                </c:pt>
                <c:pt idx="580">
                  <c:v>0.720873786407767</c:v>
                </c:pt>
                <c:pt idx="581">
                  <c:v>0.72249190938511365</c:v>
                </c:pt>
                <c:pt idx="582">
                  <c:v>0.72249190938511365</c:v>
                </c:pt>
                <c:pt idx="583">
                  <c:v>0.72330097087378664</c:v>
                </c:pt>
                <c:pt idx="584">
                  <c:v>0.7265372168284806</c:v>
                </c:pt>
                <c:pt idx="585">
                  <c:v>0.72734627831715215</c:v>
                </c:pt>
                <c:pt idx="586">
                  <c:v>0.72815533980582525</c:v>
                </c:pt>
                <c:pt idx="587">
                  <c:v>0.7289644012944998</c:v>
                </c:pt>
                <c:pt idx="588">
                  <c:v>0.72977346278317434</c:v>
                </c:pt>
                <c:pt idx="589">
                  <c:v>0.73058252427184456</c:v>
                </c:pt>
                <c:pt idx="590">
                  <c:v>0.73300970873786409</c:v>
                </c:pt>
                <c:pt idx="591">
                  <c:v>0.73624595469255805</c:v>
                </c:pt>
                <c:pt idx="592">
                  <c:v>0.73624595469255805</c:v>
                </c:pt>
                <c:pt idx="593">
                  <c:v>0.73705501618123126</c:v>
                </c:pt>
                <c:pt idx="594">
                  <c:v>0.7386731391585788</c:v>
                </c:pt>
                <c:pt idx="595">
                  <c:v>0.73948220064724857</c:v>
                </c:pt>
                <c:pt idx="596">
                  <c:v>0.74029126213592378</c:v>
                </c:pt>
                <c:pt idx="597">
                  <c:v>0.74190938511326854</c:v>
                </c:pt>
                <c:pt idx="598">
                  <c:v>0.74271844660194175</c:v>
                </c:pt>
                <c:pt idx="599">
                  <c:v>0.74352750809061452</c:v>
                </c:pt>
                <c:pt idx="600">
                  <c:v>0.74595469255663593</c:v>
                </c:pt>
                <c:pt idx="601">
                  <c:v>0.74757281553398214</c:v>
                </c:pt>
                <c:pt idx="602">
                  <c:v>0.74838187702265369</c:v>
                </c:pt>
                <c:pt idx="603">
                  <c:v>0.75000000000000133</c:v>
                </c:pt>
                <c:pt idx="604">
                  <c:v>0.75161812297734631</c:v>
                </c:pt>
                <c:pt idx="605">
                  <c:v>0.75242718446601942</c:v>
                </c:pt>
                <c:pt idx="606">
                  <c:v>0.7556634304207136</c:v>
                </c:pt>
                <c:pt idx="607">
                  <c:v>0.75809061488673279</c:v>
                </c:pt>
                <c:pt idx="608">
                  <c:v>0.76132686084142398</c:v>
                </c:pt>
                <c:pt idx="609">
                  <c:v>0.7621359223300993</c:v>
                </c:pt>
                <c:pt idx="610">
                  <c:v>0.7645631067961165</c:v>
                </c:pt>
                <c:pt idx="611">
                  <c:v>0.7653721682847896</c:v>
                </c:pt>
                <c:pt idx="612">
                  <c:v>0.768608414239486</c:v>
                </c:pt>
                <c:pt idx="613">
                  <c:v>0.77346278317152051</c:v>
                </c:pt>
                <c:pt idx="614">
                  <c:v>0.77669902912621502</c:v>
                </c:pt>
                <c:pt idx="615">
                  <c:v>0.77750809061488924</c:v>
                </c:pt>
                <c:pt idx="616">
                  <c:v>0.77912621359223411</c:v>
                </c:pt>
                <c:pt idx="617">
                  <c:v>0.78074433656958286</c:v>
                </c:pt>
                <c:pt idx="618">
                  <c:v>0.78236245954692407</c:v>
                </c:pt>
                <c:pt idx="619">
                  <c:v>0.78317152103559873</c:v>
                </c:pt>
                <c:pt idx="620">
                  <c:v>0.78398058252427183</c:v>
                </c:pt>
                <c:pt idx="621">
                  <c:v>0.78478964401294449</c:v>
                </c:pt>
                <c:pt idx="622">
                  <c:v>0.78721682847896357</c:v>
                </c:pt>
                <c:pt idx="623">
                  <c:v>0.78802588996763756</c:v>
                </c:pt>
                <c:pt idx="624">
                  <c:v>0.78883495145631066</c:v>
                </c:pt>
                <c:pt idx="625">
                  <c:v>0.79611650485436702</c:v>
                </c:pt>
                <c:pt idx="626">
                  <c:v>0.79692556634304346</c:v>
                </c:pt>
                <c:pt idx="627">
                  <c:v>0.79773462783171523</c:v>
                </c:pt>
                <c:pt idx="628">
                  <c:v>0.79854368932038833</c:v>
                </c:pt>
                <c:pt idx="629">
                  <c:v>0.79935275080906021</c:v>
                </c:pt>
                <c:pt idx="630">
                  <c:v>0.80097087378640774</c:v>
                </c:pt>
                <c:pt idx="631">
                  <c:v>0.80177993527508284</c:v>
                </c:pt>
                <c:pt idx="632">
                  <c:v>0.80501618122977348</c:v>
                </c:pt>
                <c:pt idx="633">
                  <c:v>0.80582524271844802</c:v>
                </c:pt>
                <c:pt idx="634">
                  <c:v>0.80663430420711979</c:v>
                </c:pt>
                <c:pt idx="635">
                  <c:v>0.80744336569579289</c:v>
                </c:pt>
                <c:pt idx="636">
                  <c:v>0.80906148867313965</c:v>
                </c:pt>
                <c:pt idx="637">
                  <c:v>0.80987055016181264</c:v>
                </c:pt>
                <c:pt idx="638">
                  <c:v>0.81148867313915862</c:v>
                </c:pt>
                <c:pt idx="639">
                  <c:v>0.81229773462783172</c:v>
                </c:pt>
                <c:pt idx="640">
                  <c:v>0.81310679611650483</c:v>
                </c:pt>
                <c:pt idx="641">
                  <c:v>0.81472491909385281</c:v>
                </c:pt>
                <c:pt idx="642">
                  <c:v>0.81472491909385281</c:v>
                </c:pt>
                <c:pt idx="643">
                  <c:v>0.81553398058252358</c:v>
                </c:pt>
                <c:pt idx="644">
                  <c:v>0.81877022653721765</c:v>
                </c:pt>
                <c:pt idx="645">
                  <c:v>0.81957928802589064</c:v>
                </c:pt>
                <c:pt idx="646">
                  <c:v>0.82038834951456308</c:v>
                </c:pt>
                <c:pt idx="647">
                  <c:v>0.82200647249190961</c:v>
                </c:pt>
                <c:pt idx="648">
                  <c:v>0.82281553398058405</c:v>
                </c:pt>
                <c:pt idx="649">
                  <c:v>0.8236245954692557</c:v>
                </c:pt>
                <c:pt idx="650">
                  <c:v>0.82443365695792858</c:v>
                </c:pt>
                <c:pt idx="651">
                  <c:v>0.82524271844660191</c:v>
                </c:pt>
                <c:pt idx="652">
                  <c:v>0.82605177993527512</c:v>
                </c:pt>
                <c:pt idx="653">
                  <c:v>0.82766990291262132</c:v>
                </c:pt>
                <c:pt idx="654">
                  <c:v>0.82847896440129454</c:v>
                </c:pt>
                <c:pt idx="655">
                  <c:v>0.8292880258899662</c:v>
                </c:pt>
                <c:pt idx="656">
                  <c:v>0.83009708737864074</c:v>
                </c:pt>
                <c:pt idx="657">
                  <c:v>0.83090614886731229</c:v>
                </c:pt>
                <c:pt idx="658">
                  <c:v>0.83090614886731229</c:v>
                </c:pt>
                <c:pt idx="659">
                  <c:v>0.83171521035598883</c:v>
                </c:pt>
                <c:pt idx="660">
                  <c:v>0.83252427184466016</c:v>
                </c:pt>
                <c:pt idx="661">
                  <c:v>0.8333333333333337</c:v>
                </c:pt>
                <c:pt idx="662">
                  <c:v>0.83414239482200647</c:v>
                </c:pt>
                <c:pt idx="663">
                  <c:v>0.83656957928802589</c:v>
                </c:pt>
                <c:pt idx="664">
                  <c:v>0.83737864077669899</c:v>
                </c:pt>
                <c:pt idx="665">
                  <c:v>0.83818770226537265</c:v>
                </c:pt>
                <c:pt idx="666">
                  <c:v>0.83980582524271863</c:v>
                </c:pt>
                <c:pt idx="667">
                  <c:v>0.84061488673139162</c:v>
                </c:pt>
                <c:pt idx="668">
                  <c:v>0.84304207119741104</c:v>
                </c:pt>
                <c:pt idx="669">
                  <c:v>0.84627831715210478</c:v>
                </c:pt>
                <c:pt idx="670">
                  <c:v>0.84708737864077788</c:v>
                </c:pt>
                <c:pt idx="671">
                  <c:v>0.84789644012945065</c:v>
                </c:pt>
                <c:pt idx="672">
                  <c:v>0.84870550161812508</c:v>
                </c:pt>
                <c:pt idx="673">
                  <c:v>0.84951456310679607</c:v>
                </c:pt>
                <c:pt idx="674">
                  <c:v>0.85032362459546962</c:v>
                </c:pt>
                <c:pt idx="675">
                  <c:v>0.85275080906149014</c:v>
                </c:pt>
                <c:pt idx="676">
                  <c:v>0.85355987055016325</c:v>
                </c:pt>
                <c:pt idx="677">
                  <c:v>0.85517799352750945</c:v>
                </c:pt>
                <c:pt idx="678">
                  <c:v>0.85598705501618244</c:v>
                </c:pt>
                <c:pt idx="679">
                  <c:v>0.85760517799352975</c:v>
                </c:pt>
                <c:pt idx="680">
                  <c:v>0.85922330097087374</c:v>
                </c:pt>
                <c:pt idx="681">
                  <c:v>0.86084142394822172</c:v>
                </c:pt>
                <c:pt idx="682">
                  <c:v>0.86165048543689482</c:v>
                </c:pt>
                <c:pt idx="683">
                  <c:v>0.8624595469255667</c:v>
                </c:pt>
                <c:pt idx="684">
                  <c:v>0.86326860841423969</c:v>
                </c:pt>
                <c:pt idx="685">
                  <c:v>0.86650485436893265</c:v>
                </c:pt>
                <c:pt idx="686">
                  <c:v>0.86731391585760387</c:v>
                </c:pt>
                <c:pt idx="687">
                  <c:v>0.86812297734627863</c:v>
                </c:pt>
                <c:pt idx="688">
                  <c:v>0.8689320388349514</c:v>
                </c:pt>
                <c:pt idx="689">
                  <c:v>0.86974110032362628</c:v>
                </c:pt>
                <c:pt idx="690">
                  <c:v>0.87055016181229605</c:v>
                </c:pt>
                <c:pt idx="691">
                  <c:v>0.87135922330097226</c:v>
                </c:pt>
                <c:pt idx="692">
                  <c:v>0.87216828478964359</c:v>
                </c:pt>
                <c:pt idx="693">
                  <c:v>0.87378640776699024</c:v>
                </c:pt>
                <c:pt idx="694">
                  <c:v>0.87459546925566345</c:v>
                </c:pt>
                <c:pt idx="695">
                  <c:v>0.87621359223301065</c:v>
                </c:pt>
                <c:pt idx="696">
                  <c:v>0.87783171521035663</c:v>
                </c:pt>
                <c:pt idx="697">
                  <c:v>0.8786407766990324</c:v>
                </c:pt>
                <c:pt idx="698">
                  <c:v>0.87944983818770406</c:v>
                </c:pt>
                <c:pt idx="699">
                  <c:v>0.88106796116504693</c:v>
                </c:pt>
                <c:pt idx="700">
                  <c:v>0.88187702265372325</c:v>
                </c:pt>
                <c:pt idx="701">
                  <c:v>0.88592233009708754</c:v>
                </c:pt>
                <c:pt idx="702">
                  <c:v>0.88673139158576053</c:v>
                </c:pt>
                <c:pt idx="703">
                  <c:v>0.88834951456310884</c:v>
                </c:pt>
                <c:pt idx="704">
                  <c:v>0.88915857605178061</c:v>
                </c:pt>
                <c:pt idx="705">
                  <c:v>0.8899676375404536</c:v>
                </c:pt>
                <c:pt idx="706">
                  <c:v>0.89239482200647402</c:v>
                </c:pt>
                <c:pt idx="707">
                  <c:v>0.89482200647249321</c:v>
                </c:pt>
                <c:pt idx="708">
                  <c:v>0.89563106796116521</c:v>
                </c:pt>
                <c:pt idx="709">
                  <c:v>0.89644012944983831</c:v>
                </c:pt>
                <c:pt idx="710">
                  <c:v>0.89724919093851163</c:v>
                </c:pt>
                <c:pt idx="711">
                  <c:v>0.89805825242718651</c:v>
                </c:pt>
                <c:pt idx="712">
                  <c:v>0.8988673139158575</c:v>
                </c:pt>
                <c:pt idx="713">
                  <c:v>0.90048543689320393</c:v>
                </c:pt>
                <c:pt idx="714">
                  <c:v>0.90048543689320393</c:v>
                </c:pt>
                <c:pt idx="715">
                  <c:v>0.90129449838187858</c:v>
                </c:pt>
                <c:pt idx="716">
                  <c:v>0.90210355987054958</c:v>
                </c:pt>
                <c:pt idx="717">
                  <c:v>0.90614886731391664</c:v>
                </c:pt>
                <c:pt idx="718">
                  <c:v>0.90695792880258896</c:v>
                </c:pt>
                <c:pt idx="719">
                  <c:v>0.90776699029126062</c:v>
                </c:pt>
                <c:pt idx="720">
                  <c:v>0.90857605177993372</c:v>
                </c:pt>
                <c:pt idx="721">
                  <c:v>0.9110032362459547</c:v>
                </c:pt>
                <c:pt idx="722">
                  <c:v>0.91181229773462757</c:v>
                </c:pt>
                <c:pt idx="723">
                  <c:v>0.91343042071197356</c:v>
                </c:pt>
                <c:pt idx="724">
                  <c:v>0.91423948220064721</c:v>
                </c:pt>
                <c:pt idx="725">
                  <c:v>0.91504854368932065</c:v>
                </c:pt>
                <c:pt idx="726">
                  <c:v>0.91585760517799353</c:v>
                </c:pt>
                <c:pt idx="727">
                  <c:v>0.91666666666666652</c:v>
                </c:pt>
                <c:pt idx="728">
                  <c:v>0.91747572815533951</c:v>
                </c:pt>
                <c:pt idx="729">
                  <c:v>0.92233009708737868</c:v>
                </c:pt>
                <c:pt idx="730">
                  <c:v>0.92313915857605178</c:v>
                </c:pt>
                <c:pt idx="731">
                  <c:v>0.9239482200647261</c:v>
                </c:pt>
                <c:pt idx="732">
                  <c:v>0.92475728155339865</c:v>
                </c:pt>
                <c:pt idx="733">
                  <c:v>0.92556634304206975</c:v>
                </c:pt>
                <c:pt idx="734">
                  <c:v>0.92556634304206975</c:v>
                </c:pt>
                <c:pt idx="735">
                  <c:v>0.92637540453074463</c:v>
                </c:pt>
                <c:pt idx="736">
                  <c:v>0.92799352750809205</c:v>
                </c:pt>
                <c:pt idx="737">
                  <c:v>0.93122977346278446</c:v>
                </c:pt>
                <c:pt idx="738">
                  <c:v>0.93203883495145634</c:v>
                </c:pt>
                <c:pt idx="739">
                  <c:v>0.93284789644013189</c:v>
                </c:pt>
                <c:pt idx="740">
                  <c:v>0.93446601941747576</c:v>
                </c:pt>
                <c:pt idx="741">
                  <c:v>0.93527508090614886</c:v>
                </c:pt>
                <c:pt idx="742">
                  <c:v>0.93608414239482263</c:v>
                </c:pt>
                <c:pt idx="743">
                  <c:v>0.93770226537216828</c:v>
                </c:pt>
                <c:pt idx="744">
                  <c:v>0.93851132686084138</c:v>
                </c:pt>
                <c:pt idx="745">
                  <c:v>0.94093851132686079</c:v>
                </c:pt>
                <c:pt idx="746">
                  <c:v>0.94174757281553534</c:v>
                </c:pt>
                <c:pt idx="747">
                  <c:v>0.94336569579288021</c:v>
                </c:pt>
                <c:pt idx="748">
                  <c:v>0.94417475728155364</c:v>
                </c:pt>
                <c:pt idx="749">
                  <c:v>0.94498381877022652</c:v>
                </c:pt>
                <c:pt idx="750">
                  <c:v>0.94498381877022652</c:v>
                </c:pt>
                <c:pt idx="751">
                  <c:v>0.94579288025890063</c:v>
                </c:pt>
                <c:pt idx="752">
                  <c:v>0.9474110032362455</c:v>
                </c:pt>
                <c:pt idx="753">
                  <c:v>0.94822006472491849</c:v>
                </c:pt>
                <c:pt idx="754">
                  <c:v>0.94983818770226347</c:v>
                </c:pt>
                <c:pt idx="755">
                  <c:v>0.952265372168286</c:v>
                </c:pt>
                <c:pt idx="756">
                  <c:v>0.9546925566343063</c:v>
                </c:pt>
                <c:pt idx="757">
                  <c:v>0.9563106796116505</c:v>
                </c:pt>
                <c:pt idx="758">
                  <c:v>0.9571197411003235</c:v>
                </c:pt>
                <c:pt idx="759">
                  <c:v>0.95792880258899937</c:v>
                </c:pt>
                <c:pt idx="760">
                  <c:v>0.96035598705501624</c:v>
                </c:pt>
                <c:pt idx="761">
                  <c:v>0.96035598705501624</c:v>
                </c:pt>
                <c:pt idx="762">
                  <c:v>0.96116504854369078</c:v>
                </c:pt>
                <c:pt idx="763">
                  <c:v>0.96197411003236244</c:v>
                </c:pt>
                <c:pt idx="764">
                  <c:v>0.96278317152103554</c:v>
                </c:pt>
                <c:pt idx="765">
                  <c:v>0.96440129449838397</c:v>
                </c:pt>
                <c:pt idx="766">
                  <c:v>0.9652103559870534</c:v>
                </c:pt>
                <c:pt idx="767">
                  <c:v>0.96601941747572995</c:v>
                </c:pt>
                <c:pt idx="768">
                  <c:v>0.96682847896440294</c:v>
                </c:pt>
                <c:pt idx="769">
                  <c:v>0.96763754045307604</c:v>
                </c:pt>
                <c:pt idx="770">
                  <c:v>0.96763754045307604</c:v>
                </c:pt>
                <c:pt idx="771">
                  <c:v>0.96844660194174759</c:v>
                </c:pt>
                <c:pt idx="772">
                  <c:v>0.96925566343042202</c:v>
                </c:pt>
                <c:pt idx="773">
                  <c:v>0.97168284789643999</c:v>
                </c:pt>
                <c:pt idx="774">
                  <c:v>0.97330097087378664</c:v>
                </c:pt>
                <c:pt idx="775">
                  <c:v>0.97653721682848038</c:v>
                </c:pt>
                <c:pt idx="776">
                  <c:v>0.97734627831715204</c:v>
                </c:pt>
                <c:pt idx="777">
                  <c:v>0.97815533980582514</c:v>
                </c:pt>
                <c:pt idx="778">
                  <c:v>0.9789644012944998</c:v>
                </c:pt>
                <c:pt idx="779">
                  <c:v>0.9789644012944998</c:v>
                </c:pt>
                <c:pt idx="780">
                  <c:v>0.97977346278317412</c:v>
                </c:pt>
                <c:pt idx="781">
                  <c:v>0.98139158576051655</c:v>
                </c:pt>
                <c:pt idx="782">
                  <c:v>0.98220064724919165</c:v>
                </c:pt>
                <c:pt idx="783">
                  <c:v>0.98381877022653719</c:v>
                </c:pt>
                <c:pt idx="784">
                  <c:v>0.9846278317152104</c:v>
                </c:pt>
                <c:pt idx="785">
                  <c:v>0.9846278317152104</c:v>
                </c:pt>
                <c:pt idx="786">
                  <c:v>0.98543689320388361</c:v>
                </c:pt>
                <c:pt idx="787">
                  <c:v>0.98705501618122982</c:v>
                </c:pt>
                <c:pt idx="788">
                  <c:v>0.98948220064724712</c:v>
                </c:pt>
                <c:pt idx="789">
                  <c:v>0.99110032362459666</c:v>
                </c:pt>
                <c:pt idx="790">
                  <c:v>0.99190938511326721</c:v>
                </c:pt>
                <c:pt idx="791">
                  <c:v>0.99271844660194153</c:v>
                </c:pt>
                <c:pt idx="792">
                  <c:v>0.99352750809061319</c:v>
                </c:pt>
                <c:pt idx="793">
                  <c:v>0.9943365695792864</c:v>
                </c:pt>
                <c:pt idx="794">
                  <c:v>0.99514563106796117</c:v>
                </c:pt>
                <c:pt idx="795">
                  <c:v>0.99676375404530748</c:v>
                </c:pt>
                <c:pt idx="796">
                  <c:v>0.99838187702265357</c:v>
                </c:pt>
                <c:pt idx="797">
                  <c:v>0.9991909385113269</c:v>
                </c:pt>
                <c:pt idx="798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v>FRS + CAC</c:v>
          </c:tx>
          <c:marker>
            <c:symbol val="none"/>
          </c:marker>
          <c:xVal>
            <c:numRef>
              <c:f>Sheet1!$D$2:$D$1215</c:f>
              <c:numCache>
                <c:formatCode>General</c:formatCode>
                <c:ptCount val="12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1.0526315789473687E-2</c:v>
                </c:pt>
                <c:pt idx="71">
                  <c:v>1.0526315789473687E-2</c:v>
                </c:pt>
                <c:pt idx="72">
                  <c:v>1.0526315789473687E-2</c:v>
                </c:pt>
                <c:pt idx="73">
                  <c:v>1.0526315789473687E-2</c:v>
                </c:pt>
                <c:pt idx="74">
                  <c:v>1.0526315789473687E-2</c:v>
                </c:pt>
                <c:pt idx="75">
                  <c:v>1.0526315789473687E-2</c:v>
                </c:pt>
                <c:pt idx="76">
                  <c:v>1.0526315789473687E-2</c:v>
                </c:pt>
                <c:pt idx="77">
                  <c:v>1.0526315789473687E-2</c:v>
                </c:pt>
                <c:pt idx="78">
                  <c:v>1.0526315789473687E-2</c:v>
                </c:pt>
                <c:pt idx="79">
                  <c:v>1.0526315789473687E-2</c:v>
                </c:pt>
                <c:pt idx="80">
                  <c:v>1.0526315789473687E-2</c:v>
                </c:pt>
                <c:pt idx="81">
                  <c:v>1.0526315789473687E-2</c:v>
                </c:pt>
                <c:pt idx="82">
                  <c:v>1.0526315789473687E-2</c:v>
                </c:pt>
                <c:pt idx="83">
                  <c:v>1.0526315789473687E-2</c:v>
                </c:pt>
                <c:pt idx="84">
                  <c:v>1.0526315789473687E-2</c:v>
                </c:pt>
                <c:pt idx="85">
                  <c:v>1.0526315789473687E-2</c:v>
                </c:pt>
                <c:pt idx="86">
                  <c:v>1.0526315789473687E-2</c:v>
                </c:pt>
                <c:pt idx="87">
                  <c:v>1.0526315789473687E-2</c:v>
                </c:pt>
                <c:pt idx="88">
                  <c:v>1.0526315789473687E-2</c:v>
                </c:pt>
                <c:pt idx="89">
                  <c:v>1.0526315789473687E-2</c:v>
                </c:pt>
                <c:pt idx="90">
                  <c:v>2.1052631578947382E-2</c:v>
                </c:pt>
                <c:pt idx="91">
                  <c:v>2.1052631578947382E-2</c:v>
                </c:pt>
                <c:pt idx="92">
                  <c:v>2.1052631578947382E-2</c:v>
                </c:pt>
                <c:pt idx="93">
                  <c:v>2.1052631578947382E-2</c:v>
                </c:pt>
                <c:pt idx="94">
                  <c:v>2.1052631578947382E-2</c:v>
                </c:pt>
                <c:pt idx="95">
                  <c:v>2.1052631578947382E-2</c:v>
                </c:pt>
                <c:pt idx="96">
                  <c:v>2.1052631578947382E-2</c:v>
                </c:pt>
                <c:pt idx="97">
                  <c:v>2.1052631578947382E-2</c:v>
                </c:pt>
                <c:pt idx="98">
                  <c:v>2.1052631578947382E-2</c:v>
                </c:pt>
                <c:pt idx="99">
                  <c:v>2.1052631578947382E-2</c:v>
                </c:pt>
                <c:pt idx="100">
                  <c:v>2.1052631578947382E-2</c:v>
                </c:pt>
                <c:pt idx="101">
                  <c:v>2.1052631578947382E-2</c:v>
                </c:pt>
                <c:pt idx="102">
                  <c:v>2.1052631578947382E-2</c:v>
                </c:pt>
                <c:pt idx="103">
                  <c:v>3.1578947368421151E-2</c:v>
                </c:pt>
                <c:pt idx="104">
                  <c:v>3.1578947368421151E-2</c:v>
                </c:pt>
                <c:pt idx="105">
                  <c:v>3.1578947368421151E-2</c:v>
                </c:pt>
                <c:pt idx="106">
                  <c:v>3.1578947368421151E-2</c:v>
                </c:pt>
                <c:pt idx="107">
                  <c:v>3.1578947368421151E-2</c:v>
                </c:pt>
                <c:pt idx="108">
                  <c:v>3.1578947368421151E-2</c:v>
                </c:pt>
                <c:pt idx="109">
                  <c:v>3.1578947368421151E-2</c:v>
                </c:pt>
                <c:pt idx="110">
                  <c:v>3.1578947368421151E-2</c:v>
                </c:pt>
                <c:pt idx="111">
                  <c:v>3.1578947368421151E-2</c:v>
                </c:pt>
                <c:pt idx="112">
                  <c:v>3.1578947368421151E-2</c:v>
                </c:pt>
                <c:pt idx="113">
                  <c:v>3.1578947368421151E-2</c:v>
                </c:pt>
                <c:pt idx="114">
                  <c:v>3.1578947368421151E-2</c:v>
                </c:pt>
                <c:pt idx="115">
                  <c:v>3.1578947368421151E-2</c:v>
                </c:pt>
                <c:pt idx="116">
                  <c:v>3.1578947368421151E-2</c:v>
                </c:pt>
                <c:pt idx="117">
                  <c:v>3.1578947368421151E-2</c:v>
                </c:pt>
                <c:pt idx="118">
                  <c:v>3.1578947368421151E-2</c:v>
                </c:pt>
                <c:pt idx="119">
                  <c:v>3.1578947368421151E-2</c:v>
                </c:pt>
                <c:pt idx="120">
                  <c:v>3.1578947368421151E-2</c:v>
                </c:pt>
                <c:pt idx="121">
                  <c:v>3.1578947368421151E-2</c:v>
                </c:pt>
                <c:pt idx="122">
                  <c:v>3.1578947368421151E-2</c:v>
                </c:pt>
                <c:pt idx="123">
                  <c:v>3.1578947368421151E-2</c:v>
                </c:pt>
                <c:pt idx="124">
                  <c:v>3.1578947368421151E-2</c:v>
                </c:pt>
                <c:pt idx="125">
                  <c:v>3.1578947368421151E-2</c:v>
                </c:pt>
                <c:pt idx="126">
                  <c:v>3.1578947368421151E-2</c:v>
                </c:pt>
                <c:pt idx="127">
                  <c:v>3.1578947368421151E-2</c:v>
                </c:pt>
                <c:pt idx="128">
                  <c:v>3.1578947368421151E-2</c:v>
                </c:pt>
                <c:pt idx="129">
                  <c:v>4.2105263157894764E-2</c:v>
                </c:pt>
                <c:pt idx="130">
                  <c:v>4.2105263157894764E-2</c:v>
                </c:pt>
                <c:pt idx="131">
                  <c:v>4.2105263157894764E-2</c:v>
                </c:pt>
                <c:pt idx="132">
                  <c:v>4.2105263157894764E-2</c:v>
                </c:pt>
                <c:pt idx="133">
                  <c:v>4.2105263157894764E-2</c:v>
                </c:pt>
                <c:pt idx="134">
                  <c:v>4.2105263157894764E-2</c:v>
                </c:pt>
                <c:pt idx="135">
                  <c:v>4.2105263157894764E-2</c:v>
                </c:pt>
                <c:pt idx="136">
                  <c:v>4.2105263157894764E-2</c:v>
                </c:pt>
                <c:pt idx="137">
                  <c:v>4.2105263157894764E-2</c:v>
                </c:pt>
                <c:pt idx="138">
                  <c:v>4.2105263157894764E-2</c:v>
                </c:pt>
                <c:pt idx="139">
                  <c:v>4.2105263157894764E-2</c:v>
                </c:pt>
                <c:pt idx="140">
                  <c:v>4.2105263157894764E-2</c:v>
                </c:pt>
                <c:pt idx="141">
                  <c:v>5.2631578947368432E-2</c:v>
                </c:pt>
                <c:pt idx="142">
                  <c:v>6.3157894736842121E-2</c:v>
                </c:pt>
                <c:pt idx="143">
                  <c:v>6.3157894736842121E-2</c:v>
                </c:pt>
                <c:pt idx="144">
                  <c:v>6.3157894736842121E-2</c:v>
                </c:pt>
                <c:pt idx="145">
                  <c:v>6.3157894736842121E-2</c:v>
                </c:pt>
                <c:pt idx="146">
                  <c:v>6.3157894736842121E-2</c:v>
                </c:pt>
                <c:pt idx="147">
                  <c:v>6.3157894736842121E-2</c:v>
                </c:pt>
                <c:pt idx="148">
                  <c:v>6.3157894736842121E-2</c:v>
                </c:pt>
                <c:pt idx="149">
                  <c:v>6.3157894736842121E-2</c:v>
                </c:pt>
                <c:pt idx="150">
                  <c:v>6.3157894736842121E-2</c:v>
                </c:pt>
                <c:pt idx="151">
                  <c:v>6.3157894736842121E-2</c:v>
                </c:pt>
                <c:pt idx="152">
                  <c:v>6.3157894736842121E-2</c:v>
                </c:pt>
                <c:pt idx="153">
                  <c:v>6.3157894736842121E-2</c:v>
                </c:pt>
                <c:pt idx="154">
                  <c:v>6.3157894736842121E-2</c:v>
                </c:pt>
                <c:pt idx="155">
                  <c:v>6.3157894736842121E-2</c:v>
                </c:pt>
                <c:pt idx="156">
                  <c:v>6.3157894736842121E-2</c:v>
                </c:pt>
                <c:pt idx="157">
                  <c:v>6.3157894736842121E-2</c:v>
                </c:pt>
                <c:pt idx="158">
                  <c:v>6.3157894736842121E-2</c:v>
                </c:pt>
                <c:pt idx="159">
                  <c:v>6.3157894736842121E-2</c:v>
                </c:pt>
                <c:pt idx="160">
                  <c:v>6.3157894736842121E-2</c:v>
                </c:pt>
                <c:pt idx="161">
                  <c:v>6.3157894736842121E-2</c:v>
                </c:pt>
                <c:pt idx="162">
                  <c:v>6.3157894736842121E-2</c:v>
                </c:pt>
                <c:pt idx="163">
                  <c:v>6.3157894736842121E-2</c:v>
                </c:pt>
                <c:pt idx="164">
                  <c:v>6.3157894736842121E-2</c:v>
                </c:pt>
                <c:pt idx="165">
                  <c:v>6.3157894736842121E-2</c:v>
                </c:pt>
                <c:pt idx="166">
                  <c:v>6.3157894736842121E-2</c:v>
                </c:pt>
                <c:pt idx="167">
                  <c:v>6.3157894736842121E-2</c:v>
                </c:pt>
                <c:pt idx="168">
                  <c:v>6.3157894736842121E-2</c:v>
                </c:pt>
                <c:pt idx="169">
                  <c:v>6.3157894736842121E-2</c:v>
                </c:pt>
                <c:pt idx="170">
                  <c:v>6.3157894736842121E-2</c:v>
                </c:pt>
                <c:pt idx="171">
                  <c:v>6.3157894736842121E-2</c:v>
                </c:pt>
                <c:pt idx="172">
                  <c:v>6.3157894736842121E-2</c:v>
                </c:pt>
                <c:pt idx="173">
                  <c:v>6.3157894736842121E-2</c:v>
                </c:pt>
                <c:pt idx="174">
                  <c:v>6.3157894736842121E-2</c:v>
                </c:pt>
                <c:pt idx="175">
                  <c:v>6.3157894736842121E-2</c:v>
                </c:pt>
                <c:pt idx="176">
                  <c:v>6.3157894736842121E-2</c:v>
                </c:pt>
                <c:pt idx="177">
                  <c:v>6.3157894736842121E-2</c:v>
                </c:pt>
                <c:pt idx="178">
                  <c:v>6.3157894736842121E-2</c:v>
                </c:pt>
                <c:pt idx="179">
                  <c:v>6.3157894736842121E-2</c:v>
                </c:pt>
                <c:pt idx="180">
                  <c:v>6.3157894736842121E-2</c:v>
                </c:pt>
                <c:pt idx="181">
                  <c:v>6.3157894736842121E-2</c:v>
                </c:pt>
                <c:pt idx="182">
                  <c:v>6.3157894736842121E-2</c:v>
                </c:pt>
                <c:pt idx="183">
                  <c:v>6.3157894736842121E-2</c:v>
                </c:pt>
                <c:pt idx="184">
                  <c:v>6.3157894736842121E-2</c:v>
                </c:pt>
                <c:pt idx="185">
                  <c:v>6.3157894736842121E-2</c:v>
                </c:pt>
                <c:pt idx="186">
                  <c:v>6.3157894736842121E-2</c:v>
                </c:pt>
                <c:pt idx="187">
                  <c:v>6.3157894736842121E-2</c:v>
                </c:pt>
                <c:pt idx="188">
                  <c:v>6.3157894736842121E-2</c:v>
                </c:pt>
                <c:pt idx="189">
                  <c:v>6.3157894736842121E-2</c:v>
                </c:pt>
                <c:pt idx="190">
                  <c:v>6.3157894736842121E-2</c:v>
                </c:pt>
                <c:pt idx="191">
                  <c:v>6.3157894736842121E-2</c:v>
                </c:pt>
                <c:pt idx="192">
                  <c:v>6.3157894736842121E-2</c:v>
                </c:pt>
                <c:pt idx="193">
                  <c:v>6.3157894736842121E-2</c:v>
                </c:pt>
                <c:pt idx="194">
                  <c:v>6.3157894736842121E-2</c:v>
                </c:pt>
                <c:pt idx="195">
                  <c:v>6.3157894736842121E-2</c:v>
                </c:pt>
                <c:pt idx="196">
                  <c:v>6.3157894736842121E-2</c:v>
                </c:pt>
                <c:pt idx="197">
                  <c:v>6.3157894736842121E-2</c:v>
                </c:pt>
                <c:pt idx="198">
                  <c:v>6.3157894736842121E-2</c:v>
                </c:pt>
                <c:pt idx="199">
                  <c:v>6.3157894736842121E-2</c:v>
                </c:pt>
                <c:pt idx="200">
                  <c:v>6.3157894736842121E-2</c:v>
                </c:pt>
                <c:pt idx="201">
                  <c:v>6.3157894736842121E-2</c:v>
                </c:pt>
                <c:pt idx="202">
                  <c:v>6.3157894736842121E-2</c:v>
                </c:pt>
                <c:pt idx="203">
                  <c:v>6.3157894736842121E-2</c:v>
                </c:pt>
                <c:pt idx="204">
                  <c:v>6.3157894736842121E-2</c:v>
                </c:pt>
                <c:pt idx="205">
                  <c:v>6.3157894736842121E-2</c:v>
                </c:pt>
                <c:pt idx="206">
                  <c:v>6.3157894736842121E-2</c:v>
                </c:pt>
                <c:pt idx="207">
                  <c:v>6.3157894736842121E-2</c:v>
                </c:pt>
                <c:pt idx="208">
                  <c:v>6.3157894736842121E-2</c:v>
                </c:pt>
                <c:pt idx="209">
                  <c:v>6.3157894736842121E-2</c:v>
                </c:pt>
                <c:pt idx="210">
                  <c:v>6.3157894736842121E-2</c:v>
                </c:pt>
                <c:pt idx="211">
                  <c:v>6.3157894736842121E-2</c:v>
                </c:pt>
                <c:pt idx="212">
                  <c:v>6.3157894736842121E-2</c:v>
                </c:pt>
                <c:pt idx="213">
                  <c:v>6.3157894736842121E-2</c:v>
                </c:pt>
                <c:pt idx="214">
                  <c:v>6.3157894736842121E-2</c:v>
                </c:pt>
                <c:pt idx="215">
                  <c:v>6.3157894736842121E-2</c:v>
                </c:pt>
                <c:pt idx="216">
                  <c:v>6.3157894736842121E-2</c:v>
                </c:pt>
                <c:pt idx="217">
                  <c:v>6.3157894736842121E-2</c:v>
                </c:pt>
                <c:pt idx="218">
                  <c:v>6.3157894736842121E-2</c:v>
                </c:pt>
                <c:pt idx="219">
                  <c:v>6.3157894736842121E-2</c:v>
                </c:pt>
                <c:pt idx="220">
                  <c:v>6.3157894736842121E-2</c:v>
                </c:pt>
                <c:pt idx="221">
                  <c:v>6.3157894736842121E-2</c:v>
                </c:pt>
                <c:pt idx="222">
                  <c:v>6.3157894736842121E-2</c:v>
                </c:pt>
                <c:pt idx="223">
                  <c:v>6.3157894736842121E-2</c:v>
                </c:pt>
                <c:pt idx="224">
                  <c:v>6.3157894736842121E-2</c:v>
                </c:pt>
                <c:pt idx="225">
                  <c:v>6.3157894736842121E-2</c:v>
                </c:pt>
                <c:pt idx="226">
                  <c:v>6.3157894736842121E-2</c:v>
                </c:pt>
                <c:pt idx="227">
                  <c:v>6.3157894736842121E-2</c:v>
                </c:pt>
                <c:pt idx="228">
                  <c:v>6.3157894736842121E-2</c:v>
                </c:pt>
                <c:pt idx="229">
                  <c:v>6.3157894736842121E-2</c:v>
                </c:pt>
                <c:pt idx="230">
                  <c:v>6.3157894736842121E-2</c:v>
                </c:pt>
                <c:pt idx="231">
                  <c:v>6.3157894736842121E-2</c:v>
                </c:pt>
                <c:pt idx="232">
                  <c:v>6.3157894736842121E-2</c:v>
                </c:pt>
                <c:pt idx="233">
                  <c:v>6.3157894736842121E-2</c:v>
                </c:pt>
                <c:pt idx="234">
                  <c:v>6.3157894736842121E-2</c:v>
                </c:pt>
                <c:pt idx="235">
                  <c:v>6.3157894736842121E-2</c:v>
                </c:pt>
                <c:pt idx="236">
                  <c:v>6.3157894736842121E-2</c:v>
                </c:pt>
                <c:pt idx="237">
                  <c:v>6.3157894736842121E-2</c:v>
                </c:pt>
                <c:pt idx="238">
                  <c:v>6.3157894736842121E-2</c:v>
                </c:pt>
                <c:pt idx="239">
                  <c:v>6.3157894736842121E-2</c:v>
                </c:pt>
                <c:pt idx="240">
                  <c:v>6.3157894736842121E-2</c:v>
                </c:pt>
                <c:pt idx="241">
                  <c:v>6.3157894736842121E-2</c:v>
                </c:pt>
                <c:pt idx="242">
                  <c:v>6.3157894736842121E-2</c:v>
                </c:pt>
                <c:pt idx="243">
                  <c:v>6.3157894736842121E-2</c:v>
                </c:pt>
                <c:pt idx="244">
                  <c:v>6.3157894736842121E-2</c:v>
                </c:pt>
                <c:pt idx="245">
                  <c:v>6.3157894736842121E-2</c:v>
                </c:pt>
                <c:pt idx="246">
                  <c:v>6.3157894736842121E-2</c:v>
                </c:pt>
                <c:pt idx="247">
                  <c:v>6.3157894736842121E-2</c:v>
                </c:pt>
                <c:pt idx="248">
                  <c:v>6.3157894736842121E-2</c:v>
                </c:pt>
                <c:pt idx="249">
                  <c:v>6.3157894736842121E-2</c:v>
                </c:pt>
                <c:pt idx="250">
                  <c:v>6.3157894736842121E-2</c:v>
                </c:pt>
                <c:pt idx="251">
                  <c:v>6.3157894736842121E-2</c:v>
                </c:pt>
                <c:pt idx="252">
                  <c:v>6.3157894736842121E-2</c:v>
                </c:pt>
                <c:pt idx="253">
                  <c:v>6.3157894736842121E-2</c:v>
                </c:pt>
                <c:pt idx="254">
                  <c:v>6.3157894736842121E-2</c:v>
                </c:pt>
                <c:pt idx="255">
                  <c:v>6.3157894736842121E-2</c:v>
                </c:pt>
                <c:pt idx="256">
                  <c:v>6.3157894736842121E-2</c:v>
                </c:pt>
                <c:pt idx="257">
                  <c:v>6.3157894736842121E-2</c:v>
                </c:pt>
                <c:pt idx="258">
                  <c:v>6.3157894736842121E-2</c:v>
                </c:pt>
                <c:pt idx="259">
                  <c:v>6.3157894736842121E-2</c:v>
                </c:pt>
                <c:pt idx="260">
                  <c:v>6.3157894736842121E-2</c:v>
                </c:pt>
                <c:pt idx="261">
                  <c:v>6.3157894736842121E-2</c:v>
                </c:pt>
                <c:pt idx="262">
                  <c:v>6.3157894736842121E-2</c:v>
                </c:pt>
                <c:pt idx="263">
                  <c:v>6.3157894736842121E-2</c:v>
                </c:pt>
                <c:pt idx="264">
                  <c:v>6.3157894736842121E-2</c:v>
                </c:pt>
                <c:pt idx="265">
                  <c:v>6.3157894736842121E-2</c:v>
                </c:pt>
                <c:pt idx="266">
                  <c:v>6.3157894736842121E-2</c:v>
                </c:pt>
                <c:pt idx="267">
                  <c:v>6.3157894736842121E-2</c:v>
                </c:pt>
                <c:pt idx="268">
                  <c:v>6.3157894736842121E-2</c:v>
                </c:pt>
                <c:pt idx="269">
                  <c:v>6.3157894736842121E-2</c:v>
                </c:pt>
                <c:pt idx="270">
                  <c:v>6.3157894736842121E-2</c:v>
                </c:pt>
                <c:pt idx="271">
                  <c:v>6.3157894736842121E-2</c:v>
                </c:pt>
                <c:pt idx="272">
                  <c:v>6.3157894736842121E-2</c:v>
                </c:pt>
                <c:pt idx="273">
                  <c:v>6.3157894736842121E-2</c:v>
                </c:pt>
                <c:pt idx="274">
                  <c:v>6.3157894736842121E-2</c:v>
                </c:pt>
                <c:pt idx="275">
                  <c:v>6.3157894736842121E-2</c:v>
                </c:pt>
                <c:pt idx="276">
                  <c:v>6.3157894736842121E-2</c:v>
                </c:pt>
                <c:pt idx="277">
                  <c:v>6.3157894736842121E-2</c:v>
                </c:pt>
                <c:pt idx="278">
                  <c:v>6.3157894736842121E-2</c:v>
                </c:pt>
                <c:pt idx="279">
                  <c:v>6.3157894736842121E-2</c:v>
                </c:pt>
                <c:pt idx="280">
                  <c:v>6.3157894736842121E-2</c:v>
                </c:pt>
                <c:pt idx="281">
                  <c:v>6.3157894736842121E-2</c:v>
                </c:pt>
                <c:pt idx="282">
                  <c:v>6.3157894736842121E-2</c:v>
                </c:pt>
                <c:pt idx="283">
                  <c:v>6.3157894736842121E-2</c:v>
                </c:pt>
                <c:pt idx="284">
                  <c:v>6.3157894736842121E-2</c:v>
                </c:pt>
                <c:pt idx="285">
                  <c:v>6.3157894736842121E-2</c:v>
                </c:pt>
                <c:pt idx="286">
                  <c:v>6.3157894736842121E-2</c:v>
                </c:pt>
                <c:pt idx="287">
                  <c:v>7.368421052631581E-2</c:v>
                </c:pt>
                <c:pt idx="288">
                  <c:v>7.368421052631581E-2</c:v>
                </c:pt>
                <c:pt idx="289">
                  <c:v>7.368421052631581E-2</c:v>
                </c:pt>
                <c:pt idx="290">
                  <c:v>7.368421052631581E-2</c:v>
                </c:pt>
                <c:pt idx="291">
                  <c:v>7.368421052631581E-2</c:v>
                </c:pt>
                <c:pt idx="292">
                  <c:v>7.368421052631581E-2</c:v>
                </c:pt>
                <c:pt idx="293">
                  <c:v>7.368421052631581E-2</c:v>
                </c:pt>
                <c:pt idx="294">
                  <c:v>7.368421052631581E-2</c:v>
                </c:pt>
                <c:pt idx="295">
                  <c:v>7.368421052631581E-2</c:v>
                </c:pt>
                <c:pt idx="296">
                  <c:v>7.368421052631581E-2</c:v>
                </c:pt>
                <c:pt idx="297">
                  <c:v>7.368421052631581E-2</c:v>
                </c:pt>
                <c:pt idx="298">
                  <c:v>7.368421052631581E-2</c:v>
                </c:pt>
                <c:pt idx="299">
                  <c:v>7.368421052631581E-2</c:v>
                </c:pt>
                <c:pt idx="300">
                  <c:v>7.368421052631581E-2</c:v>
                </c:pt>
                <c:pt idx="301">
                  <c:v>7.368421052631581E-2</c:v>
                </c:pt>
                <c:pt idx="302">
                  <c:v>7.368421052631581E-2</c:v>
                </c:pt>
                <c:pt idx="303">
                  <c:v>7.368421052631581E-2</c:v>
                </c:pt>
                <c:pt idx="304">
                  <c:v>7.368421052631581E-2</c:v>
                </c:pt>
                <c:pt idx="305">
                  <c:v>7.368421052631581E-2</c:v>
                </c:pt>
                <c:pt idx="306">
                  <c:v>7.368421052631581E-2</c:v>
                </c:pt>
                <c:pt idx="307">
                  <c:v>7.368421052631581E-2</c:v>
                </c:pt>
                <c:pt idx="308">
                  <c:v>7.368421052631581E-2</c:v>
                </c:pt>
                <c:pt idx="309">
                  <c:v>7.368421052631581E-2</c:v>
                </c:pt>
                <c:pt idx="310">
                  <c:v>7.368421052631581E-2</c:v>
                </c:pt>
                <c:pt idx="311">
                  <c:v>7.368421052631581E-2</c:v>
                </c:pt>
                <c:pt idx="312">
                  <c:v>7.368421052631581E-2</c:v>
                </c:pt>
                <c:pt idx="313">
                  <c:v>7.368421052631581E-2</c:v>
                </c:pt>
                <c:pt idx="314">
                  <c:v>7.368421052631581E-2</c:v>
                </c:pt>
                <c:pt idx="315">
                  <c:v>7.368421052631581E-2</c:v>
                </c:pt>
                <c:pt idx="316">
                  <c:v>7.368421052631581E-2</c:v>
                </c:pt>
                <c:pt idx="317">
                  <c:v>7.368421052631581E-2</c:v>
                </c:pt>
                <c:pt idx="318">
                  <c:v>7.368421052631581E-2</c:v>
                </c:pt>
                <c:pt idx="319">
                  <c:v>7.368421052631581E-2</c:v>
                </c:pt>
                <c:pt idx="320">
                  <c:v>7.368421052631581E-2</c:v>
                </c:pt>
                <c:pt idx="321">
                  <c:v>7.368421052631581E-2</c:v>
                </c:pt>
                <c:pt idx="322">
                  <c:v>7.368421052631581E-2</c:v>
                </c:pt>
                <c:pt idx="323">
                  <c:v>7.368421052631581E-2</c:v>
                </c:pt>
                <c:pt idx="324">
                  <c:v>7.368421052631581E-2</c:v>
                </c:pt>
                <c:pt idx="325">
                  <c:v>7.368421052631581E-2</c:v>
                </c:pt>
                <c:pt idx="326">
                  <c:v>7.368421052631581E-2</c:v>
                </c:pt>
                <c:pt idx="327">
                  <c:v>7.368421052631581E-2</c:v>
                </c:pt>
                <c:pt idx="328">
                  <c:v>7.368421052631581E-2</c:v>
                </c:pt>
                <c:pt idx="329">
                  <c:v>7.368421052631581E-2</c:v>
                </c:pt>
                <c:pt idx="330">
                  <c:v>7.368421052631581E-2</c:v>
                </c:pt>
                <c:pt idx="331">
                  <c:v>7.368421052631581E-2</c:v>
                </c:pt>
                <c:pt idx="332">
                  <c:v>7.368421052631581E-2</c:v>
                </c:pt>
                <c:pt idx="333">
                  <c:v>7.368421052631581E-2</c:v>
                </c:pt>
                <c:pt idx="334">
                  <c:v>7.368421052631581E-2</c:v>
                </c:pt>
                <c:pt idx="335">
                  <c:v>7.368421052631581E-2</c:v>
                </c:pt>
                <c:pt idx="336">
                  <c:v>7.368421052631581E-2</c:v>
                </c:pt>
                <c:pt idx="337">
                  <c:v>7.368421052631581E-2</c:v>
                </c:pt>
                <c:pt idx="338">
                  <c:v>7.368421052631581E-2</c:v>
                </c:pt>
                <c:pt idx="339">
                  <c:v>7.368421052631581E-2</c:v>
                </c:pt>
                <c:pt idx="340">
                  <c:v>7.368421052631581E-2</c:v>
                </c:pt>
                <c:pt idx="341">
                  <c:v>7.368421052631581E-2</c:v>
                </c:pt>
                <c:pt idx="342">
                  <c:v>7.368421052631581E-2</c:v>
                </c:pt>
                <c:pt idx="343">
                  <c:v>7.368421052631581E-2</c:v>
                </c:pt>
                <c:pt idx="344">
                  <c:v>7.368421052631581E-2</c:v>
                </c:pt>
                <c:pt idx="345">
                  <c:v>8.4210526315789527E-2</c:v>
                </c:pt>
                <c:pt idx="346">
                  <c:v>8.4210526315789527E-2</c:v>
                </c:pt>
                <c:pt idx="347">
                  <c:v>8.4210526315789527E-2</c:v>
                </c:pt>
                <c:pt idx="348">
                  <c:v>8.4210526315789527E-2</c:v>
                </c:pt>
                <c:pt idx="349">
                  <c:v>8.4210526315789527E-2</c:v>
                </c:pt>
                <c:pt idx="350">
                  <c:v>8.4210526315789527E-2</c:v>
                </c:pt>
                <c:pt idx="351">
                  <c:v>8.4210526315789527E-2</c:v>
                </c:pt>
                <c:pt idx="352">
                  <c:v>8.4210526315789527E-2</c:v>
                </c:pt>
                <c:pt idx="353">
                  <c:v>8.4210526315789527E-2</c:v>
                </c:pt>
                <c:pt idx="354">
                  <c:v>8.4210526315789527E-2</c:v>
                </c:pt>
                <c:pt idx="355">
                  <c:v>8.4210526315789527E-2</c:v>
                </c:pt>
                <c:pt idx="356">
                  <c:v>8.4210526315789527E-2</c:v>
                </c:pt>
                <c:pt idx="357">
                  <c:v>8.4210526315789527E-2</c:v>
                </c:pt>
                <c:pt idx="358">
                  <c:v>8.4210526315789527E-2</c:v>
                </c:pt>
                <c:pt idx="359">
                  <c:v>8.4210526315789527E-2</c:v>
                </c:pt>
                <c:pt idx="360">
                  <c:v>8.4210526315789527E-2</c:v>
                </c:pt>
                <c:pt idx="361">
                  <c:v>8.4210526315789527E-2</c:v>
                </c:pt>
                <c:pt idx="362">
                  <c:v>8.4210526315789527E-2</c:v>
                </c:pt>
                <c:pt idx="363">
                  <c:v>8.4210526315789527E-2</c:v>
                </c:pt>
                <c:pt idx="364">
                  <c:v>8.4210526315789527E-2</c:v>
                </c:pt>
                <c:pt idx="365">
                  <c:v>8.4210526315789527E-2</c:v>
                </c:pt>
                <c:pt idx="366">
                  <c:v>8.4210526315789527E-2</c:v>
                </c:pt>
                <c:pt idx="367">
                  <c:v>8.4210526315789527E-2</c:v>
                </c:pt>
                <c:pt idx="368">
                  <c:v>8.4210526315789527E-2</c:v>
                </c:pt>
                <c:pt idx="369">
                  <c:v>8.4210526315789527E-2</c:v>
                </c:pt>
                <c:pt idx="370">
                  <c:v>8.4210526315789527E-2</c:v>
                </c:pt>
                <c:pt idx="371">
                  <c:v>8.4210526315789527E-2</c:v>
                </c:pt>
                <c:pt idx="372">
                  <c:v>8.4210526315789527E-2</c:v>
                </c:pt>
                <c:pt idx="373">
                  <c:v>8.4210526315789527E-2</c:v>
                </c:pt>
                <c:pt idx="374">
                  <c:v>8.4210526315789527E-2</c:v>
                </c:pt>
                <c:pt idx="375">
                  <c:v>8.4210526315789527E-2</c:v>
                </c:pt>
                <c:pt idx="376">
                  <c:v>8.4210526315789527E-2</c:v>
                </c:pt>
                <c:pt idx="377">
                  <c:v>8.4210526315789527E-2</c:v>
                </c:pt>
                <c:pt idx="378">
                  <c:v>8.4210526315789527E-2</c:v>
                </c:pt>
                <c:pt idx="379">
                  <c:v>8.4210526315789527E-2</c:v>
                </c:pt>
                <c:pt idx="380">
                  <c:v>8.4210526315789527E-2</c:v>
                </c:pt>
                <c:pt idx="381">
                  <c:v>8.4210526315789527E-2</c:v>
                </c:pt>
                <c:pt idx="382">
                  <c:v>8.4210526315789527E-2</c:v>
                </c:pt>
                <c:pt idx="383">
                  <c:v>8.4210526315789527E-2</c:v>
                </c:pt>
                <c:pt idx="384">
                  <c:v>8.4210526315789527E-2</c:v>
                </c:pt>
                <c:pt idx="385">
                  <c:v>8.4210526315789527E-2</c:v>
                </c:pt>
                <c:pt idx="386">
                  <c:v>8.4210526315789527E-2</c:v>
                </c:pt>
                <c:pt idx="387">
                  <c:v>8.4210526315789527E-2</c:v>
                </c:pt>
                <c:pt idx="388">
                  <c:v>8.4210526315789527E-2</c:v>
                </c:pt>
                <c:pt idx="389">
                  <c:v>8.4210526315789527E-2</c:v>
                </c:pt>
                <c:pt idx="390">
                  <c:v>8.4210526315789527E-2</c:v>
                </c:pt>
                <c:pt idx="391">
                  <c:v>8.4210526315789527E-2</c:v>
                </c:pt>
                <c:pt idx="392">
                  <c:v>8.4210526315789527E-2</c:v>
                </c:pt>
                <c:pt idx="393">
                  <c:v>8.4210526315789527E-2</c:v>
                </c:pt>
                <c:pt idx="394">
                  <c:v>8.4210526315789527E-2</c:v>
                </c:pt>
                <c:pt idx="395">
                  <c:v>8.4210526315789527E-2</c:v>
                </c:pt>
                <c:pt idx="396">
                  <c:v>8.4210526315789527E-2</c:v>
                </c:pt>
                <c:pt idx="397">
                  <c:v>8.4210526315789527E-2</c:v>
                </c:pt>
                <c:pt idx="398">
                  <c:v>8.4210526315789527E-2</c:v>
                </c:pt>
                <c:pt idx="399">
                  <c:v>8.4210526315789527E-2</c:v>
                </c:pt>
                <c:pt idx="400">
                  <c:v>8.4210526315789527E-2</c:v>
                </c:pt>
                <c:pt idx="401">
                  <c:v>8.4210526315789527E-2</c:v>
                </c:pt>
                <c:pt idx="402">
                  <c:v>9.4736842105263772E-2</c:v>
                </c:pt>
                <c:pt idx="403">
                  <c:v>9.4736842105263772E-2</c:v>
                </c:pt>
                <c:pt idx="404">
                  <c:v>9.4736842105263772E-2</c:v>
                </c:pt>
                <c:pt idx="405">
                  <c:v>9.4736842105263772E-2</c:v>
                </c:pt>
                <c:pt idx="406">
                  <c:v>9.4736842105263772E-2</c:v>
                </c:pt>
                <c:pt idx="407">
                  <c:v>9.4736842105263772E-2</c:v>
                </c:pt>
                <c:pt idx="408">
                  <c:v>9.4736842105263772E-2</c:v>
                </c:pt>
                <c:pt idx="409">
                  <c:v>9.4736842105263772E-2</c:v>
                </c:pt>
                <c:pt idx="410">
                  <c:v>9.4736842105263772E-2</c:v>
                </c:pt>
                <c:pt idx="411">
                  <c:v>9.4736842105263772E-2</c:v>
                </c:pt>
                <c:pt idx="412">
                  <c:v>9.4736842105263772E-2</c:v>
                </c:pt>
                <c:pt idx="413">
                  <c:v>9.4736842105263772E-2</c:v>
                </c:pt>
                <c:pt idx="414">
                  <c:v>9.4736842105263772E-2</c:v>
                </c:pt>
                <c:pt idx="415">
                  <c:v>9.4736842105263772E-2</c:v>
                </c:pt>
                <c:pt idx="416">
                  <c:v>9.4736842105263772E-2</c:v>
                </c:pt>
                <c:pt idx="417">
                  <c:v>9.4736842105263772E-2</c:v>
                </c:pt>
                <c:pt idx="418">
                  <c:v>9.4736842105263772E-2</c:v>
                </c:pt>
                <c:pt idx="419">
                  <c:v>9.4736842105263772E-2</c:v>
                </c:pt>
                <c:pt idx="420">
                  <c:v>9.4736842105263772E-2</c:v>
                </c:pt>
                <c:pt idx="421">
                  <c:v>9.4736842105263772E-2</c:v>
                </c:pt>
                <c:pt idx="422">
                  <c:v>9.4736842105263772E-2</c:v>
                </c:pt>
                <c:pt idx="423">
                  <c:v>9.4736842105263772E-2</c:v>
                </c:pt>
                <c:pt idx="424">
                  <c:v>9.4736842105263772E-2</c:v>
                </c:pt>
                <c:pt idx="425">
                  <c:v>9.4736842105263772E-2</c:v>
                </c:pt>
                <c:pt idx="426">
                  <c:v>9.4736842105263772E-2</c:v>
                </c:pt>
                <c:pt idx="427">
                  <c:v>9.4736842105263772E-2</c:v>
                </c:pt>
                <c:pt idx="428">
                  <c:v>9.4736842105263772E-2</c:v>
                </c:pt>
                <c:pt idx="429">
                  <c:v>9.4736842105263772E-2</c:v>
                </c:pt>
                <c:pt idx="430">
                  <c:v>9.4736842105263772E-2</c:v>
                </c:pt>
                <c:pt idx="431">
                  <c:v>9.4736842105263772E-2</c:v>
                </c:pt>
                <c:pt idx="432">
                  <c:v>9.4736842105263772E-2</c:v>
                </c:pt>
                <c:pt idx="433">
                  <c:v>9.4736842105263772E-2</c:v>
                </c:pt>
                <c:pt idx="434">
                  <c:v>9.4736842105263772E-2</c:v>
                </c:pt>
                <c:pt idx="435">
                  <c:v>9.4736842105263772E-2</c:v>
                </c:pt>
                <c:pt idx="436">
                  <c:v>9.4736842105263772E-2</c:v>
                </c:pt>
                <c:pt idx="437">
                  <c:v>9.4736842105263772E-2</c:v>
                </c:pt>
                <c:pt idx="438">
                  <c:v>0.10526315789473686</c:v>
                </c:pt>
                <c:pt idx="439">
                  <c:v>0.10526315789473686</c:v>
                </c:pt>
                <c:pt idx="440">
                  <c:v>0.10526315789473686</c:v>
                </c:pt>
                <c:pt idx="441">
                  <c:v>0.11578947368421059</c:v>
                </c:pt>
                <c:pt idx="442">
                  <c:v>0.11578947368421059</c:v>
                </c:pt>
                <c:pt idx="443">
                  <c:v>0.11578947368421059</c:v>
                </c:pt>
                <c:pt idx="444">
                  <c:v>0.11578947368421059</c:v>
                </c:pt>
                <c:pt idx="445">
                  <c:v>0.11578947368421059</c:v>
                </c:pt>
                <c:pt idx="446">
                  <c:v>0.11578947368421059</c:v>
                </c:pt>
                <c:pt idx="447">
                  <c:v>0.11578947368421059</c:v>
                </c:pt>
                <c:pt idx="448">
                  <c:v>0.11578947368421059</c:v>
                </c:pt>
                <c:pt idx="449">
                  <c:v>0.11578947368421059</c:v>
                </c:pt>
                <c:pt idx="450">
                  <c:v>0.11578947368421059</c:v>
                </c:pt>
                <c:pt idx="451">
                  <c:v>0.11578947368421059</c:v>
                </c:pt>
                <c:pt idx="452">
                  <c:v>0.11578947368421059</c:v>
                </c:pt>
                <c:pt idx="453">
                  <c:v>0.11578947368421059</c:v>
                </c:pt>
                <c:pt idx="454">
                  <c:v>0.11578947368421059</c:v>
                </c:pt>
                <c:pt idx="455">
                  <c:v>0.11578947368421059</c:v>
                </c:pt>
                <c:pt idx="456">
                  <c:v>0.11578947368421059</c:v>
                </c:pt>
                <c:pt idx="457">
                  <c:v>0.11578947368421059</c:v>
                </c:pt>
                <c:pt idx="458">
                  <c:v>0.11578947368421059</c:v>
                </c:pt>
                <c:pt idx="459">
                  <c:v>0.11578947368421059</c:v>
                </c:pt>
                <c:pt idx="460">
                  <c:v>0.11578947368421059</c:v>
                </c:pt>
                <c:pt idx="461">
                  <c:v>0.11578947368421059</c:v>
                </c:pt>
                <c:pt idx="462">
                  <c:v>0.11578947368421059</c:v>
                </c:pt>
                <c:pt idx="463">
                  <c:v>0.11578947368421059</c:v>
                </c:pt>
                <c:pt idx="464">
                  <c:v>0.11578947368421059</c:v>
                </c:pt>
                <c:pt idx="465">
                  <c:v>0.11578947368421059</c:v>
                </c:pt>
                <c:pt idx="466">
                  <c:v>0.11578947368421059</c:v>
                </c:pt>
                <c:pt idx="467">
                  <c:v>0.11578947368421059</c:v>
                </c:pt>
                <c:pt idx="468">
                  <c:v>0.11578947368421059</c:v>
                </c:pt>
                <c:pt idx="469">
                  <c:v>0.11578947368421059</c:v>
                </c:pt>
                <c:pt idx="470">
                  <c:v>0.11578947368421059</c:v>
                </c:pt>
                <c:pt idx="471">
                  <c:v>0.11578947368421059</c:v>
                </c:pt>
                <c:pt idx="472">
                  <c:v>0.11578947368421059</c:v>
                </c:pt>
                <c:pt idx="473">
                  <c:v>0.11578947368421059</c:v>
                </c:pt>
                <c:pt idx="474">
                  <c:v>0.11578947368421059</c:v>
                </c:pt>
                <c:pt idx="475">
                  <c:v>0.11578947368421059</c:v>
                </c:pt>
                <c:pt idx="476">
                  <c:v>0.11578947368421059</c:v>
                </c:pt>
                <c:pt idx="477">
                  <c:v>0.12631578947368419</c:v>
                </c:pt>
                <c:pt idx="478">
                  <c:v>0.12631578947368419</c:v>
                </c:pt>
                <c:pt idx="479">
                  <c:v>0.12631578947368419</c:v>
                </c:pt>
                <c:pt idx="480">
                  <c:v>0.12631578947368419</c:v>
                </c:pt>
                <c:pt idx="481">
                  <c:v>0.12631578947368419</c:v>
                </c:pt>
                <c:pt idx="482">
                  <c:v>0.12631578947368419</c:v>
                </c:pt>
                <c:pt idx="483">
                  <c:v>0.12631578947368419</c:v>
                </c:pt>
                <c:pt idx="484">
                  <c:v>0.12631578947368419</c:v>
                </c:pt>
                <c:pt idx="485">
                  <c:v>0.12631578947368419</c:v>
                </c:pt>
                <c:pt idx="486">
                  <c:v>0.12631578947368419</c:v>
                </c:pt>
                <c:pt idx="487">
                  <c:v>0.12631578947368419</c:v>
                </c:pt>
                <c:pt idx="488">
                  <c:v>0.12631578947368419</c:v>
                </c:pt>
                <c:pt idx="489">
                  <c:v>0.12631578947368419</c:v>
                </c:pt>
                <c:pt idx="490">
                  <c:v>0.12631578947368419</c:v>
                </c:pt>
                <c:pt idx="491">
                  <c:v>0.12631578947368419</c:v>
                </c:pt>
                <c:pt idx="492">
                  <c:v>0.12631578947368419</c:v>
                </c:pt>
                <c:pt idx="493">
                  <c:v>0.12631578947368419</c:v>
                </c:pt>
                <c:pt idx="494">
                  <c:v>0.12631578947368419</c:v>
                </c:pt>
                <c:pt idx="495">
                  <c:v>0.12631578947368419</c:v>
                </c:pt>
                <c:pt idx="496">
                  <c:v>0.12631578947368419</c:v>
                </c:pt>
                <c:pt idx="497">
                  <c:v>0.12631578947368419</c:v>
                </c:pt>
                <c:pt idx="498">
                  <c:v>0.12631578947368419</c:v>
                </c:pt>
                <c:pt idx="499">
                  <c:v>0.12631578947368419</c:v>
                </c:pt>
                <c:pt idx="500">
                  <c:v>0.12631578947368419</c:v>
                </c:pt>
                <c:pt idx="501">
                  <c:v>0.12631578947368419</c:v>
                </c:pt>
                <c:pt idx="502">
                  <c:v>0.13684210526315788</c:v>
                </c:pt>
                <c:pt idx="503">
                  <c:v>0.13684210526315788</c:v>
                </c:pt>
                <c:pt idx="504">
                  <c:v>0.13684210526315788</c:v>
                </c:pt>
                <c:pt idx="505">
                  <c:v>0.13684210526315788</c:v>
                </c:pt>
                <c:pt idx="506">
                  <c:v>0.13684210526315788</c:v>
                </c:pt>
                <c:pt idx="507">
                  <c:v>0.13684210526315788</c:v>
                </c:pt>
                <c:pt idx="508">
                  <c:v>0.13684210526315788</c:v>
                </c:pt>
                <c:pt idx="509">
                  <c:v>0.13684210526315788</c:v>
                </c:pt>
                <c:pt idx="510">
                  <c:v>0.13684210526315788</c:v>
                </c:pt>
                <c:pt idx="511">
                  <c:v>0.14736842105263201</c:v>
                </c:pt>
                <c:pt idx="512">
                  <c:v>0.14736842105263201</c:v>
                </c:pt>
                <c:pt idx="513">
                  <c:v>0.14736842105263201</c:v>
                </c:pt>
                <c:pt idx="514">
                  <c:v>0.14736842105263201</c:v>
                </c:pt>
                <c:pt idx="515">
                  <c:v>0.14736842105263201</c:v>
                </c:pt>
                <c:pt idx="516">
                  <c:v>0.15789473684210595</c:v>
                </c:pt>
                <c:pt idx="517">
                  <c:v>0.15789473684210595</c:v>
                </c:pt>
                <c:pt idx="518">
                  <c:v>0.15789473684210595</c:v>
                </c:pt>
                <c:pt idx="519">
                  <c:v>0.15789473684210595</c:v>
                </c:pt>
                <c:pt idx="520">
                  <c:v>0.15789473684210595</c:v>
                </c:pt>
                <c:pt idx="521">
                  <c:v>0.15789473684210595</c:v>
                </c:pt>
                <c:pt idx="522">
                  <c:v>0.15789473684210595</c:v>
                </c:pt>
                <c:pt idx="523">
                  <c:v>0.15789473684210595</c:v>
                </c:pt>
                <c:pt idx="524">
                  <c:v>0.15789473684210595</c:v>
                </c:pt>
                <c:pt idx="525">
                  <c:v>0.15789473684210595</c:v>
                </c:pt>
                <c:pt idx="526">
                  <c:v>0.15789473684210595</c:v>
                </c:pt>
                <c:pt idx="527">
                  <c:v>0.15789473684210595</c:v>
                </c:pt>
                <c:pt idx="528">
                  <c:v>0.15789473684210595</c:v>
                </c:pt>
                <c:pt idx="529">
                  <c:v>0.15789473684210595</c:v>
                </c:pt>
                <c:pt idx="530">
                  <c:v>0.15789473684210595</c:v>
                </c:pt>
                <c:pt idx="531">
                  <c:v>0.15789473684210595</c:v>
                </c:pt>
                <c:pt idx="532">
                  <c:v>0.15789473684210595</c:v>
                </c:pt>
                <c:pt idx="533">
                  <c:v>0.15789473684210595</c:v>
                </c:pt>
                <c:pt idx="534">
                  <c:v>0.15789473684210595</c:v>
                </c:pt>
                <c:pt idx="535">
                  <c:v>0.15789473684210595</c:v>
                </c:pt>
                <c:pt idx="536">
                  <c:v>0.15789473684210595</c:v>
                </c:pt>
                <c:pt idx="537">
                  <c:v>0.15789473684210595</c:v>
                </c:pt>
                <c:pt idx="538">
                  <c:v>0.15789473684210595</c:v>
                </c:pt>
                <c:pt idx="539">
                  <c:v>0.15789473684210595</c:v>
                </c:pt>
                <c:pt idx="540">
                  <c:v>0.15789473684210595</c:v>
                </c:pt>
                <c:pt idx="541">
                  <c:v>0.15789473684210595</c:v>
                </c:pt>
                <c:pt idx="542">
                  <c:v>0.15789473684210595</c:v>
                </c:pt>
                <c:pt idx="543">
                  <c:v>0.15789473684210595</c:v>
                </c:pt>
                <c:pt idx="544">
                  <c:v>0.15789473684210595</c:v>
                </c:pt>
                <c:pt idx="545">
                  <c:v>0.15789473684210595</c:v>
                </c:pt>
                <c:pt idx="546">
                  <c:v>0.15789473684210595</c:v>
                </c:pt>
                <c:pt idx="547">
                  <c:v>0.15789473684210595</c:v>
                </c:pt>
                <c:pt idx="548">
                  <c:v>0.15789473684210595</c:v>
                </c:pt>
                <c:pt idx="549">
                  <c:v>0.15789473684210595</c:v>
                </c:pt>
                <c:pt idx="550">
                  <c:v>0.15789473684210595</c:v>
                </c:pt>
                <c:pt idx="551">
                  <c:v>0.15789473684210595</c:v>
                </c:pt>
                <c:pt idx="552">
                  <c:v>0.15789473684210595</c:v>
                </c:pt>
                <c:pt idx="553">
                  <c:v>0.15789473684210595</c:v>
                </c:pt>
                <c:pt idx="554">
                  <c:v>0.15789473684210595</c:v>
                </c:pt>
                <c:pt idx="555">
                  <c:v>0.15789473684210595</c:v>
                </c:pt>
                <c:pt idx="556">
                  <c:v>0.15789473684210595</c:v>
                </c:pt>
                <c:pt idx="557">
                  <c:v>0.15789473684210595</c:v>
                </c:pt>
                <c:pt idx="558">
                  <c:v>0.15789473684210595</c:v>
                </c:pt>
                <c:pt idx="559">
                  <c:v>0.16842105263157892</c:v>
                </c:pt>
                <c:pt idx="560">
                  <c:v>0.16842105263157892</c:v>
                </c:pt>
                <c:pt idx="561">
                  <c:v>0.16842105263157892</c:v>
                </c:pt>
                <c:pt idx="562">
                  <c:v>0.16842105263157892</c:v>
                </c:pt>
                <c:pt idx="563">
                  <c:v>0.16842105263157892</c:v>
                </c:pt>
                <c:pt idx="564">
                  <c:v>0.16842105263157892</c:v>
                </c:pt>
                <c:pt idx="565">
                  <c:v>0.16842105263157892</c:v>
                </c:pt>
                <c:pt idx="566">
                  <c:v>0.16842105263157892</c:v>
                </c:pt>
                <c:pt idx="567">
                  <c:v>0.16842105263157892</c:v>
                </c:pt>
                <c:pt idx="568">
                  <c:v>0.16842105263157892</c:v>
                </c:pt>
                <c:pt idx="569">
                  <c:v>0.16842105263157892</c:v>
                </c:pt>
                <c:pt idx="570">
                  <c:v>0.16842105263157892</c:v>
                </c:pt>
                <c:pt idx="571">
                  <c:v>0.16842105263157892</c:v>
                </c:pt>
                <c:pt idx="572">
                  <c:v>0.16842105263157892</c:v>
                </c:pt>
                <c:pt idx="573">
                  <c:v>0.16842105263157892</c:v>
                </c:pt>
                <c:pt idx="574">
                  <c:v>0.16842105263157892</c:v>
                </c:pt>
                <c:pt idx="575">
                  <c:v>0.16842105263157892</c:v>
                </c:pt>
                <c:pt idx="576">
                  <c:v>0.16842105263157892</c:v>
                </c:pt>
                <c:pt idx="577">
                  <c:v>0.16842105263157892</c:v>
                </c:pt>
                <c:pt idx="578">
                  <c:v>0.16842105263157892</c:v>
                </c:pt>
                <c:pt idx="579">
                  <c:v>0.16842105263157892</c:v>
                </c:pt>
                <c:pt idx="580">
                  <c:v>0.16842105263157892</c:v>
                </c:pt>
                <c:pt idx="581">
                  <c:v>0.16842105263157892</c:v>
                </c:pt>
                <c:pt idx="582">
                  <c:v>0.16842105263157892</c:v>
                </c:pt>
                <c:pt idx="583">
                  <c:v>0.16842105263157892</c:v>
                </c:pt>
                <c:pt idx="584">
                  <c:v>0.16842105263157892</c:v>
                </c:pt>
                <c:pt idx="585">
                  <c:v>0.16842105263157892</c:v>
                </c:pt>
                <c:pt idx="586">
                  <c:v>0.16842105263157892</c:v>
                </c:pt>
                <c:pt idx="587">
                  <c:v>0.17894736842105319</c:v>
                </c:pt>
                <c:pt idx="588">
                  <c:v>0.17894736842105319</c:v>
                </c:pt>
                <c:pt idx="589">
                  <c:v>0.17894736842105319</c:v>
                </c:pt>
                <c:pt idx="590">
                  <c:v>0.17894736842105319</c:v>
                </c:pt>
                <c:pt idx="591">
                  <c:v>0.17894736842105319</c:v>
                </c:pt>
                <c:pt idx="592">
                  <c:v>0.17894736842105319</c:v>
                </c:pt>
                <c:pt idx="593">
                  <c:v>0.17894736842105319</c:v>
                </c:pt>
                <c:pt idx="594">
                  <c:v>0.17894736842105319</c:v>
                </c:pt>
                <c:pt idx="595">
                  <c:v>0.17894736842105319</c:v>
                </c:pt>
                <c:pt idx="596">
                  <c:v>0.17894736842105319</c:v>
                </c:pt>
                <c:pt idx="597">
                  <c:v>0.17894736842105319</c:v>
                </c:pt>
                <c:pt idx="598">
                  <c:v>0.17894736842105319</c:v>
                </c:pt>
                <c:pt idx="599">
                  <c:v>0.17894736842105319</c:v>
                </c:pt>
                <c:pt idx="600">
                  <c:v>0.17894736842105319</c:v>
                </c:pt>
                <c:pt idx="601">
                  <c:v>0.17894736842105319</c:v>
                </c:pt>
                <c:pt idx="602">
                  <c:v>0.17894736842105319</c:v>
                </c:pt>
                <c:pt idx="603">
                  <c:v>0.17894736842105319</c:v>
                </c:pt>
                <c:pt idx="604">
                  <c:v>0.17894736842105319</c:v>
                </c:pt>
                <c:pt idx="605">
                  <c:v>0.17894736842105319</c:v>
                </c:pt>
                <c:pt idx="606">
                  <c:v>0.17894736842105319</c:v>
                </c:pt>
                <c:pt idx="607">
                  <c:v>0.17894736842105319</c:v>
                </c:pt>
                <c:pt idx="608">
                  <c:v>0.17894736842105319</c:v>
                </c:pt>
                <c:pt idx="609">
                  <c:v>0.17894736842105319</c:v>
                </c:pt>
                <c:pt idx="610">
                  <c:v>0.17894736842105319</c:v>
                </c:pt>
                <c:pt idx="611">
                  <c:v>0.17894736842105319</c:v>
                </c:pt>
                <c:pt idx="612">
                  <c:v>0.17894736842105319</c:v>
                </c:pt>
                <c:pt idx="613">
                  <c:v>0.17894736842105319</c:v>
                </c:pt>
                <c:pt idx="614">
                  <c:v>0.17894736842105319</c:v>
                </c:pt>
                <c:pt idx="615">
                  <c:v>0.17894736842105319</c:v>
                </c:pt>
                <c:pt idx="616">
                  <c:v>0.17894736842105319</c:v>
                </c:pt>
                <c:pt idx="617">
                  <c:v>0.17894736842105319</c:v>
                </c:pt>
                <c:pt idx="618">
                  <c:v>0.17894736842105319</c:v>
                </c:pt>
                <c:pt idx="619">
                  <c:v>0.17894736842105319</c:v>
                </c:pt>
                <c:pt idx="620">
                  <c:v>0.17894736842105319</c:v>
                </c:pt>
                <c:pt idx="621">
                  <c:v>0.17894736842105319</c:v>
                </c:pt>
                <c:pt idx="622">
                  <c:v>0.17894736842105319</c:v>
                </c:pt>
                <c:pt idx="623">
                  <c:v>0.17894736842105319</c:v>
                </c:pt>
                <c:pt idx="624">
                  <c:v>0.17894736842105319</c:v>
                </c:pt>
                <c:pt idx="625">
                  <c:v>0.18947368421052641</c:v>
                </c:pt>
                <c:pt idx="626">
                  <c:v>0.18947368421052641</c:v>
                </c:pt>
                <c:pt idx="627">
                  <c:v>0.18947368421052641</c:v>
                </c:pt>
                <c:pt idx="628">
                  <c:v>0.18947368421052641</c:v>
                </c:pt>
                <c:pt idx="629">
                  <c:v>0.18947368421052641</c:v>
                </c:pt>
                <c:pt idx="630">
                  <c:v>0.18947368421052641</c:v>
                </c:pt>
                <c:pt idx="631">
                  <c:v>0.18947368421052641</c:v>
                </c:pt>
                <c:pt idx="632">
                  <c:v>0.18947368421052641</c:v>
                </c:pt>
                <c:pt idx="633">
                  <c:v>0.18947368421052641</c:v>
                </c:pt>
                <c:pt idx="634">
                  <c:v>0.18947368421052641</c:v>
                </c:pt>
                <c:pt idx="635">
                  <c:v>0.18947368421052641</c:v>
                </c:pt>
                <c:pt idx="636">
                  <c:v>0.18947368421052641</c:v>
                </c:pt>
                <c:pt idx="637">
                  <c:v>0.18947368421052641</c:v>
                </c:pt>
                <c:pt idx="638">
                  <c:v>0.18947368421052641</c:v>
                </c:pt>
                <c:pt idx="639">
                  <c:v>0.18947368421052641</c:v>
                </c:pt>
                <c:pt idx="640">
                  <c:v>0.18947368421052641</c:v>
                </c:pt>
                <c:pt idx="641">
                  <c:v>0.18947368421052641</c:v>
                </c:pt>
                <c:pt idx="642">
                  <c:v>0.18947368421052641</c:v>
                </c:pt>
                <c:pt idx="643">
                  <c:v>0.18947368421052641</c:v>
                </c:pt>
                <c:pt idx="644">
                  <c:v>0.18947368421052641</c:v>
                </c:pt>
                <c:pt idx="645">
                  <c:v>0.18947368421052641</c:v>
                </c:pt>
                <c:pt idx="646">
                  <c:v>0.18947368421052641</c:v>
                </c:pt>
                <c:pt idx="647">
                  <c:v>0.18947368421052641</c:v>
                </c:pt>
                <c:pt idx="648">
                  <c:v>0.18947368421052641</c:v>
                </c:pt>
                <c:pt idx="649">
                  <c:v>0.18947368421052641</c:v>
                </c:pt>
                <c:pt idx="650">
                  <c:v>0.18947368421052641</c:v>
                </c:pt>
                <c:pt idx="651">
                  <c:v>0.18947368421052641</c:v>
                </c:pt>
                <c:pt idx="652">
                  <c:v>0.18947368421052641</c:v>
                </c:pt>
                <c:pt idx="653">
                  <c:v>0.18947368421052641</c:v>
                </c:pt>
                <c:pt idx="654">
                  <c:v>0.18947368421052641</c:v>
                </c:pt>
                <c:pt idx="655">
                  <c:v>0.18947368421052641</c:v>
                </c:pt>
                <c:pt idx="656">
                  <c:v>0.18947368421052641</c:v>
                </c:pt>
                <c:pt idx="657">
                  <c:v>0.18947368421052641</c:v>
                </c:pt>
                <c:pt idx="658">
                  <c:v>0.18947368421052641</c:v>
                </c:pt>
                <c:pt idx="659">
                  <c:v>0.18947368421052641</c:v>
                </c:pt>
                <c:pt idx="660">
                  <c:v>0.18947368421052641</c:v>
                </c:pt>
                <c:pt idx="661">
                  <c:v>0.18947368421052641</c:v>
                </c:pt>
                <c:pt idx="662">
                  <c:v>0.18947368421052641</c:v>
                </c:pt>
                <c:pt idx="663">
                  <c:v>0.2</c:v>
                </c:pt>
                <c:pt idx="664">
                  <c:v>0.2</c:v>
                </c:pt>
                <c:pt idx="665">
                  <c:v>0.2</c:v>
                </c:pt>
                <c:pt idx="666">
                  <c:v>0.2</c:v>
                </c:pt>
                <c:pt idx="667">
                  <c:v>0.2</c:v>
                </c:pt>
                <c:pt idx="668">
                  <c:v>0.2</c:v>
                </c:pt>
                <c:pt idx="669">
                  <c:v>0.2</c:v>
                </c:pt>
                <c:pt idx="670">
                  <c:v>0.2</c:v>
                </c:pt>
                <c:pt idx="671">
                  <c:v>0.2</c:v>
                </c:pt>
                <c:pt idx="672">
                  <c:v>0.2</c:v>
                </c:pt>
                <c:pt idx="673">
                  <c:v>0.2</c:v>
                </c:pt>
                <c:pt idx="674">
                  <c:v>0.2</c:v>
                </c:pt>
                <c:pt idx="675">
                  <c:v>0.2</c:v>
                </c:pt>
                <c:pt idx="676">
                  <c:v>0.2</c:v>
                </c:pt>
                <c:pt idx="677">
                  <c:v>0.2</c:v>
                </c:pt>
                <c:pt idx="678">
                  <c:v>0.2</c:v>
                </c:pt>
                <c:pt idx="679">
                  <c:v>0.2</c:v>
                </c:pt>
                <c:pt idx="680">
                  <c:v>0.2</c:v>
                </c:pt>
                <c:pt idx="681">
                  <c:v>0.2</c:v>
                </c:pt>
                <c:pt idx="682">
                  <c:v>0.2</c:v>
                </c:pt>
                <c:pt idx="683">
                  <c:v>0.2</c:v>
                </c:pt>
                <c:pt idx="684">
                  <c:v>0.2</c:v>
                </c:pt>
                <c:pt idx="685">
                  <c:v>0.2</c:v>
                </c:pt>
                <c:pt idx="686">
                  <c:v>0.2</c:v>
                </c:pt>
                <c:pt idx="687">
                  <c:v>0.2</c:v>
                </c:pt>
                <c:pt idx="688">
                  <c:v>0.2</c:v>
                </c:pt>
                <c:pt idx="689">
                  <c:v>0.2</c:v>
                </c:pt>
                <c:pt idx="690">
                  <c:v>0.2</c:v>
                </c:pt>
                <c:pt idx="691">
                  <c:v>0.2</c:v>
                </c:pt>
                <c:pt idx="692">
                  <c:v>0.2</c:v>
                </c:pt>
                <c:pt idx="693">
                  <c:v>0.2</c:v>
                </c:pt>
                <c:pt idx="694">
                  <c:v>0.2</c:v>
                </c:pt>
                <c:pt idx="695">
                  <c:v>0.2</c:v>
                </c:pt>
                <c:pt idx="696">
                  <c:v>0.2</c:v>
                </c:pt>
                <c:pt idx="697">
                  <c:v>0.2</c:v>
                </c:pt>
                <c:pt idx="698">
                  <c:v>0.2</c:v>
                </c:pt>
                <c:pt idx="699">
                  <c:v>0.2</c:v>
                </c:pt>
                <c:pt idx="700">
                  <c:v>0.2</c:v>
                </c:pt>
                <c:pt idx="701">
                  <c:v>0.21052631578947403</c:v>
                </c:pt>
                <c:pt idx="702">
                  <c:v>0.21052631578947403</c:v>
                </c:pt>
                <c:pt idx="703">
                  <c:v>0.21052631578947403</c:v>
                </c:pt>
                <c:pt idx="704">
                  <c:v>0.21052631578947403</c:v>
                </c:pt>
                <c:pt idx="705">
                  <c:v>0.21052631578947403</c:v>
                </c:pt>
                <c:pt idx="706">
                  <c:v>0.21052631578947403</c:v>
                </c:pt>
                <c:pt idx="707">
                  <c:v>0.21052631578947403</c:v>
                </c:pt>
                <c:pt idx="708">
                  <c:v>0.21052631578947403</c:v>
                </c:pt>
                <c:pt idx="709">
                  <c:v>0.21052631578947403</c:v>
                </c:pt>
                <c:pt idx="710">
                  <c:v>0.21052631578947403</c:v>
                </c:pt>
                <c:pt idx="711">
                  <c:v>0.21052631578947403</c:v>
                </c:pt>
                <c:pt idx="712">
                  <c:v>0.21052631578947403</c:v>
                </c:pt>
                <c:pt idx="713">
                  <c:v>0.21052631578947403</c:v>
                </c:pt>
                <c:pt idx="714">
                  <c:v>0.21052631578947403</c:v>
                </c:pt>
                <c:pt idx="715">
                  <c:v>0.21052631578947403</c:v>
                </c:pt>
                <c:pt idx="716">
                  <c:v>0.21052631578947403</c:v>
                </c:pt>
                <c:pt idx="717">
                  <c:v>0.21052631578947403</c:v>
                </c:pt>
                <c:pt idx="718">
                  <c:v>0.21052631578947403</c:v>
                </c:pt>
                <c:pt idx="719">
                  <c:v>0.21052631578947403</c:v>
                </c:pt>
                <c:pt idx="720">
                  <c:v>0.21052631578947403</c:v>
                </c:pt>
                <c:pt idx="721">
                  <c:v>0.21052631578947403</c:v>
                </c:pt>
                <c:pt idx="722">
                  <c:v>0.21052631578947403</c:v>
                </c:pt>
                <c:pt idx="723">
                  <c:v>0.21052631578947403</c:v>
                </c:pt>
                <c:pt idx="724">
                  <c:v>0.21052631578947403</c:v>
                </c:pt>
                <c:pt idx="725">
                  <c:v>0.21052631578947403</c:v>
                </c:pt>
                <c:pt idx="726">
                  <c:v>0.21052631578947403</c:v>
                </c:pt>
                <c:pt idx="727">
                  <c:v>0.21052631578947403</c:v>
                </c:pt>
                <c:pt idx="728">
                  <c:v>0.21052631578947403</c:v>
                </c:pt>
                <c:pt idx="729">
                  <c:v>0.21052631578947403</c:v>
                </c:pt>
                <c:pt idx="730">
                  <c:v>0.21052631578947403</c:v>
                </c:pt>
                <c:pt idx="731">
                  <c:v>0.22105263157894739</c:v>
                </c:pt>
                <c:pt idx="732">
                  <c:v>0.22105263157894739</c:v>
                </c:pt>
                <c:pt idx="733">
                  <c:v>0.23157894736842136</c:v>
                </c:pt>
                <c:pt idx="734">
                  <c:v>0.24210526315789524</c:v>
                </c:pt>
                <c:pt idx="735">
                  <c:v>0.24210526315789524</c:v>
                </c:pt>
                <c:pt idx="736">
                  <c:v>0.24210526315789524</c:v>
                </c:pt>
                <c:pt idx="737">
                  <c:v>0.24210526315789524</c:v>
                </c:pt>
                <c:pt idx="738">
                  <c:v>0.24210526315789524</c:v>
                </c:pt>
                <c:pt idx="739">
                  <c:v>0.24210526315789524</c:v>
                </c:pt>
                <c:pt idx="740">
                  <c:v>0.24210526315789524</c:v>
                </c:pt>
                <c:pt idx="741">
                  <c:v>0.24210526315789524</c:v>
                </c:pt>
                <c:pt idx="742">
                  <c:v>0.24210526315789524</c:v>
                </c:pt>
                <c:pt idx="743">
                  <c:v>0.24210526315789524</c:v>
                </c:pt>
                <c:pt idx="744">
                  <c:v>0.24210526315789524</c:v>
                </c:pt>
                <c:pt idx="745">
                  <c:v>0.24210526315789524</c:v>
                </c:pt>
                <c:pt idx="746">
                  <c:v>0.24210526315789524</c:v>
                </c:pt>
                <c:pt idx="747">
                  <c:v>0.24210526315789524</c:v>
                </c:pt>
                <c:pt idx="748">
                  <c:v>0.24210526315789524</c:v>
                </c:pt>
                <c:pt idx="749">
                  <c:v>0.24210526315789524</c:v>
                </c:pt>
                <c:pt idx="750">
                  <c:v>0.25263157894736843</c:v>
                </c:pt>
                <c:pt idx="751">
                  <c:v>0.25263157894736843</c:v>
                </c:pt>
                <c:pt idx="752">
                  <c:v>0.26315789473684231</c:v>
                </c:pt>
                <c:pt idx="753">
                  <c:v>0.26315789473684231</c:v>
                </c:pt>
                <c:pt idx="754">
                  <c:v>0.26315789473684231</c:v>
                </c:pt>
                <c:pt idx="755">
                  <c:v>0.26315789473684231</c:v>
                </c:pt>
                <c:pt idx="756">
                  <c:v>0.26315789473684231</c:v>
                </c:pt>
                <c:pt idx="757">
                  <c:v>0.26315789473684231</c:v>
                </c:pt>
                <c:pt idx="758">
                  <c:v>0.26315789473684231</c:v>
                </c:pt>
                <c:pt idx="759">
                  <c:v>0.26315789473684231</c:v>
                </c:pt>
                <c:pt idx="760">
                  <c:v>0.26315789473684231</c:v>
                </c:pt>
                <c:pt idx="761">
                  <c:v>0.26315789473684231</c:v>
                </c:pt>
                <c:pt idx="762">
                  <c:v>0.26315789473684231</c:v>
                </c:pt>
                <c:pt idx="763">
                  <c:v>0.26315789473684231</c:v>
                </c:pt>
                <c:pt idx="764">
                  <c:v>0.26315789473684231</c:v>
                </c:pt>
                <c:pt idx="765">
                  <c:v>0.26315789473684231</c:v>
                </c:pt>
                <c:pt idx="766">
                  <c:v>0.26315789473684231</c:v>
                </c:pt>
                <c:pt idx="767">
                  <c:v>0.26315789473684231</c:v>
                </c:pt>
                <c:pt idx="768">
                  <c:v>0.26315789473684231</c:v>
                </c:pt>
                <c:pt idx="769">
                  <c:v>0.26315789473684231</c:v>
                </c:pt>
                <c:pt idx="770">
                  <c:v>0.26315789473684231</c:v>
                </c:pt>
                <c:pt idx="771">
                  <c:v>0.26315789473684231</c:v>
                </c:pt>
                <c:pt idx="772">
                  <c:v>0.26315789473684231</c:v>
                </c:pt>
                <c:pt idx="773">
                  <c:v>0.26315789473684231</c:v>
                </c:pt>
                <c:pt idx="774">
                  <c:v>0.26315789473684231</c:v>
                </c:pt>
                <c:pt idx="775">
                  <c:v>0.26315789473684231</c:v>
                </c:pt>
                <c:pt idx="776">
                  <c:v>0.26315789473684231</c:v>
                </c:pt>
                <c:pt idx="777">
                  <c:v>0.26315789473684231</c:v>
                </c:pt>
                <c:pt idx="778">
                  <c:v>0.26315789473684231</c:v>
                </c:pt>
                <c:pt idx="779">
                  <c:v>0.26315789473684231</c:v>
                </c:pt>
                <c:pt idx="780">
                  <c:v>0.26315789473684231</c:v>
                </c:pt>
                <c:pt idx="781">
                  <c:v>0.26315789473684231</c:v>
                </c:pt>
                <c:pt idx="782">
                  <c:v>0.26315789473684231</c:v>
                </c:pt>
                <c:pt idx="783">
                  <c:v>0.26315789473684231</c:v>
                </c:pt>
                <c:pt idx="784">
                  <c:v>0.26315789473684231</c:v>
                </c:pt>
                <c:pt idx="785">
                  <c:v>0.26315789473684231</c:v>
                </c:pt>
                <c:pt idx="786">
                  <c:v>0.26315789473684231</c:v>
                </c:pt>
                <c:pt idx="787">
                  <c:v>0.26315789473684231</c:v>
                </c:pt>
                <c:pt idx="788">
                  <c:v>0.26315789473684231</c:v>
                </c:pt>
                <c:pt idx="789">
                  <c:v>0.26315789473684231</c:v>
                </c:pt>
                <c:pt idx="790">
                  <c:v>0.26315789473684231</c:v>
                </c:pt>
                <c:pt idx="791">
                  <c:v>0.26315789473684231</c:v>
                </c:pt>
                <c:pt idx="792">
                  <c:v>0.26315789473684231</c:v>
                </c:pt>
                <c:pt idx="793">
                  <c:v>0.26315789473684231</c:v>
                </c:pt>
                <c:pt idx="794">
                  <c:v>0.26315789473684231</c:v>
                </c:pt>
                <c:pt idx="795">
                  <c:v>0.26315789473684231</c:v>
                </c:pt>
                <c:pt idx="796">
                  <c:v>0.26315789473684231</c:v>
                </c:pt>
                <c:pt idx="797">
                  <c:v>0.26315789473684231</c:v>
                </c:pt>
                <c:pt idx="798">
                  <c:v>0.26315789473684231</c:v>
                </c:pt>
                <c:pt idx="799">
                  <c:v>0.26315789473684231</c:v>
                </c:pt>
                <c:pt idx="800">
                  <c:v>0.26315789473684231</c:v>
                </c:pt>
                <c:pt idx="801">
                  <c:v>0.26315789473684231</c:v>
                </c:pt>
                <c:pt idx="802">
                  <c:v>0.26315789473684231</c:v>
                </c:pt>
                <c:pt idx="803">
                  <c:v>0.26315789473684231</c:v>
                </c:pt>
                <c:pt idx="804">
                  <c:v>0.26315789473684231</c:v>
                </c:pt>
                <c:pt idx="805">
                  <c:v>0.26315789473684231</c:v>
                </c:pt>
                <c:pt idx="806">
                  <c:v>0.27368421052631575</c:v>
                </c:pt>
                <c:pt idx="807">
                  <c:v>0.27368421052631575</c:v>
                </c:pt>
                <c:pt idx="808">
                  <c:v>0.27368421052631575</c:v>
                </c:pt>
                <c:pt idx="809">
                  <c:v>0.27368421052631575</c:v>
                </c:pt>
                <c:pt idx="810">
                  <c:v>0.27368421052631575</c:v>
                </c:pt>
                <c:pt idx="811">
                  <c:v>0.27368421052631575</c:v>
                </c:pt>
                <c:pt idx="812">
                  <c:v>0.27368421052631575</c:v>
                </c:pt>
                <c:pt idx="813">
                  <c:v>0.27368421052631575</c:v>
                </c:pt>
                <c:pt idx="814">
                  <c:v>0.27368421052631575</c:v>
                </c:pt>
                <c:pt idx="815">
                  <c:v>0.27368421052631575</c:v>
                </c:pt>
                <c:pt idx="816">
                  <c:v>0.27368421052631575</c:v>
                </c:pt>
                <c:pt idx="817">
                  <c:v>0.27368421052631575</c:v>
                </c:pt>
                <c:pt idx="818">
                  <c:v>0.27368421052631575</c:v>
                </c:pt>
                <c:pt idx="819">
                  <c:v>0.27368421052631575</c:v>
                </c:pt>
                <c:pt idx="820">
                  <c:v>0.28421052631578947</c:v>
                </c:pt>
                <c:pt idx="821">
                  <c:v>0.28421052631578947</c:v>
                </c:pt>
                <c:pt idx="822">
                  <c:v>0.28421052631578947</c:v>
                </c:pt>
                <c:pt idx="823">
                  <c:v>0.28421052631578947</c:v>
                </c:pt>
                <c:pt idx="824">
                  <c:v>0.28421052631578947</c:v>
                </c:pt>
                <c:pt idx="825">
                  <c:v>0.28421052631578947</c:v>
                </c:pt>
                <c:pt idx="826">
                  <c:v>0.28421052631578947</c:v>
                </c:pt>
                <c:pt idx="827">
                  <c:v>0.28421052631578947</c:v>
                </c:pt>
                <c:pt idx="828">
                  <c:v>0.28421052631578947</c:v>
                </c:pt>
                <c:pt idx="829">
                  <c:v>0.28421052631578947</c:v>
                </c:pt>
                <c:pt idx="830">
                  <c:v>0.28421052631578947</c:v>
                </c:pt>
                <c:pt idx="831">
                  <c:v>0.28421052631578947</c:v>
                </c:pt>
                <c:pt idx="832">
                  <c:v>0.28421052631578947</c:v>
                </c:pt>
                <c:pt idx="833">
                  <c:v>0.28421052631578947</c:v>
                </c:pt>
                <c:pt idx="834">
                  <c:v>0.28421052631578947</c:v>
                </c:pt>
                <c:pt idx="835">
                  <c:v>0.28421052631578947</c:v>
                </c:pt>
                <c:pt idx="836">
                  <c:v>0.28421052631578947</c:v>
                </c:pt>
                <c:pt idx="837">
                  <c:v>0.28421052631578947</c:v>
                </c:pt>
                <c:pt idx="838">
                  <c:v>0.28421052631578947</c:v>
                </c:pt>
                <c:pt idx="839">
                  <c:v>0.28421052631578947</c:v>
                </c:pt>
                <c:pt idx="840">
                  <c:v>0.2947368421052633</c:v>
                </c:pt>
                <c:pt idx="841">
                  <c:v>0.2947368421052633</c:v>
                </c:pt>
                <c:pt idx="842">
                  <c:v>0.2947368421052633</c:v>
                </c:pt>
                <c:pt idx="843">
                  <c:v>0.30526315789473685</c:v>
                </c:pt>
                <c:pt idx="844">
                  <c:v>0.30526315789473685</c:v>
                </c:pt>
                <c:pt idx="845">
                  <c:v>0.30526315789473685</c:v>
                </c:pt>
                <c:pt idx="846">
                  <c:v>0.30526315789473685</c:v>
                </c:pt>
                <c:pt idx="847">
                  <c:v>0.30526315789473685</c:v>
                </c:pt>
                <c:pt idx="848">
                  <c:v>0.30526315789473685</c:v>
                </c:pt>
                <c:pt idx="849">
                  <c:v>0.30526315789473685</c:v>
                </c:pt>
                <c:pt idx="850">
                  <c:v>0.30526315789473685</c:v>
                </c:pt>
                <c:pt idx="851">
                  <c:v>0.30526315789473685</c:v>
                </c:pt>
                <c:pt idx="852">
                  <c:v>0.30526315789473685</c:v>
                </c:pt>
                <c:pt idx="853">
                  <c:v>0.30526315789473685</c:v>
                </c:pt>
                <c:pt idx="854">
                  <c:v>0.30526315789473685</c:v>
                </c:pt>
                <c:pt idx="855">
                  <c:v>0.30526315789473685</c:v>
                </c:pt>
                <c:pt idx="856">
                  <c:v>0.30526315789473685</c:v>
                </c:pt>
                <c:pt idx="857">
                  <c:v>0.30526315789473685</c:v>
                </c:pt>
                <c:pt idx="858">
                  <c:v>0.30526315789473685</c:v>
                </c:pt>
                <c:pt idx="859">
                  <c:v>0.30526315789473685</c:v>
                </c:pt>
                <c:pt idx="860">
                  <c:v>0.30526315789473685</c:v>
                </c:pt>
                <c:pt idx="861">
                  <c:v>0.30526315789473685</c:v>
                </c:pt>
                <c:pt idx="862">
                  <c:v>0.30526315789473685</c:v>
                </c:pt>
                <c:pt idx="863">
                  <c:v>0.30526315789473685</c:v>
                </c:pt>
                <c:pt idx="864">
                  <c:v>0.30526315789473685</c:v>
                </c:pt>
                <c:pt idx="865">
                  <c:v>0.30526315789473685</c:v>
                </c:pt>
                <c:pt idx="866">
                  <c:v>0.30526315789473685</c:v>
                </c:pt>
                <c:pt idx="867">
                  <c:v>0.30526315789473685</c:v>
                </c:pt>
                <c:pt idx="868">
                  <c:v>0.30526315789473685</c:v>
                </c:pt>
                <c:pt idx="869">
                  <c:v>0.30526315789473685</c:v>
                </c:pt>
                <c:pt idx="870">
                  <c:v>0.3157894736842119</c:v>
                </c:pt>
                <c:pt idx="871">
                  <c:v>0.3157894736842119</c:v>
                </c:pt>
                <c:pt idx="872">
                  <c:v>0.3157894736842119</c:v>
                </c:pt>
                <c:pt idx="873">
                  <c:v>0.3157894736842119</c:v>
                </c:pt>
                <c:pt idx="874">
                  <c:v>0.3157894736842119</c:v>
                </c:pt>
                <c:pt idx="875">
                  <c:v>0.3157894736842119</c:v>
                </c:pt>
                <c:pt idx="876">
                  <c:v>0.32631578947368556</c:v>
                </c:pt>
                <c:pt idx="877">
                  <c:v>0.32631578947368556</c:v>
                </c:pt>
                <c:pt idx="878">
                  <c:v>0.32631578947368556</c:v>
                </c:pt>
                <c:pt idx="879">
                  <c:v>0.32631578947368556</c:v>
                </c:pt>
                <c:pt idx="880">
                  <c:v>0.32631578947368556</c:v>
                </c:pt>
                <c:pt idx="881">
                  <c:v>0.32631578947368556</c:v>
                </c:pt>
                <c:pt idx="882">
                  <c:v>0.32631578947368556</c:v>
                </c:pt>
                <c:pt idx="883">
                  <c:v>0.32631578947368556</c:v>
                </c:pt>
                <c:pt idx="884">
                  <c:v>0.32631578947368556</c:v>
                </c:pt>
                <c:pt idx="885">
                  <c:v>0.32631578947368556</c:v>
                </c:pt>
                <c:pt idx="886">
                  <c:v>0.32631578947368556</c:v>
                </c:pt>
                <c:pt idx="887">
                  <c:v>0.32631578947368556</c:v>
                </c:pt>
                <c:pt idx="888">
                  <c:v>0.32631578947368556</c:v>
                </c:pt>
                <c:pt idx="889">
                  <c:v>0.32631578947368556</c:v>
                </c:pt>
                <c:pt idx="890">
                  <c:v>0.32631578947368556</c:v>
                </c:pt>
                <c:pt idx="891">
                  <c:v>0.32631578947368556</c:v>
                </c:pt>
                <c:pt idx="892">
                  <c:v>0.32631578947368556</c:v>
                </c:pt>
                <c:pt idx="893">
                  <c:v>0.33684210526315911</c:v>
                </c:pt>
                <c:pt idx="894">
                  <c:v>0.33684210526315911</c:v>
                </c:pt>
                <c:pt idx="895">
                  <c:v>0.33684210526315911</c:v>
                </c:pt>
                <c:pt idx="896">
                  <c:v>0.33684210526315911</c:v>
                </c:pt>
                <c:pt idx="897">
                  <c:v>0.33684210526315911</c:v>
                </c:pt>
                <c:pt idx="898">
                  <c:v>0.33684210526315911</c:v>
                </c:pt>
                <c:pt idx="899">
                  <c:v>0.33684210526315911</c:v>
                </c:pt>
                <c:pt idx="900">
                  <c:v>0.33684210526315911</c:v>
                </c:pt>
                <c:pt idx="901">
                  <c:v>0.33684210526315911</c:v>
                </c:pt>
                <c:pt idx="902">
                  <c:v>0.33684210526315911</c:v>
                </c:pt>
                <c:pt idx="903">
                  <c:v>0.33684210526315911</c:v>
                </c:pt>
                <c:pt idx="904">
                  <c:v>0.33684210526315911</c:v>
                </c:pt>
                <c:pt idx="905">
                  <c:v>0.34736842105263277</c:v>
                </c:pt>
                <c:pt idx="906">
                  <c:v>0.35789473684210532</c:v>
                </c:pt>
                <c:pt idx="907">
                  <c:v>0.35789473684210532</c:v>
                </c:pt>
                <c:pt idx="908">
                  <c:v>0.35789473684210532</c:v>
                </c:pt>
                <c:pt idx="909">
                  <c:v>0.35789473684210532</c:v>
                </c:pt>
                <c:pt idx="910">
                  <c:v>0.35789473684210532</c:v>
                </c:pt>
                <c:pt idx="911">
                  <c:v>0.35789473684210532</c:v>
                </c:pt>
                <c:pt idx="912">
                  <c:v>0.35789473684210532</c:v>
                </c:pt>
                <c:pt idx="913">
                  <c:v>0.35789473684210532</c:v>
                </c:pt>
                <c:pt idx="914">
                  <c:v>0.35789473684210532</c:v>
                </c:pt>
                <c:pt idx="915">
                  <c:v>0.35789473684210532</c:v>
                </c:pt>
                <c:pt idx="916">
                  <c:v>0.35789473684210532</c:v>
                </c:pt>
                <c:pt idx="917">
                  <c:v>0.35789473684210532</c:v>
                </c:pt>
                <c:pt idx="918">
                  <c:v>0.35789473684210532</c:v>
                </c:pt>
                <c:pt idx="919">
                  <c:v>0.35789473684210532</c:v>
                </c:pt>
                <c:pt idx="920">
                  <c:v>0.35789473684210532</c:v>
                </c:pt>
                <c:pt idx="921">
                  <c:v>0.35789473684210532</c:v>
                </c:pt>
                <c:pt idx="922">
                  <c:v>0.36842105263157893</c:v>
                </c:pt>
                <c:pt idx="923">
                  <c:v>0.36842105263157893</c:v>
                </c:pt>
                <c:pt idx="924">
                  <c:v>0.36842105263157893</c:v>
                </c:pt>
                <c:pt idx="925">
                  <c:v>0.36842105263157893</c:v>
                </c:pt>
                <c:pt idx="926">
                  <c:v>0.36842105263157893</c:v>
                </c:pt>
                <c:pt idx="927">
                  <c:v>0.36842105263157893</c:v>
                </c:pt>
                <c:pt idx="928">
                  <c:v>0.36842105263157893</c:v>
                </c:pt>
                <c:pt idx="929">
                  <c:v>0.36842105263157893</c:v>
                </c:pt>
                <c:pt idx="930">
                  <c:v>0.36842105263157893</c:v>
                </c:pt>
                <c:pt idx="931">
                  <c:v>0.36842105263157893</c:v>
                </c:pt>
                <c:pt idx="932">
                  <c:v>0.36842105263157893</c:v>
                </c:pt>
                <c:pt idx="933">
                  <c:v>0.36842105263157893</c:v>
                </c:pt>
                <c:pt idx="934">
                  <c:v>0.36842105263157893</c:v>
                </c:pt>
                <c:pt idx="935">
                  <c:v>0.36842105263157893</c:v>
                </c:pt>
                <c:pt idx="936">
                  <c:v>0.36842105263157893</c:v>
                </c:pt>
                <c:pt idx="937">
                  <c:v>0.37894736842105281</c:v>
                </c:pt>
                <c:pt idx="938">
                  <c:v>0.37894736842105281</c:v>
                </c:pt>
                <c:pt idx="939">
                  <c:v>0.38947368421052714</c:v>
                </c:pt>
                <c:pt idx="940">
                  <c:v>0.38947368421052714</c:v>
                </c:pt>
                <c:pt idx="941">
                  <c:v>0.38947368421052714</c:v>
                </c:pt>
                <c:pt idx="942">
                  <c:v>0.4</c:v>
                </c:pt>
                <c:pt idx="943">
                  <c:v>0.4</c:v>
                </c:pt>
                <c:pt idx="944">
                  <c:v>0.41052631578947507</c:v>
                </c:pt>
                <c:pt idx="945">
                  <c:v>0.41052631578947507</c:v>
                </c:pt>
                <c:pt idx="946">
                  <c:v>0.41052631578947507</c:v>
                </c:pt>
                <c:pt idx="947">
                  <c:v>0.41052631578947507</c:v>
                </c:pt>
                <c:pt idx="948">
                  <c:v>0.41052631578947507</c:v>
                </c:pt>
                <c:pt idx="949">
                  <c:v>0.42105263157894801</c:v>
                </c:pt>
                <c:pt idx="950">
                  <c:v>0.42105263157894801</c:v>
                </c:pt>
                <c:pt idx="951">
                  <c:v>0.42105263157894801</c:v>
                </c:pt>
                <c:pt idx="952">
                  <c:v>0.42105263157894801</c:v>
                </c:pt>
                <c:pt idx="953">
                  <c:v>0.42105263157894801</c:v>
                </c:pt>
                <c:pt idx="954">
                  <c:v>0.42105263157894801</c:v>
                </c:pt>
                <c:pt idx="955">
                  <c:v>0.42105263157894801</c:v>
                </c:pt>
                <c:pt idx="956">
                  <c:v>0.42105263157894801</c:v>
                </c:pt>
                <c:pt idx="957">
                  <c:v>0.42105263157894801</c:v>
                </c:pt>
                <c:pt idx="958">
                  <c:v>0.42105263157894801</c:v>
                </c:pt>
                <c:pt idx="959">
                  <c:v>0.42105263157894801</c:v>
                </c:pt>
                <c:pt idx="960">
                  <c:v>0.42105263157894801</c:v>
                </c:pt>
                <c:pt idx="961">
                  <c:v>0.42105263157894801</c:v>
                </c:pt>
                <c:pt idx="962">
                  <c:v>0.42105263157894801</c:v>
                </c:pt>
                <c:pt idx="963">
                  <c:v>0.42105263157894801</c:v>
                </c:pt>
                <c:pt idx="964">
                  <c:v>0.43157894736842239</c:v>
                </c:pt>
                <c:pt idx="965">
                  <c:v>0.43157894736842239</c:v>
                </c:pt>
                <c:pt idx="966">
                  <c:v>0.43157894736842239</c:v>
                </c:pt>
                <c:pt idx="967">
                  <c:v>0.44210526315789539</c:v>
                </c:pt>
                <c:pt idx="968">
                  <c:v>0.44210526315789539</c:v>
                </c:pt>
                <c:pt idx="969">
                  <c:v>0.44210526315789539</c:v>
                </c:pt>
                <c:pt idx="970">
                  <c:v>0.44210526315789539</c:v>
                </c:pt>
                <c:pt idx="971">
                  <c:v>0.45263157894736844</c:v>
                </c:pt>
                <c:pt idx="972">
                  <c:v>0.46315789473684232</c:v>
                </c:pt>
                <c:pt idx="973">
                  <c:v>0.46315789473684232</c:v>
                </c:pt>
                <c:pt idx="974">
                  <c:v>0.47368421052631576</c:v>
                </c:pt>
                <c:pt idx="975">
                  <c:v>0.47368421052631576</c:v>
                </c:pt>
                <c:pt idx="976">
                  <c:v>0.47368421052631576</c:v>
                </c:pt>
                <c:pt idx="977">
                  <c:v>0.47368421052631576</c:v>
                </c:pt>
                <c:pt idx="978">
                  <c:v>0.47368421052631576</c:v>
                </c:pt>
                <c:pt idx="979">
                  <c:v>0.47368421052631576</c:v>
                </c:pt>
                <c:pt idx="980">
                  <c:v>0.47368421052631576</c:v>
                </c:pt>
                <c:pt idx="981">
                  <c:v>0.48421052631578948</c:v>
                </c:pt>
                <c:pt idx="982">
                  <c:v>0.48421052631578948</c:v>
                </c:pt>
                <c:pt idx="983">
                  <c:v>0.48421052631578948</c:v>
                </c:pt>
                <c:pt idx="984">
                  <c:v>0.48421052631578948</c:v>
                </c:pt>
                <c:pt idx="985">
                  <c:v>0.48421052631578948</c:v>
                </c:pt>
                <c:pt idx="986">
                  <c:v>0.48421052631578948</c:v>
                </c:pt>
                <c:pt idx="987">
                  <c:v>0.48421052631578948</c:v>
                </c:pt>
                <c:pt idx="988">
                  <c:v>0.49473684210526331</c:v>
                </c:pt>
                <c:pt idx="989">
                  <c:v>0.49473684210526331</c:v>
                </c:pt>
                <c:pt idx="990">
                  <c:v>0.49473684210526331</c:v>
                </c:pt>
                <c:pt idx="991">
                  <c:v>0.49473684210526331</c:v>
                </c:pt>
                <c:pt idx="992">
                  <c:v>0.50526315789473542</c:v>
                </c:pt>
                <c:pt idx="993">
                  <c:v>0.50526315789473542</c:v>
                </c:pt>
                <c:pt idx="994">
                  <c:v>0.50526315789473542</c:v>
                </c:pt>
                <c:pt idx="995">
                  <c:v>0.50526315789473542</c:v>
                </c:pt>
                <c:pt idx="996">
                  <c:v>0.50526315789473542</c:v>
                </c:pt>
                <c:pt idx="997">
                  <c:v>0.50526315789473542</c:v>
                </c:pt>
                <c:pt idx="998">
                  <c:v>0.50526315789473542</c:v>
                </c:pt>
                <c:pt idx="999">
                  <c:v>0.50526315789473542</c:v>
                </c:pt>
                <c:pt idx="1000">
                  <c:v>0.51578947368421202</c:v>
                </c:pt>
                <c:pt idx="1001">
                  <c:v>0.51578947368421202</c:v>
                </c:pt>
                <c:pt idx="1002">
                  <c:v>0.51578947368421202</c:v>
                </c:pt>
                <c:pt idx="1003">
                  <c:v>0.51578947368421202</c:v>
                </c:pt>
                <c:pt idx="1004">
                  <c:v>0.51578947368421202</c:v>
                </c:pt>
                <c:pt idx="1005">
                  <c:v>0.51578947368421202</c:v>
                </c:pt>
                <c:pt idx="1006">
                  <c:v>0.51578947368421202</c:v>
                </c:pt>
                <c:pt idx="1007">
                  <c:v>0.51578947368421202</c:v>
                </c:pt>
                <c:pt idx="1008">
                  <c:v>0.51578947368421202</c:v>
                </c:pt>
                <c:pt idx="1009">
                  <c:v>0.52631578947368418</c:v>
                </c:pt>
                <c:pt idx="1010">
                  <c:v>0.52631578947368418</c:v>
                </c:pt>
                <c:pt idx="1011">
                  <c:v>0.52631578947368418</c:v>
                </c:pt>
                <c:pt idx="1012">
                  <c:v>0.52631578947368418</c:v>
                </c:pt>
                <c:pt idx="1013">
                  <c:v>0.52631578947368418</c:v>
                </c:pt>
                <c:pt idx="1014">
                  <c:v>0.52631578947368418</c:v>
                </c:pt>
                <c:pt idx="1015">
                  <c:v>0.52631578947368418</c:v>
                </c:pt>
                <c:pt idx="1016">
                  <c:v>0.52631578947368418</c:v>
                </c:pt>
                <c:pt idx="1017">
                  <c:v>0.52631578947368418</c:v>
                </c:pt>
                <c:pt idx="1018">
                  <c:v>0.52631578947368418</c:v>
                </c:pt>
                <c:pt idx="1019">
                  <c:v>0.52631578947368418</c:v>
                </c:pt>
                <c:pt idx="1020">
                  <c:v>0.52631578947368418</c:v>
                </c:pt>
                <c:pt idx="1021">
                  <c:v>0.52631578947368418</c:v>
                </c:pt>
                <c:pt idx="1022">
                  <c:v>0.52631578947368418</c:v>
                </c:pt>
                <c:pt idx="1023">
                  <c:v>0.52631578947368418</c:v>
                </c:pt>
                <c:pt idx="1024">
                  <c:v>0.52631578947368418</c:v>
                </c:pt>
                <c:pt idx="1025">
                  <c:v>0.5368421052631579</c:v>
                </c:pt>
                <c:pt idx="1026">
                  <c:v>0.5368421052631579</c:v>
                </c:pt>
                <c:pt idx="1027">
                  <c:v>0.5368421052631579</c:v>
                </c:pt>
                <c:pt idx="1028">
                  <c:v>0.5368421052631579</c:v>
                </c:pt>
                <c:pt idx="1029">
                  <c:v>0.5368421052631579</c:v>
                </c:pt>
                <c:pt idx="1030">
                  <c:v>0.5368421052631579</c:v>
                </c:pt>
                <c:pt idx="1031">
                  <c:v>0.5368421052631579</c:v>
                </c:pt>
                <c:pt idx="1032">
                  <c:v>0.5368421052631579</c:v>
                </c:pt>
                <c:pt idx="1033">
                  <c:v>0.5368421052631579</c:v>
                </c:pt>
                <c:pt idx="1034">
                  <c:v>0.5368421052631579</c:v>
                </c:pt>
                <c:pt idx="1035">
                  <c:v>0.5368421052631579</c:v>
                </c:pt>
                <c:pt idx="1036">
                  <c:v>0.5368421052631579</c:v>
                </c:pt>
                <c:pt idx="1037">
                  <c:v>0.5368421052631579</c:v>
                </c:pt>
                <c:pt idx="1038">
                  <c:v>0.5368421052631579</c:v>
                </c:pt>
                <c:pt idx="1039">
                  <c:v>0.54736842105263006</c:v>
                </c:pt>
                <c:pt idx="1040">
                  <c:v>0.54736842105263006</c:v>
                </c:pt>
                <c:pt idx="1041">
                  <c:v>0.54736842105263006</c:v>
                </c:pt>
                <c:pt idx="1042">
                  <c:v>0.54736842105263006</c:v>
                </c:pt>
                <c:pt idx="1043">
                  <c:v>0.54736842105263006</c:v>
                </c:pt>
                <c:pt idx="1044">
                  <c:v>0.54736842105263006</c:v>
                </c:pt>
                <c:pt idx="1045">
                  <c:v>0.55789473684210644</c:v>
                </c:pt>
                <c:pt idx="1046">
                  <c:v>0.56842105263158182</c:v>
                </c:pt>
                <c:pt idx="1047">
                  <c:v>0.56842105263158182</c:v>
                </c:pt>
                <c:pt idx="1048">
                  <c:v>0.56842105263158182</c:v>
                </c:pt>
                <c:pt idx="1049">
                  <c:v>0.56842105263158182</c:v>
                </c:pt>
                <c:pt idx="1050">
                  <c:v>0.56842105263158182</c:v>
                </c:pt>
                <c:pt idx="1051">
                  <c:v>0.56842105263158182</c:v>
                </c:pt>
                <c:pt idx="1052">
                  <c:v>0.56842105263158182</c:v>
                </c:pt>
                <c:pt idx="1053">
                  <c:v>0.56842105263158182</c:v>
                </c:pt>
                <c:pt idx="1054">
                  <c:v>0.56842105263158182</c:v>
                </c:pt>
                <c:pt idx="1055">
                  <c:v>0.56842105263158182</c:v>
                </c:pt>
                <c:pt idx="1056">
                  <c:v>0.56842105263158182</c:v>
                </c:pt>
                <c:pt idx="1057">
                  <c:v>0.56842105263158182</c:v>
                </c:pt>
                <c:pt idx="1058">
                  <c:v>0.56842105263158182</c:v>
                </c:pt>
                <c:pt idx="1059">
                  <c:v>0.56842105263158182</c:v>
                </c:pt>
                <c:pt idx="1060">
                  <c:v>0.56842105263158182</c:v>
                </c:pt>
                <c:pt idx="1061">
                  <c:v>0.56842105263158182</c:v>
                </c:pt>
                <c:pt idx="1062">
                  <c:v>0.56842105263158182</c:v>
                </c:pt>
                <c:pt idx="1063">
                  <c:v>0.56842105263158182</c:v>
                </c:pt>
                <c:pt idx="1064">
                  <c:v>0.56842105263158182</c:v>
                </c:pt>
                <c:pt idx="1065">
                  <c:v>0.57894736842105254</c:v>
                </c:pt>
                <c:pt idx="1066">
                  <c:v>0.57894736842105254</c:v>
                </c:pt>
                <c:pt idx="1067">
                  <c:v>0.58947368421052637</c:v>
                </c:pt>
                <c:pt idx="1068">
                  <c:v>0.58947368421052637</c:v>
                </c:pt>
                <c:pt idx="1069">
                  <c:v>0.60000000000000064</c:v>
                </c:pt>
                <c:pt idx="1070">
                  <c:v>0.60000000000000064</c:v>
                </c:pt>
                <c:pt idx="1071">
                  <c:v>0.60000000000000064</c:v>
                </c:pt>
                <c:pt idx="1072">
                  <c:v>0.60000000000000064</c:v>
                </c:pt>
                <c:pt idx="1073">
                  <c:v>0.60000000000000064</c:v>
                </c:pt>
                <c:pt idx="1074">
                  <c:v>0.60000000000000064</c:v>
                </c:pt>
                <c:pt idx="1075">
                  <c:v>0.60000000000000064</c:v>
                </c:pt>
                <c:pt idx="1076">
                  <c:v>0.60000000000000064</c:v>
                </c:pt>
                <c:pt idx="1077">
                  <c:v>0.60000000000000064</c:v>
                </c:pt>
                <c:pt idx="1078">
                  <c:v>0.60000000000000064</c:v>
                </c:pt>
                <c:pt idx="1079">
                  <c:v>0.60000000000000064</c:v>
                </c:pt>
                <c:pt idx="1080">
                  <c:v>0.60000000000000064</c:v>
                </c:pt>
                <c:pt idx="1081">
                  <c:v>0.60000000000000064</c:v>
                </c:pt>
                <c:pt idx="1082">
                  <c:v>0.61052631578947369</c:v>
                </c:pt>
                <c:pt idx="1083">
                  <c:v>0.61052631578947369</c:v>
                </c:pt>
                <c:pt idx="1084">
                  <c:v>0.61052631578947369</c:v>
                </c:pt>
                <c:pt idx="1085">
                  <c:v>0.62105263157894763</c:v>
                </c:pt>
                <c:pt idx="1086">
                  <c:v>0.62105263157894763</c:v>
                </c:pt>
                <c:pt idx="1087">
                  <c:v>0.62105263157894763</c:v>
                </c:pt>
                <c:pt idx="1088">
                  <c:v>0.63157894736842235</c:v>
                </c:pt>
                <c:pt idx="1089">
                  <c:v>0.64210526315789662</c:v>
                </c:pt>
                <c:pt idx="1090">
                  <c:v>0.64210526315789662</c:v>
                </c:pt>
                <c:pt idx="1091">
                  <c:v>0.65263157894736845</c:v>
                </c:pt>
                <c:pt idx="1092">
                  <c:v>0.65263157894736845</c:v>
                </c:pt>
                <c:pt idx="1093">
                  <c:v>0.66315789473684261</c:v>
                </c:pt>
                <c:pt idx="1094">
                  <c:v>0.66315789473684261</c:v>
                </c:pt>
                <c:pt idx="1095">
                  <c:v>0.66315789473684261</c:v>
                </c:pt>
                <c:pt idx="1096">
                  <c:v>0.66315789473684261</c:v>
                </c:pt>
                <c:pt idx="1097">
                  <c:v>0.66315789473684261</c:v>
                </c:pt>
                <c:pt idx="1098">
                  <c:v>0.67368421052631822</c:v>
                </c:pt>
                <c:pt idx="1099">
                  <c:v>0.67368421052631822</c:v>
                </c:pt>
                <c:pt idx="1100">
                  <c:v>0.67368421052631822</c:v>
                </c:pt>
                <c:pt idx="1101">
                  <c:v>0.67368421052631822</c:v>
                </c:pt>
                <c:pt idx="1102">
                  <c:v>0.67368421052631822</c:v>
                </c:pt>
                <c:pt idx="1103">
                  <c:v>0.68421052631578971</c:v>
                </c:pt>
                <c:pt idx="1104">
                  <c:v>0.68421052631578971</c:v>
                </c:pt>
                <c:pt idx="1105">
                  <c:v>0.68421052631578971</c:v>
                </c:pt>
                <c:pt idx="1106">
                  <c:v>0.68421052631578971</c:v>
                </c:pt>
                <c:pt idx="1107">
                  <c:v>0.68421052631578971</c:v>
                </c:pt>
                <c:pt idx="1108">
                  <c:v>0.68421052631578971</c:v>
                </c:pt>
                <c:pt idx="1109">
                  <c:v>0.69473684210526332</c:v>
                </c:pt>
                <c:pt idx="1110">
                  <c:v>0.69473684210526332</c:v>
                </c:pt>
                <c:pt idx="1111">
                  <c:v>0.69473684210526332</c:v>
                </c:pt>
                <c:pt idx="1112">
                  <c:v>0.69473684210526332</c:v>
                </c:pt>
                <c:pt idx="1113">
                  <c:v>0.70526315789473659</c:v>
                </c:pt>
                <c:pt idx="1114">
                  <c:v>0.70526315789473659</c:v>
                </c:pt>
                <c:pt idx="1115">
                  <c:v>0.71578947368421275</c:v>
                </c:pt>
                <c:pt idx="1116">
                  <c:v>0.71578947368421275</c:v>
                </c:pt>
                <c:pt idx="1117">
                  <c:v>0.71578947368421275</c:v>
                </c:pt>
                <c:pt idx="1118">
                  <c:v>0.71578947368421275</c:v>
                </c:pt>
                <c:pt idx="1119">
                  <c:v>0.72631578947368425</c:v>
                </c:pt>
                <c:pt idx="1120">
                  <c:v>0.72631578947368425</c:v>
                </c:pt>
                <c:pt idx="1121">
                  <c:v>0.73684210526315785</c:v>
                </c:pt>
                <c:pt idx="1122">
                  <c:v>0.73684210526315785</c:v>
                </c:pt>
                <c:pt idx="1123">
                  <c:v>0.73684210526315785</c:v>
                </c:pt>
                <c:pt idx="1124">
                  <c:v>0.73684210526315785</c:v>
                </c:pt>
                <c:pt idx="1125">
                  <c:v>0.73684210526315785</c:v>
                </c:pt>
                <c:pt idx="1126">
                  <c:v>0.73684210526315785</c:v>
                </c:pt>
                <c:pt idx="1127">
                  <c:v>0.73684210526315785</c:v>
                </c:pt>
                <c:pt idx="1128">
                  <c:v>0.73684210526315785</c:v>
                </c:pt>
                <c:pt idx="1129">
                  <c:v>0.73684210526315785</c:v>
                </c:pt>
                <c:pt idx="1130">
                  <c:v>0.73684210526315785</c:v>
                </c:pt>
                <c:pt idx="1131">
                  <c:v>0.73684210526315785</c:v>
                </c:pt>
                <c:pt idx="1132">
                  <c:v>0.73684210526315785</c:v>
                </c:pt>
                <c:pt idx="1133">
                  <c:v>0.73684210526315785</c:v>
                </c:pt>
                <c:pt idx="1134">
                  <c:v>0.73684210526315785</c:v>
                </c:pt>
                <c:pt idx="1135">
                  <c:v>0.74736842105263157</c:v>
                </c:pt>
                <c:pt idx="1136">
                  <c:v>0.74736842105263157</c:v>
                </c:pt>
                <c:pt idx="1137">
                  <c:v>0.75789473684210706</c:v>
                </c:pt>
                <c:pt idx="1138">
                  <c:v>0.75789473684210706</c:v>
                </c:pt>
                <c:pt idx="1139">
                  <c:v>0.75789473684210706</c:v>
                </c:pt>
                <c:pt idx="1140">
                  <c:v>0.76842105263158267</c:v>
                </c:pt>
                <c:pt idx="1141">
                  <c:v>0.76842105263158267</c:v>
                </c:pt>
                <c:pt idx="1142">
                  <c:v>0.76842105263158267</c:v>
                </c:pt>
                <c:pt idx="1143">
                  <c:v>0.76842105263158267</c:v>
                </c:pt>
                <c:pt idx="1144">
                  <c:v>0.77894736842105261</c:v>
                </c:pt>
                <c:pt idx="1145">
                  <c:v>0.77894736842105261</c:v>
                </c:pt>
                <c:pt idx="1146">
                  <c:v>0.77894736842105261</c:v>
                </c:pt>
                <c:pt idx="1147">
                  <c:v>0.78947368421052633</c:v>
                </c:pt>
                <c:pt idx="1148">
                  <c:v>0.8</c:v>
                </c:pt>
                <c:pt idx="1149">
                  <c:v>0.8</c:v>
                </c:pt>
                <c:pt idx="1150">
                  <c:v>0.81052631578947354</c:v>
                </c:pt>
                <c:pt idx="1151">
                  <c:v>0.81052631578947354</c:v>
                </c:pt>
                <c:pt idx="1152">
                  <c:v>0.81052631578947354</c:v>
                </c:pt>
                <c:pt idx="1153">
                  <c:v>0.81052631578947354</c:v>
                </c:pt>
                <c:pt idx="1154">
                  <c:v>0.81052631578947354</c:v>
                </c:pt>
                <c:pt idx="1155">
                  <c:v>0.81052631578947354</c:v>
                </c:pt>
                <c:pt idx="1156">
                  <c:v>0.8210526315789477</c:v>
                </c:pt>
                <c:pt idx="1157">
                  <c:v>0.8210526315789477</c:v>
                </c:pt>
                <c:pt idx="1158">
                  <c:v>0.8210526315789477</c:v>
                </c:pt>
                <c:pt idx="1159">
                  <c:v>0.8210526315789477</c:v>
                </c:pt>
                <c:pt idx="1160">
                  <c:v>0.83157894736842164</c:v>
                </c:pt>
                <c:pt idx="1161">
                  <c:v>0.84210526315789613</c:v>
                </c:pt>
                <c:pt idx="1162">
                  <c:v>0.84210526315789613</c:v>
                </c:pt>
                <c:pt idx="1163">
                  <c:v>0.84210526315789613</c:v>
                </c:pt>
                <c:pt idx="1164">
                  <c:v>0.84210526315789613</c:v>
                </c:pt>
                <c:pt idx="1165">
                  <c:v>0.84210526315789613</c:v>
                </c:pt>
                <c:pt idx="1166">
                  <c:v>0.85263157894736841</c:v>
                </c:pt>
                <c:pt idx="1167">
                  <c:v>0.85263157894736841</c:v>
                </c:pt>
                <c:pt idx="1168">
                  <c:v>0.86315789473684212</c:v>
                </c:pt>
                <c:pt idx="1169">
                  <c:v>0.86315789473684212</c:v>
                </c:pt>
                <c:pt idx="1170">
                  <c:v>0.86315789473684212</c:v>
                </c:pt>
                <c:pt idx="1171">
                  <c:v>0.86315789473684212</c:v>
                </c:pt>
                <c:pt idx="1172">
                  <c:v>0.86315789473684212</c:v>
                </c:pt>
                <c:pt idx="1173">
                  <c:v>0.86315789473684212</c:v>
                </c:pt>
                <c:pt idx="1174">
                  <c:v>0.86315789473684212</c:v>
                </c:pt>
                <c:pt idx="1175">
                  <c:v>0.86315789473684212</c:v>
                </c:pt>
                <c:pt idx="1176">
                  <c:v>0.86315789473684212</c:v>
                </c:pt>
                <c:pt idx="1177">
                  <c:v>0.87368421052631773</c:v>
                </c:pt>
                <c:pt idx="1178">
                  <c:v>0.88421052631578967</c:v>
                </c:pt>
                <c:pt idx="1179">
                  <c:v>0.88421052631578967</c:v>
                </c:pt>
                <c:pt idx="1180">
                  <c:v>0.88421052631578967</c:v>
                </c:pt>
                <c:pt idx="1181">
                  <c:v>0.89473684210526327</c:v>
                </c:pt>
                <c:pt idx="1182">
                  <c:v>0.89473684210526327</c:v>
                </c:pt>
                <c:pt idx="1183">
                  <c:v>0.90526315789473566</c:v>
                </c:pt>
                <c:pt idx="1184">
                  <c:v>0.90526315789473566</c:v>
                </c:pt>
                <c:pt idx="1185">
                  <c:v>0.90526315789473566</c:v>
                </c:pt>
                <c:pt idx="1186">
                  <c:v>0.90526315789473566</c:v>
                </c:pt>
                <c:pt idx="1187">
                  <c:v>0.91578947368421204</c:v>
                </c:pt>
                <c:pt idx="1188">
                  <c:v>0.9263157894736842</c:v>
                </c:pt>
                <c:pt idx="1189">
                  <c:v>0.9263157894736842</c:v>
                </c:pt>
                <c:pt idx="1190">
                  <c:v>0.9263157894736842</c:v>
                </c:pt>
                <c:pt idx="1191">
                  <c:v>0.9263157894736842</c:v>
                </c:pt>
                <c:pt idx="1192">
                  <c:v>0.9263157894736842</c:v>
                </c:pt>
                <c:pt idx="1193">
                  <c:v>0.93684210526315792</c:v>
                </c:pt>
                <c:pt idx="1194">
                  <c:v>0.93684210526315792</c:v>
                </c:pt>
                <c:pt idx="1195">
                  <c:v>0.93684210526315792</c:v>
                </c:pt>
                <c:pt idx="1196">
                  <c:v>0.93684210526315792</c:v>
                </c:pt>
                <c:pt idx="1197">
                  <c:v>0.93684210526315792</c:v>
                </c:pt>
                <c:pt idx="1198">
                  <c:v>0.93684210526315792</c:v>
                </c:pt>
                <c:pt idx="1199">
                  <c:v>0.93684210526315792</c:v>
                </c:pt>
                <c:pt idx="1200">
                  <c:v>0.93684210526315792</c:v>
                </c:pt>
                <c:pt idx="1201">
                  <c:v>0.93684210526315792</c:v>
                </c:pt>
                <c:pt idx="1202">
                  <c:v>0.94736842105263019</c:v>
                </c:pt>
                <c:pt idx="1203">
                  <c:v>0.95789473684210669</c:v>
                </c:pt>
                <c:pt idx="1204">
                  <c:v>0.95789473684210669</c:v>
                </c:pt>
                <c:pt idx="1205">
                  <c:v>0.96842105263158207</c:v>
                </c:pt>
                <c:pt idx="1206">
                  <c:v>0.96842105263158207</c:v>
                </c:pt>
                <c:pt idx="1207">
                  <c:v>0.96842105263158207</c:v>
                </c:pt>
                <c:pt idx="1208">
                  <c:v>0.96842105263158207</c:v>
                </c:pt>
                <c:pt idx="1209">
                  <c:v>0.97894736842105268</c:v>
                </c:pt>
                <c:pt idx="1210">
                  <c:v>0.97894736842105268</c:v>
                </c:pt>
                <c:pt idx="1211">
                  <c:v>0.98947368421052628</c:v>
                </c:pt>
                <c:pt idx="1212">
                  <c:v>0.98947368421052628</c:v>
                </c:pt>
                <c:pt idx="1213">
                  <c:v>1</c:v>
                </c:pt>
              </c:numCache>
            </c:numRef>
          </c:xVal>
          <c:yVal>
            <c:numRef>
              <c:f>Sheet1!$C$2:$C$1215</c:f>
              <c:numCache>
                <c:formatCode>General</c:formatCode>
                <c:ptCount val="1214"/>
                <c:pt idx="0">
                  <c:v>1.6181229773462845E-3</c:v>
                </c:pt>
                <c:pt idx="1">
                  <c:v>2.4271844660194255E-3</c:v>
                </c:pt>
                <c:pt idx="2">
                  <c:v>3.2362459546925581E-3</c:v>
                </c:pt>
                <c:pt idx="3">
                  <c:v>4.0453074433657024E-3</c:v>
                </c:pt>
                <c:pt idx="4">
                  <c:v>4.8543689320388423E-3</c:v>
                </c:pt>
                <c:pt idx="5">
                  <c:v>5.6634304207119762E-3</c:v>
                </c:pt>
                <c:pt idx="6">
                  <c:v>6.4724919093851301E-3</c:v>
                </c:pt>
                <c:pt idx="7">
                  <c:v>7.2815533980582726E-3</c:v>
                </c:pt>
                <c:pt idx="8">
                  <c:v>8.899676375404569E-3</c:v>
                </c:pt>
                <c:pt idx="9">
                  <c:v>1.0517799352750809E-2</c:v>
                </c:pt>
                <c:pt idx="10">
                  <c:v>1.1326860841423961E-2</c:v>
                </c:pt>
                <c:pt idx="11">
                  <c:v>1.2135922330097084E-2</c:v>
                </c:pt>
                <c:pt idx="12">
                  <c:v>1.2944983818770229E-2</c:v>
                </c:pt>
                <c:pt idx="13">
                  <c:v>1.3754045307443365E-2</c:v>
                </c:pt>
                <c:pt idx="14">
                  <c:v>1.6181229773462827E-2</c:v>
                </c:pt>
                <c:pt idx="15">
                  <c:v>1.6990291262135963E-2</c:v>
                </c:pt>
                <c:pt idx="16">
                  <c:v>1.7799352750809062E-2</c:v>
                </c:pt>
                <c:pt idx="17">
                  <c:v>1.8608414239482264E-2</c:v>
                </c:pt>
                <c:pt idx="18">
                  <c:v>2.0226537216828478E-2</c:v>
                </c:pt>
                <c:pt idx="19">
                  <c:v>2.1035598705501642E-2</c:v>
                </c:pt>
                <c:pt idx="20">
                  <c:v>2.1844660194174817E-2</c:v>
                </c:pt>
                <c:pt idx="21">
                  <c:v>2.2653721682847957E-2</c:v>
                </c:pt>
                <c:pt idx="22">
                  <c:v>2.3462783171521034E-2</c:v>
                </c:pt>
                <c:pt idx="23">
                  <c:v>2.7508090614886752E-2</c:v>
                </c:pt>
                <c:pt idx="24">
                  <c:v>2.8317152103559881E-2</c:v>
                </c:pt>
                <c:pt idx="25">
                  <c:v>2.9126213592233007E-2</c:v>
                </c:pt>
                <c:pt idx="26">
                  <c:v>2.9935275080906258E-2</c:v>
                </c:pt>
                <c:pt idx="27">
                  <c:v>3.0744336569579409E-2</c:v>
                </c:pt>
                <c:pt idx="28">
                  <c:v>3.1553398058252441E-2</c:v>
                </c:pt>
                <c:pt idx="29">
                  <c:v>3.398058252427185E-2</c:v>
                </c:pt>
                <c:pt idx="30">
                  <c:v>3.4789644012945001E-2</c:v>
                </c:pt>
                <c:pt idx="31">
                  <c:v>3.5598705501618151E-2</c:v>
                </c:pt>
                <c:pt idx="32">
                  <c:v>3.6407766990291274E-2</c:v>
                </c:pt>
                <c:pt idx="33">
                  <c:v>3.802588996763754E-2</c:v>
                </c:pt>
                <c:pt idx="34">
                  <c:v>3.883495145631069E-2</c:v>
                </c:pt>
                <c:pt idx="35">
                  <c:v>4.126213592233012E-2</c:v>
                </c:pt>
                <c:pt idx="36">
                  <c:v>4.2071197411003312E-2</c:v>
                </c:pt>
                <c:pt idx="37">
                  <c:v>4.2880258899676414E-2</c:v>
                </c:pt>
                <c:pt idx="38">
                  <c:v>4.3689320388349467E-2</c:v>
                </c:pt>
                <c:pt idx="39">
                  <c:v>4.449838187702284E-2</c:v>
                </c:pt>
                <c:pt idx="40">
                  <c:v>4.5307443365695803E-2</c:v>
                </c:pt>
                <c:pt idx="41">
                  <c:v>4.6116504854369057E-2</c:v>
                </c:pt>
                <c:pt idx="42">
                  <c:v>4.8543689320388383E-2</c:v>
                </c:pt>
                <c:pt idx="43">
                  <c:v>4.9352750809061693E-2</c:v>
                </c:pt>
                <c:pt idx="44">
                  <c:v>5.0161812297734629E-2</c:v>
                </c:pt>
                <c:pt idx="45">
                  <c:v>5.0970873786407765E-2</c:v>
                </c:pt>
                <c:pt idx="46">
                  <c:v>5.1779935275080895E-2</c:v>
                </c:pt>
                <c:pt idx="47">
                  <c:v>5.3398058252427272E-2</c:v>
                </c:pt>
                <c:pt idx="48">
                  <c:v>5.5016181229773621E-2</c:v>
                </c:pt>
                <c:pt idx="49">
                  <c:v>5.5825242718446633E-2</c:v>
                </c:pt>
                <c:pt idx="50">
                  <c:v>5.6634304207119762E-2</c:v>
                </c:pt>
                <c:pt idx="51">
                  <c:v>5.8252427184466132E-2</c:v>
                </c:pt>
                <c:pt idx="52">
                  <c:v>5.9061488673139179E-2</c:v>
                </c:pt>
                <c:pt idx="53">
                  <c:v>5.9870550161812294E-2</c:v>
                </c:pt>
                <c:pt idx="54">
                  <c:v>6.1488673139158664E-2</c:v>
                </c:pt>
                <c:pt idx="55">
                  <c:v>6.2297734627831947E-2</c:v>
                </c:pt>
                <c:pt idx="56">
                  <c:v>6.3106796116504882E-2</c:v>
                </c:pt>
                <c:pt idx="57">
                  <c:v>6.3915857605177956E-2</c:v>
                </c:pt>
                <c:pt idx="58">
                  <c:v>6.5533980582524312E-2</c:v>
                </c:pt>
                <c:pt idx="59">
                  <c:v>6.6343042071197386E-2</c:v>
                </c:pt>
                <c:pt idx="60">
                  <c:v>6.7152103559870571E-2</c:v>
                </c:pt>
                <c:pt idx="61">
                  <c:v>6.8770226537216914E-2</c:v>
                </c:pt>
                <c:pt idx="62">
                  <c:v>7.0388349514563103E-2</c:v>
                </c:pt>
                <c:pt idx="63">
                  <c:v>7.1197411003236524E-2</c:v>
                </c:pt>
                <c:pt idx="64">
                  <c:v>7.2006472491909418E-2</c:v>
                </c:pt>
                <c:pt idx="65">
                  <c:v>7.2815533980582686E-2</c:v>
                </c:pt>
                <c:pt idx="66">
                  <c:v>7.3624595469255649E-2</c:v>
                </c:pt>
                <c:pt idx="67">
                  <c:v>7.524271844660195E-2</c:v>
                </c:pt>
                <c:pt idx="68">
                  <c:v>7.6051779935275093E-2</c:v>
                </c:pt>
                <c:pt idx="69">
                  <c:v>7.6860841423948334E-2</c:v>
                </c:pt>
                <c:pt idx="70">
                  <c:v>7.6860841423948334E-2</c:v>
                </c:pt>
                <c:pt idx="71">
                  <c:v>7.7669902912621519E-2</c:v>
                </c:pt>
                <c:pt idx="72">
                  <c:v>7.9288025889967709E-2</c:v>
                </c:pt>
                <c:pt idx="73">
                  <c:v>8.0906148867313968E-2</c:v>
                </c:pt>
                <c:pt idx="74">
                  <c:v>8.171521035598707E-2</c:v>
                </c:pt>
                <c:pt idx="75">
                  <c:v>8.2524271844660241E-2</c:v>
                </c:pt>
                <c:pt idx="76">
                  <c:v>8.4142394822006528E-2</c:v>
                </c:pt>
                <c:pt idx="77">
                  <c:v>8.4951456310680032E-2</c:v>
                </c:pt>
                <c:pt idx="78">
                  <c:v>8.5760517799352745E-2</c:v>
                </c:pt>
                <c:pt idx="79">
                  <c:v>8.6569579288026097E-2</c:v>
                </c:pt>
                <c:pt idx="80">
                  <c:v>8.7378640776699226E-2</c:v>
                </c:pt>
                <c:pt idx="81">
                  <c:v>8.8996763754045652E-2</c:v>
                </c:pt>
                <c:pt idx="82">
                  <c:v>9.0614886731391744E-2</c:v>
                </c:pt>
                <c:pt idx="83">
                  <c:v>9.3851132686084388E-2</c:v>
                </c:pt>
                <c:pt idx="84">
                  <c:v>9.4660194174757586E-2</c:v>
                </c:pt>
                <c:pt idx="85">
                  <c:v>9.5469255663430438E-2</c:v>
                </c:pt>
                <c:pt idx="86">
                  <c:v>9.6278317152103512E-2</c:v>
                </c:pt>
                <c:pt idx="87">
                  <c:v>9.7087378640776725E-2</c:v>
                </c:pt>
                <c:pt idx="88">
                  <c:v>9.7896440129450243E-2</c:v>
                </c:pt>
                <c:pt idx="89">
                  <c:v>9.8705501618123026E-2</c:v>
                </c:pt>
                <c:pt idx="90">
                  <c:v>9.8705501618123026E-2</c:v>
                </c:pt>
                <c:pt idx="91">
                  <c:v>0.10113268608414255</c:v>
                </c:pt>
                <c:pt idx="92">
                  <c:v>0.10194174757281568</c:v>
                </c:pt>
                <c:pt idx="93">
                  <c:v>0.10275080906148867</c:v>
                </c:pt>
                <c:pt idx="94">
                  <c:v>0.10436893203883496</c:v>
                </c:pt>
                <c:pt idx="95">
                  <c:v>0.10517799352750808</c:v>
                </c:pt>
                <c:pt idx="96">
                  <c:v>0.10598705501618123</c:v>
                </c:pt>
                <c:pt idx="97">
                  <c:v>0.10679611650485454</c:v>
                </c:pt>
                <c:pt idx="98">
                  <c:v>0.10760517799352771</c:v>
                </c:pt>
                <c:pt idx="99">
                  <c:v>0.10922330097087413</c:v>
                </c:pt>
                <c:pt idx="100">
                  <c:v>0.11003236245954691</c:v>
                </c:pt>
                <c:pt idx="101">
                  <c:v>0.11084142394822012</c:v>
                </c:pt>
                <c:pt idx="102">
                  <c:v>0.11165048543689321</c:v>
                </c:pt>
                <c:pt idx="103">
                  <c:v>0.11326860841423975</c:v>
                </c:pt>
                <c:pt idx="104">
                  <c:v>0.11407766990291264</c:v>
                </c:pt>
                <c:pt idx="105">
                  <c:v>0.11488673139158577</c:v>
                </c:pt>
                <c:pt idx="106">
                  <c:v>0.11569579288025929</c:v>
                </c:pt>
                <c:pt idx="107">
                  <c:v>0.11650485436893221</c:v>
                </c:pt>
                <c:pt idx="108">
                  <c:v>0.11731391585760508</c:v>
                </c:pt>
                <c:pt idx="109">
                  <c:v>0.11812297734627861</c:v>
                </c:pt>
                <c:pt idx="110">
                  <c:v>0.12216828478964419</c:v>
                </c:pt>
                <c:pt idx="111">
                  <c:v>0.12297734627831716</c:v>
                </c:pt>
                <c:pt idx="112">
                  <c:v>0.12378640776699061</c:v>
                </c:pt>
                <c:pt idx="113">
                  <c:v>0.12459546925566363</c:v>
                </c:pt>
                <c:pt idx="114">
                  <c:v>0.12621359223300968</c:v>
                </c:pt>
                <c:pt idx="115">
                  <c:v>0.12702265372168267</c:v>
                </c:pt>
                <c:pt idx="116">
                  <c:v>0.12864077669902912</c:v>
                </c:pt>
                <c:pt idx="117">
                  <c:v>0.12944983818770292</c:v>
                </c:pt>
                <c:pt idx="118">
                  <c:v>0.13025889967637541</c:v>
                </c:pt>
                <c:pt idx="119">
                  <c:v>0.13106796116504854</c:v>
                </c:pt>
                <c:pt idx="120">
                  <c:v>0.13187702265372167</c:v>
                </c:pt>
                <c:pt idx="121">
                  <c:v>0.13349514563106837</c:v>
                </c:pt>
                <c:pt idx="122">
                  <c:v>0.13430420711974109</c:v>
                </c:pt>
                <c:pt idx="123">
                  <c:v>0.13511326860841422</c:v>
                </c:pt>
                <c:pt idx="124">
                  <c:v>0.13673139158576114</c:v>
                </c:pt>
                <c:pt idx="125">
                  <c:v>0.13834951456310679</c:v>
                </c:pt>
                <c:pt idx="126">
                  <c:v>0.13915857605177967</c:v>
                </c:pt>
                <c:pt idx="127">
                  <c:v>0.13996763754045363</c:v>
                </c:pt>
                <c:pt idx="128">
                  <c:v>0.14077669902912621</c:v>
                </c:pt>
                <c:pt idx="129">
                  <c:v>0.14077669902912621</c:v>
                </c:pt>
                <c:pt idx="130">
                  <c:v>0.14158576051779967</c:v>
                </c:pt>
                <c:pt idx="131">
                  <c:v>0.14239482200647249</c:v>
                </c:pt>
                <c:pt idx="132">
                  <c:v>0.14320388349514604</c:v>
                </c:pt>
                <c:pt idx="133">
                  <c:v>0.14401294498381878</c:v>
                </c:pt>
                <c:pt idx="134">
                  <c:v>0.14482200647249244</c:v>
                </c:pt>
                <c:pt idx="135">
                  <c:v>0.14563106796116504</c:v>
                </c:pt>
                <c:pt idx="136">
                  <c:v>0.14724919093851141</c:v>
                </c:pt>
                <c:pt idx="137">
                  <c:v>0.14967637540453069</c:v>
                </c:pt>
                <c:pt idx="138">
                  <c:v>0.15048543689320457</c:v>
                </c:pt>
                <c:pt idx="139">
                  <c:v>0.15210355987055016</c:v>
                </c:pt>
                <c:pt idx="140">
                  <c:v>0.15453074433656971</c:v>
                </c:pt>
                <c:pt idx="141">
                  <c:v>0.15453074433656971</c:v>
                </c:pt>
                <c:pt idx="142">
                  <c:v>0.15533980582524307</c:v>
                </c:pt>
                <c:pt idx="143">
                  <c:v>0.15614886731391586</c:v>
                </c:pt>
                <c:pt idx="144">
                  <c:v>0.15695792880258899</c:v>
                </c:pt>
                <c:pt idx="145">
                  <c:v>0.15776699029126284</c:v>
                </c:pt>
                <c:pt idx="146">
                  <c:v>0.15938511326860838</c:v>
                </c:pt>
                <c:pt idx="147">
                  <c:v>0.16181229773462791</c:v>
                </c:pt>
                <c:pt idx="148">
                  <c:v>0.16262135922330087</c:v>
                </c:pt>
                <c:pt idx="149">
                  <c:v>0.16343042071197444</c:v>
                </c:pt>
                <c:pt idx="150">
                  <c:v>0.16423948220064741</c:v>
                </c:pt>
                <c:pt idx="151">
                  <c:v>0.16504854368932079</c:v>
                </c:pt>
                <c:pt idx="152">
                  <c:v>0.16585760517799389</c:v>
                </c:pt>
                <c:pt idx="153">
                  <c:v>0.16666666666666669</c:v>
                </c:pt>
                <c:pt idx="154">
                  <c:v>0.16828478964401292</c:v>
                </c:pt>
                <c:pt idx="155">
                  <c:v>0.16990291262135926</c:v>
                </c:pt>
                <c:pt idx="156">
                  <c:v>0.17071197411003244</c:v>
                </c:pt>
                <c:pt idx="157">
                  <c:v>0.17233009708737901</c:v>
                </c:pt>
                <c:pt idx="158">
                  <c:v>0.17313915857605194</c:v>
                </c:pt>
                <c:pt idx="159">
                  <c:v>0.17394822006472538</c:v>
                </c:pt>
                <c:pt idx="160">
                  <c:v>0.17475728155339876</c:v>
                </c:pt>
                <c:pt idx="161">
                  <c:v>0.1755663430420718</c:v>
                </c:pt>
                <c:pt idx="162">
                  <c:v>0.17637540453074441</c:v>
                </c:pt>
                <c:pt idx="163">
                  <c:v>0.17799352750809094</c:v>
                </c:pt>
                <c:pt idx="164">
                  <c:v>0.17880258899676379</c:v>
                </c:pt>
                <c:pt idx="165">
                  <c:v>0.17961165048543726</c:v>
                </c:pt>
                <c:pt idx="166">
                  <c:v>0.18042071197411003</c:v>
                </c:pt>
                <c:pt idx="167">
                  <c:v>0.18122977346278321</c:v>
                </c:pt>
                <c:pt idx="168">
                  <c:v>0.18203883495145667</c:v>
                </c:pt>
                <c:pt idx="169">
                  <c:v>0.18284789644012997</c:v>
                </c:pt>
                <c:pt idx="170">
                  <c:v>0.1836569579288026</c:v>
                </c:pt>
                <c:pt idx="171">
                  <c:v>0.18446601941747637</c:v>
                </c:pt>
                <c:pt idx="172">
                  <c:v>0.18527508090614891</c:v>
                </c:pt>
                <c:pt idx="173">
                  <c:v>0.18608414239482252</c:v>
                </c:pt>
                <c:pt idx="174">
                  <c:v>0.18689320388349581</c:v>
                </c:pt>
                <c:pt idx="175">
                  <c:v>0.18770226537216886</c:v>
                </c:pt>
                <c:pt idx="176">
                  <c:v>0.18851132686084193</c:v>
                </c:pt>
                <c:pt idx="177">
                  <c:v>0.18932038834951456</c:v>
                </c:pt>
                <c:pt idx="178">
                  <c:v>0.19012944983818772</c:v>
                </c:pt>
                <c:pt idx="179">
                  <c:v>0.19093851132686093</c:v>
                </c:pt>
                <c:pt idx="180">
                  <c:v>0.19255663430420714</c:v>
                </c:pt>
                <c:pt idx="181">
                  <c:v>0.1933656957928804</c:v>
                </c:pt>
                <c:pt idx="182">
                  <c:v>0.19417475728155287</c:v>
                </c:pt>
                <c:pt idx="183">
                  <c:v>0.19498381877022686</c:v>
                </c:pt>
                <c:pt idx="184">
                  <c:v>0.19579288025889974</c:v>
                </c:pt>
                <c:pt idx="185">
                  <c:v>0.19660194174757284</c:v>
                </c:pt>
                <c:pt idx="186">
                  <c:v>0.19741100323624622</c:v>
                </c:pt>
                <c:pt idx="187">
                  <c:v>0.19822006472491913</c:v>
                </c:pt>
                <c:pt idx="188">
                  <c:v>0.19902912621359217</c:v>
                </c:pt>
                <c:pt idx="189">
                  <c:v>0.19983818770226597</c:v>
                </c:pt>
                <c:pt idx="190">
                  <c:v>0.20064724919093896</c:v>
                </c:pt>
                <c:pt idx="191">
                  <c:v>0.20145631067961164</c:v>
                </c:pt>
                <c:pt idx="192">
                  <c:v>0.20226537216828491</c:v>
                </c:pt>
                <c:pt idx="193">
                  <c:v>0.20307443365695793</c:v>
                </c:pt>
                <c:pt idx="194">
                  <c:v>0.20388349514563145</c:v>
                </c:pt>
                <c:pt idx="195">
                  <c:v>0.20469255663430422</c:v>
                </c:pt>
                <c:pt idx="196">
                  <c:v>0.2055016181229774</c:v>
                </c:pt>
                <c:pt idx="197">
                  <c:v>0.20631067961165037</c:v>
                </c:pt>
                <c:pt idx="198">
                  <c:v>0.20711974110032419</c:v>
                </c:pt>
                <c:pt idx="199">
                  <c:v>0.20873786407767025</c:v>
                </c:pt>
                <c:pt idx="200">
                  <c:v>0.21035598705501621</c:v>
                </c:pt>
                <c:pt idx="201">
                  <c:v>0.21116504854368931</c:v>
                </c:pt>
                <c:pt idx="202">
                  <c:v>0.21278317152103601</c:v>
                </c:pt>
                <c:pt idx="203">
                  <c:v>0.21359223300970906</c:v>
                </c:pt>
                <c:pt idx="204">
                  <c:v>0.21440129449838244</c:v>
                </c:pt>
                <c:pt idx="205">
                  <c:v>0.21521035598705546</c:v>
                </c:pt>
                <c:pt idx="206">
                  <c:v>0.21601941747572875</c:v>
                </c:pt>
                <c:pt idx="207">
                  <c:v>0.21682847896440141</c:v>
                </c:pt>
                <c:pt idx="208">
                  <c:v>0.21763754045307443</c:v>
                </c:pt>
                <c:pt idx="209">
                  <c:v>0.21844660194174789</c:v>
                </c:pt>
                <c:pt idx="210">
                  <c:v>0.21925566343042127</c:v>
                </c:pt>
                <c:pt idx="211">
                  <c:v>0.22006472491909387</c:v>
                </c:pt>
                <c:pt idx="212">
                  <c:v>0.22087378640776703</c:v>
                </c:pt>
                <c:pt idx="213">
                  <c:v>0.22168284789644024</c:v>
                </c:pt>
                <c:pt idx="214">
                  <c:v>0.22249190938511329</c:v>
                </c:pt>
                <c:pt idx="215">
                  <c:v>0.22491909385113346</c:v>
                </c:pt>
                <c:pt idx="216">
                  <c:v>0.22653721682847924</c:v>
                </c:pt>
                <c:pt idx="217">
                  <c:v>0.22815533980582559</c:v>
                </c:pt>
                <c:pt idx="218">
                  <c:v>0.22896440129449894</c:v>
                </c:pt>
                <c:pt idx="219">
                  <c:v>0.22977346278317154</c:v>
                </c:pt>
                <c:pt idx="220">
                  <c:v>0.23058252427184467</c:v>
                </c:pt>
                <c:pt idx="221">
                  <c:v>0.2313915857605178</c:v>
                </c:pt>
                <c:pt idx="222">
                  <c:v>0.23220064724919093</c:v>
                </c:pt>
                <c:pt idx="223">
                  <c:v>0.23300970873786442</c:v>
                </c:pt>
                <c:pt idx="224">
                  <c:v>0.23381877022653719</c:v>
                </c:pt>
                <c:pt idx="225">
                  <c:v>0.23462783171521034</c:v>
                </c:pt>
                <c:pt idx="226">
                  <c:v>0.23624595469255671</c:v>
                </c:pt>
                <c:pt idx="227">
                  <c:v>0.23705501618123018</c:v>
                </c:pt>
                <c:pt idx="228">
                  <c:v>0.23786407766990292</c:v>
                </c:pt>
                <c:pt idx="229">
                  <c:v>0.23867313915857605</c:v>
                </c:pt>
                <c:pt idx="230">
                  <c:v>0.23948220064724957</c:v>
                </c:pt>
                <c:pt idx="231">
                  <c:v>0.24029126213592297</c:v>
                </c:pt>
                <c:pt idx="232">
                  <c:v>0.24110032362459538</c:v>
                </c:pt>
                <c:pt idx="233">
                  <c:v>0.24271844660194236</c:v>
                </c:pt>
                <c:pt idx="234">
                  <c:v>0.24514563106796181</c:v>
                </c:pt>
                <c:pt idx="235">
                  <c:v>0.24595469255663477</c:v>
                </c:pt>
                <c:pt idx="236">
                  <c:v>0.24676375404530784</c:v>
                </c:pt>
                <c:pt idx="237">
                  <c:v>0.24757281553398058</c:v>
                </c:pt>
                <c:pt idx="238">
                  <c:v>0.24838187702265369</c:v>
                </c:pt>
                <c:pt idx="239">
                  <c:v>0.24919093851132756</c:v>
                </c:pt>
                <c:pt idx="240">
                  <c:v>0.25</c:v>
                </c:pt>
                <c:pt idx="241">
                  <c:v>0.25080906148867332</c:v>
                </c:pt>
                <c:pt idx="242">
                  <c:v>0.25161812297734631</c:v>
                </c:pt>
                <c:pt idx="243">
                  <c:v>0.25242718446601925</c:v>
                </c:pt>
                <c:pt idx="244">
                  <c:v>0.25323624595469257</c:v>
                </c:pt>
                <c:pt idx="245">
                  <c:v>0.25404530744336529</c:v>
                </c:pt>
                <c:pt idx="246">
                  <c:v>0.25485436893203944</c:v>
                </c:pt>
                <c:pt idx="247">
                  <c:v>0.25566343042071127</c:v>
                </c:pt>
                <c:pt idx="248">
                  <c:v>0.2572815533980583</c:v>
                </c:pt>
                <c:pt idx="249">
                  <c:v>0.25809061488673124</c:v>
                </c:pt>
                <c:pt idx="250">
                  <c:v>0.25889967637540517</c:v>
                </c:pt>
                <c:pt idx="251">
                  <c:v>0.25970873786407828</c:v>
                </c:pt>
                <c:pt idx="252">
                  <c:v>0.26051779935275188</c:v>
                </c:pt>
                <c:pt idx="253">
                  <c:v>0.26132686084142487</c:v>
                </c:pt>
                <c:pt idx="254">
                  <c:v>0.26213592233009703</c:v>
                </c:pt>
                <c:pt idx="255">
                  <c:v>0.26294498381877102</c:v>
                </c:pt>
                <c:pt idx="256">
                  <c:v>0.26375404530744401</c:v>
                </c:pt>
                <c:pt idx="257">
                  <c:v>0.26456310679611589</c:v>
                </c:pt>
                <c:pt idx="258">
                  <c:v>0.26537216828479077</c:v>
                </c:pt>
                <c:pt idx="259">
                  <c:v>0.26618122977346281</c:v>
                </c:pt>
                <c:pt idx="260">
                  <c:v>0.26699029126213591</c:v>
                </c:pt>
                <c:pt idx="261">
                  <c:v>0.26779935275080879</c:v>
                </c:pt>
                <c:pt idx="262">
                  <c:v>0.26941747572815594</c:v>
                </c:pt>
                <c:pt idx="263">
                  <c:v>0.27022653721682882</c:v>
                </c:pt>
                <c:pt idx="264">
                  <c:v>0.27184466019417558</c:v>
                </c:pt>
                <c:pt idx="265">
                  <c:v>0.27265372168284863</c:v>
                </c:pt>
                <c:pt idx="266">
                  <c:v>0.27346278317152173</c:v>
                </c:pt>
                <c:pt idx="267">
                  <c:v>0.27508090614886838</c:v>
                </c:pt>
                <c:pt idx="268">
                  <c:v>0.27669902912621325</c:v>
                </c:pt>
                <c:pt idx="269">
                  <c:v>0.27750809061488751</c:v>
                </c:pt>
                <c:pt idx="270">
                  <c:v>0.27831715210355989</c:v>
                </c:pt>
                <c:pt idx="271">
                  <c:v>0.27912621359223361</c:v>
                </c:pt>
                <c:pt idx="272">
                  <c:v>0.28074433656957926</c:v>
                </c:pt>
                <c:pt idx="273">
                  <c:v>0.28155339805825241</c:v>
                </c:pt>
                <c:pt idx="274">
                  <c:v>0.28236245954692557</c:v>
                </c:pt>
                <c:pt idx="275">
                  <c:v>0.28398058252427294</c:v>
                </c:pt>
                <c:pt idx="276">
                  <c:v>0.28559870550161831</c:v>
                </c:pt>
                <c:pt idx="277">
                  <c:v>0.28640776699029202</c:v>
                </c:pt>
                <c:pt idx="278">
                  <c:v>0.2872168284789644</c:v>
                </c:pt>
                <c:pt idx="279">
                  <c:v>0.28802588996763889</c:v>
                </c:pt>
                <c:pt idx="280">
                  <c:v>0.28883495145631066</c:v>
                </c:pt>
                <c:pt idx="281">
                  <c:v>0.28964401294498382</c:v>
                </c:pt>
                <c:pt idx="282">
                  <c:v>0.29045307443365698</c:v>
                </c:pt>
                <c:pt idx="283">
                  <c:v>0.29207119741100335</c:v>
                </c:pt>
                <c:pt idx="284">
                  <c:v>0.29288025889967773</c:v>
                </c:pt>
                <c:pt idx="285">
                  <c:v>0.29368932038834988</c:v>
                </c:pt>
                <c:pt idx="286">
                  <c:v>0.29449838187702376</c:v>
                </c:pt>
                <c:pt idx="287">
                  <c:v>0.29449838187702376</c:v>
                </c:pt>
                <c:pt idx="288">
                  <c:v>0.29611650485436963</c:v>
                </c:pt>
                <c:pt idx="289">
                  <c:v>0.29692556634304346</c:v>
                </c:pt>
                <c:pt idx="290">
                  <c:v>0.29773462783171528</c:v>
                </c:pt>
                <c:pt idx="291">
                  <c:v>0.29854368932038838</c:v>
                </c:pt>
                <c:pt idx="292">
                  <c:v>0.29935275080906254</c:v>
                </c:pt>
                <c:pt idx="293">
                  <c:v>0.30016181229773481</c:v>
                </c:pt>
                <c:pt idx="294">
                  <c:v>0.30097087378640913</c:v>
                </c:pt>
                <c:pt idx="295">
                  <c:v>0.30177993527508157</c:v>
                </c:pt>
                <c:pt idx="296">
                  <c:v>0.30258899676375534</c:v>
                </c:pt>
                <c:pt idx="297">
                  <c:v>0.30339805825242738</c:v>
                </c:pt>
                <c:pt idx="298">
                  <c:v>0.30501618122977503</c:v>
                </c:pt>
                <c:pt idx="299">
                  <c:v>0.30582524271844741</c:v>
                </c:pt>
                <c:pt idx="300">
                  <c:v>0.3074433656957935</c:v>
                </c:pt>
                <c:pt idx="301">
                  <c:v>0.30825242718446716</c:v>
                </c:pt>
                <c:pt idx="302">
                  <c:v>0.30906148867313915</c:v>
                </c:pt>
                <c:pt idx="303">
                  <c:v>0.30987055016181314</c:v>
                </c:pt>
                <c:pt idx="304">
                  <c:v>0.31067961165048613</c:v>
                </c:pt>
                <c:pt idx="305">
                  <c:v>0.31229773462783172</c:v>
                </c:pt>
                <c:pt idx="306">
                  <c:v>0.31472491909385258</c:v>
                </c:pt>
                <c:pt idx="307">
                  <c:v>0.3155339805825243</c:v>
                </c:pt>
                <c:pt idx="308">
                  <c:v>0.31796116504854488</c:v>
                </c:pt>
                <c:pt idx="309">
                  <c:v>0.31957928802589092</c:v>
                </c:pt>
                <c:pt idx="310">
                  <c:v>0.32038834951456452</c:v>
                </c:pt>
                <c:pt idx="311">
                  <c:v>0.32200647249191</c:v>
                </c:pt>
                <c:pt idx="312">
                  <c:v>0.32362459546925743</c:v>
                </c:pt>
                <c:pt idx="313">
                  <c:v>0.32443365695792881</c:v>
                </c:pt>
                <c:pt idx="314">
                  <c:v>0.32524271844660196</c:v>
                </c:pt>
                <c:pt idx="315">
                  <c:v>0.32605177993527645</c:v>
                </c:pt>
                <c:pt idx="316">
                  <c:v>0.32686084142394944</c:v>
                </c:pt>
                <c:pt idx="317">
                  <c:v>0.32847896440129554</c:v>
                </c:pt>
                <c:pt idx="318">
                  <c:v>0.32928802588996908</c:v>
                </c:pt>
                <c:pt idx="319">
                  <c:v>0.33090614886731456</c:v>
                </c:pt>
                <c:pt idx="320">
                  <c:v>0.33171521035598767</c:v>
                </c:pt>
                <c:pt idx="321">
                  <c:v>0.33333333333333331</c:v>
                </c:pt>
                <c:pt idx="322">
                  <c:v>0.33414239482200742</c:v>
                </c:pt>
                <c:pt idx="323">
                  <c:v>0.33495145631068046</c:v>
                </c:pt>
                <c:pt idx="324">
                  <c:v>0.33576051779935412</c:v>
                </c:pt>
                <c:pt idx="325">
                  <c:v>0.33656957928802711</c:v>
                </c:pt>
                <c:pt idx="326">
                  <c:v>0.33737864077670016</c:v>
                </c:pt>
                <c:pt idx="327">
                  <c:v>0.33818770226537315</c:v>
                </c:pt>
                <c:pt idx="328">
                  <c:v>0.33899676375404747</c:v>
                </c:pt>
                <c:pt idx="329">
                  <c:v>0.33980582524271979</c:v>
                </c:pt>
                <c:pt idx="330">
                  <c:v>0.34142394822006539</c:v>
                </c:pt>
                <c:pt idx="331">
                  <c:v>0.34304207119741192</c:v>
                </c:pt>
                <c:pt idx="332">
                  <c:v>0.34385113268608419</c:v>
                </c:pt>
                <c:pt idx="333">
                  <c:v>0.34466019417475807</c:v>
                </c:pt>
                <c:pt idx="334">
                  <c:v>0.34546925566343045</c:v>
                </c:pt>
                <c:pt idx="335">
                  <c:v>0.34627831715210422</c:v>
                </c:pt>
                <c:pt idx="336">
                  <c:v>0.34870550161812275</c:v>
                </c:pt>
                <c:pt idx="337">
                  <c:v>0.34951456310679702</c:v>
                </c:pt>
                <c:pt idx="338">
                  <c:v>0.35032362459546995</c:v>
                </c:pt>
                <c:pt idx="339">
                  <c:v>0.351132686084143</c:v>
                </c:pt>
                <c:pt idx="340">
                  <c:v>0.35194174757281582</c:v>
                </c:pt>
                <c:pt idx="341">
                  <c:v>0.35275080906148881</c:v>
                </c:pt>
                <c:pt idx="342">
                  <c:v>0.35436893203883574</c:v>
                </c:pt>
                <c:pt idx="343">
                  <c:v>0.35517799352750884</c:v>
                </c:pt>
                <c:pt idx="344">
                  <c:v>0.35598705501618122</c:v>
                </c:pt>
                <c:pt idx="345">
                  <c:v>0.35598705501618122</c:v>
                </c:pt>
                <c:pt idx="346">
                  <c:v>0.35679611650485438</c:v>
                </c:pt>
                <c:pt idx="347">
                  <c:v>0.35760517799352781</c:v>
                </c:pt>
                <c:pt idx="348">
                  <c:v>0.35841423948220147</c:v>
                </c:pt>
                <c:pt idx="349">
                  <c:v>0.35922330097087457</c:v>
                </c:pt>
                <c:pt idx="350">
                  <c:v>0.36003236245954762</c:v>
                </c:pt>
                <c:pt idx="351">
                  <c:v>0.36084142394822066</c:v>
                </c:pt>
                <c:pt idx="352">
                  <c:v>0.36245954692556637</c:v>
                </c:pt>
                <c:pt idx="353">
                  <c:v>0.36326860841423947</c:v>
                </c:pt>
                <c:pt idx="354">
                  <c:v>0.36407766990291407</c:v>
                </c:pt>
                <c:pt idx="355">
                  <c:v>0.36488673139158712</c:v>
                </c:pt>
                <c:pt idx="356">
                  <c:v>0.36569579288025938</c:v>
                </c:pt>
                <c:pt idx="357">
                  <c:v>0.36731391585760675</c:v>
                </c:pt>
                <c:pt idx="358">
                  <c:v>0.36812297734627963</c:v>
                </c:pt>
                <c:pt idx="359">
                  <c:v>0.36893203883495224</c:v>
                </c:pt>
                <c:pt idx="360">
                  <c:v>0.36974110032362462</c:v>
                </c:pt>
                <c:pt idx="361">
                  <c:v>0.37055016181229888</c:v>
                </c:pt>
                <c:pt idx="362">
                  <c:v>0.37135922330097193</c:v>
                </c:pt>
                <c:pt idx="363">
                  <c:v>0.37216828478964559</c:v>
                </c:pt>
                <c:pt idx="364">
                  <c:v>0.3729773462783173</c:v>
                </c:pt>
                <c:pt idx="365">
                  <c:v>0.37378640776699101</c:v>
                </c:pt>
                <c:pt idx="366">
                  <c:v>0.37540453074433688</c:v>
                </c:pt>
                <c:pt idx="367">
                  <c:v>0.37621359223300982</c:v>
                </c:pt>
                <c:pt idx="368">
                  <c:v>0.37702265372168375</c:v>
                </c:pt>
                <c:pt idx="369">
                  <c:v>0.38106796116505026</c:v>
                </c:pt>
                <c:pt idx="370">
                  <c:v>0.38268608414239552</c:v>
                </c:pt>
                <c:pt idx="371">
                  <c:v>0.38349514563106796</c:v>
                </c:pt>
                <c:pt idx="372">
                  <c:v>0.38430420711974295</c:v>
                </c:pt>
                <c:pt idx="373">
                  <c:v>0.38511326860841438</c:v>
                </c:pt>
                <c:pt idx="374">
                  <c:v>0.38592233009708843</c:v>
                </c:pt>
                <c:pt idx="375">
                  <c:v>0.38754045307443447</c:v>
                </c:pt>
                <c:pt idx="376">
                  <c:v>0.38996763754045416</c:v>
                </c:pt>
                <c:pt idx="377">
                  <c:v>0.39077669902912726</c:v>
                </c:pt>
                <c:pt idx="378">
                  <c:v>0.39158576051780036</c:v>
                </c:pt>
                <c:pt idx="379">
                  <c:v>0.39239482200647324</c:v>
                </c:pt>
                <c:pt idx="380">
                  <c:v>0.39320388349514634</c:v>
                </c:pt>
                <c:pt idx="381">
                  <c:v>0.39401294498382</c:v>
                </c:pt>
                <c:pt idx="382">
                  <c:v>0.39482200647249294</c:v>
                </c:pt>
                <c:pt idx="383">
                  <c:v>0.39563106796116532</c:v>
                </c:pt>
                <c:pt idx="384">
                  <c:v>0.39644012944983903</c:v>
                </c:pt>
                <c:pt idx="385">
                  <c:v>0.39724919093851135</c:v>
                </c:pt>
                <c:pt idx="386">
                  <c:v>0.39805825242718446</c:v>
                </c:pt>
                <c:pt idx="387">
                  <c:v>0.39886731391585944</c:v>
                </c:pt>
                <c:pt idx="388">
                  <c:v>0.39967637540453188</c:v>
                </c:pt>
                <c:pt idx="389">
                  <c:v>0.40048543689320387</c:v>
                </c:pt>
                <c:pt idx="390">
                  <c:v>0.40129449838187708</c:v>
                </c:pt>
                <c:pt idx="391">
                  <c:v>0.4021035598705503</c:v>
                </c:pt>
                <c:pt idx="392">
                  <c:v>0.40291262135922468</c:v>
                </c:pt>
                <c:pt idx="393">
                  <c:v>0.40372168284789706</c:v>
                </c:pt>
                <c:pt idx="394">
                  <c:v>0.4045307443365696</c:v>
                </c:pt>
                <c:pt idx="395">
                  <c:v>0.40533980582524376</c:v>
                </c:pt>
                <c:pt idx="396">
                  <c:v>0.40695792880258902</c:v>
                </c:pt>
                <c:pt idx="397">
                  <c:v>0.40776699029126284</c:v>
                </c:pt>
                <c:pt idx="398">
                  <c:v>0.40857605177993589</c:v>
                </c:pt>
                <c:pt idx="399">
                  <c:v>0.40938511326860955</c:v>
                </c:pt>
                <c:pt idx="400">
                  <c:v>0.41019417475728182</c:v>
                </c:pt>
                <c:pt idx="401">
                  <c:v>0.41100323624595481</c:v>
                </c:pt>
                <c:pt idx="402">
                  <c:v>0.41100323624595481</c:v>
                </c:pt>
                <c:pt idx="403">
                  <c:v>0.41181229773462918</c:v>
                </c:pt>
                <c:pt idx="404">
                  <c:v>0.41262135922330095</c:v>
                </c:pt>
                <c:pt idx="405">
                  <c:v>0.41343042071197411</c:v>
                </c:pt>
                <c:pt idx="406">
                  <c:v>0.41423948220064732</c:v>
                </c:pt>
                <c:pt idx="407">
                  <c:v>0.41504854368932037</c:v>
                </c:pt>
                <c:pt idx="408">
                  <c:v>0.41747572815533984</c:v>
                </c:pt>
                <c:pt idx="409">
                  <c:v>0.41828478964401417</c:v>
                </c:pt>
                <c:pt idx="410">
                  <c:v>0.41909385113268632</c:v>
                </c:pt>
                <c:pt idx="411">
                  <c:v>0.41990291262135931</c:v>
                </c:pt>
                <c:pt idx="412">
                  <c:v>0.42071197411003236</c:v>
                </c:pt>
                <c:pt idx="413">
                  <c:v>0.42152103559870552</c:v>
                </c:pt>
                <c:pt idx="414">
                  <c:v>0.42233009708737934</c:v>
                </c:pt>
                <c:pt idx="415">
                  <c:v>0.42313915857605117</c:v>
                </c:pt>
                <c:pt idx="416">
                  <c:v>0.42394822006472532</c:v>
                </c:pt>
                <c:pt idx="417">
                  <c:v>0.42475728155339804</c:v>
                </c:pt>
                <c:pt idx="418">
                  <c:v>0.42556634304207203</c:v>
                </c:pt>
                <c:pt idx="419">
                  <c:v>0.42637540453074507</c:v>
                </c:pt>
                <c:pt idx="420">
                  <c:v>0.42718446601941878</c:v>
                </c:pt>
                <c:pt idx="421">
                  <c:v>0.42799352750809061</c:v>
                </c:pt>
                <c:pt idx="422">
                  <c:v>0.42880258899676488</c:v>
                </c:pt>
                <c:pt idx="423">
                  <c:v>0.42961165048543676</c:v>
                </c:pt>
                <c:pt idx="424">
                  <c:v>0.43042071197411147</c:v>
                </c:pt>
                <c:pt idx="425">
                  <c:v>0.43122977346278396</c:v>
                </c:pt>
                <c:pt idx="426">
                  <c:v>0.43203883495145701</c:v>
                </c:pt>
                <c:pt idx="427">
                  <c:v>0.43284789644012944</c:v>
                </c:pt>
                <c:pt idx="428">
                  <c:v>0.43365695792880365</c:v>
                </c:pt>
                <c:pt idx="429">
                  <c:v>0.43446601941747653</c:v>
                </c:pt>
                <c:pt idx="430">
                  <c:v>0.43527508090614886</c:v>
                </c:pt>
                <c:pt idx="431">
                  <c:v>0.43608414239482346</c:v>
                </c:pt>
                <c:pt idx="432">
                  <c:v>0.43689320388349584</c:v>
                </c:pt>
                <c:pt idx="433">
                  <c:v>0.4377022653721695</c:v>
                </c:pt>
                <c:pt idx="434">
                  <c:v>0.43851132686084254</c:v>
                </c:pt>
                <c:pt idx="435">
                  <c:v>0.4393203883495162</c:v>
                </c:pt>
                <c:pt idx="436">
                  <c:v>0.44012944983818775</c:v>
                </c:pt>
                <c:pt idx="437">
                  <c:v>0.44093851132686163</c:v>
                </c:pt>
                <c:pt idx="438">
                  <c:v>0.44093851132686163</c:v>
                </c:pt>
                <c:pt idx="439">
                  <c:v>0.44174757281553373</c:v>
                </c:pt>
                <c:pt idx="440">
                  <c:v>0.44255663430420777</c:v>
                </c:pt>
                <c:pt idx="441">
                  <c:v>0.44255663430420777</c:v>
                </c:pt>
                <c:pt idx="442">
                  <c:v>0.44336569579288138</c:v>
                </c:pt>
                <c:pt idx="443">
                  <c:v>0.44417475728155348</c:v>
                </c:pt>
                <c:pt idx="444">
                  <c:v>0.44498381877022658</c:v>
                </c:pt>
                <c:pt idx="445">
                  <c:v>0.44579288025889985</c:v>
                </c:pt>
                <c:pt idx="446">
                  <c:v>0.44660194174757289</c:v>
                </c:pt>
                <c:pt idx="447">
                  <c:v>0.44741100323624661</c:v>
                </c:pt>
                <c:pt idx="448">
                  <c:v>0.44822006472491932</c:v>
                </c:pt>
                <c:pt idx="449">
                  <c:v>0.44902912621359226</c:v>
                </c:pt>
                <c:pt idx="450">
                  <c:v>0.44983818770226613</c:v>
                </c:pt>
                <c:pt idx="451">
                  <c:v>0.45064724919093829</c:v>
                </c:pt>
                <c:pt idx="452">
                  <c:v>0.45145631067961239</c:v>
                </c:pt>
                <c:pt idx="453">
                  <c:v>0.45226537216828477</c:v>
                </c:pt>
                <c:pt idx="454">
                  <c:v>0.45307443365695832</c:v>
                </c:pt>
                <c:pt idx="455">
                  <c:v>0.45388349514563198</c:v>
                </c:pt>
                <c:pt idx="456">
                  <c:v>0.45469255663430419</c:v>
                </c:pt>
                <c:pt idx="457">
                  <c:v>0.45550161812297735</c:v>
                </c:pt>
                <c:pt idx="458">
                  <c:v>0.45631067961165189</c:v>
                </c:pt>
                <c:pt idx="459">
                  <c:v>0.45711974110032361</c:v>
                </c:pt>
                <c:pt idx="460">
                  <c:v>0.45873786407766992</c:v>
                </c:pt>
                <c:pt idx="461">
                  <c:v>0.45954692556634302</c:v>
                </c:pt>
                <c:pt idx="462">
                  <c:v>0.4603559870550169</c:v>
                </c:pt>
                <c:pt idx="463">
                  <c:v>0.46116504854368923</c:v>
                </c:pt>
                <c:pt idx="464">
                  <c:v>0.46197411003236288</c:v>
                </c:pt>
                <c:pt idx="465">
                  <c:v>0.4627831715210356</c:v>
                </c:pt>
                <c:pt idx="466">
                  <c:v>0.46359223300970881</c:v>
                </c:pt>
                <c:pt idx="467">
                  <c:v>0.46440129449838174</c:v>
                </c:pt>
                <c:pt idx="468">
                  <c:v>0.46521035598705568</c:v>
                </c:pt>
                <c:pt idx="469">
                  <c:v>0.46601941747572817</c:v>
                </c:pt>
                <c:pt idx="470">
                  <c:v>0.4668284789644031</c:v>
                </c:pt>
                <c:pt idx="471">
                  <c:v>0.46763754045307371</c:v>
                </c:pt>
                <c:pt idx="472">
                  <c:v>0.46844660194174848</c:v>
                </c:pt>
                <c:pt idx="473">
                  <c:v>0.4692556634304208</c:v>
                </c:pt>
                <c:pt idx="474">
                  <c:v>0.47006472491909451</c:v>
                </c:pt>
                <c:pt idx="475">
                  <c:v>0.47087378640776767</c:v>
                </c:pt>
                <c:pt idx="476">
                  <c:v>0.47168284789644127</c:v>
                </c:pt>
                <c:pt idx="477">
                  <c:v>0.47168284789644127</c:v>
                </c:pt>
                <c:pt idx="478">
                  <c:v>0.47249190938511332</c:v>
                </c:pt>
                <c:pt idx="479">
                  <c:v>0.47330097087378736</c:v>
                </c:pt>
                <c:pt idx="480">
                  <c:v>0.47411003236246035</c:v>
                </c:pt>
                <c:pt idx="481">
                  <c:v>0.47491909385113268</c:v>
                </c:pt>
                <c:pt idx="482">
                  <c:v>0.47572815533980706</c:v>
                </c:pt>
                <c:pt idx="483">
                  <c:v>0.47653721682847894</c:v>
                </c:pt>
                <c:pt idx="484">
                  <c:v>0.47734627831715315</c:v>
                </c:pt>
                <c:pt idx="485">
                  <c:v>0.47815533980582531</c:v>
                </c:pt>
                <c:pt idx="486">
                  <c:v>0.47896440129449969</c:v>
                </c:pt>
                <c:pt idx="487">
                  <c:v>0.47977346278317151</c:v>
                </c:pt>
                <c:pt idx="488">
                  <c:v>0.48058252427184589</c:v>
                </c:pt>
                <c:pt idx="489">
                  <c:v>0.48139158576051788</c:v>
                </c:pt>
                <c:pt idx="490">
                  <c:v>0.48220064724919098</c:v>
                </c:pt>
                <c:pt idx="491">
                  <c:v>0.48300970873786497</c:v>
                </c:pt>
                <c:pt idx="492">
                  <c:v>0.48381877022653802</c:v>
                </c:pt>
                <c:pt idx="493">
                  <c:v>0.48462783171521101</c:v>
                </c:pt>
                <c:pt idx="494">
                  <c:v>0.48543689320388472</c:v>
                </c:pt>
                <c:pt idx="495">
                  <c:v>0.48624595469255666</c:v>
                </c:pt>
                <c:pt idx="496">
                  <c:v>0.48705501618122976</c:v>
                </c:pt>
                <c:pt idx="497">
                  <c:v>0.48786407766990436</c:v>
                </c:pt>
                <c:pt idx="498">
                  <c:v>0.48867313915857608</c:v>
                </c:pt>
                <c:pt idx="499">
                  <c:v>0.48948220064725056</c:v>
                </c:pt>
                <c:pt idx="500">
                  <c:v>0.49029126213592233</c:v>
                </c:pt>
                <c:pt idx="501">
                  <c:v>0.49110032362459582</c:v>
                </c:pt>
                <c:pt idx="502">
                  <c:v>0.49110032362459582</c:v>
                </c:pt>
                <c:pt idx="503">
                  <c:v>0.49190938511326965</c:v>
                </c:pt>
                <c:pt idx="504">
                  <c:v>0.49271844660194181</c:v>
                </c:pt>
                <c:pt idx="505">
                  <c:v>0.49352750809061563</c:v>
                </c:pt>
                <c:pt idx="506">
                  <c:v>0.4943365695792894</c:v>
                </c:pt>
                <c:pt idx="507">
                  <c:v>0.49514563106796178</c:v>
                </c:pt>
                <c:pt idx="508">
                  <c:v>0.49595469255663432</c:v>
                </c:pt>
                <c:pt idx="509">
                  <c:v>0.49676375404530743</c:v>
                </c:pt>
                <c:pt idx="510">
                  <c:v>0.49757281553398147</c:v>
                </c:pt>
                <c:pt idx="511">
                  <c:v>0.49757281553398147</c:v>
                </c:pt>
                <c:pt idx="512">
                  <c:v>0.49838187702265568</c:v>
                </c:pt>
                <c:pt idx="513">
                  <c:v>0.49919093851132679</c:v>
                </c:pt>
                <c:pt idx="514">
                  <c:v>0.5</c:v>
                </c:pt>
                <c:pt idx="515">
                  <c:v>0.50080906148867432</c:v>
                </c:pt>
                <c:pt idx="516">
                  <c:v>0.50080906148867432</c:v>
                </c:pt>
                <c:pt idx="517">
                  <c:v>0.50161812297734498</c:v>
                </c:pt>
                <c:pt idx="518">
                  <c:v>0.50242718446601808</c:v>
                </c:pt>
                <c:pt idx="519">
                  <c:v>0.50323624595469107</c:v>
                </c:pt>
                <c:pt idx="520">
                  <c:v>0.50404530744336573</c:v>
                </c:pt>
                <c:pt idx="521">
                  <c:v>0.50485436893203717</c:v>
                </c:pt>
                <c:pt idx="522">
                  <c:v>0.50566343042071193</c:v>
                </c:pt>
                <c:pt idx="523">
                  <c:v>0.50647249190938459</c:v>
                </c:pt>
                <c:pt idx="524">
                  <c:v>0.50728155339805825</c:v>
                </c:pt>
                <c:pt idx="525">
                  <c:v>0.50809061488673135</c:v>
                </c:pt>
                <c:pt idx="526">
                  <c:v>0.50889967637540734</c:v>
                </c:pt>
                <c:pt idx="527">
                  <c:v>0.50970873786407889</c:v>
                </c:pt>
                <c:pt idx="528">
                  <c:v>0.51051779935274832</c:v>
                </c:pt>
                <c:pt idx="529">
                  <c:v>0.51132686084142265</c:v>
                </c:pt>
                <c:pt idx="530">
                  <c:v>0.51213592233009764</c:v>
                </c:pt>
                <c:pt idx="531">
                  <c:v>0.51294498381877063</c:v>
                </c:pt>
                <c:pt idx="532">
                  <c:v>0.5137540453074434</c:v>
                </c:pt>
                <c:pt idx="533">
                  <c:v>0.51456310679611494</c:v>
                </c:pt>
                <c:pt idx="534">
                  <c:v>0.51537216828478949</c:v>
                </c:pt>
                <c:pt idx="535">
                  <c:v>0.51618122977346259</c:v>
                </c:pt>
                <c:pt idx="536">
                  <c:v>0.51699029126213591</c:v>
                </c:pt>
                <c:pt idx="537">
                  <c:v>0.51779935275081035</c:v>
                </c:pt>
                <c:pt idx="538">
                  <c:v>0.51860841423948489</c:v>
                </c:pt>
                <c:pt idx="539">
                  <c:v>0.51941747572815411</c:v>
                </c:pt>
                <c:pt idx="540">
                  <c:v>0.52022653721682843</c:v>
                </c:pt>
                <c:pt idx="541">
                  <c:v>0.52103559870550153</c:v>
                </c:pt>
                <c:pt idx="542">
                  <c:v>0.52184466019417686</c:v>
                </c:pt>
                <c:pt idx="543">
                  <c:v>0.52265372168284752</c:v>
                </c:pt>
                <c:pt idx="544">
                  <c:v>0.5234627831715194</c:v>
                </c:pt>
                <c:pt idx="545">
                  <c:v>0.52427184466019583</c:v>
                </c:pt>
                <c:pt idx="546">
                  <c:v>0.5250809061488676</c:v>
                </c:pt>
                <c:pt idx="547">
                  <c:v>0.5258899676375407</c:v>
                </c:pt>
                <c:pt idx="548">
                  <c:v>0.52669902912621369</c:v>
                </c:pt>
                <c:pt idx="549">
                  <c:v>0.52750809061488801</c:v>
                </c:pt>
                <c:pt idx="550">
                  <c:v>0.52831715210355989</c:v>
                </c:pt>
                <c:pt idx="551">
                  <c:v>0.529126213592233</c:v>
                </c:pt>
                <c:pt idx="552">
                  <c:v>0.5299352750809061</c:v>
                </c:pt>
                <c:pt idx="553">
                  <c:v>0.53074433656958286</c:v>
                </c:pt>
                <c:pt idx="554">
                  <c:v>0.53155339805825108</c:v>
                </c:pt>
                <c:pt idx="555">
                  <c:v>0.53236245954692407</c:v>
                </c:pt>
                <c:pt idx="556">
                  <c:v>0.53317152103559873</c:v>
                </c:pt>
                <c:pt idx="557">
                  <c:v>0.53398058252427183</c:v>
                </c:pt>
                <c:pt idx="558">
                  <c:v>0.53478964401294449</c:v>
                </c:pt>
                <c:pt idx="559">
                  <c:v>0.53478964401294449</c:v>
                </c:pt>
                <c:pt idx="560">
                  <c:v>0.53559870550161759</c:v>
                </c:pt>
                <c:pt idx="561">
                  <c:v>0.53640776699029058</c:v>
                </c:pt>
                <c:pt idx="562">
                  <c:v>0.53721682847896357</c:v>
                </c:pt>
                <c:pt idx="563">
                  <c:v>0.53802588996763756</c:v>
                </c:pt>
                <c:pt idx="564">
                  <c:v>0.53883495145631066</c:v>
                </c:pt>
                <c:pt idx="565">
                  <c:v>0.53964401294498598</c:v>
                </c:pt>
                <c:pt idx="566">
                  <c:v>0.54045307443365698</c:v>
                </c:pt>
                <c:pt idx="567">
                  <c:v>0.5412621359223273</c:v>
                </c:pt>
                <c:pt idx="568">
                  <c:v>0.54207119741100362</c:v>
                </c:pt>
                <c:pt idx="569">
                  <c:v>0.54288025889967662</c:v>
                </c:pt>
                <c:pt idx="570">
                  <c:v>0.54368932038834961</c:v>
                </c:pt>
                <c:pt idx="571">
                  <c:v>0.54449838187702093</c:v>
                </c:pt>
                <c:pt idx="572">
                  <c:v>0.54530744336569581</c:v>
                </c:pt>
                <c:pt idx="573">
                  <c:v>0.54611650485436702</c:v>
                </c:pt>
                <c:pt idx="574">
                  <c:v>0.54692556634304346</c:v>
                </c:pt>
                <c:pt idx="575">
                  <c:v>0.54773462783171523</c:v>
                </c:pt>
                <c:pt idx="576">
                  <c:v>0.54854368932038833</c:v>
                </c:pt>
                <c:pt idx="577">
                  <c:v>0.54935275080906021</c:v>
                </c:pt>
                <c:pt idx="578">
                  <c:v>0.55016181229773464</c:v>
                </c:pt>
                <c:pt idx="579">
                  <c:v>0.55097087378640774</c:v>
                </c:pt>
                <c:pt idx="580">
                  <c:v>0.55177993527508284</c:v>
                </c:pt>
                <c:pt idx="581">
                  <c:v>0.55258899676375406</c:v>
                </c:pt>
                <c:pt idx="582">
                  <c:v>0.5533980582524276</c:v>
                </c:pt>
                <c:pt idx="583">
                  <c:v>0.55420711974110037</c:v>
                </c:pt>
                <c:pt idx="584">
                  <c:v>0.55501618122977348</c:v>
                </c:pt>
                <c:pt idx="585">
                  <c:v>0.55582524271844802</c:v>
                </c:pt>
                <c:pt idx="586">
                  <c:v>0.55663430420711979</c:v>
                </c:pt>
                <c:pt idx="587">
                  <c:v>0.55663430420711979</c:v>
                </c:pt>
                <c:pt idx="588">
                  <c:v>0.55744336569579289</c:v>
                </c:pt>
                <c:pt idx="589">
                  <c:v>0.55825242718446599</c:v>
                </c:pt>
                <c:pt idx="590">
                  <c:v>0.55906148867313965</c:v>
                </c:pt>
                <c:pt idx="591">
                  <c:v>0.55987055016181264</c:v>
                </c:pt>
                <c:pt idx="592">
                  <c:v>0.56067961165048863</c:v>
                </c:pt>
                <c:pt idx="593">
                  <c:v>0.56148867313915862</c:v>
                </c:pt>
                <c:pt idx="594">
                  <c:v>0.56229773462783172</c:v>
                </c:pt>
                <c:pt idx="595">
                  <c:v>0.56310679611650483</c:v>
                </c:pt>
                <c:pt idx="596">
                  <c:v>0.56391585760518093</c:v>
                </c:pt>
                <c:pt idx="597">
                  <c:v>0.56472491909385281</c:v>
                </c:pt>
                <c:pt idx="598">
                  <c:v>0.56553398058252358</c:v>
                </c:pt>
                <c:pt idx="599">
                  <c:v>0.5663430420711989</c:v>
                </c:pt>
                <c:pt idx="600">
                  <c:v>0.567152103559872</c:v>
                </c:pt>
                <c:pt idx="601">
                  <c:v>0.56796116504854366</c:v>
                </c:pt>
                <c:pt idx="602">
                  <c:v>0.56877022653721765</c:v>
                </c:pt>
                <c:pt idx="603">
                  <c:v>0.56957928802589064</c:v>
                </c:pt>
                <c:pt idx="604">
                  <c:v>0.57038834951456308</c:v>
                </c:pt>
                <c:pt idx="605">
                  <c:v>0.57119741100323662</c:v>
                </c:pt>
                <c:pt idx="606">
                  <c:v>0.57200647249190961</c:v>
                </c:pt>
                <c:pt idx="607">
                  <c:v>0.57281553398058405</c:v>
                </c:pt>
                <c:pt idx="608">
                  <c:v>0.5736245954692557</c:v>
                </c:pt>
                <c:pt idx="609">
                  <c:v>0.57443365695792858</c:v>
                </c:pt>
                <c:pt idx="610">
                  <c:v>0.57524271844660191</c:v>
                </c:pt>
                <c:pt idx="611">
                  <c:v>0.57605177993527512</c:v>
                </c:pt>
                <c:pt idx="612">
                  <c:v>0.57686084142394822</c:v>
                </c:pt>
                <c:pt idx="613">
                  <c:v>0.57766990291262132</c:v>
                </c:pt>
                <c:pt idx="614">
                  <c:v>0.57847896440129454</c:v>
                </c:pt>
                <c:pt idx="615">
                  <c:v>0.5792880258899662</c:v>
                </c:pt>
                <c:pt idx="616">
                  <c:v>0.58009708737864052</c:v>
                </c:pt>
                <c:pt idx="617">
                  <c:v>0.58090614886731107</c:v>
                </c:pt>
                <c:pt idx="618">
                  <c:v>0.58171521035598761</c:v>
                </c:pt>
                <c:pt idx="619">
                  <c:v>0.58252427184465838</c:v>
                </c:pt>
                <c:pt idx="620">
                  <c:v>0.58333333333333348</c:v>
                </c:pt>
                <c:pt idx="621">
                  <c:v>0.58414239482200481</c:v>
                </c:pt>
                <c:pt idx="622">
                  <c:v>0.58495145631068113</c:v>
                </c:pt>
                <c:pt idx="623">
                  <c:v>0.58576051779935256</c:v>
                </c:pt>
                <c:pt idx="624">
                  <c:v>0.58656957928802556</c:v>
                </c:pt>
                <c:pt idx="625">
                  <c:v>0.58656957928802556</c:v>
                </c:pt>
                <c:pt idx="626">
                  <c:v>0.58737864077669788</c:v>
                </c:pt>
                <c:pt idx="627">
                  <c:v>0.58818770226537231</c:v>
                </c:pt>
                <c:pt idx="628">
                  <c:v>0.58899676375404408</c:v>
                </c:pt>
                <c:pt idx="629">
                  <c:v>0.58980582524271852</c:v>
                </c:pt>
                <c:pt idx="630">
                  <c:v>0.59061488673139151</c:v>
                </c:pt>
                <c:pt idx="631">
                  <c:v>0.59142394822006328</c:v>
                </c:pt>
                <c:pt idx="632">
                  <c:v>0.59223300970873616</c:v>
                </c:pt>
                <c:pt idx="633">
                  <c:v>0.59304207119741059</c:v>
                </c:pt>
                <c:pt idx="634">
                  <c:v>0.5938511326860858</c:v>
                </c:pt>
                <c:pt idx="635">
                  <c:v>0.59466019417475657</c:v>
                </c:pt>
                <c:pt idx="636">
                  <c:v>0.59546925566343067</c:v>
                </c:pt>
                <c:pt idx="637">
                  <c:v>0.59627831715210367</c:v>
                </c:pt>
                <c:pt idx="638">
                  <c:v>0.59708737864077677</c:v>
                </c:pt>
                <c:pt idx="639">
                  <c:v>0.59789644012944998</c:v>
                </c:pt>
                <c:pt idx="640">
                  <c:v>0.59870550161812364</c:v>
                </c:pt>
                <c:pt idx="641">
                  <c:v>0.59951456310679463</c:v>
                </c:pt>
                <c:pt idx="642">
                  <c:v>0.60032362459546962</c:v>
                </c:pt>
                <c:pt idx="643">
                  <c:v>0.60113268608414261</c:v>
                </c:pt>
                <c:pt idx="644">
                  <c:v>0.60194174757281704</c:v>
                </c:pt>
                <c:pt idx="645">
                  <c:v>0.60275080906149014</c:v>
                </c:pt>
                <c:pt idx="646">
                  <c:v>0.60355987055016325</c:v>
                </c:pt>
                <c:pt idx="647">
                  <c:v>0.60436893203883624</c:v>
                </c:pt>
                <c:pt idx="648">
                  <c:v>0.60517799352750945</c:v>
                </c:pt>
                <c:pt idx="649">
                  <c:v>0.60598705501618244</c:v>
                </c:pt>
                <c:pt idx="650">
                  <c:v>0.60679611650485665</c:v>
                </c:pt>
                <c:pt idx="651">
                  <c:v>0.60760517799352975</c:v>
                </c:pt>
                <c:pt idx="652">
                  <c:v>0.60841423948220053</c:v>
                </c:pt>
                <c:pt idx="653">
                  <c:v>0.60922330097087374</c:v>
                </c:pt>
                <c:pt idx="654">
                  <c:v>0.61003236245954695</c:v>
                </c:pt>
                <c:pt idx="655">
                  <c:v>0.61084142394822172</c:v>
                </c:pt>
                <c:pt idx="656">
                  <c:v>0.61165048543689482</c:v>
                </c:pt>
                <c:pt idx="657">
                  <c:v>0.6124595469255667</c:v>
                </c:pt>
                <c:pt idx="658">
                  <c:v>0.61326860841423969</c:v>
                </c:pt>
                <c:pt idx="659">
                  <c:v>0.61407766990291257</c:v>
                </c:pt>
                <c:pt idx="660">
                  <c:v>0.61488673139158712</c:v>
                </c:pt>
                <c:pt idx="661">
                  <c:v>0.61569579288026011</c:v>
                </c:pt>
                <c:pt idx="662">
                  <c:v>0.61650485436893265</c:v>
                </c:pt>
                <c:pt idx="663">
                  <c:v>0.61650485436893265</c:v>
                </c:pt>
                <c:pt idx="664">
                  <c:v>0.61731391585760387</c:v>
                </c:pt>
                <c:pt idx="665">
                  <c:v>0.61812297734627863</c:v>
                </c:pt>
                <c:pt idx="666">
                  <c:v>0.6189320388349514</c:v>
                </c:pt>
                <c:pt idx="667">
                  <c:v>0.61974110032362628</c:v>
                </c:pt>
                <c:pt idx="668">
                  <c:v>0.62055016181229605</c:v>
                </c:pt>
                <c:pt idx="669">
                  <c:v>0.62135922330097226</c:v>
                </c:pt>
                <c:pt idx="670">
                  <c:v>0.62216828478964359</c:v>
                </c:pt>
                <c:pt idx="671">
                  <c:v>0.6229773462783188</c:v>
                </c:pt>
                <c:pt idx="672">
                  <c:v>0.62378640776699024</c:v>
                </c:pt>
                <c:pt idx="673">
                  <c:v>0.62459546925566345</c:v>
                </c:pt>
                <c:pt idx="674">
                  <c:v>0.62540453074433655</c:v>
                </c:pt>
                <c:pt idx="675">
                  <c:v>0.62621359223301065</c:v>
                </c:pt>
                <c:pt idx="676">
                  <c:v>0.62702265372168364</c:v>
                </c:pt>
                <c:pt idx="677">
                  <c:v>0.62783171521035663</c:v>
                </c:pt>
                <c:pt idx="678">
                  <c:v>0.6286407766990324</c:v>
                </c:pt>
                <c:pt idx="679">
                  <c:v>0.62944983818770406</c:v>
                </c:pt>
                <c:pt idx="680">
                  <c:v>0.63025889967637694</c:v>
                </c:pt>
                <c:pt idx="681">
                  <c:v>0.63106796116504849</c:v>
                </c:pt>
                <c:pt idx="682">
                  <c:v>0.63187702265372436</c:v>
                </c:pt>
                <c:pt idx="683">
                  <c:v>0.6326860841423948</c:v>
                </c:pt>
                <c:pt idx="684">
                  <c:v>0.63349514563106801</c:v>
                </c:pt>
                <c:pt idx="685">
                  <c:v>0.63430420711974245</c:v>
                </c:pt>
                <c:pt idx="686">
                  <c:v>0.63511326860841544</c:v>
                </c:pt>
                <c:pt idx="687">
                  <c:v>0.63592233009708765</c:v>
                </c:pt>
                <c:pt idx="688">
                  <c:v>0.63673139158576064</c:v>
                </c:pt>
                <c:pt idx="689">
                  <c:v>0.63754045307443541</c:v>
                </c:pt>
                <c:pt idx="690">
                  <c:v>0.63834951456310995</c:v>
                </c:pt>
                <c:pt idx="691">
                  <c:v>0.63915857605178183</c:v>
                </c:pt>
                <c:pt idx="692">
                  <c:v>0.63996763754045471</c:v>
                </c:pt>
                <c:pt idx="693">
                  <c:v>0.64077669902912793</c:v>
                </c:pt>
                <c:pt idx="694">
                  <c:v>0.6415857605177997</c:v>
                </c:pt>
                <c:pt idx="695">
                  <c:v>0.64239482200647524</c:v>
                </c:pt>
                <c:pt idx="696">
                  <c:v>0.64320388349514701</c:v>
                </c:pt>
                <c:pt idx="697">
                  <c:v>0.64401294498381878</c:v>
                </c:pt>
                <c:pt idx="698">
                  <c:v>0.64482200647249432</c:v>
                </c:pt>
                <c:pt idx="699">
                  <c:v>0.64563106796116565</c:v>
                </c:pt>
                <c:pt idx="700">
                  <c:v>0.64644012944983864</c:v>
                </c:pt>
                <c:pt idx="701">
                  <c:v>0.64644012944983864</c:v>
                </c:pt>
                <c:pt idx="702">
                  <c:v>0.64724919093851319</c:v>
                </c:pt>
                <c:pt idx="703">
                  <c:v>0.64805825242718773</c:v>
                </c:pt>
                <c:pt idx="704">
                  <c:v>0.64886731391585761</c:v>
                </c:pt>
                <c:pt idx="705">
                  <c:v>0.64967637540453216</c:v>
                </c:pt>
                <c:pt idx="706">
                  <c:v>0.65048543689320548</c:v>
                </c:pt>
                <c:pt idx="707">
                  <c:v>0.65129449838187981</c:v>
                </c:pt>
                <c:pt idx="708">
                  <c:v>0.65210355987055013</c:v>
                </c:pt>
                <c:pt idx="709">
                  <c:v>0.65291262135922334</c:v>
                </c:pt>
                <c:pt idx="710">
                  <c:v>0.65372168284789911</c:v>
                </c:pt>
                <c:pt idx="711">
                  <c:v>0.65453074433656955</c:v>
                </c:pt>
                <c:pt idx="712">
                  <c:v>0.65533980582524276</c:v>
                </c:pt>
                <c:pt idx="713">
                  <c:v>0.65614886731391808</c:v>
                </c:pt>
                <c:pt idx="714">
                  <c:v>0.65695792880258963</c:v>
                </c:pt>
                <c:pt idx="715">
                  <c:v>0.65776699029126218</c:v>
                </c:pt>
                <c:pt idx="716">
                  <c:v>0.65857605177993528</c:v>
                </c:pt>
                <c:pt idx="717">
                  <c:v>0.65938511326860993</c:v>
                </c:pt>
                <c:pt idx="718">
                  <c:v>0.6601941747572817</c:v>
                </c:pt>
                <c:pt idx="719">
                  <c:v>0.66100323624595614</c:v>
                </c:pt>
                <c:pt idx="720">
                  <c:v>0.6618122977346278</c:v>
                </c:pt>
                <c:pt idx="721">
                  <c:v>0.66262135922330356</c:v>
                </c:pt>
                <c:pt idx="722">
                  <c:v>0.66343042071197411</c:v>
                </c:pt>
                <c:pt idx="723">
                  <c:v>0.66423948220064843</c:v>
                </c:pt>
                <c:pt idx="724">
                  <c:v>0.66504854368932265</c:v>
                </c:pt>
                <c:pt idx="725">
                  <c:v>0.66585760517799364</c:v>
                </c:pt>
                <c:pt idx="726">
                  <c:v>0.66666666666666663</c:v>
                </c:pt>
                <c:pt idx="727">
                  <c:v>0.66747572815533984</c:v>
                </c:pt>
                <c:pt idx="728">
                  <c:v>0.66828478964401294</c:v>
                </c:pt>
                <c:pt idx="729">
                  <c:v>0.66909385113268771</c:v>
                </c:pt>
                <c:pt idx="730">
                  <c:v>0.66990291262136092</c:v>
                </c:pt>
                <c:pt idx="731">
                  <c:v>0.66990291262136092</c:v>
                </c:pt>
                <c:pt idx="732">
                  <c:v>0.67071197411003403</c:v>
                </c:pt>
                <c:pt idx="733">
                  <c:v>0.67071197411003403</c:v>
                </c:pt>
                <c:pt idx="734">
                  <c:v>0.67071197411003403</c:v>
                </c:pt>
                <c:pt idx="735">
                  <c:v>0.67152103559870824</c:v>
                </c:pt>
                <c:pt idx="736">
                  <c:v>0.67233009708738001</c:v>
                </c:pt>
                <c:pt idx="737">
                  <c:v>0.673139158576053</c:v>
                </c:pt>
                <c:pt idx="738">
                  <c:v>0.67394822006472732</c:v>
                </c:pt>
                <c:pt idx="739">
                  <c:v>0.67475728155340042</c:v>
                </c:pt>
                <c:pt idx="740">
                  <c:v>0.67556634304207119</c:v>
                </c:pt>
                <c:pt idx="741">
                  <c:v>0.67637540453074618</c:v>
                </c:pt>
                <c:pt idx="742">
                  <c:v>0.67718446601941928</c:v>
                </c:pt>
                <c:pt idx="743">
                  <c:v>0.67799352750809327</c:v>
                </c:pt>
                <c:pt idx="744">
                  <c:v>0.67880258899676349</c:v>
                </c:pt>
                <c:pt idx="745">
                  <c:v>0.6796116504854397</c:v>
                </c:pt>
                <c:pt idx="746">
                  <c:v>0.68042071197411014</c:v>
                </c:pt>
                <c:pt idx="747">
                  <c:v>0.68122977346278468</c:v>
                </c:pt>
                <c:pt idx="748">
                  <c:v>0.68203883495145645</c:v>
                </c:pt>
                <c:pt idx="749">
                  <c:v>0.682847896440132</c:v>
                </c:pt>
                <c:pt idx="750">
                  <c:v>0.682847896440132</c:v>
                </c:pt>
                <c:pt idx="751">
                  <c:v>0.68365695792880365</c:v>
                </c:pt>
                <c:pt idx="752">
                  <c:v>0.68365695792880365</c:v>
                </c:pt>
                <c:pt idx="753">
                  <c:v>0.68446601941747587</c:v>
                </c:pt>
                <c:pt idx="754">
                  <c:v>0.68527508090614897</c:v>
                </c:pt>
                <c:pt idx="755">
                  <c:v>0.68608414239482263</c:v>
                </c:pt>
                <c:pt idx="756">
                  <c:v>0.68689320388349706</c:v>
                </c:pt>
                <c:pt idx="757">
                  <c:v>0.68770226537216839</c:v>
                </c:pt>
                <c:pt idx="758">
                  <c:v>0.68851132686084149</c:v>
                </c:pt>
                <c:pt idx="759">
                  <c:v>0.68932038834951481</c:v>
                </c:pt>
                <c:pt idx="760">
                  <c:v>0.69012944983818925</c:v>
                </c:pt>
                <c:pt idx="761">
                  <c:v>0.6909385113268609</c:v>
                </c:pt>
                <c:pt idx="762">
                  <c:v>0.69174757281553545</c:v>
                </c:pt>
                <c:pt idx="763">
                  <c:v>0.69255663430420722</c:v>
                </c:pt>
                <c:pt idx="764">
                  <c:v>0.69336569579288032</c:v>
                </c:pt>
                <c:pt idx="765">
                  <c:v>0.69417475728155464</c:v>
                </c:pt>
                <c:pt idx="766">
                  <c:v>0.69498381877022652</c:v>
                </c:pt>
                <c:pt idx="767">
                  <c:v>0.69579288025890063</c:v>
                </c:pt>
                <c:pt idx="768">
                  <c:v>0.69660194174757295</c:v>
                </c:pt>
                <c:pt idx="769">
                  <c:v>0.6974110032362455</c:v>
                </c:pt>
                <c:pt idx="770">
                  <c:v>0.69822006472491849</c:v>
                </c:pt>
                <c:pt idx="771">
                  <c:v>0.69902912621359525</c:v>
                </c:pt>
                <c:pt idx="772">
                  <c:v>0.69983818770226347</c:v>
                </c:pt>
                <c:pt idx="773">
                  <c:v>0.70064724919093868</c:v>
                </c:pt>
                <c:pt idx="774">
                  <c:v>0.70145631067961167</c:v>
                </c:pt>
                <c:pt idx="775">
                  <c:v>0.702265372168286</c:v>
                </c:pt>
                <c:pt idx="776">
                  <c:v>0.70307443365695865</c:v>
                </c:pt>
                <c:pt idx="777">
                  <c:v>0.70388349514563109</c:v>
                </c:pt>
                <c:pt idx="778">
                  <c:v>0.7046925566343063</c:v>
                </c:pt>
                <c:pt idx="779">
                  <c:v>0.70550161812297763</c:v>
                </c:pt>
                <c:pt idx="780">
                  <c:v>0.7063106796116505</c:v>
                </c:pt>
                <c:pt idx="781">
                  <c:v>0.7071197411003235</c:v>
                </c:pt>
                <c:pt idx="782">
                  <c:v>0.70792880258899937</c:v>
                </c:pt>
                <c:pt idx="783">
                  <c:v>0.70873786407766959</c:v>
                </c:pt>
                <c:pt idx="784">
                  <c:v>0.70954692556634258</c:v>
                </c:pt>
                <c:pt idx="785">
                  <c:v>0.71035598705501624</c:v>
                </c:pt>
                <c:pt idx="786">
                  <c:v>0.71116504854369078</c:v>
                </c:pt>
                <c:pt idx="787">
                  <c:v>0.71197411003236244</c:v>
                </c:pt>
                <c:pt idx="788">
                  <c:v>0.71278317152103554</c:v>
                </c:pt>
                <c:pt idx="789">
                  <c:v>0.71359223300970875</c:v>
                </c:pt>
                <c:pt idx="790">
                  <c:v>0.71440129449838397</c:v>
                </c:pt>
                <c:pt idx="791">
                  <c:v>0.7152103559870534</c:v>
                </c:pt>
                <c:pt idx="792">
                  <c:v>0.71601941747572995</c:v>
                </c:pt>
                <c:pt idx="793">
                  <c:v>0.71682847896440294</c:v>
                </c:pt>
                <c:pt idx="794">
                  <c:v>0.71763754045307604</c:v>
                </c:pt>
                <c:pt idx="795">
                  <c:v>0.71844660194174759</c:v>
                </c:pt>
                <c:pt idx="796">
                  <c:v>0.71925566343042202</c:v>
                </c:pt>
                <c:pt idx="797">
                  <c:v>0.7200647249190939</c:v>
                </c:pt>
                <c:pt idx="798">
                  <c:v>0.720873786407767</c:v>
                </c:pt>
                <c:pt idx="799">
                  <c:v>0.72168284789644011</c:v>
                </c:pt>
                <c:pt idx="800">
                  <c:v>0.72249190938511365</c:v>
                </c:pt>
                <c:pt idx="801">
                  <c:v>0.72330097087378664</c:v>
                </c:pt>
                <c:pt idx="802">
                  <c:v>0.72411003236245963</c:v>
                </c:pt>
                <c:pt idx="803">
                  <c:v>0.72491909385113273</c:v>
                </c:pt>
                <c:pt idx="804">
                  <c:v>0.72572815533980772</c:v>
                </c:pt>
                <c:pt idx="805">
                  <c:v>0.7265372168284806</c:v>
                </c:pt>
                <c:pt idx="806">
                  <c:v>0.7265372168284806</c:v>
                </c:pt>
                <c:pt idx="807">
                  <c:v>0.72734627831715215</c:v>
                </c:pt>
                <c:pt idx="808">
                  <c:v>0.72815533980582525</c:v>
                </c:pt>
                <c:pt idx="809">
                  <c:v>0.7289644012944998</c:v>
                </c:pt>
                <c:pt idx="810">
                  <c:v>0.72977346278317434</c:v>
                </c:pt>
                <c:pt idx="811">
                  <c:v>0.73058252427184456</c:v>
                </c:pt>
                <c:pt idx="812">
                  <c:v>0.73139158576051777</c:v>
                </c:pt>
                <c:pt idx="813">
                  <c:v>0.7322006472491932</c:v>
                </c:pt>
                <c:pt idx="814">
                  <c:v>0.73300970873786409</c:v>
                </c:pt>
                <c:pt idx="815">
                  <c:v>0.73381877022653763</c:v>
                </c:pt>
                <c:pt idx="816">
                  <c:v>0.73462783171521062</c:v>
                </c:pt>
                <c:pt idx="817">
                  <c:v>0.73543689320388528</c:v>
                </c:pt>
                <c:pt idx="818">
                  <c:v>0.73624595469255805</c:v>
                </c:pt>
                <c:pt idx="819">
                  <c:v>0.73705501618123126</c:v>
                </c:pt>
                <c:pt idx="820">
                  <c:v>0.73705501618123126</c:v>
                </c:pt>
                <c:pt idx="821">
                  <c:v>0.73786407766990436</c:v>
                </c:pt>
                <c:pt idx="822">
                  <c:v>0.7386731391585788</c:v>
                </c:pt>
                <c:pt idx="823">
                  <c:v>0.73948220064724857</c:v>
                </c:pt>
                <c:pt idx="824">
                  <c:v>0.74029126213592378</c:v>
                </c:pt>
                <c:pt idx="825">
                  <c:v>0.74110032362459788</c:v>
                </c:pt>
                <c:pt idx="826">
                  <c:v>0.74190938511326854</c:v>
                </c:pt>
                <c:pt idx="827">
                  <c:v>0.74271844660194175</c:v>
                </c:pt>
                <c:pt idx="828">
                  <c:v>0.74352750809061452</c:v>
                </c:pt>
                <c:pt idx="829">
                  <c:v>0.74433656957928807</c:v>
                </c:pt>
                <c:pt idx="830">
                  <c:v>0.74514563106796161</c:v>
                </c:pt>
                <c:pt idx="831">
                  <c:v>0.74595469255663593</c:v>
                </c:pt>
                <c:pt idx="832">
                  <c:v>0.7467637540453077</c:v>
                </c:pt>
                <c:pt idx="833">
                  <c:v>0.74757281553398214</c:v>
                </c:pt>
                <c:pt idx="834">
                  <c:v>0.74838187702265369</c:v>
                </c:pt>
                <c:pt idx="835">
                  <c:v>0.74919093851132823</c:v>
                </c:pt>
                <c:pt idx="836">
                  <c:v>0.75000000000000133</c:v>
                </c:pt>
                <c:pt idx="837">
                  <c:v>0.75080906148867554</c:v>
                </c:pt>
                <c:pt idx="838">
                  <c:v>0.75161812297734631</c:v>
                </c:pt>
                <c:pt idx="839">
                  <c:v>0.75242718446601942</c:v>
                </c:pt>
                <c:pt idx="840">
                  <c:v>0.75242718446601942</c:v>
                </c:pt>
                <c:pt idx="841">
                  <c:v>0.75323624595469252</c:v>
                </c:pt>
                <c:pt idx="842">
                  <c:v>0.75404530744336751</c:v>
                </c:pt>
                <c:pt idx="843">
                  <c:v>0.75404530744336751</c:v>
                </c:pt>
                <c:pt idx="844">
                  <c:v>0.7548543689320385</c:v>
                </c:pt>
                <c:pt idx="845">
                  <c:v>0.7556634304207136</c:v>
                </c:pt>
                <c:pt idx="846">
                  <c:v>0.75647249190938515</c:v>
                </c:pt>
                <c:pt idx="847">
                  <c:v>0.75728155339805991</c:v>
                </c:pt>
                <c:pt idx="848">
                  <c:v>0.75809061488673279</c:v>
                </c:pt>
                <c:pt idx="849">
                  <c:v>0.75889967637540834</c:v>
                </c:pt>
                <c:pt idx="850">
                  <c:v>0.75970873786408011</c:v>
                </c:pt>
                <c:pt idx="851">
                  <c:v>0.76051779935274955</c:v>
                </c:pt>
                <c:pt idx="852">
                  <c:v>0.76132686084142398</c:v>
                </c:pt>
                <c:pt idx="853">
                  <c:v>0.7621359223300993</c:v>
                </c:pt>
                <c:pt idx="854">
                  <c:v>0.76294498381877196</c:v>
                </c:pt>
                <c:pt idx="855">
                  <c:v>0.76375404530744362</c:v>
                </c:pt>
                <c:pt idx="856">
                  <c:v>0.7645631067961165</c:v>
                </c:pt>
                <c:pt idx="857">
                  <c:v>0.7653721682847896</c:v>
                </c:pt>
                <c:pt idx="858">
                  <c:v>0.76618122977346281</c:v>
                </c:pt>
                <c:pt idx="859">
                  <c:v>0.76699029126213736</c:v>
                </c:pt>
                <c:pt idx="860">
                  <c:v>0.76779935275081179</c:v>
                </c:pt>
                <c:pt idx="861">
                  <c:v>0.768608414239486</c:v>
                </c:pt>
                <c:pt idx="862">
                  <c:v>0.76941747572815533</c:v>
                </c:pt>
                <c:pt idx="863">
                  <c:v>0.77022653721682954</c:v>
                </c:pt>
                <c:pt idx="864">
                  <c:v>0.77103559870550165</c:v>
                </c:pt>
                <c:pt idx="865">
                  <c:v>0.77184466019417819</c:v>
                </c:pt>
                <c:pt idx="866">
                  <c:v>0.77265372168284774</c:v>
                </c:pt>
                <c:pt idx="867">
                  <c:v>0.77346278317152051</c:v>
                </c:pt>
                <c:pt idx="868">
                  <c:v>0.77427184466019705</c:v>
                </c:pt>
                <c:pt idx="869">
                  <c:v>0.77508090614886882</c:v>
                </c:pt>
                <c:pt idx="870">
                  <c:v>0.77508090614886882</c:v>
                </c:pt>
                <c:pt idx="871">
                  <c:v>0.77588996763754192</c:v>
                </c:pt>
                <c:pt idx="872">
                  <c:v>0.77669902912621502</c:v>
                </c:pt>
                <c:pt idx="873">
                  <c:v>0.77750809061488924</c:v>
                </c:pt>
                <c:pt idx="874">
                  <c:v>0.77831715210356112</c:v>
                </c:pt>
                <c:pt idx="875">
                  <c:v>0.77912621359223411</c:v>
                </c:pt>
                <c:pt idx="876">
                  <c:v>0.77912621359223411</c:v>
                </c:pt>
                <c:pt idx="877">
                  <c:v>0.77993527508090665</c:v>
                </c:pt>
                <c:pt idx="878">
                  <c:v>0.78074433656958286</c:v>
                </c:pt>
                <c:pt idx="879">
                  <c:v>0.78155339805825108</c:v>
                </c:pt>
                <c:pt idx="880">
                  <c:v>0.78236245954692407</c:v>
                </c:pt>
                <c:pt idx="881">
                  <c:v>0.78317152103559873</c:v>
                </c:pt>
                <c:pt idx="882">
                  <c:v>0.78398058252427183</c:v>
                </c:pt>
                <c:pt idx="883">
                  <c:v>0.78478964401294449</c:v>
                </c:pt>
                <c:pt idx="884">
                  <c:v>0.78559870550161759</c:v>
                </c:pt>
                <c:pt idx="885">
                  <c:v>0.78640776699029058</c:v>
                </c:pt>
                <c:pt idx="886">
                  <c:v>0.78721682847896357</c:v>
                </c:pt>
                <c:pt idx="887">
                  <c:v>0.78802588996763756</c:v>
                </c:pt>
                <c:pt idx="888">
                  <c:v>0.78883495145631066</c:v>
                </c:pt>
                <c:pt idx="889">
                  <c:v>0.78964401294498598</c:v>
                </c:pt>
                <c:pt idx="890">
                  <c:v>0.79045307443365698</c:v>
                </c:pt>
                <c:pt idx="891">
                  <c:v>0.7912621359223273</c:v>
                </c:pt>
                <c:pt idx="892">
                  <c:v>0.79207119741100362</c:v>
                </c:pt>
                <c:pt idx="893">
                  <c:v>0.79207119741100362</c:v>
                </c:pt>
                <c:pt idx="894">
                  <c:v>0.79288025889967662</c:v>
                </c:pt>
                <c:pt idx="895">
                  <c:v>0.79368932038834961</c:v>
                </c:pt>
                <c:pt idx="896">
                  <c:v>0.79449838187702093</c:v>
                </c:pt>
                <c:pt idx="897">
                  <c:v>0.79530744336569581</c:v>
                </c:pt>
                <c:pt idx="898">
                  <c:v>0.79611650485436702</c:v>
                </c:pt>
                <c:pt idx="899">
                  <c:v>0.79692556634304346</c:v>
                </c:pt>
                <c:pt idx="900">
                  <c:v>0.79773462783171523</c:v>
                </c:pt>
                <c:pt idx="901">
                  <c:v>0.79854368932038833</c:v>
                </c:pt>
                <c:pt idx="902">
                  <c:v>0.79935275080906021</c:v>
                </c:pt>
                <c:pt idx="903">
                  <c:v>0.80016181229773464</c:v>
                </c:pt>
                <c:pt idx="904">
                  <c:v>0.80097087378640774</c:v>
                </c:pt>
                <c:pt idx="905">
                  <c:v>0.80097087378640774</c:v>
                </c:pt>
                <c:pt idx="906">
                  <c:v>0.80097087378640774</c:v>
                </c:pt>
                <c:pt idx="907">
                  <c:v>0.80177993527508284</c:v>
                </c:pt>
                <c:pt idx="908">
                  <c:v>0.80258899676375406</c:v>
                </c:pt>
                <c:pt idx="909">
                  <c:v>0.8033980582524276</c:v>
                </c:pt>
                <c:pt idx="910">
                  <c:v>0.80420711974110037</c:v>
                </c:pt>
                <c:pt idx="911">
                  <c:v>0.80501618122977348</c:v>
                </c:pt>
                <c:pt idx="912">
                  <c:v>0.80582524271844802</c:v>
                </c:pt>
                <c:pt idx="913">
                  <c:v>0.80663430420711979</c:v>
                </c:pt>
                <c:pt idx="914">
                  <c:v>0.80744336569579289</c:v>
                </c:pt>
                <c:pt idx="915">
                  <c:v>0.80825242718446599</c:v>
                </c:pt>
                <c:pt idx="916">
                  <c:v>0.80906148867313965</c:v>
                </c:pt>
                <c:pt idx="917">
                  <c:v>0.80987055016181264</c:v>
                </c:pt>
                <c:pt idx="918">
                  <c:v>0.81067961165048863</c:v>
                </c:pt>
                <c:pt idx="919">
                  <c:v>0.81148867313915862</c:v>
                </c:pt>
                <c:pt idx="920">
                  <c:v>0.81229773462783172</c:v>
                </c:pt>
                <c:pt idx="921">
                  <c:v>0.81310679611650483</c:v>
                </c:pt>
                <c:pt idx="922">
                  <c:v>0.81310679611650483</c:v>
                </c:pt>
                <c:pt idx="923">
                  <c:v>0.81391585760518093</c:v>
                </c:pt>
                <c:pt idx="924">
                  <c:v>0.81472491909385281</c:v>
                </c:pt>
                <c:pt idx="925">
                  <c:v>0.81553398058252358</c:v>
                </c:pt>
                <c:pt idx="926">
                  <c:v>0.8163430420711989</c:v>
                </c:pt>
                <c:pt idx="927">
                  <c:v>0.817152103559872</c:v>
                </c:pt>
                <c:pt idx="928">
                  <c:v>0.81796116504854366</c:v>
                </c:pt>
                <c:pt idx="929">
                  <c:v>0.81877022653721765</c:v>
                </c:pt>
                <c:pt idx="930">
                  <c:v>0.81957928802589064</c:v>
                </c:pt>
                <c:pt idx="931">
                  <c:v>0.82038834951456308</c:v>
                </c:pt>
                <c:pt idx="932">
                  <c:v>0.82119741100323662</c:v>
                </c:pt>
                <c:pt idx="933">
                  <c:v>0.82200647249190961</c:v>
                </c:pt>
                <c:pt idx="934">
                  <c:v>0.82281553398058405</c:v>
                </c:pt>
                <c:pt idx="935">
                  <c:v>0.8236245954692557</c:v>
                </c:pt>
                <c:pt idx="936">
                  <c:v>0.82443365695792858</c:v>
                </c:pt>
                <c:pt idx="937">
                  <c:v>0.82443365695792858</c:v>
                </c:pt>
                <c:pt idx="938">
                  <c:v>0.82524271844660191</c:v>
                </c:pt>
                <c:pt idx="939">
                  <c:v>0.82524271844660191</c:v>
                </c:pt>
                <c:pt idx="940">
                  <c:v>0.82605177993527512</c:v>
                </c:pt>
                <c:pt idx="941">
                  <c:v>0.82686084142394822</c:v>
                </c:pt>
                <c:pt idx="942">
                  <c:v>0.82686084142394822</c:v>
                </c:pt>
                <c:pt idx="943">
                  <c:v>0.82766990291262132</c:v>
                </c:pt>
                <c:pt idx="944">
                  <c:v>0.82766990291262132</c:v>
                </c:pt>
                <c:pt idx="945">
                  <c:v>0.82847896440129454</c:v>
                </c:pt>
                <c:pt idx="946">
                  <c:v>0.8292880258899662</c:v>
                </c:pt>
                <c:pt idx="947">
                  <c:v>0.83009708737864074</c:v>
                </c:pt>
                <c:pt idx="948">
                  <c:v>0.83090614886731229</c:v>
                </c:pt>
                <c:pt idx="949">
                  <c:v>0.83090614886731229</c:v>
                </c:pt>
                <c:pt idx="950">
                  <c:v>0.83171521035598883</c:v>
                </c:pt>
                <c:pt idx="951">
                  <c:v>0.83252427184466016</c:v>
                </c:pt>
                <c:pt idx="952">
                  <c:v>0.8333333333333337</c:v>
                </c:pt>
                <c:pt idx="953">
                  <c:v>0.83414239482200647</c:v>
                </c:pt>
                <c:pt idx="954">
                  <c:v>0.83495145631068235</c:v>
                </c:pt>
                <c:pt idx="955">
                  <c:v>0.83576051779935279</c:v>
                </c:pt>
                <c:pt idx="956">
                  <c:v>0.83656957928802589</c:v>
                </c:pt>
                <c:pt idx="957">
                  <c:v>0.83737864077669899</c:v>
                </c:pt>
                <c:pt idx="958">
                  <c:v>0.83818770226537265</c:v>
                </c:pt>
                <c:pt idx="959">
                  <c:v>0.8389967637540453</c:v>
                </c:pt>
                <c:pt idx="960">
                  <c:v>0.83980582524271863</c:v>
                </c:pt>
                <c:pt idx="961">
                  <c:v>0.84061488673139162</c:v>
                </c:pt>
                <c:pt idx="962">
                  <c:v>0.8414239482200645</c:v>
                </c:pt>
                <c:pt idx="963">
                  <c:v>0.84223300970873749</c:v>
                </c:pt>
                <c:pt idx="964">
                  <c:v>0.84223300970873749</c:v>
                </c:pt>
                <c:pt idx="965">
                  <c:v>0.84304207119741104</c:v>
                </c:pt>
                <c:pt idx="966">
                  <c:v>0.84385113268608691</c:v>
                </c:pt>
                <c:pt idx="967">
                  <c:v>0.84385113268608691</c:v>
                </c:pt>
                <c:pt idx="968">
                  <c:v>0.84466019417475724</c:v>
                </c:pt>
                <c:pt idx="969">
                  <c:v>0.8454692556634319</c:v>
                </c:pt>
                <c:pt idx="970">
                  <c:v>0.84627831715210478</c:v>
                </c:pt>
                <c:pt idx="971">
                  <c:v>0.84627831715210478</c:v>
                </c:pt>
                <c:pt idx="972">
                  <c:v>0.84627831715210478</c:v>
                </c:pt>
                <c:pt idx="973">
                  <c:v>0.84708737864077788</c:v>
                </c:pt>
                <c:pt idx="974">
                  <c:v>0.84708737864077788</c:v>
                </c:pt>
                <c:pt idx="975">
                  <c:v>0.84789644012945065</c:v>
                </c:pt>
                <c:pt idx="976">
                  <c:v>0.84870550161812508</c:v>
                </c:pt>
                <c:pt idx="977">
                  <c:v>0.84951456310679607</c:v>
                </c:pt>
                <c:pt idx="978">
                  <c:v>0.85032362459546962</c:v>
                </c:pt>
                <c:pt idx="979">
                  <c:v>0.85113268608414261</c:v>
                </c:pt>
                <c:pt idx="980">
                  <c:v>0.85194174757281704</c:v>
                </c:pt>
                <c:pt idx="981">
                  <c:v>0.85194174757281704</c:v>
                </c:pt>
                <c:pt idx="982">
                  <c:v>0.85275080906149014</c:v>
                </c:pt>
                <c:pt idx="983">
                  <c:v>0.85355987055016325</c:v>
                </c:pt>
                <c:pt idx="984">
                  <c:v>0.85436893203883624</c:v>
                </c:pt>
                <c:pt idx="985">
                  <c:v>0.85517799352750945</c:v>
                </c:pt>
                <c:pt idx="986">
                  <c:v>0.85598705501618244</c:v>
                </c:pt>
                <c:pt idx="987">
                  <c:v>0.85679611650485665</c:v>
                </c:pt>
                <c:pt idx="988">
                  <c:v>0.85679611650485665</c:v>
                </c:pt>
                <c:pt idx="989">
                  <c:v>0.85760517799352975</c:v>
                </c:pt>
                <c:pt idx="990">
                  <c:v>0.85841423948220053</c:v>
                </c:pt>
                <c:pt idx="991">
                  <c:v>0.85922330097087374</c:v>
                </c:pt>
                <c:pt idx="992">
                  <c:v>0.85922330097087374</c:v>
                </c:pt>
                <c:pt idx="993">
                  <c:v>0.86003236245954695</c:v>
                </c:pt>
                <c:pt idx="994">
                  <c:v>0.86084142394822172</c:v>
                </c:pt>
                <c:pt idx="995">
                  <c:v>0.86165048543689482</c:v>
                </c:pt>
                <c:pt idx="996">
                  <c:v>0.8624595469255667</c:v>
                </c:pt>
                <c:pt idx="997">
                  <c:v>0.86326860841423969</c:v>
                </c:pt>
                <c:pt idx="998">
                  <c:v>0.86407766990291257</c:v>
                </c:pt>
                <c:pt idx="999">
                  <c:v>0.86488673139158712</c:v>
                </c:pt>
                <c:pt idx="1000">
                  <c:v>0.86488673139158712</c:v>
                </c:pt>
                <c:pt idx="1001">
                  <c:v>0.86569579288026011</c:v>
                </c:pt>
                <c:pt idx="1002">
                  <c:v>0.86650485436893265</c:v>
                </c:pt>
                <c:pt idx="1003">
                  <c:v>0.86731391585760387</c:v>
                </c:pt>
                <c:pt idx="1004">
                  <c:v>0.86812297734627863</c:v>
                </c:pt>
                <c:pt idx="1005">
                  <c:v>0.8689320388349514</c:v>
                </c:pt>
                <c:pt idx="1006">
                  <c:v>0.86974110032362628</c:v>
                </c:pt>
                <c:pt idx="1007">
                  <c:v>0.87055016181229605</c:v>
                </c:pt>
                <c:pt idx="1008">
                  <c:v>0.87135922330097226</c:v>
                </c:pt>
                <c:pt idx="1009">
                  <c:v>0.87135922330097226</c:v>
                </c:pt>
                <c:pt idx="1010">
                  <c:v>0.87216828478964359</c:v>
                </c:pt>
                <c:pt idx="1011">
                  <c:v>0.8729773462783188</c:v>
                </c:pt>
                <c:pt idx="1012">
                  <c:v>0.87378640776699024</c:v>
                </c:pt>
                <c:pt idx="1013">
                  <c:v>0.87459546925566345</c:v>
                </c:pt>
                <c:pt idx="1014">
                  <c:v>0.87540453074433655</c:v>
                </c:pt>
                <c:pt idx="1015">
                  <c:v>0.87621359223301065</c:v>
                </c:pt>
                <c:pt idx="1016">
                  <c:v>0.87702265372168364</c:v>
                </c:pt>
                <c:pt idx="1017">
                  <c:v>0.87783171521035663</c:v>
                </c:pt>
                <c:pt idx="1018">
                  <c:v>0.8786407766990324</c:v>
                </c:pt>
                <c:pt idx="1019">
                  <c:v>0.87944983818770406</c:v>
                </c:pt>
                <c:pt idx="1020">
                  <c:v>0.88025889967637572</c:v>
                </c:pt>
                <c:pt idx="1021">
                  <c:v>0.88106796116504693</c:v>
                </c:pt>
                <c:pt idx="1022">
                  <c:v>0.88187702265372325</c:v>
                </c:pt>
                <c:pt idx="1023">
                  <c:v>0.88268608414239458</c:v>
                </c:pt>
                <c:pt idx="1024">
                  <c:v>0.88349514563106757</c:v>
                </c:pt>
                <c:pt idx="1025">
                  <c:v>0.88349514563106757</c:v>
                </c:pt>
                <c:pt idx="1026">
                  <c:v>0.88430420711974123</c:v>
                </c:pt>
                <c:pt idx="1027">
                  <c:v>0.88511326860841433</c:v>
                </c:pt>
                <c:pt idx="1028">
                  <c:v>0.88592233009708754</c:v>
                </c:pt>
                <c:pt idx="1029">
                  <c:v>0.88673139158576053</c:v>
                </c:pt>
                <c:pt idx="1030">
                  <c:v>0.88754045307443374</c:v>
                </c:pt>
                <c:pt idx="1031">
                  <c:v>0.88834951456310884</c:v>
                </c:pt>
                <c:pt idx="1032">
                  <c:v>0.88915857605178061</c:v>
                </c:pt>
                <c:pt idx="1033">
                  <c:v>0.8899676375404536</c:v>
                </c:pt>
                <c:pt idx="1034">
                  <c:v>0.8907766990291266</c:v>
                </c:pt>
                <c:pt idx="1035">
                  <c:v>0.89158576051779947</c:v>
                </c:pt>
                <c:pt idx="1036">
                  <c:v>0.89239482200647402</c:v>
                </c:pt>
                <c:pt idx="1037">
                  <c:v>0.89320388349514579</c:v>
                </c:pt>
                <c:pt idx="1038">
                  <c:v>0.89401294498381856</c:v>
                </c:pt>
                <c:pt idx="1039">
                  <c:v>0.89401294498381856</c:v>
                </c:pt>
                <c:pt idx="1040">
                  <c:v>0.89482200647249321</c:v>
                </c:pt>
                <c:pt idx="1041">
                  <c:v>0.89563106796116521</c:v>
                </c:pt>
                <c:pt idx="1042">
                  <c:v>0.89644012944983831</c:v>
                </c:pt>
                <c:pt idx="1043">
                  <c:v>0.89724919093851163</c:v>
                </c:pt>
                <c:pt idx="1044">
                  <c:v>0.89805825242718651</c:v>
                </c:pt>
                <c:pt idx="1045">
                  <c:v>0.89805825242718651</c:v>
                </c:pt>
                <c:pt idx="1046">
                  <c:v>0.89805825242718651</c:v>
                </c:pt>
                <c:pt idx="1047">
                  <c:v>0.8988673139158575</c:v>
                </c:pt>
                <c:pt idx="1048">
                  <c:v>0.89967637540453083</c:v>
                </c:pt>
                <c:pt idx="1049">
                  <c:v>0.90048543689320393</c:v>
                </c:pt>
                <c:pt idx="1050">
                  <c:v>0.90129449838187858</c:v>
                </c:pt>
                <c:pt idx="1051">
                  <c:v>0.90210355987054958</c:v>
                </c:pt>
                <c:pt idx="1052">
                  <c:v>0.90291262135922257</c:v>
                </c:pt>
                <c:pt idx="1053">
                  <c:v>0.90372168284789789</c:v>
                </c:pt>
                <c:pt idx="1054">
                  <c:v>0.90453074433656833</c:v>
                </c:pt>
                <c:pt idx="1055">
                  <c:v>0.90533980582524132</c:v>
                </c:pt>
                <c:pt idx="1056">
                  <c:v>0.90614886731391664</c:v>
                </c:pt>
                <c:pt idx="1057">
                  <c:v>0.90695792880258896</c:v>
                </c:pt>
                <c:pt idx="1058">
                  <c:v>0.90776699029126062</c:v>
                </c:pt>
                <c:pt idx="1059">
                  <c:v>0.90857605177993372</c:v>
                </c:pt>
                <c:pt idx="1060">
                  <c:v>0.9093851132686086</c:v>
                </c:pt>
                <c:pt idx="1061">
                  <c:v>0.91019417475728159</c:v>
                </c:pt>
                <c:pt idx="1062">
                  <c:v>0.9110032362459547</c:v>
                </c:pt>
                <c:pt idx="1063">
                  <c:v>0.91181229773462757</c:v>
                </c:pt>
                <c:pt idx="1064">
                  <c:v>0.91262135922330234</c:v>
                </c:pt>
                <c:pt idx="1065">
                  <c:v>0.91262135922330234</c:v>
                </c:pt>
                <c:pt idx="1066">
                  <c:v>0.91343042071197356</c:v>
                </c:pt>
                <c:pt idx="1067">
                  <c:v>0.91343042071197356</c:v>
                </c:pt>
                <c:pt idx="1068">
                  <c:v>0.91423948220064721</c:v>
                </c:pt>
                <c:pt idx="1069">
                  <c:v>0.91423948220064721</c:v>
                </c:pt>
                <c:pt idx="1070">
                  <c:v>0.91504854368932065</c:v>
                </c:pt>
                <c:pt idx="1071">
                  <c:v>0.91585760517799353</c:v>
                </c:pt>
                <c:pt idx="1072">
                  <c:v>0.91666666666666652</c:v>
                </c:pt>
                <c:pt idx="1073">
                  <c:v>0.91747572815533951</c:v>
                </c:pt>
                <c:pt idx="1074">
                  <c:v>0.9182847896440125</c:v>
                </c:pt>
                <c:pt idx="1075">
                  <c:v>0.91909385113268605</c:v>
                </c:pt>
                <c:pt idx="1076">
                  <c:v>0.9199029126213597</c:v>
                </c:pt>
                <c:pt idx="1077">
                  <c:v>0.92071197411003269</c:v>
                </c:pt>
                <c:pt idx="1078">
                  <c:v>0.92152103559870691</c:v>
                </c:pt>
                <c:pt idx="1079">
                  <c:v>0.92233009708737868</c:v>
                </c:pt>
                <c:pt idx="1080">
                  <c:v>0.92313915857605178</c:v>
                </c:pt>
                <c:pt idx="1081">
                  <c:v>0.9239482200647261</c:v>
                </c:pt>
                <c:pt idx="1082">
                  <c:v>0.9239482200647261</c:v>
                </c:pt>
                <c:pt idx="1083">
                  <c:v>0.92475728155339865</c:v>
                </c:pt>
                <c:pt idx="1084">
                  <c:v>0.92556634304206975</c:v>
                </c:pt>
                <c:pt idx="1085">
                  <c:v>0.92556634304206975</c:v>
                </c:pt>
                <c:pt idx="1086">
                  <c:v>0.92637540453074463</c:v>
                </c:pt>
                <c:pt idx="1087">
                  <c:v>0.92718446601941762</c:v>
                </c:pt>
                <c:pt idx="1088">
                  <c:v>0.92718446601941762</c:v>
                </c:pt>
                <c:pt idx="1089">
                  <c:v>0.92718446601941762</c:v>
                </c:pt>
                <c:pt idx="1090">
                  <c:v>0.92799352750809205</c:v>
                </c:pt>
                <c:pt idx="1091">
                  <c:v>0.92799352750809205</c:v>
                </c:pt>
                <c:pt idx="1092">
                  <c:v>0.92880258899676205</c:v>
                </c:pt>
                <c:pt idx="1093">
                  <c:v>0.92880258899676205</c:v>
                </c:pt>
                <c:pt idx="1094">
                  <c:v>0.92961165048543848</c:v>
                </c:pt>
                <c:pt idx="1095">
                  <c:v>0.93042071197411003</c:v>
                </c:pt>
                <c:pt idx="1096">
                  <c:v>0.93122977346278446</c:v>
                </c:pt>
                <c:pt idx="1097">
                  <c:v>0.93203883495145634</c:v>
                </c:pt>
                <c:pt idx="1098">
                  <c:v>0.93203883495145634</c:v>
                </c:pt>
                <c:pt idx="1099">
                  <c:v>0.93284789644013189</c:v>
                </c:pt>
                <c:pt idx="1100">
                  <c:v>0.93365695792880365</c:v>
                </c:pt>
                <c:pt idx="1101">
                  <c:v>0.93446601941747576</c:v>
                </c:pt>
                <c:pt idx="1102">
                  <c:v>0.93527508090614886</c:v>
                </c:pt>
                <c:pt idx="1103">
                  <c:v>0.93527508090614886</c:v>
                </c:pt>
                <c:pt idx="1104">
                  <c:v>0.93608414239482263</c:v>
                </c:pt>
                <c:pt idx="1105">
                  <c:v>0.93689320388349695</c:v>
                </c:pt>
                <c:pt idx="1106">
                  <c:v>0.93770226537216828</c:v>
                </c:pt>
                <c:pt idx="1107">
                  <c:v>0.93851132686084138</c:v>
                </c:pt>
                <c:pt idx="1108">
                  <c:v>0.9393203883495147</c:v>
                </c:pt>
                <c:pt idx="1109">
                  <c:v>0.9393203883495147</c:v>
                </c:pt>
                <c:pt idx="1110">
                  <c:v>0.94012944983818914</c:v>
                </c:pt>
                <c:pt idx="1111">
                  <c:v>0.94093851132686079</c:v>
                </c:pt>
                <c:pt idx="1112">
                  <c:v>0.94174757281553534</c:v>
                </c:pt>
                <c:pt idx="1113">
                  <c:v>0.94174757281553534</c:v>
                </c:pt>
                <c:pt idx="1114">
                  <c:v>0.94255663430420711</c:v>
                </c:pt>
                <c:pt idx="1115">
                  <c:v>0.94255663430420711</c:v>
                </c:pt>
                <c:pt idx="1116">
                  <c:v>0.94336569579288021</c:v>
                </c:pt>
                <c:pt idx="1117">
                  <c:v>0.94417475728155364</c:v>
                </c:pt>
                <c:pt idx="1118">
                  <c:v>0.94498381877022652</c:v>
                </c:pt>
                <c:pt idx="1119">
                  <c:v>0.94498381877022652</c:v>
                </c:pt>
                <c:pt idx="1120">
                  <c:v>0.94579288025890063</c:v>
                </c:pt>
                <c:pt idx="1121">
                  <c:v>0.94579288025890063</c:v>
                </c:pt>
                <c:pt idx="1122">
                  <c:v>0.94660194174757284</c:v>
                </c:pt>
                <c:pt idx="1123">
                  <c:v>0.9474110032362455</c:v>
                </c:pt>
                <c:pt idx="1124">
                  <c:v>0.94822006472491849</c:v>
                </c:pt>
                <c:pt idx="1125">
                  <c:v>0.94902912621359514</c:v>
                </c:pt>
                <c:pt idx="1126">
                  <c:v>0.94983818770226347</c:v>
                </c:pt>
                <c:pt idx="1127">
                  <c:v>0.95064724919093868</c:v>
                </c:pt>
                <c:pt idx="1128">
                  <c:v>0.95145631067961167</c:v>
                </c:pt>
                <c:pt idx="1129">
                  <c:v>0.952265372168286</c:v>
                </c:pt>
                <c:pt idx="1130">
                  <c:v>0.95307443365695865</c:v>
                </c:pt>
                <c:pt idx="1131">
                  <c:v>0.95388349514563109</c:v>
                </c:pt>
                <c:pt idx="1132">
                  <c:v>0.9546925566343063</c:v>
                </c:pt>
                <c:pt idx="1133">
                  <c:v>0.95550161812297763</c:v>
                </c:pt>
                <c:pt idx="1134">
                  <c:v>0.9563106796116505</c:v>
                </c:pt>
                <c:pt idx="1135">
                  <c:v>0.9563106796116505</c:v>
                </c:pt>
                <c:pt idx="1136">
                  <c:v>0.9571197411003235</c:v>
                </c:pt>
                <c:pt idx="1137">
                  <c:v>0.9571197411003235</c:v>
                </c:pt>
                <c:pt idx="1138">
                  <c:v>0.95792880258899937</c:v>
                </c:pt>
                <c:pt idx="1139">
                  <c:v>0.95873786407766959</c:v>
                </c:pt>
                <c:pt idx="1140">
                  <c:v>0.95873786407766959</c:v>
                </c:pt>
                <c:pt idx="1141">
                  <c:v>0.95954692556634258</c:v>
                </c:pt>
                <c:pt idx="1142">
                  <c:v>0.96035598705501624</c:v>
                </c:pt>
                <c:pt idx="1143">
                  <c:v>0.96116504854369078</c:v>
                </c:pt>
                <c:pt idx="1144">
                  <c:v>0.96116504854369078</c:v>
                </c:pt>
                <c:pt idx="1145">
                  <c:v>0.96197411003236244</c:v>
                </c:pt>
                <c:pt idx="1146">
                  <c:v>0.96278317152103554</c:v>
                </c:pt>
                <c:pt idx="1147">
                  <c:v>0.96278317152103554</c:v>
                </c:pt>
                <c:pt idx="1148">
                  <c:v>0.96278317152103554</c:v>
                </c:pt>
                <c:pt idx="1149">
                  <c:v>0.96359223300970875</c:v>
                </c:pt>
                <c:pt idx="1150">
                  <c:v>0.96359223300970875</c:v>
                </c:pt>
                <c:pt idx="1151">
                  <c:v>0.96440129449838397</c:v>
                </c:pt>
                <c:pt idx="1152">
                  <c:v>0.9652103559870534</c:v>
                </c:pt>
                <c:pt idx="1153">
                  <c:v>0.96601941747572995</c:v>
                </c:pt>
                <c:pt idx="1154">
                  <c:v>0.96682847896440294</c:v>
                </c:pt>
                <c:pt idx="1155">
                  <c:v>0.96763754045307604</c:v>
                </c:pt>
                <c:pt idx="1156">
                  <c:v>0.96763754045307604</c:v>
                </c:pt>
                <c:pt idx="1157">
                  <c:v>0.96844660194174759</c:v>
                </c:pt>
                <c:pt idx="1158">
                  <c:v>0.96925566343042202</c:v>
                </c:pt>
                <c:pt idx="1159">
                  <c:v>0.97006472491909379</c:v>
                </c:pt>
                <c:pt idx="1160">
                  <c:v>0.97006472491909379</c:v>
                </c:pt>
                <c:pt idx="1161">
                  <c:v>0.97006472491909379</c:v>
                </c:pt>
                <c:pt idx="1162">
                  <c:v>0.97087378640776689</c:v>
                </c:pt>
                <c:pt idx="1163">
                  <c:v>0.97168284789643999</c:v>
                </c:pt>
                <c:pt idx="1164">
                  <c:v>0.97249190938511365</c:v>
                </c:pt>
                <c:pt idx="1165">
                  <c:v>0.97330097087378664</c:v>
                </c:pt>
                <c:pt idx="1166">
                  <c:v>0.97330097087378664</c:v>
                </c:pt>
                <c:pt idx="1167">
                  <c:v>0.97411003236245963</c:v>
                </c:pt>
                <c:pt idx="1168">
                  <c:v>0.97411003236245963</c:v>
                </c:pt>
                <c:pt idx="1169">
                  <c:v>0.97491909385113262</c:v>
                </c:pt>
                <c:pt idx="1170">
                  <c:v>0.9757281553398075</c:v>
                </c:pt>
                <c:pt idx="1171">
                  <c:v>0.97653721682848038</c:v>
                </c:pt>
                <c:pt idx="1172">
                  <c:v>0.97734627831715204</c:v>
                </c:pt>
                <c:pt idx="1173">
                  <c:v>0.97815533980582514</c:v>
                </c:pt>
                <c:pt idx="1174">
                  <c:v>0.9789644012944998</c:v>
                </c:pt>
                <c:pt idx="1175">
                  <c:v>0.97977346278317412</c:v>
                </c:pt>
                <c:pt idx="1176">
                  <c:v>0.98058252427184245</c:v>
                </c:pt>
                <c:pt idx="1177">
                  <c:v>0.98058252427184245</c:v>
                </c:pt>
                <c:pt idx="1178">
                  <c:v>0.98058252427184245</c:v>
                </c:pt>
                <c:pt idx="1179">
                  <c:v>0.98139158576051655</c:v>
                </c:pt>
                <c:pt idx="1180">
                  <c:v>0.98220064724919165</c:v>
                </c:pt>
                <c:pt idx="1181">
                  <c:v>0.98220064724919165</c:v>
                </c:pt>
                <c:pt idx="1182">
                  <c:v>0.98300970873786275</c:v>
                </c:pt>
                <c:pt idx="1183">
                  <c:v>0.98300970873786275</c:v>
                </c:pt>
                <c:pt idx="1184">
                  <c:v>0.98381877022653719</c:v>
                </c:pt>
                <c:pt idx="1185">
                  <c:v>0.9846278317152104</c:v>
                </c:pt>
                <c:pt idx="1186">
                  <c:v>0.98543689320388361</c:v>
                </c:pt>
                <c:pt idx="1187">
                  <c:v>0.98543689320388361</c:v>
                </c:pt>
                <c:pt idx="1188">
                  <c:v>0.98543689320388361</c:v>
                </c:pt>
                <c:pt idx="1189">
                  <c:v>0.9862459546925566</c:v>
                </c:pt>
                <c:pt idx="1190">
                  <c:v>0.98705501618122982</c:v>
                </c:pt>
                <c:pt idx="1191">
                  <c:v>0.98786407766990292</c:v>
                </c:pt>
                <c:pt idx="1192">
                  <c:v>0.98867313915857735</c:v>
                </c:pt>
                <c:pt idx="1193">
                  <c:v>0.98867313915857735</c:v>
                </c:pt>
                <c:pt idx="1194">
                  <c:v>0.98948220064724712</c:v>
                </c:pt>
                <c:pt idx="1195">
                  <c:v>0.99029126213592233</c:v>
                </c:pt>
                <c:pt idx="1196">
                  <c:v>0.99110032362459666</c:v>
                </c:pt>
                <c:pt idx="1197">
                  <c:v>0.99190938511326721</c:v>
                </c:pt>
                <c:pt idx="1198">
                  <c:v>0.99271844660194153</c:v>
                </c:pt>
                <c:pt idx="1199">
                  <c:v>0.99352750809061319</c:v>
                </c:pt>
                <c:pt idx="1200">
                  <c:v>0.9943365695792864</c:v>
                </c:pt>
                <c:pt idx="1201">
                  <c:v>0.99514563106796117</c:v>
                </c:pt>
                <c:pt idx="1202">
                  <c:v>0.99514563106796117</c:v>
                </c:pt>
                <c:pt idx="1203">
                  <c:v>0.99514563106796117</c:v>
                </c:pt>
                <c:pt idx="1204">
                  <c:v>0.9959546925566346</c:v>
                </c:pt>
                <c:pt idx="1205">
                  <c:v>0.9959546925566346</c:v>
                </c:pt>
                <c:pt idx="1206">
                  <c:v>0.99676375404530748</c:v>
                </c:pt>
                <c:pt idx="1207">
                  <c:v>0.99757281553398069</c:v>
                </c:pt>
                <c:pt idx="1208">
                  <c:v>0.99838187702265357</c:v>
                </c:pt>
                <c:pt idx="1209">
                  <c:v>0.99838187702265357</c:v>
                </c:pt>
                <c:pt idx="1210">
                  <c:v>0.9991909385113269</c:v>
                </c:pt>
                <c:pt idx="1211">
                  <c:v>0.9991909385113269</c:v>
                </c:pt>
                <c:pt idx="1212">
                  <c:v>1</c:v>
                </c:pt>
                <c:pt idx="1213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v>FRS + IMT</c:v>
          </c:tx>
          <c:marker>
            <c:symbol val="none"/>
          </c:marker>
          <c:xVal>
            <c:numRef>
              <c:f>Sheet1!$F$2:$F$1331</c:f>
              <c:numCache>
                <c:formatCode>General</c:formatCode>
                <c:ptCount val="13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1.0526315789473687E-2</c:v>
                </c:pt>
                <c:pt idx="51">
                  <c:v>1.0526315789473687E-2</c:v>
                </c:pt>
                <c:pt idx="52">
                  <c:v>1.0526315789473687E-2</c:v>
                </c:pt>
                <c:pt idx="53">
                  <c:v>2.1052631578947382E-2</c:v>
                </c:pt>
                <c:pt idx="54">
                  <c:v>2.1052631578947382E-2</c:v>
                </c:pt>
                <c:pt idx="55">
                  <c:v>2.1052631578947382E-2</c:v>
                </c:pt>
                <c:pt idx="56">
                  <c:v>2.1052631578947382E-2</c:v>
                </c:pt>
                <c:pt idx="57">
                  <c:v>2.1052631578947382E-2</c:v>
                </c:pt>
                <c:pt idx="58">
                  <c:v>2.1052631578947382E-2</c:v>
                </c:pt>
                <c:pt idx="59">
                  <c:v>2.1052631578947382E-2</c:v>
                </c:pt>
                <c:pt idx="60">
                  <c:v>2.1052631578947382E-2</c:v>
                </c:pt>
                <c:pt idx="61">
                  <c:v>2.1052631578947382E-2</c:v>
                </c:pt>
                <c:pt idx="62">
                  <c:v>3.1578947368421151E-2</c:v>
                </c:pt>
                <c:pt idx="63">
                  <c:v>3.1578947368421151E-2</c:v>
                </c:pt>
                <c:pt idx="64">
                  <c:v>3.1578947368421151E-2</c:v>
                </c:pt>
                <c:pt idx="65">
                  <c:v>3.1578947368421151E-2</c:v>
                </c:pt>
                <c:pt idx="66">
                  <c:v>3.1578947368421151E-2</c:v>
                </c:pt>
                <c:pt idx="67">
                  <c:v>3.1578947368421151E-2</c:v>
                </c:pt>
                <c:pt idx="68">
                  <c:v>3.1578947368421151E-2</c:v>
                </c:pt>
                <c:pt idx="69">
                  <c:v>3.1578947368421151E-2</c:v>
                </c:pt>
                <c:pt idx="70">
                  <c:v>3.1578947368421151E-2</c:v>
                </c:pt>
                <c:pt idx="71">
                  <c:v>3.1578947368421151E-2</c:v>
                </c:pt>
                <c:pt idx="72">
                  <c:v>3.1578947368421151E-2</c:v>
                </c:pt>
                <c:pt idx="73">
                  <c:v>3.1578947368421151E-2</c:v>
                </c:pt>
                <c:pt idx="74">
                  <c:v>3.1578947368421151E-2</c:v>
                </c:pt>
                <c:pt idx="75">
                  <c:v>3.1578947368421151E-2</c:v>
                </c:pt>
                <c:pt idx="76">
                  <c:v>3.1578947368421151E-2</c:v>
                </c:pt>
                <c:pt idx="77">
                  <c:v>3.1578947368421151E-2</c:v>
                </c:pt>
                <c:pt idx="78">
                  <c:v>3.1578947368421151E-2</c:v>
                </c:pt>
                <c:pt idx="79">
                  <c:v>3.1578947368421151E-2</c:v>
                </c:pt>
                <c:pt idx="80">
                  <c:v>3.1578947368421151E-2</c:v>
                </c:pt>
                <c:pt idx="81">
                  <c:v>3.1578947368421151E-2</c:v>
                </c:pt>
                <c:pt idx="82">
                  <c:v>3.1578947368421151E-2</c:v>
                </c:pt>
                <c:pt idx="83">
                  <c:v>3.1578947368421151E-2</c:v>
                </c:pt>
                <c:pt idx="84">
                  <c:v>3.1578947368421151E-2</c:v>
                </c:pt>
                <c:pt idx="85">
                  <c:v>3.1578947368421151E-2</c:v>
                </c:pt>
                <c:pt idx="86">
                  <c:v>3.1578947368421151E-2</c:v>
                </c:pt>
                <c:pt idx="87">
                  <c:v>3.1578947368421151E-2</c:v>
                </c:pt>
                <c:pt idx="88">
                  <c:v>3.1578947368421151E-2</c:v>
                </c:pt>
                <c:pt idx="89">
                  <c:v>3.1578947368421151E-2</c:v>
                </c:pt>
                <c:pt idx="90">
                  <c:v>3.1578947368421151E-2</c:v>
                </c:pt>
                <c:pt idx="91">
                  <c:v>3.1578947368421151E-2</c:v>
                </c:pt>
                <c:pt idx="92">
                  <c:v>3.1578947368421151E-2</c:v>
                </c:pt>
                <c:pt idx="93">
                  <c:v>3.1578947368421151E-2</c:v>
                </c:pt>
                <c:pt idx="94">
                  <c:v>3.1578947368421151E-2</c:v>
                </c:pt>
                <c:pt idx="95">
                  <c:v>3.1578947368421151E-2</c:v>
                </c:pt>
                <c:pt idx="96">
                  <c:v>3.1578947368421151E-2</c:v>
                </c:pt>
                <c:pt idx="97">
                  <c:v>3.1578947368421151E-2</c:v>
                </c:pt>
                <c:pt idx="98">
                  <c:v>3.1578947368421151E-2</c:v>
                </c:pt>
                <c:pt idx="99">
                  <c:v>3.1578947368421151E-2</c:v>
                </c:pt>
                <c:pt idx="100">
                  <c:v>3.1578947368421151E-2</c:v>
                </c:pt>
                <c:pt idx="101">
                  <c:v>3.1578947368421151E-2</c:v>
                </c:pt>
                <c:pt idx="102">
                  <c:v>3.1578947368421151E-2</c:v>
                </c:pt>
                <c:pt idx="103">
                  <c:v>3.1578947368421151E-2</c:v>
                </c:pt>
                <c:pt idx="104">
                  <c:v>3.1578947368421151E-2</c:v>
                </c:pt>
                <c:pt idx="105">
                  <c:v>3.1578947368421151E-2</c:v>
                </c:pt>
                <c:pt idx="106">
                  <c:v>3.1578947368421151E-2</c:v>
                </c:pt>
                <c:pt idx="107">
                  <c:v>3.1578947368421151E-2</c:v>
                </c:pt>
                <c:pt idx="108">
                  <c:v>3.1578947368421151E-2</c:v>
                </c:pt>
                <c:pt idx="109">
                  <c:v>3.1578947368421151E-2</c:v>
                </c:pt>
                <c:pt idx="110">
                  <c:v>3.1578947368421151E-2</c:v>
                </c:pt>
                <c:pt idx="111">
                  <c:v>3.1578947368421151E-2</c:v>
                </c:pt>
                <c:pt idx="112">
                  <c:v>4.2105263157894764E-2</c:v>
                </c:pt>
                <c:pt idx="113">
                  <c:v>4.2105263157894764E-2</c:v>
                </c:pt>
                <c:pt idx="114">
                  <c:v>4.2105263157894764E-2</c:v>
                </c:pt>
                <c:pt idx="115">
                  <c:v>4.2105263157894764E-2</c:v>
                </c:pt>
                <c:pt idx="116">
                  <c:v>4.2105263157894764E-2</c:v>
                </c:pt>
                <c:pt idx="117">
                  <c:v>4.2105263157894764E-2</c:v>
                </c:pt>
                <c:pt idx="118">
                  <c:v>4.2105263157894764E-2</c:v>
                </c:pt>
                <c:pt idx="119">
                  <c:v>4.2105263157894764E-2</c:v>
                </c:pt>
                <c:pt idx="120">
                  <c:v>4.2105263157894764E-2</c:v>
                </c:pt>
                <c:pt idx="121">
                  <c:v>4.2105263157894764E-2</c:v>
                </c:pt>
                <c:pt idx="122">
                  <c:v>4.2105263157894764E-2</c:v>
                </c:pt>
                <c:pt idx="123">
                  <c:v>4.2105263157894764E-2</c:v>
                </c:pt>
                <c:pt idx="124">
                  <c:v>4.2105263157894764E-2</c:v>
                </c:pt>
                <c:pt idx="125">
                  <c:v>4.2105263157894764E-2</c:v>
                </c:pt>
                <c:pt idx="126">
                  <c:v>4.2105263157894764E-2</c:v>
                </c:pt>
                <c:pt idx="127">
                  <c:v>4.2105263157894764E-2</c:v>
                </c:pt>
                <c:pt idx="128">
                  <c:v>4.2105263157894764E-2</c:v>
                </c:pt>
                <c:pt idx="129">
                  <c:v>4.2105263157894764E-2</c:v>
                </c:pt>
                <c:pt idx="130">
                  <c:v>4.2105263157894764E-2</c:v>
                </c:pt>
                <c:pt idx="131">
                  <c:v>4.2105263157894764E-2</c:v>
                </c:pt>
                <c:pt idx="132">
                  <c:v>4.2105263157894764E-2</c:v>
                </c:pt>
                <c:pt idx="133">
                  <c:v>4.2105263157894764E-2</c:v>
                </c:pt>
                <c:pt idx="134">
                  <c:v>4.2105263157894764E-2</c:v>
                </c:pt>
                <c:pt idx="135">
                  <c:v>4.2105263157894764E-2</c:v>
                </c:pt>
                <c:pt idx="136">
                  <c:v>4.2105263157894764E-2</c:v>
                </c:pt>
                <c:pt idx="137">
                  <c:v>4.2105263157894764E-2</c:v>
                </c:pt>
                <c:pt idx="138">
                  <c:v>4.2105263157894764E-2</c:v>
                </c:pt>
                <c:pt idx="139">
                  <c:v>4.2105263157894764E-2</c:v>
                </c:pt>
                <c:pt idx="140">
                  <c:v>4.2105263157894764E-2</c:v>
                </c:pt>
                <c:pt idx="141">
                  <c:v>4.2105263157894764E-2</c:v>
                </c:pt>
                <c:pt idx="142">
                  <c:v>4.2105263157894764E-2</c:v>
                </c:pt>
                <c:pt idx="143">
                  <c:v>4.2105263157894764E-2</c:v>
                </c:pt>
                <c:pt idx="144">
                  <c:v>4.2105263157894764E-2</c:v>
                </c:pt>
                <c:pt idx="145">
                  <c:v>4.2105263157894764E-2</c:v>
                </c:pt>
                <c:pt idx="146">
                  <c:v>4.2105263157894764E-2</c:v>
                </c:pt>
                <c:pt idx="147">
                  <c:v>4.2105263157894764E-2</c:v>
                </c:pt>
                <c:pt idx="148">
                  <c:v>4.2105263157894764E-2</c:v>
                </c:pt>
                <c:pt idx="149">
                  <c:v>4.2105263157894764E-2</c:v>
                </c:pt>
                <c:pt idx="150">
                  <c:v>4.2105263157894764E-2</c:v>
                </c:pt>
                <c:pt idx="151">
                  <c:v>4.2105263157894764E-2</c:v>
                </c:pt>
                <c:pt idx="152">
                  <c:v>4.2105263157894764E-2</c:v>
                </c:pt>
                <c:pt idx="153">
                  <c:v>4.2105263157894764E-2</c:v>
                </c:pt>
                <c:pt idx="154">
                  <c:v>4.2105263157894764E-2</c:v>
                </c:pt>
                <c:pt idx="155">
                  <c:v>4.2105263157894764E-2</c:v>
                </c:pt>
                <c:pt idx="156">
                  <c:v>4.2105263157894764E-2</c:v>
                </c:pt>
                <c:pt idx="157">
                  <c:v>4.2105263157894764E-2</c:v>
                </c:pt>
                <c:pt idx="158">
                  <c:v>4.2105263157894764E-2</c:v>
                </c:pt>
                <c:pt idx="159">
                  <c:v>4.2105263157894764E-2</c:v>
                </c:pt>
                <c:pt idx="160">
                  <c:v>4.2105263157894764E-2</c:v>
                </c:pt>
                <c:pt idx="161">
                  <c:v>4.2105263157894764E-2</c:v>
                </c:pt>
                <c:pt idx="162">
                  <c:v>4.2105263157894764E-2</c:v>
                </c:pt>
                <c:pt idx="163">
                  <c:v>4.2105263157894764E-2</c:v>
                </c:pt>
                <c:pt idx="164">
                  <c:v>4.2105263157894764E-2</c:v>
                </c:pt>
                <c:pt idx="165">
                  <c:v>4.2105263157894764E-2</c:v>
                </c:pt>
                <c:pt idx="166">
                  <c:v>4.2105263157894764E-2</c:v>
                </c:pt>
                <c:pt idx="167">
                  <c:v>4.2105263157894764E-2</c:v>
                </c:pt>
                <c:pt idx="168">
                  <c:v>4.2105263157894764E-2</c:v>
                </c:pt>
                <c:pt idx="169">
                  <c:v>4.2105263157894764E-2</c:v>
                </c:pt>
                <c:pt idx="170">
                  <c:v>4.2105263157894764E-2</c:v>
                </c:pt>
                <c:pt idx="171">
                  <c:v>4.2105263157894764E-2</c:v>
                </c:pt>
                <c:pt idx="172">
                  <c:v>4.2105263157894764E-2</c:v>
                </c:pt>
                <c:pt idx="173">
                  <c:v>5.2631578947368432E-2</c:v>
                </c:pt>
                <c:pt idx="174">
                  <c:v>5.2631578947368432E-2</c:v>
                </c:pt>
                <c:pt idx="175">
                  <c:v>5.2631578947368432E-2</c:v>
                </c:pt>
                <c:pt idx="176">
                  <c:v>5.2631578947368432E-2</c:v>
                </c:pt>
                <c:pt idx="177">
                  <c:v>5.2631578947368432E-2</c:v>
                </c:pt>
                <c:pt idx="178">
                  <c:v>5.2631578947368432E-2</c:v>
                </c:pt>
                <c:pt idx="179">
                  <c:v>5.2631578947368432E-2</c:v>
                </c:pt>
                <c:pt idx="180">
                  <c:v>5.2631578947368432E-2</c:v>
                </c:pt>
                <c:pt idx="181">
                  <c:v>5.2631578947368432E-2</c:v>
                </c:pt>
                <c:pt idx="182">
                  <c:v>5.2631578947368432E-2</c:v>
                </c:pt>
                <c:pt idx="183">
                  <c:v>5.2631578947368432E-2</c:v>
                </c:pt>
                <c:pt idx="184">
                  <c:v>5.2631578947368432E-2</c:v>
                </c:pt>
                <c:pt idx="185">
                  <c:v>5.2631578947368432E-2</c:v>
                </c:pt>
                <c:pt idx="186">
                  <c:v>5.2631578947368432E-2</c:v>
                </c:pt>
                <c:pt idx="187">
                  <c:v>5.2631578947368432E-2</c:v>
                </c:pt>
                <c:pt idx="188">
                  <c:v>5.2631578947368432E-2</c:v>
                </c:pt>
                <c:pt idx="189">
                  <c:v>5.2631578947368432E-2</c:v>
                </c:pt>
                <c:pt idx="190">
                  <c:v>5.2631578947368432E-2</c:v>
                </c:pt>
                <c:pt idx="191">
                  <c:v>5.2631578947368432E-2</c:v>
                </c:pt>
                <c:pt idx="192">
                  <c:v>5.2631578947368432E-2</c:v>
                </c:pt>
                <c:pt idx="193">
                  <c:v>5.2631578947368432E-2</c:v>
                </c:pt>
                <c:pt idx="194">
                  <c:v>5.2631578947368432E-2</c:v>
                </c:pt>
                <c:pt idx="195">
                  <c:v>5.2631578947368432E-2</c:v>
                </c:pt>
                <c:pt idx="196">
                  <c:v>5.2631578947368432E-2</c:v>
                </c:pt>
                <c:pt idx="197">
                  <c:v>5.2631578947368432E-2</c:v>
                </c:pt>
                <c:pt idx="198">
                  <c:v>6.3157894736842121E-2</c:v>
                </c:pt>
                <c:pt idx="199">
                  <c:v>6.3157894736842121E-2</c:v>
                </c:pt>
                <c:pt idx="200">
                  <c:v>6.3157894736842121E-2</c:v>
                </c:pt>
                <c:pt idx="201">
                  <c:v>6.3157894736842121E-2</c:v>
                </c:pt>
                <c:pt idx="202">
                  <c:v>6.3157894736842121E-2</c:v>
                </c:pt>
                <c:pt idx="203">
                  <c:v>6.3157894736842121E-2</c:v>
                </c:pt>
                <c:pt idx="204">
                  <c:v>6.3157894736842121E-2</c:v>
                </c:pt>
                <c:pt idx="205">
                  <c:v>6.3157894736842121E-2</c:v>
                </c:pt>
                <c:pt idx="206">
                  <c:v>6.3157894736842121E-2</c:v>
                </c:pt>
                <c:pt idx="207">
                  <c:v>6.3157894736842121E-2</c:v>
                </c:pt>
                <c:pt idx="208">
                  <c:v>6.3157894736842121E-2</c:v>
                </c:pt>
                <c:pt idx="209">
                  <c:v>7.368421052631581E-2</c:v>
                </c:pt>
                <c:pt idx="210">
                  <c:v>7.368421052631581E-2</c:v>
                </c:pt>
                <c:pt idx="211">
                  <c:v>7.368421052631581E-2</c:v>
                </c:pt>
                <c:pt idx="212">
                  <c:v>7.368421052631581E-2</c:v>
                </c:pt>
                <c:pt idx="213">
                  <c:v>7.368421052631581E-2</c:v>
                </c:pt>
                <c:pt idx="214">
                  <c:v>7.368421052631581E-2</c:v>
                </c:pt>
                <c:pt idx="215">
                  <c:v>7.368421052631581E-2</c:v>
                </c:pt>
                <c:pt idx="216">
                  <c:v>7.368421052631581E-2</c:v>
                </c:pt>
                <c:pt idx="217">
                  <c:v>7.368421052631581E-2</c:v>
                </c:pt>
                <c:pt idx="218">
                  <c:v>7.368421052631581E-2</c:v>
                </c:pt>
                <c:pt idx="219">
                  <c:v>7.368421052631581E-2</c:v>
                </c:pt>
                <c:pt idx="220">
                  <c:v>7.368421052631581E-2</c:v>
                </c:pt>
                <c:pt idx="221">
                  <c:v>7.368421052631581E-2</c:v>
                </c:pt>
                <c:pt idx="222">
                  <c:v>7.368421052631581E-2</c:v>
                </c:pt>
                <c:pt idx="223">
                  <c:v>7.368421052631581E-2</c:v>
                </c:pt>
                <c:pt idx="224">
                  <c:v>7.368421052631581E-2</c:v>
                </c:pt>
                <c:pt idx="225">
                  <c:v>7.368421052631581E-2</c:v>
                </c:pt>
                <c:pt idx="226">
                  <c:v>7.368421052631581E-2</c:v>
                </c:pt>
                <c:pt idx="227">
                  <c:v>7.368421052631581E-2</c:v>
                </c:pt>
                <c:pt idx="228">
                  <c:v>7.368421052631581E-2</c:v>
                </c:pt>
                <c:pt idx="229">
                  <c:v>7.368421052631581E-2</c:v>
                </c:pt>
                <c:pt idx="230">
                  <c:v>7.368421052631581E-2</c:v>
                </c:pt>
                <c:pt idx="231">
                  <c:v>7.368421052631581E-2</c:v>
                </c:pt>
                <c:pt idx="232">
                  <c:v>7.368421052631581E-2</c:v>
                </c:pt>
                <c:pt idx="233">
                  <c:v>7.368421052631581E-2</c:v>
                </c:pt>
                <c:pt idx="234">
                  <c:v>7.368421052631581E-2</c:v>
                </c:pt>
                <c:pt idx="235">
                  <c:v>7.368421052631581E-2</c:v>
                </c:pt>
                <c:pt idx="236">
                  <c:v>7.368421052631581E-2</c:v>
                </c:pt>
                <c:pt idx="237">
                  <c:v>7.368421052631581E-2</c:v>
                </c:pt>
                <c:pt idx="238">
                  <c:v>7.368421052631581E-2</c:v>
                </c:pt>
                <c:pt idx="239">
                  <c:v>7.368421052631581E-2</c:v>
                </c:pt>
                <c:pt idx="240">
                  <c:v>7.368421052631581E-2</c:v>
                </c:pt>
                <c:pt idx="241">
                  <c:v>7.368421052631581E-2</c:v>
                </c:pt>
                <c:pt idx="242">
                  <c:v>7.368421052631581E-2</c:v>
                </c:pt>
                <c:pt idx="243">
                  <c:v>8.4210526315789527E-2</c:v>
                </c:pt>
                <c:pt idx="244">
                  <c:v>8.4210526315789527E-2</c:v>
                </c:pt>
                <c:pt idx="245">
                  <c:v>8.4210526315789527E-2</c:v>
                </c:pt>
                <c:pt idx="246">
                  <c:v>8.4210526315789527E-2</c:v>
                </c:pt>
                <c:pt idx="247">
                  <c:v>8.4210526315789527E-2</c:v>
                </c:pt>
                <c:pt idx="248">
                  <c:v>8.4210526315789527E-2</c:v>
                </c:pt>
                <c:pt idx="249">
                  <c:v>8.4210526315789527E-2</c:v>
                </c:pt>
                <c:pt idx="250">
                  <c:v>8.4210526315789527E-2</c:v>
                </c:pt>
                <c:pt idx="251">
                  <c:v>8.4210526315789527E-2</c:v>
                </c:pt>
                <c:pt idx="252">
                  <c:v>8.4210526315789527E-2</c:v>
                </c:pt>
                <c:pt idx="253">
                  <c:v>8.4210526315789527E-2</c:v>
                </c:pt>
                <c:pt idx="254">
                  <c:v>8.4210526315789527E-2</c:v>
                </c:pt>
                <c:pt idx="255">
                  <c:v>8.4210526315789527E-2</c:v>
                </c:pt>
                <c:pt idx="256">
                  <c:v>8.4210526315789527E-2</c:v>
                </c:pt>
                <c:pt idx="257">
                  <c:v>8.4210526315789527E-2</c:v>
                </c:pt>
                <c:pt idx="258">
                  <c:v>8.4210526315789527E-2</c:v>
                </c:pt>
                <c:pt idx="259">
                  <c:v>8.4210526315789527E-2</c:v>
                </c:pt>
                <c:pt idx="260">
                  <c:v>8.4210526315789527E-2</c:v>
                </c:pt>
                <c:pt idx="261">
                  <c:v>8.4210526315789527E-2</c:v>
                </c:pt>
                <c:pt idx="262">
                  <c:v>8.4210526315789527E-2</c:v>
                </c:pt>
                <c:pt idx="263">
                  <c:v>8.4210526315789527E-2</c:v>
                </c:pt>
                <c:pt idx="264">
                  <c:v>8.4210526315789527E-2</c:v>
                </c:pt>
                <c:pt idx="265">
                  <c:v>8.4210526315789527E-2</c:v>
                </c:pt>
                <c:pt idx="266">
                  <c:v>8.4210526315789527E-2</c:v>
                </c:pt>
                <c:pt idx="267">
                  <c:v>9.4736842105263772E-2</c:v>
                </c:pt>
                <c:pt idx="268">
                  <c:v>9.4736842105263772E-2</c:v>
                </c:pt>
                <c:pt idx="269">
                  <c:v>9.4736842105263772E-2</c:v>
                </c:pt>
                <c:pt idx="270">
                  <c:v>9.4736842105263772E-2</c:v>
                </c:pt>
                <c:pt idx="271">
                  <c:v>9.4736842105263772E-2</c:v>
                </c:pt>
                <c:pt idx="272">
                  <c:v>9.4736842105263772E-2</c:v>
                </c:pt>
                <c:pt idx="273">
                  <c:v>9.4736842105263772E-2</c:v>
                </c:pt>
                <c:pt idx="274">
                  <c:v>9.4736842105263772E-2</c:v>
                </c:pt>
                <c:pt idx="275">
                  <c:v>9.4736842105263772E-2</c:v>
                </c:pt>
                <c:pt idx="276">
                  <c:v>9.4736842105263772E-2</c:v>
                </c:pt>
                <c:pt idx="277">
                  <c:v>0.10526315789473686</c:v>
                </c:pt>
                <c:pt idx="278">
                  <c:v>0.10526315789473686</c:v>
                </c:pt>
                <c:pt idx="279">
                  <c:v>0.10526315789473686</c:v>
                </c:pt>
                <c:pt idx="280">
                  <c:v>0.10526315789473686</c:v>
                </c:pt>
                <c:pt idx="281">
                  <c:v>0.10526315789473686</c:v>
                </c:pt>
                <c:pt idx="282">
                  <c:v>0.10526315789473686</c:v>
                </c:pt>
                <c:pt idx="283">
                  <c:v>0.10526315789473686</c:v>
                </c:pt>
                <c:pt idx="284">
                  <c:v>0.10526315789473686</c:v>
                </c:pt>
                <c:pt idx="285">
                  <c:v>0.10526315789473686</c:v>
                </c:pt>
                <c:pt idx="286">
                  <c:v>0.10526315789473686</c:v>
                </c:pt>
                <c:pt idx="287">
                  <c:v>0.10526315789473686</c:v>
                </c:pt>
                <c:pt idx="288">
                  <c:v>0.10526315789473686</c:v>
                </c:pt>
                <c:pt idx="289">
                  <c:v>0.10526315789473686</c:v>
                </c:pt>
                <c:pt idx="290">
                  <c:v>0.10526315789473686</c:v>
                </c:pt>
                <c:pt idx="291">
                  <c:v>0.10526315789473686</c:v>
                </c:pt>
                <c:pt idx="292">
                  <c:v>0.10526315789473686</c:v>
                </c:pt>
                <c:pt idx="293">
                  <c:v>0.10526315789473686</c:v>
                </c:pt>
                <c:pt idx="294">
                  <c:v>0.10526315789473686</c:v>
                </c:pt>
                <c:pt idx="295">
                  <c:v>0.10526315789473686</c:v>
                </c:pt>
                <c:pt idx="296">
                  <c:v>0.10526315789473686</c:v>
                </c:pt>
                <c:pt idx="297">
                  <c:v>0.10526315789473686</c:v>
                </c:pt>
                <c:pt idx="298">
                  <c:v>0.10526315789473686</c:v>
                </c:pt>
                <c:pt idx="299">
                  <c:v>0.10526315789473686</c:v>
                </c:pt>
                <c:pt idx="300">
                  <c:v>0.10526315789473686</c:v>
                </c:pt>
                <c:pt idx="301">
                  <c:v>0.10526315789473686</c:v>
                </c:pt>
                <c:pt idx="302">
                  <c:v>0.10526315789473686</c:v>
                </c:pt>
                <c:pt idx="303">
                  <c:v>0.10526315789473686</c:v>
                </c:pt>
                <c:pt idx="304">
                  <c:v>0.10526315789473686</c:v>
                </c:pt>
                <c:pt idx="305">
                  <c:v>0.10526315789473686</c:v>
                </c:pt>
                <c:pt idx="306">
                  <c:v>0.10526315789473686</c:v>
                </c:pt>
                <c:pt idx="307">
                  <c:v>0.10526315789473686</c:v>
                </c:pt>
                <c:pt idx="308">
                  <c:v>0.10526315789473686</c:v>
                </c:pt>
                <c:pt idx="309">
                  <c:v>0.10526315789473686</c:v>
                </c:pt>
                <c:pt idx="310">
                  <c:v>0.10526315789473686</c:v>
                </c:pt>
                <c:pt idx="311">
                  <c:v>0.10526315789473686</c:v>
                </c:pt>
                <c:pt idx="312">
                  <c:v>0.10526315789473686</c:v>
                </c:pt>
                <c:pt idx="313">
                  <c:v>0.10526315789473686</c:v>
                </c:pt>
                <c:pt idx="314">
                  <c:v>0.10526315789473686</c:v>
                </c:pt>
                <c:pt idx="315">
                  <c:v>0.10526315789473686</c:v>
                </c:pt>
                <c:pt idx="316">
                  <c:v>0.10526315789473686</c:v>
                </c:pt>
                <c:pt idx="317">
                  <c:v>0.10526315789473686</c:v>
                </c:pt>
                <c:pt idx="318">
                  <c:v>0.10526315789473686</c:v>
                </c:pt>
                <c:pt idx="319">
                  <c:v>0.10526315789473686</c:v>
                </c:pt>
                <c:pt idx="320">
                  <c:v>0.10526315789473686</c:v>
                </c:pt>
                <c:pt idx="321">
                  <c:v>0.10526315789473686</c:v>
                </c:pt>
                <c:pt idx="322">
                  <c:v>0.10526315789473686</c:v>
                </c:pt>
                <c:pt idx="323">
                  <c:v>0.10526315789473686</c:v>
                </c:pt>
                <c:pt idx="324">
                  <c:v>0.10526315789473686</c:v>
                </c:pt>
                <c:pt idx="325">
                  <c:v>0.10526315789473686</c:v>
                </c:pt>
                <c:pt idx="326">
                  <c:v>0.10526315789473686</c:v>
                </c:pt>
                <c:pt idx="327">
                  <c:v>0.10526315789473686</c:v>
                </c:pt>
                <c:pt idx="328">
                  <c:v>0.11578947368421059</c:v>
                </c:pt>
                <c:pt idx="329">
                  <c:v>0.11578947368421059</c:v>
                </c:pt>
                <c:pt idx="330">
                  <c:v>0.11578947368421059</c:v>
                </c:pt>
                <c:pt idx="331">
                  <c:v>0.11578947368421059</c:v>
                </c:pt>
                <c:pt idx="332">
                  <c:v>0.11578947368421059</c:v>
                </c:pt>
                <c:pt idx="333">
                  <c:v>0.11578947368421059</c:v>
                </c:pt>
                <c:pt idx="334">
                  <c:v>0.11578947368421059</c:v>
                </c:pt>
                <c:pt idx="335">
                  <c:v>0.11578947368421059</c:v>
                </c:pt>
                <c:pt idx="336">
                  <c:v>0.11578947368421059</c:v>
                </c:pt>
                <c:pt idx="337">
                  <c:v>0.11578947368421059</c:v>
                </c:pt>
                <c:pt idx="338">
                  <c:v>0.11578947368421059</c:v>
                </c:pt>
                <c:pt idx="339">
                  <c:v>0.11578947368421059</c:v>
                </c:pt>
                <c:pt idx="340">
                  <c:v>0.11578947368421059</c:v>
                </c:pt>
                <c:pt idx="341">
                  <c:v>0.11578947368421059</c:v>
                </c:pt>
                <c:pt idx="342">
                  <c:v>0.11578947368421059</c:v>
                </c:pt>
                <c:pt idx="343">
                  <c:v>0.11578947368421059</c:v>
                </c:pt>
                <c:pt idx="344">
                  <c:v>0.11578947368421059</c:v>
                </c:pt>
                <c:pt idx="345">
                  <c:v>0.12631578947368419</c:v>
                </c:pt>
                <c:pt idx="346">
                  <c:v>0.13684210526315788</c:v>
                </c:pt>
                <c:pt idx="347">
                  <c:v>0.13684210526315788</c:v>
                </c:pt>
                <c:pt idx="348">
                  <c:v>0.13684210526315788</c:v>
                </c:pt>
                <c:pt idx="349">
                  <c:v>0.13684210526315788</c:v>
                </c:pt>
                <c:pt idx="350">
                  <c:v>0.13684210526315788</c:v>
                </c:pt>
                <c:pt idx="351">
                  <c:v>0.13684210526315788</c:v>
                </c:pt>
                <c:pt idx="352">
                  <c:v>0.13684210526315788</c:v>
                </c:pt>
                <c:pt idx="353">
                  <c:v>0.13684210526315788</c:v>
                </c:pt>
                <c:pt idx="354">
                  <c:v>0.13684210526315788</c:v>
                </c:pt>
                <c:pt idx="355">
                  <c:v>0.13684210526315788</c:v>
                </c:pt>
                <c:pt idx="356">
                  <c:v>0.13684210526315788</c:v>
                </c:pt>
                <c:pt idx="357">
                  <c:v>0.13684210526315788</c:v>
                </c:pt>
                <c:pt idx="358">
                  <c:v>0.13684210526315788</c:v>
                </c:pt>
                <c:pt idx="359">
                  <c:v>0.13684210526315788</c:v>
                </c:pt>
                <c:pt idx="360">
                  <c:v>0.13684210526315788</c:v>
                </c:pt>
                <c:pt idx="361">
                  <c:v>0.13684210526315788</c:v>
                </c:pt>
                <c:pt idx="362">
                  <c:v>0.13684210526315788</c:v>
                </c:pt>
                <c:pt idx="363">
                  <c:v>0.13684210526315788</c:v>
                </c:pt>
                <c:pt idx="364">
                  <c:v>0.13684210526315788</c:v>
                </c:pt>
                <c:pt idx="365">
                  <c:v>0.13684210526315788</c:v>
                </c:pt>
                <c:pt idx="366">
                  <c:v>0.13684210526315788</c:v>
                </c:pt>
                <c:pt idx="367">
                  <c:v>0.13684210526315788</c:v>
                </c:pt>
                <c:pt idx="368">
                  <c:v>0.13684210526315788</c:v>
                </c:pt>
                <c:pt idx="369">
                  <c:v>0.13684210526315788</c:v>
                </c:pt>
                <c:pt idx="370">
                  <c:v>0.13684210526315788</c:v>
                </c:pt>
                <c:pt idx="371">
                  <c:v>0.14736842105263201</c:v>
                </c:pt>
                <c:pt idx="372">
                  <c:v>0.14736842105263201</c:v>
                </c:pt>
                <c:pt idx="373">
                  <c:v>0.14736842105263201</c:v>
                </c:pt>
                <c:pt idx="374">
                  <c:v>0.14736842105263201</c:v>
                </c:pt>
                <c:pt idx="375">
                  <c:v>0.14736842105263201</c:v>
                </c:pt>
                <c:pt idx="376">
                  <c:v>0.14736842105263201</c:v>
                </c:pt>
                <c:pt idx="377">
                  <c:v>0.14736842105263201</c:v>
                </c:pt>
                <c:pt idx="378">
                  <c:v>0.14736842105263201</c:v>
                </c:pt>
                <c:pt idx="379">
                  <c:v>0.14736842105263201</c:v>
                </c:pt>
                <c:pt idx="380">
                  <c:v>0.14736842105263201</c:v>
                </c:pt>
                <c:pt idx="381">
                  <c:v>0.14736842105263201</c:v>
                </c:pt>
                <c:pt idx="382">
                  <c:v>0.15789473684210595</c:v>
                </c:pt>
                <c:pt idx="383">
                  <c:v>0.15789473684210595</c:v>
                </c:pt>
                <c:pt idx="384">
                  <c:v>0.15789473684210595</c:v>
                </c:pt>
                <c:pt idx="385">
                  <c:v>0.15789473684210595</c:v>
                </c:pt>
                <c:pt idx="386">
                  <c:v>0.15789473684210595</c:v>
                </c:pt>
                <c:pt idx="387">
                  <c:v>0.15789473684210595</c:v>
                </c:pt>
                <c:pt idx="388">
                  <c:v>0.15789473684210595</c:v>
                </c:pt>
                <c:pt idx="389">
                  <c:v>0.15789473684210595</c:v>
                </c:pt>
                <c:pt idx="390">
                  <c:v>0.15789473684210595</c:v>
                </c:pt>
                <c:pt idx="391">
                  <c:v>0.15789473684210595</c:v>
                </c:pt>
                <c:pt idx="392">
                  <c:v>0.15789473684210595</c:v>
                </c:pt>
                <c:pt idx="393">
                  <c:v>0.15789473684210595</c:v>
                </c:pt>
                <c:pt idx="394">
                  <c:v>0.15789473684210595</c:v>
                </c:pt>
                <c:pt idx="395">
                  <c:v>0.15789473684210595</c:v>
                </c:pt>
                <c:pt idx="396">
                  <c:v>0.15789473684210595</c:v>
                </c:pt>
                <c:pt idx="397">
                  <c:v>0.15789473684210595</c:v>
                </c:pt>
                <c:pt idx="398">
                  <c:v>0.15789473684210595</c:v>
                </c:pt>
                <c:pt idx="399">
                  <c:v>0.15789473684210595</c:v>
                </c:pt>
                <c:pt idx="400">
                  <c:v>0.15789473684210595</c:v>
                </c:pt>
                <c:pt idx="401">
                  <c:v>0.16842105263157892</c:v>
                </c:pt>
                <c:pt idx="402">
                  <c:v>0.16842105263157892</c:v>
                </c:pt>
                <c:pt idx="403">
                  <c:v>0.16842105263157892</c:v>
                </c:pt>
                <c:pt idx="404">
                  <c:v>0.16842105263157892</c:v>
                </c:pt>
                <c:pt idx="405">
                  <c:v>0.16842105263157892</c:v>
                </c:pt>
                <c:pt idx="406">
                  <c:v>0.16842105263157892</c:v>
                </c:pt>
                <c:pt idx="407">
                  <c:v>0.16842105263157892</c:v>
                </c:pt>
                <c:pt idx="408">
                  <c:v>0.16842105263157892</c:v>
                </c:pt>
                <c:pt idx="409">
                  <c:v>0.16842105263157892</c:v>
                </c:pt>
                <c:pt idx="410">
                  <c:v>0.16842105263157892</c:v>
                </c:pt>
                <c:pt idx="411">
                  <c:v>0.16842105263157892</c:v>
                </c:pt>
                <c:pt idx="412">
                  <c:v>0.16842105263157892</c:v>
                </c:pt>
                <c:pt idx="413">
                  <c:v>0.17894736842105319</c:v>
                </c:pt>
                <c:pt idx="414">
                  <c:v>0.17894736842105319</c:v>
                </c:pt>
                <c:pt idx="415">
                  <c:v>0.17894736842105319</c:v>
                </c:pt>
                <c:pt idx="416">
                  <c:v>0.17894736842105319</c:v>
                </c:pt>
                <c:pt idx="417">
                  <c:v>0.17894736842105319</c:v>
                </c:pt>
                <c:pt idx="418">
                  <c:v>0.17894736842105319</c:v>
                </c:pt>
                <c:pt idx="419">
                  <c:v>0.17894736842105319</c:v>
                </c:pt>
                <c:pt idx="420">
                  <c:v>0.17894736842105319</c:v>
                </c:pt>
                <c:pt idx="421">
                  <c:v>0.17894736842105319</c:v>
                </c:pt>
                <c:pt idx="422">
                  <c:v>0.17894736842105319</c:v>
                </c:pt>
                <c:pt idx="423">
                  <c:v>0.17894736842105319</c:v>
                </c:pt>
                <c:pt idx="424">
                  <c:v>0.17894736842105319</c:v>
                </c:pt>
                <c:pt idx="425">
                  <c:v>0.17894736842105319</c:v>
                </c:pt>
                <c:pt idx="426">
                  <c:v>0.17894736842105319</c:v>
                </c:pt>
                <c:pt idx="427">
                  <c:v>0.17894736842105319</c:v>
                </c:pt>
                <c:pt idx="428">
                  <c:v>0.18947368421052641</c:v>
                </c:pt>
                <c:pt idx="429">
                  <c:v>0.18947368421052641</c:v>
                </c:pt>
                <c:pt idx="430">
                  <c:v>0.18947368421052641</c:v>
                </c:pt>
                <c:pt idx="431">
                  <c:v>0.18947368421052641</c:v>
                </c:pt>
                <c:pt idx="432">
                  <c:v>0.18947368421052641</c:v>
                </c:pt>
                <c:pt idx="433">
                  <c:v>0.18947368421052641</c:v>
                </c:pt>
                <c:pt idx="434">
                  <c:v>0.18947368421052641</c:v>
                </c:pt>
                <c:pt idx="435">
                  <c:v>0.18947368421052641</c:v>
                </c:pt>
                <c:pt idx="436">
                  <c:v>0.18947368421052641</c:v>
                </c:pt>
                <c:pt idx="437">
                  <c:v>0.18947368421052641</c:v>
                </c:pt>
                <c:pt idx="438">
                  <c:v>0.18947368421052641</c:v>
                </c:pt>
                <c:pt idx="439">
                  <c:v>0.18947368421052641</c:v>
                </c:pt>
                <c:pt idx="440">
                  <c:v>0.18947368421052641</c:v>
                </c:pt>
                <c:pt idx="441">
                  <c:v>0.18947368421052641</c:v>
                </c:pt>
                <c:pt idx="442">
                  <c:v>0.18947368421052641</c:v>
                </c:pt>
                <c:pt idx="443">
                  <c:v>0.18947368421052641</c:v>
                </c:pt>
                <c:pt idx="444">
                  <c:v>0.18947368421052641</c:v>
                </c:pt>
                <c:pt idx="445">
                  <c:v>0.18947368421052641</c:v>
                </c:pt>
                <c:pt idx="446">
                  <c:v>0.18947368421052641</c:v>
                </c:pt>
                <c:pt idx="447">
                  <c:v>0.2</c:v>
                </c:pt>
                <c:pt idx="448">
                  <c:v>0.2</c:v>
                </c:pt>
                <c:pt idx="449">
                  <c:v>0.2</c:v>
                </c:pt>
                <c:pt idx="450">
                  <c:v>0.2</c:v>
                </c:pt>
                <c:pt idx="451">
                  <c:v>0.2</c:v>
                </c:pt>
                <c:pt idx="452">
                  <c:v>0.2</c:v>
                </c:pt>
                <c:pt idx="453">
                  <c:v>0.2</c:v>
                </c:pt>
                <c:pt idx="454">
                  <c:v>0.2</c:v>
                </c:pt>
                <c:pt idx="455">
                  <c:v>0.2</c:v>
                </c:pt>
                <c:pt idx="456">
                  <c:v>0.2</c:v>
                </c:pt>
                <c:pt idx="457">
                  <c:v>0.2</c:v>
                </c:pt>
                <c:pt idx="458">
                  <c:v>0.2</c:v>
                </c:pt>
                <c:pt idx="459">
                  <c:v>0.2</c:v>
                </c:pt>
                <c:pt idx="460">
                  <c:v>0.2</c:v>
                </c:pt>
                <c:pt idx="461">
                  <c:v>0.2</c:v>
                </c:pt>
                <c:pt idx="462">
                  <c:v>0.2</c:v>
                </c:pt>
                <c:pt idx="463">
                  <c:v>0.2</c:v>
                </c:pt>
                <c:pt idx="464">
                  <c:v>0.2</c:v>
                </c:pt>
                <c:pt idx="465">
                  <c:v>0.2</c:v>
                </c:pt>
                <c:pt idx="466">
                  <c:v>0.2</c:v>
                </c:pt>
                <c:pt idx="467">
                  <c:v>0.2</c:v>
                </c:pt>
                <c:pt idx="468">
                  <c:v>0.2</c:v>
                </c:pt>
                <c:pt idx="469">
                  <c:v>0.2</c:v>
                </c:pt>
                <c:pt idx="470">
                  <c:v>0.2</c:v>
                </c:pt>
                <c:pt idx="471">
                  <c:v>0.2</c:v>
                </c:pt>
                <c:pt idx="472">
                  <c:v>0.2</c:v>
                </c:pt>
                <c:pt idx="473">
                  <c:v>0.2</c:v>
                </c:pt>
                <c:pt idx="474">
                  <c:v>0.2</c:v>
                </c:pt>
                <c:pt idx="475">
                  <c:v>0.2</c:v>
                </c:pt>
                <c:pt idx="476">
                  <c:v>0.2</c:v>
                </c:pt>
                <c:pt idx="477">
                  <c:v>0.2</c:v>
                </c:pt>
                <c:pt idx="478">
                  <c:v>0.2</c:v>
                </c:pt>
                <c:pt idx="479">
                  <c:v>0.2</c:v>
                </c:pt>
                <c:pt idx="480">
                  <c:v>0.2</c:v>
                </c:pt>
                <c:pt idx="481">
                  <c:v>0.2</c:v>
                </c:pt>
                <c:pt idx="482">
                  <c:v>0.2</c:v>
                </c:pt>
                <c:pt idx="483">
                  <c:v>0.2</c:v>
                </c:pt>
                <c:pt idx="484">
                  <c:v>0.21052631578947403</c:v>
                </c:pt>
                <c:pt idx="485">
                  <c:v>0.21052631578947403</c:v>
                </c:pt>
                <c:pt idx="486">
                  <c:v>0.21052631578947403</c:v>
                </c:pt>
                <c:pt idx="487">
                  <c:v>0.21052631578947403</c:v>
                </c:pt>
                <c:pt idx="488">
                  <c:v>0.21052631578947403</c:v>
                </c:pt>
                <c:pt idx="489">
                  <c:v>0.21052631578947403</c:v>
                </c:pt>
                <c:pt idx="490">
                  <c:v>0.21052631578947403</c:v>
                </c:pt>
                <c:pt idx="491">
                  <c:v>0.21052631578947403</c:v>
                </c:pt>
                <c:pt idx="492">
                  <c:v>0.21052631578947403</c:v>
                </c:pt>
                <c:pt idx="493">
                  <c:v>0.21052631578947403</c:v>
                </c:pt>
                <c:pt idx="494">
                  <c:v>0.21052631578947403</c:v>
                </c:pt>
                <c:pt idx="495">
                  <c:v>0.21052631578947403</c:v>
                </c:pt>
                <c:pt idx="496">
                  <c:v>0.21052631578947403</c:v>
                </c:pt>
                <c:pt idx="497">
                  <c:v>0.21052631578947403</c:v>
                </c:pt>
                <c:pt idx="498">
                  <c:v>0.21052631578947403</c:v>
                </c:pt>
                <c:pt idx="499">
                  <c:v>0.21052631578947403</c:v>
                </c:pt>
                <c:pt idx="500">
                  <c:v>0.21052631578947403</c:v>
                </c:pt>
                <c:pt idx="501">
                  <c:v>0.21052631578947403</c:v>
                </c:pt>
                <c:pt idx="502">
                  <c:v>0.21052631578947403</c:v>
                </c:pt>
                <c:pt idx="503">
                  <c:v>0.21052631578947403</c:v>
                </c:pt>
                <c:pt idx="504">
                  <c:v>0.21052631578947403</c:v>
                </c:pt>
                <c:pt idx="505">
                  <c:v>0.21052631578947403</c:v>
                </c:pt>
                <c:pt idx="506">
                  <c:v>0.21052631578947403</c:v>
                </c:pt>
                <c:pt idx="507">
                  <c:v>0.21052631578947403</c:v>
                </c:pt>
                <c:pt idx="508">
                  <c:v>0.21052631578947403</c:v>
                </c:pt>
                <c:pt idx="509">
                  <c:v>0.21052631578947403</c:v>
                </c:pt>
                <c:pt idx="510">
                  <c:v>0.21052631578947403</c:v>
                </c:pt>
                <c:pt idx="511">
                  <c:v>0.22105263157894739</c:v>
                </c:pt>
                <c:pt idx="512">
                  <c:v>0.22105263157894739</c:v>
                </c:pt>
                <c:pt idx="513">
                  <c:v>0.22105263157894739</c:v>
                </c:pt>
                <c:pt idx="514">
                  <c:v>0.22105263157894739</c:v>
                </c:pt>
                <c:pt idx="515">
                  <c:v>0.22105263157894739</c:v>
                </c:pt>
                <c:pt idx="516">
                  <c:v>0.22105263157894739</c:v>
                </c:pt>
                <c:pt idx="517">
                  <c:v>0.22105263157894739</c:v>
                </c:pt>
                <c:pt idx="518">
                  <c:v>0.22105263157894739</c:v>
                </c:pt>
                <c:pt idx="519">
                  <c:v>0.22105263157894739</c:v>
                </c:pt>
                <c:pt idx="520">
                  <c:v>0.22105263157894739</c:v>
                </c:pt>
                <c:pt idx="521">
                  <c:v>0.22105263157894739</c:v>
                </c:pt>
                <c:pt idx="522">
                  <c:v>0.22105263157894739</c:v>
                </c:pt>
                <c:pt idx="523">
                  <c:v>0.22105263157894739</c:v>
                </c:pt>
                <c:pt idx="524">
                  <c:v>0.22105263157894739</c:v>
                </c:pt>
                <c:pt idx="525">
                  <c:v>0.23157894736842136</c:v>
                </c:pt>
                <c:pt idx="526">
                  <c:v>0.23157894736842136</c:v>
                </c:pt>
                <c:pt idx="527">
                  <c:v>0.23157894736842136</c:v>
                </c:pt>
                <c:pt idx="528">
                  <c:v>0.23157894736842136</c:v>
                </c:pt>
                <c:pt idx="529">
                  <c:v>0.23157894736842136</c:v>
                </c:pt>
                <c:pt idx="530">
                  <c:v>0.23157894736842136</c:v>
                </c:pt>
                <c:pt idx="531">
                  <c:v>0.23157894736842136</c:v>
                </c:pt>
                <c:pt idx="532">
                  <c:v>0.23157894736842136</c:v>
                </c:pt>
                <c:pt idx="533">
                  <c:v>0.23157894736842136</c:v>
                </c:pt>
                <c:pt idx="534">
                  <c:v>0.24210526315789524</c:v>
                </c:pt>
                <c:pt idx="535">
                  <c:v>0.24210526315789524</c:v>
                </c:pt>
                <c:pt idx="536">
                  <c:v>0.24210526315789524</c:v>
                </c:pt>
                <c:pt idx="537">
                  <c:v>0.24210526315789524</c:v>
                </c:pt>
                <c:pt idx="538">
                  <c:v>0.24210526315789524</c:v>
                </c:pt>
                <c:pt idx="539">
                  <c:v>0.24210526315789524</c:v>
                </c:pt>
                <c:pt idx="540">
                  <c:v>0.24210526315789524</c:v>
                </c:pt>
                <c:pt idx="541">
                  <c:v>0.24210526315789524</c:v>
                </c:pt>
                <c:pt idx="542">
                  <c:v>0.24210526315789524</c:v>
                </c:pt>
                <c:pt idx="543">
                  <c:v>0.24210526315789524</c:v>
                </c:pt>
                <c:pt idx="544">
                  <c:v>0.24210526315789524</c:v>
                </c:pt>
                <c:pt idx="545">
                  <c:v>0.24210526315789524</c:v>
                </c:pt>
                <c:pt idx="546">
                  <c:v>0.24210526315789524</c:v>
                </c:pt>
                <c:pt idx="547">
                  <c:v>0.24210526315789524</c:v>
                </c:pt>
                <c:pt idx="548">
                  <c:v>0.24210526315789524</c:v>
                </c:pt>
                <c:pt idx="549">
                  <c:v>0.24210526315789524</c:v>
                </c:pt>
                <c:pt idx="550">
                  <c:v>0.24210526315789524</c:v>
                </c:pt>
                <c:pt idx="551">
                  <c:v>0.24210526315789524</c:v>
                </c:pt>
                <c:pt idx="552">
                  <c:v>0.24210526315789524</c:v>
                </c:pt>
                <c:pt idx="553">
                  <c:v>0.24210526315789524</c:v>
                </c:pt>
                <c:pt idx="554">
                  <c:v>0.24210526315789524</c:v>
                </c:pt>
                <c:pt idx="555">
                  <c:v>0.24210526315789524</c:v>
                </c:pt>
                <c:pt idx="556">
                  <c:v>0.24210526315789524</c:v>
                </c:pt>
                <c:pt idx="557">
                  <c:v>0.24210526315789524</c:v>
                </c:pt>
                <c:pt idx="558">
                  <c:v>0.24210526315789524</c:v>
                </c:pt>
                <c:pt idx="559">
                  <c:v>0.24210526315789524</c:v>
                </c:pt>
                <c:pt idx="560">
                  <c:v>0.24210526315789524</c:v>
                </c:pt>
                <c:pt idx="561">
                  <c:v>0.24210526315789524</c:v>
                </c:pt>
                <c:pt idx="562">
                  <c:v>0.24210526315789524</c:v>
                </c:pt>
                <c:pt idx="563">
                  <c:v>0.24210526315789524</c:v>
                </c:pt>
                <c:pt idx="564">
                  <c:v>0.24210526315789524</c:v>
                </c:pt>
                <c:pt idx="565">
                  <c:v>0.24210526315789524</c:v>
                </c:pt>
                <c:pt idx="566">
                  <c:v>0.24210526315789524</c:v>
                </c:pt>
                <c:pt idx="567">
                  <c:v>0.24210526315789524</c:v>
                </c:pt>
                <c:pt idx="568">
                  <c:v>0.24210526315789524</c:v>
                </c:pt>
                <c:pt idx="569">
                  <c:v>0.24210526315789524</c:v>
                </c:pt>
                <c:pt idx="570">
                  <c:v>0.25263157894736843</c:v>
                </c:pt>
                <c:pt idx="571">
                  <c:v>0.25263157894736843</c:v>
                </c:pt>
                <c:pt idx="572">
                  <c:v>0.25263157894736843</c:v>
                </c:pt>
                <c:pt idx="573">
                  <c:v>0.25263157894736843</c:v>
                </c:pt>
                <c:pt idx="574">
                  <c:v>0.25263157894736843</c:v>
                </c:pt>
                <c:pt idx="575">
                  <c:v>0.25263157894736843</c:v>
                </c:pt>
                <c:pt idx="576">
                  <c:v>0.25263157894736843</c:v>
                </c:pt>
                <c:pt idx="577">
                  <c:v>0.25263157894736843</c:v>
                </c:pt>
                <c:pt idx="578">
                  <c:v>0.25263157894736843</c:v>
                </c:pt>
                <c:pt idx="579">
                  <c:v>0.25263157894736843</c:v>
                </c:pt>
                <c:pt idx="580">
                  <c:v>0.25263157894736843</c:v>
                </c:pt>
                <c:pt idx="581">
                  <c:v>0.25263157894736843</c:v>
                </c:pt>
                <c:pt idx="582">
                  <c:v>0.25263157894736843</c:v>
                </c:pt>
                <c:pt idx="583">
                  <c:v>0.25263157894736843</c:v>
                </c:pt>
                <c:pt idx="584">
                  <c:v>0.25263157894736843</c:v>
                </c:pt>
                <c:pt idx="585">
                  <c:v>0.26315789473684231</c:v>
                </c:pt>
                <c:pt idx="586">
                  <c:v>0.27368421052631575</c:v>
                </c:pt>
                <c:pt idx="587">
                  <c:v>0.27368421052631575</c:v>
                </c:pt>
                <c:pt idx="588">
                  <c:v>0.27368421052631575</c:v>
                </c:pt>
                <c:pt idx="589">
                  <c:v>0.27368421052631575</c:v>
                </c:pt>
                <c:pt idx="590">
                  <c:v>0.27368421052631575</c:v>
                </c:pt>
                <c:pt idx="591">
                  <c:v>0.27368421052631575</c:v>
                </c:pt>
                <c:pt idx="592">
                  <c:v>0.27368421052631575</c:v>
                </c:pt>
                <c:pt idx="593">
                  <c:v>0.27368421052631575</c:v>
                </c:pt>
                <c:pt idx="594">
                  <c:v>0.27368421052631575</c:v>
                </c:pt>
                <c:pt idx="595">
                  <c:v>0.27368421052631575</c:v>
                </c:pt>
                <c:pt idx="596">
                  <c:v>0.27368421052631575</c:v>
                </c:pt>
                <c:pt idx="597">
                  <c:v>0.27368421052631575</c:v>
                </c:pt>
                <c:pt idx="598">
                  <c:v>0.28421052631578947</c:v>
                </c:pt>
                <c:pt idx="599">
                  <c:v>0.28421052631578947</c:v>
                </c:pt>
                <c:pt idx="600">
                  <c:v>0.2947368421052633</c:v>
                </c:pt>
                <c:pt idx="601">
                  <c:v>0.2947368421052633</c:v>
                </c:pt>
                <c:pt idx="602">
                  <c:v>0.2947368421052633</c:v>
                </c:pt>
                <c:pt idx="603">
                  <c:v>0.2947368421052633</c:v>
                </c:pt>
                <c:pt idx="604">
                  <c:v>0.2947368421052633</c:v>
                </c:pt>
                <c:pt idx="605">
                  <c:v>0.2947368421052633</c:v>
                </c:pt>
                <c:pt idx="606">
                  <c:v>0.30526315789473685</c:v>
                </c:pt>
                <c:pt idx="607">
                  <c:v>0.30526315789473685</c:v>
                </c:pt>
                <c:pt idx="608">
                  <c:v>0.30526315789473685</c:v>
                </c:pt>
                <c:pt idx="609">
                  <c:v>0.30526315789473685</c:v>
                </c:pt>
                <c:pt idx="610">
                  <c:v>0.30526315789473685</c:v>
                </c:pt>
                <c:pt idx="611">
                  <c:v>0.30526315789473685</c:v>
                </c:pt>
                <c:pt idx="612">
                  <c:v>0.30526315789473685</c:v>
                </c:pt>
                <c:pt idx="613">
                  <c:v>0.30526315789473685</c:v>
                </c:pt>
                <c:pt idx="614">
                  <c:v>0.30526315789473685</c:v>
                </c:pt>
                <c:pt idx="615">
                  <c:v>0.30526315789473685</c:v>
                </c:pt>
                <c:pt idx="616">
                  <c:v>0.30526315789473685</c:v>
                </c:pt>
                <c:pt idx="617">
                  <c:v>0.30526315789473685</c:v>
                </c:pt>
                <c:pt idx="618">
                  <c:v>0.30526315789473685</c:v>
                </c:pt>
                <c:pt idx="619">
                  <c:v>0.30526315789473685</c:v>
                </c:pt>
                <c:pt idx="620">
                  <c:v>0.30526315789473685</c:v>
                </c:pt>
                <c:pt idx="621">
                  <c:v>0.30526315789473685</c:v>
                </c:pt>
                <c:pt idx="622">
                  <c:v>0.30526315789473685</c:v>
                </c:pt>
                <c:pt idx="623">
                  <c:v>0.30526315789473685</c:v>
                </c:pt>
                <c:pt idx="624">
                  <c:v>0.30526315789473685</c:v>
                </c:pt>
                <c:pt idx="625">
                  <c:v>0.30526315789473685</c:v>
                </c:pt>
                <c:pt idx="626">
                  <c:v>0.30526315789473685</c:v>
                </c:pt>
                <c:pt idx="627">
                  <c:v>0.30526315789473685</c:v>
                </c:pt>
                <c:pt idx="628">
                  <c:v>0.30526315789473685</c:v>
                </c:pt>
                <c:pt idx="629">
                  <c:v>0.30526315789473685</c:v>
                </c:pt>
                <c:pt idx="630">
                  <c:v>0.30526315789473685</c:v>
                </c:pt>
                <c:pt idx="631">
                  <c:v>0.30526315789473685</c:v>
                </c:pt>
                <c:pt idx="632">
                  <c:v>0.30526315789473685</c:v>
                </c:pt>
                <c:pt idx="633">
                  <c:v>0.30526315789473685</c:v>
                </c:pt>
                <c:pt idx="634">
                  <c:v>0.30526315789473685</c:v>
                </c:pt>
                <c:pt idx="635">
                  <c:v>0.30526315789473685</c:v>
                </c:pt>
                <c:pt idx="636">
                  <c:v>0.30526315789473685</c:v>
                </c:pt>
                <c:pt idx="637">
                  <c:v>0.30526315789473685</c:v>
                </c:pt>
                <c:pt idx="638">
                  <c:v>0.30526315789473685</c:v>
                </c:pt>
                <c:pt idx="639">
                  <c:v>0.30526315789473685</c:v>
                </c:pt>
                <c:pt idx="640">
                  <c:v>0.3157894736842119</c:v>
                </c:pt>
                <c:pt idx="641">
                  <c:v>0.3157894736842119</c:v>
                </c:pt>
                <c:pt idx="642">
                  <c:v>0.3157894736842119</c:v>
                </c:pt>
                <c:pt idx="643">
                  <c:v>0.3157894736842119</c:v>
                </c:pt>
                <c:pt idx="644">
                  <c:v>0.3157894736842119</c:v>
                </c:pt>
                <c:pt idx="645">
                  <c:v>0.3157894736842119</c:v>
                </c:pt>
                <c:pt idx="646">
                  <c:v>0.3157894736842119</c:v>
                </c:pt>
                <c:pt idx="647">
                  <c:v>0.3157894736842119</c:v>
                </c:pt>
                <c:pt idx="648">
                  <c:v>0.3157894736842119</c:v>
                </c:pt>
                <c:pt idx="649">
                  <c:v>0.3157894736842119</c:v>
                </c:pt>
                <c:pt idx="650">
                  <c:v>0.3157894736842119</c:v>
                </c:pt>
                <c:pt idx="651">
                  <c:v>0.3157894736842119</c:v>
                </c:pt>
                <c:pt idx="652">
                  <c:v>0.3157894736842119</c:v>
                </c:pt>
                <c:pt idx="653">
                  <c:v>0.3157894736842119</c:v>
                </c:pt>
                <c:pt idx="654">
                  <c:v>0.3157894736842119</c:v>
                </c:pt>
                <c:pt idx="655">
                  <c:v>0.3157894736842119</c:v>
                </c:pt>
                <c:pt idx="656">
                  <c:v>0.3157894736842119</c:v>
                </c:pt>
                <c:pt idx="657">
                  <c:v>0.3157894736842119</c:v>
                </c:pt>
                <c:pt idx="658">
                  <c:v>0.3157894736842119</c:v>
                </c:pt>
                <c:pt idx="659">
                  <c:v>0.3157894736842119</c:v>
                </c:pt>
                <c:pt idx="660">
                  <c:v>0.3157894736842119</c:v>
                </c:pt>
                <c:pt idx="661">
                  <c:v>0.3157894736842119</c:v>
                </c:pt>
                <c:pt idx="662">
                  <c:v>0.3157894736842119</c:v>
                </c:pt>
                <c:pt idx="663">
                  <c:v>0.3157894736842119</c:v>
                </c:pt>
                <c:pt idx="664">
                  <c:v>0.3157894736842119</c:v>
                </c:pt>
                <c:pt idx="665">
                  <c:v>0.3157894736842119</c:v>
                </c:pt>
                <c:pt idx="666">
                  <c:v>0.3157894736842119</c:v>
                </c:pt>
                <c:pt idx="667">
                  <c:v>0.3157894736842119</c:v>
                </c:pt>
                <c:pt idx="668">
                  <c:v>0.3157894736842119</c:v>
                </c:pt>
                <c:pt idx="669">
                  <c:v>0.3157894736842119</c:v>
                </c:pt>
                <c:pt idx="670">
                  <c:v>0.3157894736842119</c:v>
                </c:pt>
                <c:pt idx="671">
                  <c:v>0.32631578947368556</c:v>
                </c:pt>
                <c:pt idx="672">
                  <c:v>0.32631578947368556</c:v>
                </c:pt>
                <c:pt idx="673">
                  <c:v>0.32631578947368556</c:v>
                </c:pt>
                <c:pt idx="674">
                  <c:v>0.32631578947368556</c:v>
                </c:pt>
                <c:pt idx="675">
                  <c:v>0.32631578947368556</c:v>
                </c:pt>
                <c:pt idx="676">
                  <c:v>0.32631578947368556</c:v>
                </c:pt>
                <c:pt idx="677">
                  <c:v>0.32631578947368556</c:v>
                </c:pt>
                <c:pt idx="678">
                  <c:v>0.32631578947368556</c:v>
                </c:pt>
                <c:pt idx="679">
                  <c:v>0.32631578947368556</c:v>
                </c:pt>
                <c:pt idx="680">
                  <c:v>0.32631578947368556</c:v>
                </c:pt>
                <c:pt idx="681">
                  <c:v>0.32631578947368556</c:v>
                </c:pt>
                <c:pt idx="682">
                  <c:v>0.32631578947368556</c:v>
                </c:pt>
                <c:pt idx="683">
                  <c:v>0.32631578947368556</c:v>
                </c:pt>
                <c:pt idx="684">
                  <c:v>0.33684210526315911</c:v>
                </c:pt>
                <c:pt idx="685">
                  <c:v>0.33684210526315911</c:v>
                </c:pt>
                <c:pt idx="686">
                  <c:v>0.33684210526315911</c:v>
                </c:pt>
                <c:pt idx="687">
                  <c:v>0.33684210526315911</c:v>
                </c:pt>
                <c:pt idx="688">
                  <c:v>0.33684210526315911</c:v>
                </c:pt>
                <c:pt idx="689">
                  <c:v>0.34736842105263277</c:v>
                </c:pt>
                <c:pt idx="690">
                  <c:v>0.34736842105263277</c:v>
                </c:pt>
                <c:pt idx="691">
                  <c:v>0.34736842105263277</c:v>
                </c:pt>
                <c:pt idx="692">
                  <c:v>0.34736842105263277</c:v>
                </c:pt>
                <c:pt idx="693">
                  <c:v>0.34736842105263277</c:v>
                </c:pt>
                <c:pt idx="694">
                  <c:v>0.34736842105263277</c:v>
                </c:pt>
                <c:pt idx="695">
                  <c:v>0.34736842105263277</c:v>
                </c:pt>
                <c:pt idx="696">
                  <c:v>0.34736842105263277</c:v>
                </c:pt>
                <c:pt idx="697">
                  <c:v>0.34736842105263277</c:v>
                </c:pt>
                <c:pt idx="698">
                  <c:v>0.34736842105263277</c:v>
                </c:pt>
                <c:pt idx="699">
                  <c:v>0.34736842105263277</c:v>
                </c:pt>
                <c:pt idx="700">
                  <c:v>0.34736842105263277</c:v>
                </c:pt>
                <c:pt idx="701">
                  <c:v>0.34736842105263277</c:v>
                </c:pt>
                <c:pt idx="702">
                  <c:v>0.34736842105263277</c:v>
                </c:pt>
                <c:pt idx="703">
                  <c:v>0.34736842105263277</c:v>
                </c:pt>
                <c:pt idx="704">
                  <c:v>0.34736842105263277</c:v>
                </c:pt>
                <c:pt idx="705">
                  <c:v>0.34736842105263277</c:v>
                </c:pt>
                <c:pt idx="706">
                  <c:v>0.34736842105263277</c:v>
                </c:pt>
                <c:pt idx="707">
                  <c:v>0.34736842105263277</c:v>
                </c:pt>
                <c:pt idx="708">
                  <c:v>0.34736842105263277</c:v>
                </c:pt>
                <c:pt idx="709">
                  <c:v>0.35789473684210532</c:v>
                </c:pt>
                <c:pt idx="710">
                  <c:v>0.35789473684210532</c:v>
                </c:pt>
                <c:pt idx="711">
                  <c:v>0.36842105263157893</c:v>
                </c:pt>
                <c:pt idx="712">
                  <c:v>0.36842105263157893</c:v>
                </c:pt>
                <c:pt idx="713">
                  <c:v>0.36842105263157893</c:v>
                </c:pt>
                <c:pt idx="714">
                  <c:v>0.36842105263157893</c:v>
                </c:pt>
                <c:pt idx="715">
                  <c:v>0.36842105263157893</c:v>
                </c:pt>
                <c:pt idx="716">
                  <c:v>0.36842105263157893</c:v>
                </c:pt>
                <c:pt idx="717">
                  <c:v>0.36842105263157893</c:v>
                </c:pt>
                <c:pt idx="718">
                  <c:v>0.36842105263157893</c:v>
                </c:pt>
                <c:pt idx="719">
                  <c:v>0.36842105263157893</c:v>
                </c:pt>
                <c:pt idx="720">
                  <c:v>0.36842105263157893</c:v>
                </c:pt>
                <c:pt idx="721">
                  <c:v>0.36842105263157893</c:v>
                </c:pt>
                <c:pt idx="722">
                  <c:v>0.36842105263157893</c:v>
                </c:pt>
                <c:pt idx="723">
                  <c:v>0.36842105263157893</c:v>
                </c:pt>
                <c:pt idx="724">
                  <c:v>0.36842105263157893</c:v>
                </c:pt>
                <c:pt idx="725">
                  <c:v>0.36842105263157893</c:v>
                </c:pt>
                <c:pt idx="726">
                  <c:v>0.36842105263157893</c:v>
                </c:pt>
                <c:pt idx="727">
                  <c:v>0.36842105263157893</c:v>
                </c:pt>
                <c:pt idx="728">
                  <c:v>0.36842105263157893</c:v>
                </c:pt>
                <c:pt idx="729">
                  <c:v>0.36842105263157893</c:v>
                </c:pt>
                <c:pt idx="730">
                  <c:v>0.36842105263157893</c:v>
                </c:pt>
                <c:pt idx="731">
                  <c:v>0.36842105263157893</c:v>
                </c:pt>
                <c:pt idx="732">
                  <c:v>0.36842105263157893</c:v>
                </c:pt>
                <c:pt idx="733">
                  <c:v>0.36842105263157893</c:v>
                </c:pt>
                <c:pt idx="734">
                  <c:v>0.36842105263157893</c:v>
                </c:pt>
                <c:pt idx="735">
                  <c:v>0.36842105263157893</c:v>
                </c:pt>
                <c:pt idx="736">
                  <c:v>0.36842105263157893</c:v>
                </c:pt>
                <c:pt idx="737">
                  <c:v>0.36842105263157893</c:v>
                </c:pt>
                <c:pt idx="738">
                  <c:v>0.36842105263157893</c:v>
                </c:pt>
                <c:pt idx="739">
                  <c:v>0.36842105263157893</c:v>
                </c:pt>
                <c:pt idx="740">
                  <c:v>0.36842105263157893</c:v>
                </c:pt>
                <c:pt idx="741">
                  <c:v>0.36842105263157893</c:v>
                </c:pt>
                <c:pt idx="742">
                  <c:v>0.36842105263157893</c:v>
                </c:pt>
                <c:pt idx="743">
                  <c:v>0.36842105263157893</c:v>
                </c:pt>
                <c:pt idx="744">
                  <c:v>0.36842105263157893</c:v>
                </c:pt>
                <c:pt idx="745">
                  <c:v>0.36842105263157893</c:v>
                </c:pt>
                <c:pt idx="746">
                  <c:v>0.36842105263157893</c:v>
                </c:pt>
                <c:pt idx="747">
                  <c:v>0.36842105263157893</c:v>
                </c:pt>
                <c:pt idx="748">
                  <c:v>0.36842105263157893</c:v>
                </c:pt>
                <c:pt idx="749">
                  <c:v>0.36842105263157893</c:v>
                </c:pt>
                <c:pt idx="750">
                  <c:v>0.36842105263157893</c:v>
                </c:pt>
                <c:pt idx="751">
                  <c:v>0.36842105263157893</c:v>
                </c:pt>
                <c:pt idx="752">
                  <c:v>0.36842105263157893</c:v>
                </c:pt>
                <c:pt idx="753">
                  <c:v>0.37894736842105281</c:v>
                </c:pt>
                <c:pt idx="754">
                  <c:v>0.37894736842105281</c:v>
                </c:pt>
                <c:pt idx="755">
                  <c:v>0.37894736842105281</c:v>
                </c:pt>
                <c:pt idx="756">
                  <c:v>0.37894736842105281</c:v>
                </c:pt>
                <c:pt idx="757">
                  <c:v>0.37894736842105281</c:v>
                </c:pt>
                <c:pt idx="758">
                  <c:v>0.37894736842105281</c:v>
                </c:pt>
                <c:pt idx="759">
                  <c:v>0.37894736842105281</c:v>
                </c:pt>
                <c:pt idx="760">
                  <c:v>0.37894736842105281</c:v>
                </c:pt>
                <c:pt idx="761">
                  <c:v>0.37894736842105281</c:v>
                </c:pt>
                <c:pt idx="762">
                  <c:v>0.37894736842105281</c:v>
                </c:pt>
                <c:pt idx="763">
                  <c:v>0.37894736842105281</c:v>
                </c:pt>
                <c:pt idx="764">
                  <c:v>0.37894736842105281</c:v>
                </c:pt>
                <c:pt idx="765">
                  <c:v>0.37894736842105281</c:v>
                </c:pt>
                <c:pt idx="766">
                  <c:v>0.37894736842105281</c:v>
                </c:pt>
                <c:pt idx="767">
                  <c:v>0.37894736842105281</c:v>
                </c:pt>
                <c:pt idx="768">
                  <c:v>0.37894736842105281</c:v>
                </c:pt>
                <c:pt idx="769">
                  <c:v>0.37894736842105281</c:v>
                </c:pt>
                <c:pt idx="770">
                  <c:v>0.37894736842105281</c:v>
                </c:pt>
                <c:pt idx="771">
                  <c:v>0.37894736842105281</c:v>
                </c:pt>
                <c:pt idx="772">
                  <c:v>0.37894736842105281</c:v>
                </c:pt>
                <c:pt idx="773">
                  <c:v>0.37894736842105281</c:v>
                </c:pt>
                <c:pt idx="774">
                  <c:v>0.38947368421052714</c:v>
                </c:pt>
                <c:pt idx="775">
                  <c:v>0.38947368421052714</c:v>
                </c:pt>
                <c:pt idx="776">
                  <c:v>0.38947368421052714</c:v>
                </c:pt>
                <c:pt idx="777">
                  <c:v>0.38947368421052714</c:v>
                </c:pt>
                <c:pt idx="778">
                  <c:v>0.38947368421052714</c:v>
                </c:pt>
                <c:pt idx="779">
                  <c:v>0.38947368421052714</c:v>
                </c:pt>
                <c:pt idx="780">
                  <c:v>0.38947368421052714</c:v>
                </c:pt>
                <c:pt idx="781">
                  <c:v>0.38947368421052714</c:v>
                </c:pt>
                <c:pt idx="782">
                  <c:v>0.38947368421052714</c:v>
                </c:pt>
                <c:pt idx="783">
                  <c:v>0.38947368421052714</c:v>
                </c:pt>
                <c:pt idx="784">
                  <c:v>0.38947368421052714</c:v>
                </c:pt>
                <c:pt idx="785">
                  <c:v>0.38947368421052714</c:v>
                </c:pt>
                <c:pt idx="786">
                  <c:v>0.38947368421052714</c:v>
                </c:pt>
                <c:pt idx="787">
                  <c:v>0.38947368421052714</c:v>
                </c:pt>
                <c:pt idx="788">
                  <c:v>0.38947368421052714</c:v>
                </c:pt>
                <c:pt idx="789">
                  <c:v>0.38947368421052714</c:v>
                </c:pt>
                <c:pt idx="790">
                  <c:v>0.38947368421052714</c:v>
                </c:pt>
                <c:pt idx="791">
                  <c:v>0.38947368421052714</c:v>
                </c:pt>
                <c:pt idx="792">
                  <c:v>0.38947368421052714</c:v>
                </c:pt>
                <c:pt idx="793">
                  <c:v>0.38947368421052714</c:v>
                </c:pt>
                <c:pt idx="794">
                  <c:v>0.38947368421052714</c:v>
                </c:pt>
                <c:pt idx="795">
                  <c:v>0.38947368421052714</c:v>
                </c:pt>
                <c:pt idx="796">
                  <c:v>0.38947368421052714</c:v>
                </c:pt>
                <c:pt idx="797">
                  <c:v>0.38947368421052714</c:v>
                </c:pt>
                <c:pt idx="798">
                  <c:v>0.38947368421052714</c:v>
                </c:pt>
                <c:pt idx="799">
                  <c:v>0.38947368421052714</c:v>
                </c:pt>
                <c:pt idx="800">
                  <c:v>0.4</c:v>
                </c:pt>
                <c:pt idx="801">
                  <c:v>0.4</c:v>
                </c:pt>
                <c:pt idx="802">
                  <c:v>0.4</c:v>
                </c:pt>
                <c:pt idx="803">
                  <c:v>0.4</c:v>
                </c:pt>
                <c:pt idx="804">
                  <c:v>0.4</c:v>
                </c:pt>
                <c:pt idx="805">
                  <c:v>0.4</c:v>
                </c:pt>
                <c:pt idx="806">
                  <c:v>0.4</c:v>
                </c:pt>
                <c:pt idx="807">
                  <c:v>0.4</c:v>
                </c:pt>
                <c:pt idx="808">
                  <c:v>0.4</c:v>
                </c:pt>
                <c:pt idx="809">
                  <c:v>0.4</c:v>
                </c:pt>
                <c:pt idx="810">
                  <c:v>0.4</c:v>
                </c:pt>
                <c:pt idx="811">
                  <c:v>0.4</c:v>
                </c:pt>
                <c:pt idx="812">
                  <c:v>0.4</c:v>
                </c:pt>
                <c:pt idx="813">
                  <c:v>0.4</c:v>
                </c:pt>
                <c:pt idx="814">
                  <c:v>0.4</c:v>
                </c:pt>
                <c:pt idx="815">
                  <c:v>0.4</c:v>
                </c:pt>
                <c:pt idx="816">
                  <c:v>0.4</c:v>
                </c:pt>
                <c:pt idx="817">
                  <c:v>0.4</c:v>
                </c:pt>
                <c:pt idx="818">
                  <c:v>0.4</c:v>
                </c:pt>
                <c:pt idx="819">
                  <c:v>0.4</c:v>
                </c:pt>
                <c:pt idx="820">
                  <c:v>0.41052631578947507</c:v>
                </c:pt>
                <c:pt idx="821">
                  <c:v>0.41052631578947507</c:v>
                </c:pt>
                <c:pt idx="822">
                  <c:v>0.41052631578947507</c:v>
                </c:pt>
                <c:pt idx="823">
                  <c:v>0.41052631578947507</c:v>
                </c:pt>
                <c:pt idx="824">
                  <c:v>0.41052631578947507</c:v>
                </c:pt>
                <c:pt idx="825">
                  <c:v>0.41052631578947507</c:v>
                </c:pt>
                <c:pt idx="826">
                  <c:v>0.41052631578947507</c:v>
                </c:pt>
                <c:pt idx="827">
                  <c:v>0.41052631578947507</c:v>
                </c:pt>
                <c:pt idx="828">
                  <c:v>0.41052631578947507</c:v>
                </c:pt>
                <c:pt idx="829">
                  <c:v>0.41052631578947507</c:v>
                </c:pt>
                <c:pt idx="830">
                  <c:v>0.41052631578947507</c:v>
                </c:pt>
                <c:pt idx="831">
                  <c:v>0.41052631578947507</c:v>
                </c:pt>
                <c:pt idx="832">
                  <c:v>0.41052631578947507</c:v>
                </c:pt>
                <c:pt idx="833">
                  <c:v>0.42105263157894801</c:v>
                </c:pt>
                <c:pt idx="834">
                  <c:v>0.42105263157894801</c:v>
                </c:pt>
                <c:pt idx="835">
                  <c:v>0.42105263157894801</c:v>
                </c:pt>
                <c:pt idx="836">
                  <c:v>0.42105263157894801</c:v>
                </c:pt>
                <c:pt idx="837">
                  <c:v>0.42105263157894801</c:v>
                </c:pt>
                <c:pt idx="838">
                  <c:v>0.42105263157894801</c:v>
                </c:pt>
                <c:pt idx="839">
                  <c:v>0.42105263157894801</c:v>
                </c:pt>
                <c:pt idx="840">
                  <c:v>0.42105263157894801</c:v>
                </c:pt>
                <c:pt idx="841">
                  <c:v>0.42105263157894801</c:v>
                </c:pt>
                <c:pt idx="842">
                  <c:v>0.42105263157894801</c:v>
                </c:pt>
                <c:pt idx="843">
                  <c:v>0.42105263157894801</c:v>
                </c:pt>
                <c:pt idx="844">
                  <c:v>0.42105263157894801</c:v>
                </c:pt>
                <c:pt idx="845">
                  <c:v>0.43157894736842239</c:v>
                </c:pt>
                <c:pt idx="846">
                  <c:v>0.43157894736842239</c:v>
                </c:pt>
                <c:pt idx="847">
                  <c:v>0.43157894736842239</c:v>
                </c:pt>
                <c:pt idx="848">
                  <c:v>0.43157894736842239</c:v>
                </c:pt>
                <c:pt idx="849">
                  <c:v>0.43157894736842239</c:v>
                </c:pt>
                <c:pt idx="850">
                  <c:v>0.43157894736842239</c:v>
                </c:pt>
                <c:pt idx="851">
                  <c:v>0.44210526315789539</c:v>
                </c:pt>
                <c:pt idx="852">
                  <c:v>0.44210526315789539</c:v>
                </c:pt>
                <c:pt idx="853">
                  <c:v>0.44210526315789539</c:v>
                </c:pt>
                <c:pt idx="854">
                  <c:v>0.44210526315789539</c:v>
                </c:pt>
                <c:pt idx="855">
                  <c:v>0.44210526315789539</c:v>
                </c:pt>
                <c:pt idx="856">
                  <c:v>0.44210526315789539</c:v>
                </c:pt>
                <c:pt idx="857">
                  <c:v>0.44210526315789539</c:v>
                </c:pt>
                <c:pt idx="858">
                  <c:v>0.44210526315789539</c:v>
                </c:pt>
                <c:pt idx="859">
                  <c:v>0.44210526315789539</c:v>
                </c:pt>
                <c:pt idx="860">
                  <c:v>0.45263157894736844</c:v>
                </c:pt>
                <c:pt idx="861">
                  <c:v>0.45263157894736844</c:v>
                </c:pt>
                <c:pt idx="862">
                  <c:v>0.45263157894736844</c:v>
                </c:pt>
                <c:pt idx="863">
                  <c:v>0.45263157894736844</c:v>
                </c:pt>
                <c:pt idx="864">
                  <c:v>0.45263157894736844</c:v>
                </c:pt>
                <c:pt idx="865">
                  <c:v>0.45263157894736844</c:v>
                </c:pt>
                <c:pt idx="866">
                  <c:v>0.45263157894736844</c:v>
                </c:pt>
                <c:pt idx="867">
                  <c:v>0.45263157894736844</c:v>
                </c:pt>
                <c:pt idx="868">
                  <c:v>0.45263157894736844</c:v>
                </c:pt>
                <c:pt idx="869">
                  <c:v>0.45263157894736844</c:v>
                </c:pt>
                <c:pt idx="870">
                  <c:v>0.45263157894736844</c:v>
                </c:pt>
                <c:pt idx="871">
                  <c:v>0.45263157894736844</c:v>
                </c:pt>
                <c:pt idx="872">
                  <c:v>0.45263157894736844</c:v>
                </c:pt>
                <c:pt idx="873">
                  <c:v>0.45263157894736844</c:v>
                </c:pt>
                <c:pt idx="874">
                  <c:v>0.45263157894736844</c:v>
                </c:pt>
                <c:pt idx="875">
                  <c:v>0.45263157894736844</c:v>
                </c:pt>
                <c:pt idx="876">
                  <c:v>0.45263157894736844</c:v>
                </c:pt>
                <c:pt idx="877">
                  <c:v>0.45263157894736844</c:v>
                </c:pt>
                <c:pt idx="878">
                  <c:v>0.45263157894736844</c:v>
                </c:pt>
                <c:pt idx="879">
                  <c:v>0.45263157894736844</c:v>
                </c:pt>
                <c:pt idx="880">
                  <c:v>0.45263157894736844</c:v>
                </c:pt>
                <c:pt idx="881">
                  <c:v>0.46315789473684232</c:v>
                </c:pt>
                <c:pt idx="882">
                  <c:v>0.46315789473684232</c:v>
                </c:pt>
                <c:pt idx="883">
                  <c:v>0.46315789473684232</c:v>
                </c:pt>
                <c:pt idx="884">
                  <c:v>0.46315789473684232</c:v>
                </c:pt>
                <c:pt idx="885">
                  <c:v>0.46315789473684232</c:v>
                </c:pt>
                <c:pt idx="886">
                  <c:v>0.46315789473684232</c:v>
                </c:pt>
                <c:pt idx="887">
                  <c:v>0.46315789473684232</c:v>
                </c:pt>
                <c:pt idx="888">
                  <c:v>0.46315789473684232</c:v>
                </c:pt>
                <c:pt idx="889">
                  <c:v>0.46315789473684232</c:v>
                </c:pt>
                <c:pt idx="890">
                  <c:v>0.47368421052631576</c:v>
                </c:pt>
                <c:pt idx="891">
                  <c:v>0.48421052631578948</c:v>
                </c:pt>
                <c:pt idx="892">
                  <c:v>0.48421052631578948</c:v>
                </c:pt>
                <c:pt idx="893">
                  <c:v>0.48421052631578948</c:v>
                </c:pt>
                <c:pt idx="894">
                  <c:v>0.48421052631578948</c:v>
                </c:pt>
                <c:pt idx="895">
                  <c:v>0.48421052631578948</c:v>
                </c:pt>
                <c:pt idx="896">
                  <c:v>0.48421052631578948</c:v>
                </c:pt>
                <c:pt idx="897">
                  <c:v>0.48421052631578948</c:v>
                </c:pt>
                <c:pt idx="898">
                  <c:v>0.48421052631578948</c:v>
                </c:pt>
                <c:pt idx="899">
                  <c:v>0.48421052631578948</c:v>
                </c:pt>
                <c:pt idx="900">
                  <c:v>0.48421052631578948</c:v>
                </c:pt>
                <c:pt idx="901">
                  <c:v>0.48421052631578948</c:v>
                </c:pt>
                <c:pt idx="902">
                  <c:v>0.48421052631578948</c:v>
                </c:pt>
                <c:pt idx="903">
                  <c:v>0.48421052631578948</c:v>
                </c:pt>
                <c:pt idx="904">
                  <c:v>0.48421052631578948</c:v>
                </c:pt>
                <c:pt idx="905">
                  <c:v>0.48421052631578948</c:v>
                </c:pt>
                <c:pt idx="906">
                  <c:v>0.48421052631578948</c:v>
                </c:pt>
                <c:pt idx="907">
                  <c:v>0.48421052631578948</c:v>
                </c:pt>
                <c:pt idx="908">
                  <c:v>0.48421052631578948</c:v>
                </c:pt>
                <c:pt idx="909">
                  <c:v>0.48421052631578948</c:v>
                </c:pt>
                <c:pt idx="910">
                  <c:v>0.49473684210526331</c:v>
                </c:pt>
                <c:pt idx="911">
                  <c:v>0.50526315789473542</c:v>
                </c:pt>
                <c:pt idx="912">
                  <c:v>0.50526315789473542</c:v>
                </c:pt>
                <c:pt idx="913">
                  <c:v>0.50526315789473542</c:v>
                </c:pt>
                <c:pt idx="914">
                  <c:v>0.50526315789473542</c:v>
                </c:pt>
                <c:pt idx="915">
                  <c:v>0.50526315789473542</c:v>
                </c:pt>
                <c:pt idx="916">
                  <c:v>0.50526315789473542</c:v>
                </c:pt>
                <c:pt idx="917">
                  <c:v>0.50526315789473542</c:v>
                </c:pt>
                <c:pt idx="918">
                  <c:v>0.50526315789473542</c:v>
                </c:pt>
                <c:pt idx="919">
                  <c:v>0.50526315789473542</c:v>
                </c:pt>
                <c:pt idx="920">
                  <c:v>0.50526315789473542</c:v>
                </c:pt>
                <c:pt idx="921">
                  <c:v>0.50526315789473542</c:v>
                </c:pt>
                <c:pt idx="922">
                  <c:v>0.50526315789473542</c:v>
                </c:pt>
                <c:pt idx="923">
                  <c:v>0.50526315789473542</c:v>
                </c:pt>
                <c:pt idx="924">
                  <c:v>0.50526315789473542</c:v>
                </c:pt>
                <c:pt idx="925">
                  <c:v>0.50526315789473542</c:v>
                </c:pt>
                <c:pt idx="926">
                  <c:v>0.50526315789473542</c:v>
                </c:pt>
                <c:pt idx="927">
                  <c:v>0.50526315789473542</c:v>
                </c:pt>
                <c:pt idx="928">
                  <c:v>0.50526315789473542</c:v>
                </c:pt>
                <c:pt idx="929">
                  <c:v>0.50526315789473542</c:v>
                </c:pt>
                <c:pt idx="930">
                  <c:v>0.50526315789473542</c:v>
                </c:pt>
                <c:pt idx="931">
                  <c:v>0.50526315789473542</c:v>
                </c:pt>
                <c:pt idx="932">
                  <c:v>0.50526315789473542</c:v>
                </c:pt>
                <c:pt idx="933">
                  <c:v>0.50526315789473542</c:v>
                </c:pt>
                <c:pt idx="934">
                  <c:v>0.50526315789473542</c:v>
                </c:pt>
                <c:pt idx="935">
                  <c:v>0.50526315789473542</c:v>
                </c:pt>
                <c:pt idx="936">
                  <c:v>0.50526315789473542</c:v>
                </c:pt>
                <c:pt idx="937">
                  <c:v>0.50526315789473542</c:v>
                </c:pt>
                <c:pt idx="938">
                  <c:v>0.50526315789473542</c:v>
                </c:pt>
                <c:pt idx="939">
                  <c:v>0.50526315789473542</c:v>
                </c:pt>
                <c:pt idx="940">
                  <c:v>0.50526315789473542</c:v>
                </c:pt>
                <c:pt idx="941">
                  <c:v>0.50526315789473542</c:v>
                </c:pt>
                <c:pt idx="942">
                  <c:v>0.50526315789473542</c:v>
                </c:pt>
                <c:pt idx="943">
                  <c:v>0.50526315789473542</c:v>
                </c:pt>
                <c:pt idx="944">
                  <c:v>0.50526315789473542</c:v>
                </c:pt>
                <c:pt idx="945">
                  <c:v>0.50526315789473542</c:v>
                </c:pt>
                <c:pt idx="946">
                  <c:v>0.50526315789473542</c:v>
                </c:pt>
                <c:pt idx="947">
                  <c:v>0.50526315789473542</c:v>
                </c:pt>
                <c:pt idx="948">
                  <c:v>0.50526315789473542</c:v>
                </c:pt>
                <c:pt idx="949">
                  <c:v>0.50526315789473542</c:v>
                </c:pt>
                <c:pt idx="950">
                  <c:v>0.51578947368421202</c:v>
                </c:pt>
                <c:pt idx="951">
                  <c:v>0.51578947368421202</c:v>
                </c:pt>
                <c:pt idx="952">
                  <c:v>0.51578947368421202</c:v>
                </c:pt>
                <c:pt idx="953">
                  <c:v>0.51578947368421202</c:v>
                </c:pt>
                <c:pt idx="954">
                  <c:v>0.51578947368421202</c:v>
                </c:pt>
                <c:pt idx="955">
                  <c:v>0.51578947368421202</c:v>
                </c:pt>
                <c:pt idx="956">
                  <c:v>0.51578947368421202</c:v>
                </c:pt>
                <c:pt idx="957">
                  <c:v>0.51578947368421202</c:v>
                </c:pt>
                <c:pt idx="958">
                  <c:v>0.51578947368421202</c:v>
                </c:pt>
                <c:pt idx="959">
                  <c:v>0.51578947368421202</c:v>
                </c:pt>
                <c:pt idx="960">
                  <c:v>0.51578947368421202</c:v>
                </c:pt>
                <c:pt idx="961">
                  <c:v>0.51578947368421202</c:v>
                </c:pt>
                <c:pt idx="962">
                  <c:v>0.51578947368421202</c:v>
                </c:pt>
                <c:pt idx="963">
                  <c:v>0.51578947368421202</c:v>
                </c:pt>
                <c:pt idx="964">
                  <c:v>0.51578947368421202</c:v>
                </c:pt>
                <c:pt idx="965">
                  <c:v>0.51578947368421202</c:v>
                </c:pt>
                <c:pt idx="966">
                  <c:v>0.52631578947368418</c:v>
                </c:pt>
                <c:pt idx="967">
                  <c:v>0.52631578947368418</c:v>
                </c:pt>
                <c:pt idx="968">
                  <c:v>0.52631578947368418</c:v>
                </c:pt>
                <c:pt idx="969">
                  <c:v>0.52631578947368418</c:v>
                </c:pt>
                <c:pt idx="970">
                  <c:v>0.52631578947368418</c:v>
                </c:pt>
                <c:pt idx="971">
                  <c:v>0.52631578947368418</c:v>
                </c:pt>
                <c:pt idx="972">
                  <c:v>0.52631578947368418</c:v>
                </c:pt>
                <c:pt idx="973">
                  <c:v>0.52631578947368418</c:v>
                </c:pt>
                <c:pt idx="974">
                  <c:v>0.52631578947368418</c:v>
                </c:pt>
                <c:pt idx="975">
                  <c:v>0.52631578947368418</c:v>
                </c:pt>
                <c:pt idx="976">
                  <c:v>0.52631578947368418</c:v>
                </c:pt>
                <c:pt idx="977">
                  <c:v>0.52631578947368418</c:v>
                </c:pt>
                <c:pt idx="978">
                  <c:v>0.52631578947368418</c:v>
                </c:pt>
                <c:pt idx="979">
                  <c:v>0.52631578947368418</c:v>
                </c:pt>
                <c:pt idx="980">
                  <c:v>0.52631578947368418</c:v>
                </c:pt>
                <c:pt idx="981">
                  <c:v>0.52631578947368418</c:v>
                </c:pt>
                <c:pt idx="982">
                  <c:v>0.52631578947368418</c:v>
                </c:pt>
                <c:pt idx="983">
                  <c:v>0.52631578947368418</c:v>
                </c:pt>
                <c:pt idx="984">
                  <c:v>0.52631578947368418</c:v>
                </c:pt>
                <c:pt idx="985">
                  <c:v>0.5368421052631579</c:v>
                </c:pt>
                <c:pt idx="986">
                  <c:v>0.5368421052631579</c:v>
                </c:pt>
                <c:pt idx="987">
                  <c:v>0.5368421052631579</c:v>
                </c:pt>
                <c:pt idx="988">
                  <c:v>0.5368421052631579</c:v>
                </c:pt>
                <c:pt idx="989">
                  <c:v>0.5368421052631579</c:v>
                </c:pt>
                <c:pt idx="990">
                  <c:v>0.54736842105263006</c:v>
                </c:pt>
                <c:pt idx="991">
                  <c:v>0.54736842105263006</c:v>
                </c:pt>
                <c:pt idx="992">
                  <c:v>0.54736842105263006</c:v>
                </c:pt>
                <c:pt idx="993">
                  <c:v>0.54736842105263006</c:v>
                </c:pt>
                <c:pt idx="994">
                  <c:v>0.54736842105263006</c:v>
                </c:pt>
                <c:pt idx="995">
                  <c:v>0.54736842105263006</c:v>
                </c:pt>
                <c:pt idx="996">
                  <c:v>0.54736842105263006</c:v>
                </c:pt>
                <c:pt idx="997">
                  <c:v>0.54736842105263006</c:v>
                </c:pt>
                <c:pt idx="998">
                  <c:v>0.54736842105263006</c:v>
                </c:pt>
                <c:pt idx="999">
                  <c:v>0.54736842105263006</c:v>
                </c:pt>
                <c:pt idx="1000">
                  <c:v>0.54736842105263006</c:v>
                </c:pt>
                <c:pt idx="1001">
                  <c:v>0.54736842105263006</c:v>
                </c:pt>
                <c:pt idx="1002">
                  <c:v>0.54736842105263006</c:v>
                </c:pt>
                <c:pt idx="1003">
                  <c:v>0.54736842105263006</c:v>
                </c:pt>
                <c:pt idx="1004">
                  <c:v>0.54736842105263006</c:v>
                </c:pt>
                <c:pt idx="1005">
                  <c:v>0.55789473684210644</c:v>
                </c:pt>
                <c:pt idx="1006">
                  <c:v>0.55789473684210644</c:v>
                </c:pt>
                <c:pt idx="1007">
                  <c:v>0.56842105263158182</c:v>
                </c:pt>
                <c:pt idx="1008">
                  <c:v>0.56842105263158182</c:v>
                </c:pt>
                <c:pt idx="1009">
                  <c:v>0.57894736842105254</c:v>
                </c:pt>
                <c:pt idx="1010">
                  <c:v>0.57894736842105254</c:v>
                </c:pt>
                <c:pt idx="1011">
                  <c:v>0.57894736842105254</c:v>
                </c:pt>
                <c:pt idx="1012">
                  <c:v>0.57894736842105254</c:v>
                </c:pt>
                <c:pt idx="1013">
                  <c:v>0.58947368421052637</c:v>
                </c:pt>
                <c:pt idx="1014">
                  <c:v>0.58947368421052637</c:v>
                </c:pt>
                <c:pt idx="1015">
                  <c:v>0.58947368421052637</c:v>
                </c:pt>
                <c:pt idx="1016">
                  <c:v>0.58947368421052637</c:v>
                </c:pt>
                <c:pt idx="1017">
                  <c:v>0.58947368421052637</c:v>
                </c:pt>
                <c:pt idx="1018">
                  <c:v>0.58947368421052637</c:v>
                </c:pt>
                <c:pt idx="1019">
                  <c:v>0.58947368421052637</c:v>
                </c:pt>
                <c:pt idx="1020">
                  <c:v>0.58947368421052637</c:v>
                </c:pt>
                <c:pt idx="1021">
                  <c:v>0.58947368421052637</c:v>
                </c:pt>
                <c:pt idx="1022">
                  <c:v>0.58947368421052637</c:v>
                </c:pt>
                <c:pt idx="1023">
                  <c:v>0.58947368421052637</c:v>
                </c:pt>
                <c:pt idx="1024">
                  <c:v>0.58947368421052637</c:v>
                </c:pt>
                <c:pt idx="1025">
                  <c:v>0.58947368421052637</c:v>
                </c:pt>
                <c:pt idx="1026">
                  <c:v>0.58947368421052637</c:v>
                </c:pt>
                <c:pt idx="1027">
                  <c:v>0.58947368421052637</c:v>
                </c:pt>
                <c:pt idx="1028">
                  <c:v>0.58947368421052637</c:v>
                </c:pt>
                <c:pt idx="1029">
                  <c:v>0.58947368421052637</c:v>
                </c:pt>
                <c:pt idx="1030">
                  <c:v>0.60000000000000064</c:v>
                </c:pt>
                <c:pt idx="1031">
                  <c:v>0.60000000000000064</c:v>
                </c:pt>
                <c:pt idx="1032">
                  <c:v>0.60000000000000064</c:v>
                </c:pt>
                <c:pt idx="1033">
                  <c:v>0.60000000000000064</c:v>
                </c:pt>
                <c:pt idx="1034">
                  <c:v>0.60000000000000064</c:v>
                </c:pt>
                <c:pt idx="1035">
                  <c:v>0.60000000000000064</c:v>
                </c:pt>
                <c:pt idx="1036">
                  <c:v>0.60000000000000064</c:v>
                </c:pt>
                <c:pt idx="1037">
                  <c:v>0.60000000000000064</c:v>
                </c:pt>
                <c:pt idx="1038">
                  <c:v>0.60000000000000064</c:v>
                </c:pt>
                <c:pt idx="1039">
                  <c:v>0.60000000000000064</c:v>
                </c:pt>
                <c:pt idx="1040">
                  <c:v>0.60000000000000064</c:v>
                </c:pt>
                <c:pt idx="1041">
                  <c:v>0.60000000000000064</c:v>
                </c:pt>
                <c:pt idx="1042">
                  <c:v>0.60000000000000064</c:v>
                </c:pt>
                <c:pt idx="1043">
                  <c:v>0.60000000000000064</c:v>
                </c:pt>
                <c:pt idx="1044">
                  <c:v>0.60000000000000064</c:v>
                </c:pt>
                <c:pt idx="1045">
                  <c:v>0.60000000000000064</c:v>
                </c:pt>
                <c:pt idx="1046">
                  <c:v>0.60000000000000064</c:v>
                </c:pt>
                <c:pt idx="1047">
                  <c:v>0.61052631578947369</c:v>
                </c:pt>
                <c:pt idx="1048">
                  <c:v>0.61052631578947369</c:v>
                </c:pt>
                <c:pt idx="1049">
                  <c:v>0.61052631578947369</c:v>
                </c:pt>
                <c:pt idx="1050">
                  <c:v>0.61052631578947369</c:v>
                </c:pt>
                <c:pt idx="1051">
                  <c:v>0.61052631578947369</c:v>
                </c:pt>
                <c:pt idx="1052">
                  <c:v>0.61052631578947369</c:v>
                </c:pt>
                <c:pt idx="1053">
                  <c:v>0.61052631578947369</c:v>
                </c:pt>
                <c:pt idx="1054">
                  <c:v>0.61052631578947369</c:v>
                </c:pt>
                <c:pt idx="1055">
                  <c:v>0.61052631578947369</c:v>
                </c:pt>
                <c:pt idx="1056">
                  <c:v>0.61052631578947369</c:v>
                </c:pt>
                <c:pt idx="1057">
                  <c:v>0.61052631578947369</c:v>
                </c:pt>
                <c:pt idx="1058">
                  <c:v>0.62105263157894763</c:v>
                </c:pt>
                <c:pt idx="1059">
                  <c:v>0.62105263157894763</c:v>
                </c:pt>
                <c:pt idx="1060">
                  <c:v>0.62105263157894763</c:v>
                </c:pt>
                <c:pt idx="1061">
                  <c:v>0.62105263157894763</c:v>
                </c:pt>
                <c:pt idx="1062">
                  <c:v>0.62105263157894763</c:v>
                </c:pt>
                <c:pt idx="1063">
                  <c:v>0.62105263157894763</c:v>
                </c:pt>
                <c:pt idx="1064">
                  <c:v>0.63157894736842235</c:v>
                </c:pt>
                <c:pt idx="1065">
                  <c:v>0.63157894736842235</c:v>
                </c:pt>
                <c:pt idx="1066">
                  <c:v>0.63157894736842235</c:v>
                </c:pt>
                <c:pt idx="1067">
                  <c:v>0.63157894736842235</c:v>
                </c:pt>
                <c:pt idx="1068">
                  <c:v>0.63157894736842235</c:v>
                </c:pt>
                <c:pt idx="1069">
                  <c:v>0.63157894736842235</c:v>
                </c:pt>
                <c:pt idx="1070">
                  <c:v>0.63157894736842235</c:v>
                </c:pt>
                <c:pt idx="1071">
                  <c:v>0.63157894736842235</c:v>
                </c:pt>
                <c:pt idx="1072">
                  <c:v>0.63157894736842235</c:v>
                </c:pt>
                <c:pt idx="1073">
                  <c:v>0.63157894736842235</c:v>
                </c:pt>
                <c:pt idx="1074">
                  <c:v>0.63157894736842235</c:v>
                </c:pt>
                <c:pt idx="1075">
                  <c:v>0.63157894736842235</c:v>
                </c:pt>
                <c:pt idx="1076">
                  <c:v>0.63157894736842235</c:v>
                </c:pt>
                <c:pt idx="1077">
                  <c:v>0.63157894736842235</c:v>
                </c:pt>
                <c:pt idx="1078">
                  <c:v>0.63157894736842235</c:v>
                </c:pt>
                <c:pt idx="1079">
                  <c:v>0.63157894736842235</c:v>
                </c:pt>
                <c:pt idx="1080">
                  <c:v>0.63157894736842235</c:v>
                </c:pt>
                <c:pt idx="1081">
                  <c:v>0.63157894736842235</c:v>
                </c:pt>
                <c:pt idx="1082">
                  <c:v>0.63157894736842235</c:v>
                </c:pt>
                <c:pt idx="1083">
                  <c:v>0.63157894736842235</c:v>
                </c:pt>
                <c:pt idx="1084">
                  <c:v>0.63157894736842235</c:v>
                </c:pt>
                <c:pt idx="1085">
                  <c:v>0.63157894736842235</c:v>
                </c:pt>
                <c:pt idx="1086">
                  <c:v>0.63157894736842235</c:v>
                </c:pt>
                <c:pt idx="1087">
                  <c:v>0.63157894736842235</c:v>
                </c:pt>
                <c:pt idx="1088">
                  <c:v>0.63157894736842235</c:v>
                </c:pt>
                <c:pt idx="1089">
                  <c:v>0.64210526315789662</c:v>
                </c:pt>
                <c:pt idx="1090">
                  <c:v>0.64210526315789662</c:v>
                </c:pt>
                <c:pt idx="1091">
                  <c:v>0.65263157894736845</c:v>
                </c:pt>
                <c:pt idx="1092">
                  <c:v>0.65263157894736845</c:v>
                </c:pt>
                <c:pt idx="1093">
                  <c:v>0.65263157894736845</c:v>
                </c:pt>
                <c:pt idx="1094">
                  <c:v>0.65263157894736845</c:v>
                </c:pt>
                <c:pt idx="1095">
                  <c:v>0.65263157894736845</c:v>
                </c:pt>
                <c:pt idx="1096">
                  <c:v>0.65263157894736845</c:v>
                </c:pt>
                <c:pt idx="1097">
                  <c:v>0.65263157894736845</c:v>
                </c:pt>
                <c:pt idx="1098">
                  <c:v>0.65263157894736845</c:v>
                </c:pt>
                <c:pt idx="1099">
                  <c:v>0.65263157894736845</c:v>
                </c:pt>
                <c:pt idx="1100">
                  <c:v>0.65263157894736845</c:v>
                </c:pt>
                <c:pt idx="1101">
                  <c:v>0.65263157894736845</c:v>
                </c:pt>
                <c:pt idx="1102">
                  <c:v>0.65263157894736845</c:v>
                </c:pt>
                <c:pt idx="1103">
                  <c:v>0.65263157894736845</c:v>
                </c:pt>
                <c:pt idx="1104">
                  <c:v>0.65263157894736845</c:v>
                </c:pt>
                <c:pt idx="1105">
                  <c:v>0.65263157894736845</c:v>
                </c:pt>
                <c:pt idx="1106">
                  <c:v>0.65263157894736845</c:v>
                </c:pt>
                <c:pt idx="1107">
                  <c:v>0.65263157894736845</c:v>
                </c:pt>
                <c:pt idx="1108">
                  <c:v>0.66315789473684261</c:v>
                </c:pt>
                <c:pt idx="1109">
                  <c:v>0.66315789473684261</c:v>
                </c:pt>
                <c:pt idx="1110">
                  <c:v>0.66315789473684261</c:v>
                </c:pt>
                <c:pt idx="1111">
                  <c:v>0.67368421052631822</c:v>
                </c:pt>
                <c:pt idx="1112">
                  <c:v>0.67368421052631822</c:v>
                </c:pt>
                <c:pt idx="1113">
                  <c:v>0.68421052631578971</c:v>
                </c:pt>
                <c:pt idx="1114">
                  <c:v>0.68421052631578971</c:v>
                </c:pt>
                <c:pt idx="1115">
                  <c:v>0.68421052631578971</c:v>
                </c:pt>
                <c:pt idx="1116">
                  <c:v>0.68421052631578971</c:v>
                </c:pt>
                <c:pt idx="1117">
                  <c:v>0.68421052631578971</c:v>
                </c:pt>
                <c:pt idx="1118">
                  <c:v>0.68421052631578971</c:v>
                </c:pt>
                <c:pt idx="1119">
                  <c:v>0.68421052631578971</c:v>
                </c:pt>
                <c:pt idx="1120">
                  <c:v>0.68421052631578971</c:v>
                </c:pt>
                <c:pt idx="1121">
                  <c:v>0.68421052631578971</c:v>
                </c:pt>
                <c:pt idx="1122">
                  <c:v>0.68421052631578971</c:v>
                </c:pt>
                <c:pt idx="1123">
                  <c:v>0.68421052631578971</c:v>
                </c:pt>
                <c:pt idx="1124">
                  <c:v>0.68421052631578971</c:v>
                </c:pt>
                <c:pt idx="1125">
                  <c:v>0.68421052631578971</c:v>
                </c:pt>
                <c:pt idx="1126">
                  <c:v>0.68421052631578971</c:v>
                </c:pt>
                <c:pt idx="1127">
                  <c:v>0.68421052631578971</c:v>
                </c:pt>
                <c:pt idx="1128">
                  <c:v>0.68421052631578971</c:v>
                </c:pt>
                <c:pt idx="1129">
                  <c:v>0.68421052631578971</c:v>
                </c:pt>
                <c:pt idx="1130">
                  <c:v>0.68421052631578971</c:v>
                </c:pt>
                <c:pt idx="1131">
                  <c:v>0.68421052631578971</c:v>
                </c:pt>
                <c:pt idx="1132">
                  <c:v>0.68421052631578971</c:v>
                </c:pt>
                <c:pt idx="1133">
                  <c:v>0.68421052631578971</c:v>
                </c:pt>
                <c:pt idx="1134">
                  <c:v>0.68421052631578971</c:v>
                </c:pt>
                <c:pt idx="1135">
                  <c:v>0.68421052631578971</c:v>
                </c:pt>
                <c:pt idx="1136">
                  <c:v>0.68421052631578971</c:v>
                </c:pt>
                <c:pt idx="1137">
                  <c:v>0.68421052631578971</c:v>
                </c:pt>
                <c:pt idx="1138">
                  <c:v>0.68421052631578971</c:v>
                </c:pt>
                <c:pt idx="1139">
                  <c:v>0.69473684210526332</c:v>
                </c:pt>
                <c:pt idx="1140">
                  <c:v>0.69473684210526332</c:v>
                </c:pt>
                <c:pt idx="1141">
                  <c:v>0.69473684210526332</c:v>
                </c:pt>
                <c:pt idx="1142">
                  <c:v>0.69473684210526332</c:v>
                </c:pt>
                <c:pt idx="1143">
                  <c:v>0.69473684210526332</c:v>
                </c:pt>
                <c:pt idx="1144">
                  <c:v>0.69473684210526332</c:v>
                </c:pt>
                <c:pt idx="1145">
                  <c:v>0.70526315789473659</c:v>
                </c:pt>
                <c:pt idx="1146">
                  <c:v>0.70526315789473659</c:v>
                </c:pt>
                <c:pt idx="1147">
                  <c:v>0.70526315789473659</c:v>
                </c:pt>
                <c:pt idx="1148">
                  <c:v>0.70526315789473659</c:v>
                </c:pt>
                <c:pt idx="1149">
                  <c:v>0.70526315789473659</c:v>
                </c:pt>
                <c:pt idx="1150">
                  <c:v>0.70526315789473659</c:v>
                </c:pt>
                <c:pt idx="1151">
                  <c:v>0.70526315789473659</c:v>
                </c:pt>
                <c:pt idx="1152">
                  <c:v>0.70526315789473659</c:v>
                </c:pt>
                <c:pt idx="1153">
                  <c:v>0.71578947368421275</c:v>
                </c:pt>
                <c:pt idx="1154">
                  <c:v>0.72631578947368425</c:v>
                </c:pt>
                <c:pt idx="1155">
                  <c:v>0.72631578947368425</c:v>
                </c:pt>
                <c:pt idx="1156">
                  <c:v>0.72631578947368425</c:v>
                </c:pt>
                <c:pt idx="1157">
                  <c:v>0.72631578947368425</c:v>
                </c:pt>
                <c:pt idx="1158">
                  <c:v>0.73684210526315785</c:v>
                </c:pt>
                <c:pt idx="1159">
                  <c:v>0.73684210526315785</c:v>
                </c:pt>
                <c:pt idx="1160">
                  <c:v>0.73684210526315785</c:v>
                </c:pt>
                <c:pt idx="1161">
                  <c:v>0.73684210526315785</c:v>
                </c:pt>
                <c:pt idx="1162">
                  <c:v>0.73684210526315785</c:v>
                </c:pt>
                <c:pt idx="1163">
                  <c:v>0.73684210526315785</c:v>
                </c:pt>
                <c:pt idx="1164">
                  <c:v>0.73684210526315785</c:v>
                </c:pt>
                <c:pt idx="1165">
                  <c:v>0.73684210526315785</c:v>
                </c:pt>
                <c:pt idx="1166">
                  <c:v>0.73684210526315785</c:v>
                </c:pt>
                <c:pt idx="1167">
                  <c:v>0.74736842105263157</c:v>
                </c:pt>
                <c:pt idx="1168">
                  <c:v>0.74736842105263157</c:v>
                </c:pt>
                <c:pt idx="1169">
                  <c:v>0.74736842105263157</c:v>
                </c:pt>
                <c:pt idx="1170">
                  <c:v>0.74736842105263157</c:v>
                </c:pt>
                <c:pt idx="1171">
                  <c:v>0.74736842105263157</c:v>
                </c:pt>
                <c:pt idx="1172">
                  <c:v>0.74736842105263157</c:v>
                </c:pt>
                <c:pt idx="1173">
                  <c:v>0.74736842105263157</c:v>
                </c:pt>
                <c:pt idx="1174">
                  <c:v>0.74736842105263157</c:v>
                </c:pt>
                <c:pt idx="1175">
                  <c:v>0.74736842105263157</c:v>
                </c:pt>
                <c:pt idx="1176">
                  <c:v>0.74736842105263157</c:v>
                </c:pt>
                <c:pt idx="1177">
                  <c:v>0.74736842105263157</c:v>
                </c:pt>
                <c:pt idx="1178">
                  <c:v>0.74736842105263157</c:v>
                </c:pt>
                <c:pt idx="1179">
                  <c:v>0.75789473684210706</c:v>
                </c:pt>
                <c:pt idx="1180">
                  <c:v>0.75789473684210706</c:v>
                </c:pt>
                <c:pt idx="1181">
                  <c:v>0.75789473684210706</c:v>
                </c:pt>
                <c:pt idx="1182">
                  <c:v>0.75789473684210706</c:v>
                </c:pt>
                <c:pt idx="1183">
                  <c:v>0.75789473684210706</c:v>
                </c:pt>
                <c:pt idx="1184">
                  <c:v>0.75789473684210706</c:v>
                </c:pt>
                <c:pt idx="1185">
                  <c:v>0.75789473684210706</c:v>
                </c:pt>
                <c:pt idx="1186">
                  <c:v>0.75789473684210706</c:v>
                </c:pt>
                <c:pt idx="1187">
                  <c:v>0.75789473684210706</c:v>
                </c:pt>
                <c:pt idx="1188">
                  <c:v>0.75789473684210706</c:v>
                </c:pt>
                <c:pt idx="1189">
                  <c:v>0.75789473684210706</c:v>
                </c:pt>
                <c:pt idx="1190">
                  <c:v>0.75789473684210706</c:v>
                </c:pt>
                <c:pt idx="1191">
                  <c:v>0.75789473684210706</c:v>
                </c:pt>
                <c:pt idx="1192">
                  <c:v>0.75789473684210706</c:v>
                </c:pt>
                <c:pt idx="1193">
                  <c:v>0.75789473684210706</c:v>
                </c:pt>
                <c:pt idx="1194">
                  <c:v>0.75789473684210706</c:v>
                </c:pt>
                <c:pt idx="1195">
                  <c:v>0.75789473684210706</c:v>
                </c:pt>
                <c:pt idx="1196">
                  <c:v>0.75789473684210706</c:v>
                </c:pt>
                <c:pt idx="1197">
                  <c:v>0.75789473684210706</c:v>
                </c:pt>
                <c:pt idx="1198">
                  <c:v>0.75789473684210706</c:v>
                </c:pt>
                <c:pt idx="1199">
                  <c:v>0.75789473684210706</c:v>
                </c:pt>
                <c:pt idx="1200">
                  <c:v>0.75789473684210706</c:v>
                </c:pt>
                <c:pt idx="1201">
                  <c:v>0.76842105263158267</c:v>
                </c:pt>
                <c:pt idx="1202">
                  <c:v>0.76842105263158267</c:v>
                </c:pt>
                <c:pt idx="1203">
                  <c:v>0.76842105263158267</c:v>
                </c:pt>
                <c:pt idx="1204">
                  <c:v>0.76842105263158267</c:v>
                </c:pt>
                <c:pt idx="1205">
                  <c:v>0.76842105263158267</c:v>
                </c:pt>
                <c:pt idx="1206">
                  <c:v>0.76842105263158267</c:v>
                </c:pt>
                <c:pt idx="1207">
                  <c:v>0.76842105263158267</c:v>
                </c:pt>
                <c:pt idx="1208">
                  <c:v>0.76842105263158267</c:v>
                </c:pt>
                <c:pt idx="1209">
                  <c:v>0.76842105263158267</c:v>
                </c:pt>
                <c:pt idx="1210">
                  <c:v>0.76842105263158267</c:v>
                </c:pt>
                <c:pt idx="1211">
                  <c:v>0.76842105263158267</c:v>
                </c:pt>
                <c:pt idx="1212">
                  <c:v>0.76842105263158267</c:v>
                </c:pt>
                <c:pt idx="1213">
                  <c:v>0.76842105263158267</c:v>
                </c:pt>
                <c:pt idx="1214">
                  <c:v>0.76842105263158267</c:v>
                </c:pt>
                <c:pt idx="1215">
                  <c:v>0.76842105263158267</c:v>
                </c:pt>
                <c:pt idx="1216">
                  <c:v>0.76842105263158267</c:v>
                </c:pt>
                <c:pt idx="1217">
                  <c:v>0.76842105263158267</c:v>
                </c:pt>
                <c:pt idx="1218">
                  <c:v>0.76842105263158267</c:v>
                </c:pt>
                <c:pt idx="1219">
                  <c:v>0.76842105263158267</c:v>
                </c:pt>
                <c:pt idx="1220">
                  <c:v>0.77894736842105261</c:v>
                </c:pt>
                <c:pt idx="1221">
                  <c:v>0.77894736842105261</c:v>
                </c:pt>
                <c:pt idx="1222">
                  <c:v>0.77894736842105261</c:v>
                </c:pt>
                <c:pt idx="1223">
                  <c:v>0.77894736842105261</c:v>
                </c:pt>
                <c:pt idx="1224">
                  <c:v>0.77894736842105261</c:v>
                </c:pt>
                <c:pt idx="1225">
                  <c:v>0.77894736842105261</c:v>
                </c:pt>
                <c:pt idx="1226">
                  <c:v>0.77894736842105261</c:v>
                </c:pt>
                <c:pt idx="1227">
                  <c:v>0.77894736842105261</c:v>
                </c:pt>
                <c:pt idx="1228">
                  <c:v>0.77894736842105261</c:v>
                </c:pt>
                <c:pt idx="1229">
                  <c:v>0.77894736842105261</c:v>
                </c:pt>
                <c:pt idx="1230">
                  <c:v>0.77894736842105261</c:v>
                </c:pt>
                <c:pt idx="1231">
                  <c:v>0.77894736842105261</c:v>
                </c:pt>
                <c:pt idx="1232">
                  <c:v>0.77894736842105261</c:v>
                </c:pt>
                <c:pt idx="1233">
                  <c:v>0.77894736842105261</c:v>
                </c:pt>
                <c:pt idx="1234">
                  <c:v>0.77894736842105261</c:v>
                </c:pt>
                <c:pt idx="1235">
                  <c:v>0.77894736842105261</c:v>
                </c:pt>
                <c:pt idx="1236">
                  <c:v>0.78947368421052633</c:v>
                </c:pt>
                <c:pt idx="1237">
                  <c:v>0.78947368421052633</c:v>
                </c:pt>
                <c:pt idx="1238">
                  <c:v>0.78947368421052633</c:v>
                </c:pt>
                <c:pt idx="1239">
                  <c:v>0.78947368421052633</c:v>
                </c:pt>
                <c:pt idx="1240">
                  <c:v>0.8</c:v>
                </c:pt>
                <c:pt idx="1241">
                  <c:v>0.8</c:v>
                </c:pt>
                <c:pt idx="1242">
                  <c:v>0.8</c:v>
                </c:pt>
                <c:pt idx="1243">
                  <c:v>0.8</c:v>
                </c:pt>
                <c:pt idx="1244">
                  <c:v>0.8</c:v>
                </c:pt>
                <c:pt idx="1245">
                  <c:v>0.8</c:v>
                </c:pt>
                <c:pt idx="1246">
                  <c:v>0.8</c:v>
                </c:pt>
                <c:pt idx="1247">
                  <c:v>0.8</c:v>
                </c:pt>
                <c:pt idx="1248">
                  <c:v>0.8</c:v>
                </c:pt>
                <c:pt idx="1249">
                  <c:v>0.8</c:v>
                </c:pt>
                <c:pt idx="1250">
                  <c:v>0.81052631578947354</c:v>
                </c:pt>
                <c:pt idx="1251">
                  <c:v>0.81052631578947354</c:v>
                </c:pt>
                <c:pt idx="1252">
                  <c:v>0.81052631578947354</c:v>
                </c:pt>
                <c:pt idx="1253">
                  <c:v>0.8210526315789477</c:v>
                </c:pt>
                <c:pt idx="1254">
                  <c:v>0.8210526315789477</c:v>
                </c:pt>
                <c:pt idx="1255">
                  <c:v>0.8210526315789477</c:v>
                </c:pt>
                <c:pt idx="1256">
                  <c:v>0.8210526315789477</c:v>
                </c:pt>
                <c:pt idx="1257">
                  <c:v>0.8210526315789477</c:v>
                </c:pt>
                <c:pt idx="1258">
                  <c:v>0.8210526315789477</c:v>
                </c:pt>
                <c:pt idx="1259">
                  <c:v>0.83157894736842164</c:v>
                </c:pt>
                <c:pt idx="1260">
                  <c:v>0.84210526315789613</c:v>
                </c:pt>
                <c:pt idx="1261">
                  <c:v>0.84210526315789613</c:v>
                </c:pt>
                <c:pt idx="1262">
                  <c:v>0.84210526315789613</c:v>
                </c:pt>
                <c:pt idx="1263">
                  <c:v>0.85263157894736841</c:v>
                </c:pt>
                <c:pt idx="1264">
                  <c:v>0.85263157894736841</c:v>
                </c:pt>
                <c:pt idx="1265">
                  <c:v>0.85263157894736841</c:v>
                </c:pt>
                <c:pt idx="1266">
                  <c:v>0.86315789473684212</c:v>
                </c:pt>
                <c:pt idx="1267">
                  <c:v>0.86315789473684212</c:v>
                </c:pt>
                <c:pt idx="1268">
                  <c:v>0.86315789473684212</c:v>
                </c:pt>
                <c:pt idx="1269">
                  <c:v>0.87368421052631773</c:v>
                </c:pt>
                <c:pt idx="1270">
                  <c:v>0.87368421052631773</c:v>
                </c:pt>
                <c:pt idx="1271">
                  <c:v>0.88421052631578967</c:v>
                </c:pt>
                <c:pt idx="1272">
                  <c:v>0.88421052631578967</c:v>
                </c:pt>
                <c:pt idx="1273">
                  <c:v>0.88421052631578967</c:v>
                </c:pt>
                <c:pt idx="1274">
                  <c:v>0.89473684210526327</c:v>
                </c:pt>
                <c:pt idx="1275">
                  <c:v>0.89473684210526327</c:v>
                </c:pt>
                <c:pt idx="1276">
                  <c:v>0.89473684210526327</c:v>
                </c:pt>
                <c:pt idx="1277">
                  <c:v>0.89473684210526327</c:v>
                </c:pt>
                <c:pt idx="1278">
                  <c:v>0.89473684210526327</c:v>
                </c:pt>
                <c:pt idx="1279">
                  <c:v>0.89473684210526327</c:v>
                </c:pt>
                <c:pt idx="1280">
                  <c:v>0.89473684210526327</c:v>
                </c:pt>
                <c:pt idx="1281">
                  <c:v>0.89473684210526327</c:v>
                </c:pt>
                <c:pt idx="1282">
                  <c:v>0.89473684210526327</c:v>
                </c:pt>
                <c:pt idx="1283">
                  <c:v>0.89473684210526327</c:v>
                </c:pt>
                <c:pt idx="1284">
                  <c:v>0.89473684210526327</c:v>
                </c:pt>
                <c:pt idx="1285">
                  <c:v>0.90526315789473566</c:v>
                </c:pt>
                <c:pt idx="1286">
                  <c:v>0.90526315789473566</c:v>
                </c:pt>
                <c:pt idx="1287">
                  <c:v>0.90526315789473566</c:v>
                </c:pt>
                <c:pt idx="1288">
                  <c:v>0.90526315789473566</c:v>
                </c:pt>
                <c:pt idx="1289">
                  <c:v>0.90526315789473566</c:v>
                </c:pt>
                <c:pt idx="1290">
                  <c:v>0.90526315789473566</c:v>
                </c:pt>
                <c:pt idx="1291">
                  <c:v>0.90526315789473566</c:v>
                </c:pt>
                <c:pt idx="1292">
                  <c:v>0.91578947368421204</c:v>
                </c:pt>
                <c:pt idx="1293">
                  <c:v>0.91578947368421204</c:v>
                </c:pt>
                <c:pt idx="1294">
                  <c:v>0.91578947368421204</c:v>
                </c:pt>
                <c:pt idx="1295">
                  <c:v>0.91578947368421204</c:v>
                </c:pt>
                <c:pt idx="1296">
                  <c:v>0.91578947368421204</c:v>
                </c:pt>
                <c:pt idx="1297">
                  <c:v>0.91578947368421204</c:v>
                </c:pt>
                <c:pt idx="1298">
                  <c:v>0.91578947368421204</c:v>
                </c:pt>
                <c:pt idx="1299">
                  <c:v>0.91578947368421204</c:v>
                </c:pt>
                <c:pt idx="1300">
                  <c:v>0.9263157894736842</c:v>
                </c:pt>
                <c:pt idx="1301">
                  <c:v>0.9263157894736842</c:v>
                </c:pt>
                <c:pt idx="1302">
                  <c:v>0.9263157894736842</c:v>
                </c:pt>
                <c:pt idx="1303">
                  <c:v>0.9263157894736842</c:v>
                </c:pt>
                <c:pt idx="1304">
                  <c:v>0.9263157894736842</c:v>
                </c:pt>
                <c:pt idx="1305">
                  <c:v>0.9263157894736842</c:v>
                </c:pt>
                <c:pt idx="1306">
                  <c:v>0.9263157894736842</c:v>
                </c:pt>
                <c:pt idx="1307">
                  <c:v>0.9263157894736842</c:v>
                </c:pt>
                <c:pt idx="1308">
                  <c:v>0.9263157894736842</c:v>
                </c:pt>
                <c:pt idx="1309">
                  <c:v>0.9263157894736842</c:v>
                </c:pt>
                <c:pt idx="1310">
                  <c:v>0.9263157894736842</c:v>
                </c:pt>
                <c:pt idx="1311">
                  <c:v>0.9263157894736842</c:v>
                </c:pt>
                <c:pt idx="1312">
                  <c:v>0.93684210526315792</c:v>
                </c:pt>
                <c:pt idx="1313">
                  <c:v>0.94736842105263019</c:v>
                </c:pt>
                <c:pt idx="1314">
                  <c:v>0.94736842105263019</c:v>
                </c:pt>
                <c:pt idx="1315">
                  <c:v>0.94736842105263019</c:v>
                </c:pt>
                <c:pt idx="1316">
                  <c:v>0.94736842105263019</c:v>
                </c:pt>
                <c:pt idx="1317">
                  <c:v>0.95789473684210669</c:v>
                </c:pt>
                <c:pt idx="1318">
                  <c:v>0.96842105263158207</c:v>
                </c:pt>
                <c:pt idx="1319">
                  <c:v>0.96842105263158207</c:v>
                </c:pt>
                <c:pt idx="1320">
                  <c:v>0.96842105263158207</c:v>
                </c:pt>
                <c:pt idx="1321">
                  <c:v>0.96842105263158207</c:v>
                </c:pt>
                <c:pt idx="1322">
                  <c:v>0.96842105263158207</c:v>
                </c:pt>
                <c:pt idx="1323">
                  <c:v>0.96842105263158207</c:v>
                </c:pt>
                <c:pt idx="1324">
                  <c:v>0.97894736842105268</c:v>
                </c:pt>
                <c:pt idx="1325">
                  <c:v>0.97894736842105268</c:v>
                </c:pt>
                <c:pt idx="1326">
                  <c:v>0.98947368421052628</c:v>
                </c:pt>
                <c:pt idx="1327">
                  <c:v>0.98947368421052628</c:v>
                </c:pt>
                <c:pt idx="1328">
                  <c:v>1</c:v>
                </c:pt>
                <c:pt idx="1329">
                  <c:v>1</c:v>
                </c:pt>
              </c:numCache>
            </c:numRef>
          </c:xVal>
          <c:yVal>
            <c:numRef>
              <c:f>Sheet1!$E$2:$E$1332</c:f>
              <c:numCache>
                <c:formatCode>General</c:formatCode>
                <c:ptCount val="1331"/>
                <c:pt idx="0">
                  <c:v>8.0906148867314158E-4</c:v>
                </c:pt>
                <c:pt idx="1">
                  <c:v>1.6181229773462845E-3</c:v>
                </c:pt>
                <c:pt idx="2">
                  <c:v>2.4271844660194255E-3</c:v>
                </c:pt>
                <c:pt idx="3">
                  <c:v>3.2362459546925581E-3</c:v>
                </c:pt>
                <c:pt idx="4">
                  <c:v>4.0453074433657024E-3</c:v>
                </c:pt>
                <c:pt idx="5">
                  <c:v>4.8543689320388423E-3</c:v>
                </c:pt>
                <c:pt idx="6">
                  <c:v>5.6634304207119762E-3</c:v>
                </c:pt>
                <c:pt idx="7">
                  <c:v>6.4724919093851301E-3</c:v>
                </c:pt>
                <c:pt idx="8">
                  <c:v>7.2815533980582726E-3</c:v>
                </c:pt>
                <c:pt idx="9">
                  <c:v>8.0906148867314048E-3</c:v>
                </c:pt>
                <c:pt idx="10">
                  <c:v>8.899676375404569E-3</c:v>
                </c:pt>
                <c:pt idx="11">
                  <c:v>9.7087378640776708E-3</c:v>
                </c:pt>
                <c:pt idx="12">
                  <c:v>1.0517799352750809E-2</c:v>
                </c:pt>
                <c:pt idx="13">
                  <c:v>1.1326860841423961E-2</c:v>
                </c:pt>
                <c:pt idx="14">
                  <c:v>1.2135922330097084E-2</c:v>
                </c:pt>
                <c:pt idx="15">
                  <c:v>1.2944983818770229E-2</c:v>
                </c:pt>
                <c:pt idx="16">
                  <c:v>1.3754045307443365E-2</c:v>
                </c:pt>
                <c:pt idx="17">
                  <c:v>1.4563106796116535E-2</c:v>
                </c:pt>
                <c:pt idx="18">
                  <c:v>1.5372168284789673E-2</c:v>
                </c:pt>
                <c:pt idx="19">
                  <c:v>1.6181229773462827E-2</c:v>
                </c:pt>
                <c:pt idx="20">
                  <c:v>1.6990291262135963E-2</c:v>
                </c:pt>
                <c:pt idx="21">
                  <c:v>1.7799352750809062E-2</c:v>
                </c:pt>
                <c:pt idx="22">
                  <c:v>1.8608414239482264E-2</c:v>
                </c:pt>
                <c:pt idx="23">
                  <c:v>1.9417475728155397E-2</c:v>
                </c:pt>
                <c:pt idx="24">
                  <c:v>2.0226537216828478E-2</c:v>
                </c:pt>
                <c:pt idx="25">
                  <c:v>2.1035598705501642E-2</c:v>
                </c:pt>
                <c:pt idx="26">
                  <c:v>2.1844660194174817E-2</c:v>
                </c:pt>
                <c:pt idx="27">
                  <c:v>2.2653721682847957E-2</c:v>
                </c:pt>
                <c:pt idx="28">
                  <c:v>2.3462783171521034E-2</c:v>
                </c:pt>
                <c:pt idx="29">
                  <c:v>2.4271844660194254E-2</c:v>
                </c:pt>
                <c:pt idx="30">
                  <c:v>2.5080906148867356E-2</c:v>
                </c:pt>
                <c:pt idx="31">
                  <c:v>2.588996763754052E-2</c:v>
                </c:pt>
                <c:pt idx="32">
                  <c:v>2.6699029126213653E-2</c:v>
                </c:pt>
                <c:pt idx="33">
                  <c:v>2.7508090614886752E-2</c:v>
                </c:pt>
                <c:pt idx="34">
                  <c:v>2.8317152103559881E-2</c:v>
                </c:pt>
                <c:pt idx="35">
                  <c:v>2.9126213592233007E-2</c:v>
                </c:pt>
                <c:pt idx="36">
                  <c:v>2.9935275080906258E-2</c:v>
                </c:pt>
                <c:pt idx="37">
                  <c:v>3.0744336569579409E-2</c:v>
                </c:pt>
                <c:pt idx="38">
                  <c:v>3.1553398058252441E-2</c:v>
                </c:pt>
                <c:pt idx="39">
                  <c:v>3.2362459546925577E-2</c:v>
                </c:pt>
                <c:pt idx="40">
                  <c:v>3.3171521035598707E-2</c:v>
                </c:pt>
                <c:pt idx="41">
                  <c:v>3.398058252427185E-2</c:v>
                </c:pt>
                <c:pt idx="42">
                  <c:v>3.4789644012945001E-2</c:v>
                </c:pt>
                <c:pt idx="43">
                  <c:v>3.5598705501618151E-2</c:v>
                </c:pt>
                <c:pt idx="44">
                  <c:v>3.6407766990291274E-2</c:v>
                </c:pt>
                <c:pt idx="45">
                  <c:v>3.7216828478964528E-2</c:v>
                </c:pt>
                <c:pt idx="46">
                  <c:v>3.802588996763754E-2</c:v>
                </c:pt>
                <c:pt idx="47">
                  <c:v>3.883495145631069E-2</c:v>
                </c:pt>
                <c:pt idx="48">
                  <c:v>3.9644012944983854E-2</c:v>
                </c:pt>
                <c:pt idx="49">
                  <c:v>4.0453074433656984E-2</c:v>
                </c:pt>
                <c:pt idx="50">
                  <c:v>4.0453074433656984E-2</c:v>
                </c:pt>
                <c:pt idx="51">
                  <c:v>4.126213592233012E-2</c:v>
                </c:pt>
                <c:pt idx="52">
                  <c:v>4.2071197411003312E-2</c:v>
                </c:pt>
                <c:pt idx="53">
                  <c:v>4.2071197411003312E-2</c:v>
                </c:pt>
                <c:pt idx="54">
                  <c:v>4.2880258899676414E-2</c:v>
                </c:pt>
                <c:pt idx="55">
                  <c:v>4.3689320388349467E-2</c:v>
                </c:pt>
                <c:pt idx="56">
                  <c:v>4.449838187702284E-2</c:v>
                </c:pt>
                <c:pt idx="57">
                  <c:v>4.5307443365695803E-2</c:v>
                </c:pt>
                <c:pt idx="58">
                  <c:v>4.6116504854369057E-2</c:v>
                </c:pt>
                <c:pt idx="59">
                  <c:v>4.6925566343042069E-2</c:v>
                </c:pt>
                <c:pt idx="60">
                  <c:v>4.7734627831715545E-2</c:v>
                </c:pt>
                <c:pt idx="61">
                  <c:v>4.8543689320388383E-2</c:v>
                </c:pt>
                <c:pt idx="62">
                  <c:v>4.8543689320388383E-2</c:v>
                </c:pt>
                <c:pt idx="63">
                  <c:v>4.9352750809061693E-2</c:v>
                </c:pt>
                <c:pt idx="64">
                  <c:v>5.0161812297734629E-2</c:v>
                </c:pt>
                <c:pt idx="65">
                  <c:v>5.0970873786407765E-2</c:v>
                </c:pt>
                <c:pt idx="66">
                  <c:v>5.1779935275080895E-2</c:v>
                </c:pt>
                <c:pt idx="67">
                  <c:v>5.2588996763754045E-2</c:v>
                </c:pt>
                <c:pt idx="68">
                  <c:v>5.3398058252427272E-2</c:v>
                </c:pt>
                <c:pt idx="69">
                  <c:v>5.4207119741100332E-2</c:v>
                </c:pt>
                <c:pt idx="70">
                  <c:v>5.5016181229773621E-2</c:v>
                </c:pt>
                <c:pt idx="71">
                  <c:v>5.5825242718446633E-2</c:v>
                </c:pt>
                <c:pt idx="72">
                  <c:v>5.6634304207119762E-2</c:v>
                </c:pt>
                <c:pt idx="73">
                  <c:v>5.7443365695792857E-2</c:v>
                </c:pt>
                <c:pt idx="74">
                  <c:v>5.8252427184466132E-2</c:v>
                </c:pt>
                <c:pt idx="75">
                  <c:v>5.9061488673139179E-2</c:v>
                </c:pt>
                <c:pt idx="76">
                  <c:v>5.9870550161812294E-2</c:v>
                </c:pt>
                <c:pt idx="77">
                  <c:v>6.0679611650485472E-2</c:v>
                </c:pt>
                <c:pt idx="78">
                  <c:v>6.1488673139158664E-2</c:v>
                </c:pt>
                <c:pt idx="79">
                  <c:v>6.2297734627831947E-2</c:v>
                </c:pt>
                <c:pt idx="80">
                  <c:v>6.3106796116504882E-2</c:v>
                </c:pt>
                <c:pt idx="81">
                  <c:v>6.3915857605177956E-2</c:v>
                </c:pt>
                <c:pt idx="82">
                  <c:v>6.4724919093851183E-2</c:v>
                </c:pt>
                <c:pt idx="83">
                  <c:v>6.5533980582524312E-2</c:v>
                </c:pt>
                <c:pt idx="84">
                  <c:v>6.6343042071197386E-2</c:v>
                </c:pt>
                <c:pt idx="85">
                  <c:v>6.7152103559870571E-2</c:v>
                </c:pt>
                <c:pt idx="86">
                  <c:v>6.7961165048543812E-2</c:v>
                </c:pt>
                <c:pt idx="87">
                  <c:v>6.8770226537216914E-2</c:v>
                </c:pt>
                <c:pt idx="88">
                  <c:v>6.9579288025889974E-2</c:v>
                </c:pt>
                <c:pt idx="89">
                  <c:v>7.0388349514563103E-2</c:v>
                </c:pt>
                <c:pt idx="90">
                  <c:v>7.1197411003236524E-2</c:v>
                </c:pt>
                <c:pt idx="91">
                  <c:v>7.2006472491909418E-2</c:v>
                </c:pt>
                <c:pt idx="92">
                  <c:v>7.2815533980582686E-2</c:v>
                </c:pt>
                <c:pt idx="93">
                  <c:v>7.3624595469255649E-2</c:v>
                </c:pt>
                <c:pt idx="94">
                  <c:v>7.4433656957929098E-2</c:v>
                </c:pt>
                <c:pt idx="95">
                  <c:v>7.524271844660195E-2</c:v>
                </c:pt>
                <c:pt idx="96">
                  <c:v>7.6051779935275093E-2</c:v>
                </c:pt>
                <c:pt idx="97">
                  <c:v>7.6860841423948334E-2</c:v>
                </c:pt>
                <c:pt idx="98">
                  <c:v>7.7669902912621519E-2</c:v>
                </c:pt>
                <c:pt idx="99">
                  <c:v>7.847896440129451E-2</c:v>
                </c:pt>
                <c:pt idx="100">
                  <c:v>7.9288025889967709E-2</c:v>
                </c:pt>
                <c:pt idx="101">
                  <c:v>8.0097087378640866E-2</c:v>
                </c:pt>
                <c:pt idx="102">
                  <c:v>8.0906148867313968E-2</c:v>
                </c:pt>
                <c:pt idx="103">
                  <c:v>8.171521035598707E-2</c:v>
                </c:pt>
                <c:pt idx="104">
                  <c:v>8.2524271844660241E-2</c:v>
                </c:pt>
                <c:pt idx="105">
                  <c:v>8.3333333333333398E-2</c:v>
                </c:pt>
                <c:pt idx="106">
                  <c:v>8.4142394822006528E-2</c:v>
                </c:pt>
                <c:pt idx="107">
                  <c:v>8.4951456310680032E-2</c:v>
                </c:pt>
                <c:pt idx="108">
                  <c:v>8.5760517799352745E-2</c:v>
                </c:pt>
                <c:pt idx="109">
                  <c:v>8.6569579288026097E-2</c:v>
                </c:pt>
                <c:pt idx="110">
                  <c:v>8.7378640776699226E-2</c:v>
                </c:pt>
                <c:pt idx="111">
                  <c:v>8.8187702265372203E-2</c:v>
                </c:pt>
                <c:pt idx="112">
                  <c:v>8.8187702265372203E-2</c:v>
                </c:pt>
                <c:pt idx="113">
                  <c:v>8.8996763754045652E-2</c:v>
                </c:pt>
                <c:pt idx="114">
                  <c:v>8.9805825242718712E-2</c:v>
                </c:pt>
                <c:pt idx="115">
                  <c:v>9.0614886731391744E-2</c:v>
                </c:pt>
                <c:pt idx="116">
                  <c:v>9.1423948220064735E-2</c:v>
                </c:pt>
                <c:pt idx="117">
                  <c:v>9.2233009708737809E-2</c:v>
                </c:pt>
                <c:pt idx="118">
                  <c:v>9.3042071197411064E-2</c:v>
                </c:pt>
                <c:pt idx="119">
                  <c:v>9.3851132686084388E-2</c:v>
                </c:pt>
                <c:pt idx="120">
                  <c:v>9.4660194174757586E-2</c:v>
                </c:pt>
                <c:pt idx="121">
                  <c:v>9.5469255663430438E-2</c:v>
                </c:pt>
                <c:pt idx="122">
                  <c:v>9.6278317152103512E-2</c:v>
                </c:pt>
                <c:pt idx="123">
                  <c:v>9.7087378640776725E-2</c:v>
                </c:pt>
                <c:pt idx="124">
                  <c:v>9.7896440129450243E-2</c:v>
                </c:pt>
                <c:pt idx="125">
                  <c:v>9.8705501618123026E-2</c:v>
                </c:pt>
                <c:pt idx="126">
                  <c:v>9.95145631067966E-2</c:v>
                </c:pt>
                <c:pt idx="127">
                  <c:v>0.10032362459546926</c:v>
                </c:pt>
                <c:pt idx="128">
                  <c:v>0.10113268608414255</c:v>
                </c:pt>
                <c:pt idx="129">
                  <c:v>0.10194174757281568</c:v>
                </c:pt>
                <c:pt idx="130">
                  <c:v>0.10275080906148867</c:v>
                </c:pt>
                <c:pt idx="131">
                  <c:v>0.10355987055016182</c:v>
                </c:pt>
                <c:pt idx="132">
                  <c:v>0.10436893203883496</c:v>
                </c:pt>
                <c:pt idx="133">
                  <c:v>0.10517799352750808</c:v>
                </c:pt>
                <c:pt idx="134">
                  <c:v>0.10598705501618123</c:v>
                </c:pt>
                <c:pt idx="135">
                  <c:v>0.10679611650485454</c:v>
                </c:pt>
                <c:pt idx="136">
                  <c:v>0.10760517799352771</c:v>
                </c:pt>
                <c:pt idx="137">
                  <c:v>0.10841423948220091</c:v>
                </c:pt>
                <c:pt idx="138">
                  <c:v>0.10922330097087413</c:v>
                </c:pt>
                <c:pt idx="139">
                  <c:v>0.11003236245954691</c:v>
                </c:pt>
                <c:pt idx="140">
                  <c:v>0.11084142394822012</c:v>
                </c:pt>
                <c:pt idx="141">
                  <c:v>0.11165048543689321</c:v>
                </c:pt>
                <c:pt idx="142">
                  <c:v>0.11245954692556635</c:v>
                </c:pt>
                <c:pt idx="143">
                  <c:v>0.11326860841423975</c:v>
                </c:pt>
                <c:pt idx="144">
                  <c:v>0.11407766990291264</c:v>
                </c:pt>
                <c:pt idx="145">
                  <c:v>0.11488673139158577</c:v>
                </c:pt>
                <c:pt idx="146">
                  <c:v>0.11569579288025929</c:v>
                </c:pt>
                <c:pt idx="147">
                  <c:v>0.11650485436893221</c:v>
                </c:pt>
                <c:pt idx="148">
                  <c:v>0.11731391585760508</c:v>
                </c:pt>
                <c:pt idx="149">
                  <c:v>0.11812297734627861</c:v>
                </c:pt>
                <c:pt idx="150">
                  <c:v>0.11893203883495147</c:v>
                </c:pt>
                <c:pt idx="151">
                  <c:v>0.11974110032362476</c:v>
                </c:pt>
                <c:pt idx="152">
                  <c:v>0.12055016181229768</c:v>
                </c:pt>
                <c:pt idx="153">
                  <c:v>0.12135922330097089</c:v>
                </c:pt>
                <c:pt idx="154">
                  <c:v>0.12216828478964419</c:v>
                </c:pt>
                <c:pt idx="155">
                  <c:v>0.12297734627831716</c:v>
                </c:pt>
                <c:pt idx="156">
                  <c:v>0.12378640776699061</c:v>
                </c:pt>
                <c:pt idx="157">
                  <c:v>0.12459546925566363</c:v>
                </c:pt>
                <c:pt idx="158">
                  <c:v>0.12540453074433688</c:v>
                </c:pt>
                <c:pt idx="159">
                  <c:v>0.12621359223300968</c:v>
                </c:pt>
                <c:pt idx="160">
                  <c:v>0.12702265372168267</c:v>
                </c:pt>
                <c:pt idx="161">
                  <c:v>0.12783171521035566</c:v>
                </c:pt>
                <c:pt idx="162">
                  <c:v>0.12864077669902912</c:v>
                </c:pt>
                <c:pt idx="163">
                  <c:v>0.12944983818770292</c:v>
                </c:pt>
                <c:pt idx="164">
                  <c:v>0.13025889967637541</c:v>
                </c:pt>
                <c:pt idx="165">
                  <c:v>0.13106796116504854</c:v>
                </c:pt>
                <c:pt idx="166">
                  <c:v>0.13187702265372167</c:v>
                </c:pt>
                <c:pt idx="167">
                  <c:v>0.13268608414239538</c:v>
                </c:pt>
                <c:pt idx="168">
                  <c:v>0.13349514563106837</c:v>
                </c:pt>
                <c:pt idx="169">
                  <c:v>0.13430420711974109</c:v>
                </c:pt>
                <c:pt idx="170">
                  <c:v>0.13511326860841422</c:v>
                </c:pt>
                <c:pt idx="171">
                  <c:v>0.13592233009708779</c:v>
                </c:pt>
                <c:pt idx="172">
                  <c:v>0.13673139158576114</c:v>
                </c:pt>
                <c:pt idx="173">
                  <c:v>0.13673139158576114</c:v>
                </c:pt>
                <c:pt idx="174">
                  <c:v>0.13754045307443424</c:v>
                </c:pt>
                <c:pt idx="175">
                  <c:v>0.13834951456310679</c:v>
                </c:pt>
                <c:pt idx="176">
                  <c:v>0.13915857605177967</c:v>
                </c:pt>
                <c:pt idx="177">
                  <c:v>0.13996763754045363</c:v>
                </c:pt>
                <c:pt idx="178">
                  <c:v>0.14077669902912621</c:v>
                </c:pt>
                <c:pt idx="179">
                  <c:v>0.14158576051779967</c:v>
                </c:pt>
                <c:pt idx="180">
                  <c:v>0.14239482200647249</c:v>
                </c:pt>
                <c:pt idx="181">
                  <c:v>0.14320388349514604</c:v>
                </c:pt>
                <c:pt idx="182">
                  <c:v>0.14401294498381878</c:v>
                </c:pt>
                <c:pt idx="183">
                  <c:v>0.14482200647249244</c:v>
                </c:pt>
                <c:pt idx="184">
                  <c:v>0.14563106796116504</c:v>
                </c:pt>
                <c:pt idx="185">
                  <c:v>0.1464401294498385</c:v>
                </c:pt>
                <c:pt idx="186">
                  <c:v>0.14724919093851141</c:v>
                </c:pt>
                <c:pt idx="187">
                  <c:v>0.14805825242718487</c:v>
                </c:pt>
                <c:pt idx="188">
                  <c:v>0.14886731391585761</c:v>
                </c:pt>
                <c:pt idx="189">
                  <c:v>0.14967637540453069</c:v>
                </c:pt>
                <c:pt idx="190">
                  <c:v>0.15048543689320457</c:v>
                </c:pt>
                <c:pt idx="191">
                  <c:v>0.15129449838187764</c:v>
                </c:pt>
                <c:pt idx="192">
                  <c:v>0.15210355987055016</c:v>
                </c:pt>
                <c:pt idx="193">
                  <c:v>0.15291262135922373</c:v>
                </c:pt>
                <c:pt idx="194">
                  <c:v>0.15372168284789708</c:v>
                </c:pt>
                <c:pt idx="195">
                  <c:v>0.15453074433656971</c:v>
                </c:pt>
                <c:pt idx="196">
                  <c:v>0.15533980582524307</c:v>
                </c:pt>
                <c:pt idx="197">
                  <c:v>0.15614886731391586</c:v>
                </c:pt>
                <c:pt idx="198">
                  <c:v>0.15614886731391586</c:v>
                </c:pt>
                <c:pt idx="199">
                  <c:v>0.15695792880258899</c:v>
                </c:pt>
                <c:pt idx="200">
                  <c:v>0.15776699029126284</c:v>
                </c:pt>
                <c:pt idx="201">
                  <c:v>0.15857605177993558</c:v>
                </c:pt>
                <c:pt idx="202">
                  <c:v>0.15938511326860838</c:v>
                </c:pt>
                <c:pt idx="203">
                  <c:v>0.1601941747572817</c:v>
                </c:pt>
                <c:pt idx="204">
                  <c:v>0.16100323624595472</c:v>
                </c:pt>
                <c:pt idx="205">
                  <c:v>0.16181229773462791</c:v>
                </c:pt>
                <c:pt idx="206">
                  <c:v>0.16262135922330087</c:v>
                </c:pt>
                <c:pt idx="207">
                  <c:v>0.16343042071197444</c:v>
                </c:pt>
                <c:pt idx="208">
                  <c:v>0.16423948220064741</c:v>
                </c:pt>
                <c:pt idx="209">
                  <c:v>0.16423948220064741</c:v>
                </c:pt>
                <c:pt idx="210">
                  <c:v>0.16504854368932079</c:v>
                </c:pt>
                <c:pt idx="211">
                  <c:v>0.16585760517799389</c:v>
                </c:pt>
                <c:pt idx="212">
                  <c:v>0.16666666666666669</c:v>
                </c:pt>
                <c:pt idx="213">
                  <c:v>0.16747572815533984</c:v>
                </c:pt>
                <c:pt idx="214">
                  <c:v>0.16828478964401292</c:v>
                </c:pt>
                <c:pt idx="215">
                  <c:v>0.16909385113268621</c:v>
                </c:pt>
                <c:pt idx="216">
                  <c:v>0.16990291262135926</c:v>
                </c:pt>
                <c:pt idx="217">
                  <c:v>0.17071197411003244</c:v>
                </c:pt>
                <c:pt idx="218">
                  <c:v>0.17152103559870549</c:v>
                </c:pt>
                <c:pt idx="219">
                  <c:v>0.17233009708737901</c:v>
                </c:pt>
                <c:pt idx="220">
                  <c:v>0.17313915857605194</c:v>
                </c:pt>
                <c:pt idx="221">
                  <c:v>0.17394822006472538</c:v>
                </c:pt>
                <c:pt idx="222">
                  <c:v>0.17475728155339876</c:v>
                </c:pt>
                <c:pt idx="223">
                  <c:v>0.1755663430420718</c:v>
                </c:pt>
                <c:pt idx="224">
                  <c:v>0.17637540453074441</c:v>
                </c:pt>
                <c:pt idx="225">
                  <c:v>0.17718446601941748</c:v>
                </c:pt>
                <c:pt idx="226">
                  <c:v>0.17799352750809094</c:v>
                </c:pt>
                <c:pt idx="227">
                  <c:v>0.17880258899676379</c:v>
                </c:pt>
                <c:pt idx="228">
                  <c:v>0.17961165048543726</c:v>
                </c:pt>
                <c:pt idx="229">
                  <c:v>0.18042071197411003</c:v>
                </c:pt>
                <c:pt idx="230">
                  <c:v>0.18122977346278321</c:v>
                </c:pt>
                <c:pt idx="231">
                  <c:v>0.18203883495145667</c:v>
                </c:pt>
                <c:pt idx="232">
                  <c:v>0.18284789644012997</c:v>
                </c:pt>
                <c:pt idx="233">
                  <c:v>0.1836569579288026</c:v>
                </c:pt>
                <c:pt idx="234">
                  <c:v>0.18446601941747637</c:v>
                </c:pt>
                <c:pt idx="235">
                  <c:v>0.18527508090614891</c:v>
                </c:pt>
                <c:pt idx="236">
                  <c:v>0.18608414239482252</c:v>
                </c:pt>
                <c:pt idx="237">
                  <c:v>0.18689320388349581</c:v>
                </c:pt>
                <c:pt idx="238">
                  <c:v>0.18770226537216886</c:v>
                </c:pt>
                <c:pt idx="239">
                  <c:v>0.18851132686084193</c:v>
                </c:pt>
                <c:pt idx="240">
                  <c:v>0.18932038834951456</c:v>
                </c:pt>
                <c:pt idx="241">
                  <c:v>0.19012944983818772</c:v>
                </c:pt>
                <c:pt idx="242">
                  <c:v>0.19093851132686093</c:v>
                </c:pt>
                <c:pt idx="243">
                  <c:v>0.19093851132686093</c:v>
                </c:pt>
                <c:pt idx="244">
                  <c:v>0.19174757281553401</c:v>
                </c:pt>
                <c:pt idx="245">
                  <c:v>0.19255663430420714</c:v>
                </c:pt>
                <c:pt idx="246">
                  <c:v>0.1933656957928804</c:v>
                </c:pt>
                <c:pt idx="247">
                  <c:v>0.19417475728155287</c:v>
                </c:pt>
                <c:pt idx="248">
                  <c:v>0.19498381877022686</c:v>
                </c:pt>
                <c:pt idx="249">
                  <c:v>0.19579288025889974</c:v>
                </c:pt>
                <c:pt idx="250">
                  <c:v>0.19660194174757284</c:v>
                </c:pt>
                <c:pt idx="251">
                  <c:v>0.19741100323624622</c:v>
                </c:pt>
                <c:pt idx="252">
                  <c:v>0.19822006472491913</c:v>
                </c:pt>
                <c:pt idx="253">
                  <c:v>0.19902912621359217</c:v>
                </c:pt>
                <c:pt idx="254">
                  <c:v>0.19983818770226597</c:v>
                </c:pt>
                <c:pt idx="255">
                  <c:v>0.20064724919093896</c:v>
                </c:pt>
                <c:pt idx="256">
                  <c:v>0.20145631067961164</c:v>
                </c:pt>
                <c:pt idx="257">
                  <c:v>0.20226537216828491</c:v>
                </c:pt>
                <c:pt idx="258">
                  <c:v>0.20307443365695793</c:v>
                </c:pt>
                <c:pt idx="259">
                  <c:v>0.20388349514563145</c:v>
                </c:pt>
                <c:pt idx="260">
                  <c:v>0.20469255663430422</c:v>
                </c:pt>
                <c:pt idx="261">
                  <c:v>0.2055016181229774</c:v>
                </c:pt>
                <c:pt idx="262">
                  <c:v>0.20631067961165037</c:v>
                </c:pt>
                <c:pt idx="263">
                  <c:v>0.20711974110032419</c:v>
                </c:pt>
                <c:pt idx="264">
                  <c:v>0.20792880258899718</c:v>
                </c:pt>
                <c:pt idx="265">
                  <c:v>0.20873786407767025</c:v>
                </c:pt>
                <c:pt idx="266">
                  <c:v>0.20954692556634363</c:v>
                </c:pt>
                <c:pt idx="267">
                  <c:v>0.20954692556634363</c:v>
                </c:pt>
                <c:pt idx="268">
                  <c:v>0.21035598705501621</c:v>
                </c:pt>
                <c:pt idx="269">
                  <c:v>0.21116504854368931</c:v>
                </c:pt>
                <c:pt idx="270">
                  <c:v>0.21197411003236302</c:v>
                </c:pt>
                <c:pt idx="271">
                  <c:v>0.21278317152103601</c:v>
                </c:pt>
                <c:pt idx="272">
                  <c:v>0.21359223300970906</c:v>
                </c:pt>
                <c:pt idx="273">
                  <c:v>0.21440129449838244</c:v>
                </c:pt>
                <c:pt idx="274">
                  <c:v>0.21521035598705546</c:v>
                </c:pt>
                <c:pt idx="275">
                  <c:v>0.21601941747572875</c:v>
                </c:pt>
                <c:pt idx="276">
                  <c:v>0.21682847896440141</c:v>
                </c:pt>
                <c:pt idx="277">
                  <c:v>0.21682847896440141</c:v>
                </c:pt>
                <c:pt idx="278">
                  <c:v>0.21763754045307443</c:v>
                </c:pt>
                <c:pt idx="279">
                  <c:v>0.21844660194174789</c:v>
                </c:pt>
                <c:pt idx="280">
                  <c:v>0.21925566343042127</c:v>
                </c:pt>
                <c:pt idx="281">
                  <c:v>0.22006472491909387</c:v>
                </c:pt>
                <c:pt idx="282">
                  <c:v>0.22087378640776703</c:v>
                </c:pt>
                <c:pt idx="283">
                  <c:v>0.22168284789644024</c:v>
                </c:pt>
                <c:pt idx="284">
                  <c:v>0.22249190938511329</c:v>
                </c:pt>
                <c:pt idx="285">
                  <c:v>0.22330097087378617</c:v>
                </c:pt>
                <c:pt idx="286">
                  <c:v>0.22411003236245974</c:v>
                </c:pt>
                <c:pt idx="287">
                  <c:v>0.22491909385113346</c:v>
                </c:pt>
                <c:pt idx="288">
                  <c:v>0.22572815533980586</c:v>
                </c:pt>
                <c:pt idx="289">
                  <c:v>0.22653721682847924</c:v>
                </c:pt>
                <c:pt idx="290">
                  <c:v>0.22734627831715221</c:v>
                </c:pt>
                <c:pt idx="291">
                  <c:v>0.22815533980582559</c:v>
                </c:pt>
                <c:pt idx="292">
                  <c:v>0.22896440129449894</c:v>
                </c:pt>
                <c:pt idx="293">
                  <c:v>0.22977346278317154</c:v>
                </c:pt>
                <c:pt idx="294">
                  <c:v>0.23058252427184467</c:v>
                </c:pt>
                <c:pt idx="295">
                  <c:v>0.2313915857605178</c:v>
                </c:pt>
                <c:pt idx="296">
                  <c:v>0.23220064724919093</c:v>
                </c:pt>
                <c:pt idx="297">
                  <c:v>0.23300970873786442</c:v>
                </c:pt>
                <c:pt idx="298">
                  <c:v>0.23381877022653719</c:v>
                </c:pt>
                <c:pt idx="299">
                  <c:v>0.23462783171521034</c:v>
                </c:pt>
                <c:pt idx="300">
                  <c:v>0.2354368932038835</c:v>
                </c:pt>
                <c:pt idx="301">
                  <c:v>0.23624595469255671</c:v>
                </c:pt>
                <c:pt idx="302">
                  <c:v>0.23705501618123018</c:v>
                </c:pt>
                <c:pt idx="303">
                  <c:v>0.23786407766990292</c:v>
                </c:pt>
                <c:pt idx="304">
                  <c:v>0.23867313915857605</c:v>
                </c:pt>
                <c:pt idx="305">
                  <c:v>0.23948220064724957</c:v>
                </c:pt>
                <c:pt idx="306">
                  <c:v>0.24029126213592297</c:v>
                </c:pt>
                <c:pt idx="307">
                  <c:v>0.24110032362459538</c:v>
                </c:pt>
                <c:pt idx="308">
                  <c:v>0.24190938511326934</c:v>
                </c:pt>
                <c:pt idx="309">
                  <c:v>0.24271844660194236</c:v>
                </c:pt>
                <c:pt idx="310">
                  <c:v>0.24352750809061488</c:v>
                </c:pt>
                <c:pt idx="311">
                  <c:v>0.24433656957928804</c:v>
                </c:pt>
                <c:pt idx="312">
                  <c:v>0.24514563106796181</c:v>
                </c:pt>
                <c:pt idx="313">
                  <c:v>0.24595469255663477</c:v>
                </c:pt>
                <c:pt idx="314">
                  <c:v>0.24676375404530784</c:v>
                </c:pt>
                <c:pt idx="315">
                  <c:v>0.24757281553398058</c:v>
                </c:pt>
                <c:pt idx="316">
                  <c:v>0.24838187702265369</c:v>
                </c:pt>
                <c:pt idx="317">
                  <c:v>0.24919093851132756</c:v>
                </c:pt>
                <c:pt idx="318">
                  <c:v>0.25</c:v>
                </c:pt>
                <c:pt idx="319">
                  <c:v>0.25080906148867332</c:v>
                </c:pt>
                <c:pt idx="320">
                  <c:v>0.25161812297734631</c:v>
                </c:pt>
                <c:pt idx="321">
                  <c:v>0.25242718446601925</c:v>
                </c:pt>
                <c:pt idx="322">
                  <c:v>0.25323624595469257</c:v>
                </c:pt>
                <c:pt idx="323">
                  <c:v>0.25404530744336529</c:v>
                </c:pt>
                <c:pt idx="324">
                  <c:v>0.25485436893203944</c:v>
                </c:pt>
                <c:pt idx="325">
                  <c:v>0.25566343042071127</c:v>
                </c:pt>
                <c:pt idx="326">
                  <c:v>0.25647249190938598</c:v>
                </c:pt>
                <c:pt idx="327">
                  <c:v>0.2572815533980583</c:v>
                </c:pt>
                <c:pt idx="328">
                  <c:v>0.2572815533980583</c:v>
                </c:pt>
                <c:pt idx="329">
                  <c:v>0.25809061488673124</c:v>
                </c:pt>
                <c:pt idx="330">
                  <c:v>0.25889967637540517</c:v>
                </c:pt>
                <c:pt idx="331">
                  <c:v>0.25970873786407828</c:v>
                </c:pt>
                <c:pt idx="332">
                  <c:v>0.26051779935275188</c:v>
                </c:pt>
                <c:pt idx="333">
                  <c:v>0.26132686084142487</c:v>
                </c:pt>
                <c:pt idx="334">
                  <c:v>0.26213592233009703</c:v>
                </c:pt>
                <c:pt idx="335">
                  <c:v>0.26294498381877102</c:v>
                </c:pt>
                <c:pt idx="336">
                  <c:v>0.26375404530744401</c:v>
                </c:pt>
                <c:pt idx="337">
                  <c:v>0.26456310679611589</c:v>
                </c:pt>
                <c:pt idx="338">
                  <c:v>0.26537216828479077</c:v>
                </c:pt>
                <c:pt idx="339">
                  <c:v>0.26618122977346281</c:v>
                </c:pt>
                <c:pt idx="340">
                  <c:v>0.26699029126213591</c:v>
                </c:pt>
                <c:pt idx="341">
                  <c:v>0.26779935275080879</c:v>
                </c:pt>
                <c:pt idx="342">
                  <c:v>0.2686084142394829</c:v>
                </c:pt>
                <c:pt idx="343">
                  <c:v>0.26941747572815594</c:v>
                </c:pt>
                <c:pt idx="344">
                  <c:v>0.27022653721682882</c:v>
                </c:pt>
                <c:pt idx="345">
                  <c:v>0.27022653721682882</c:v>
                </c:pt>
                <c:pt idx="346">
                  <c:v>0.27022653721682882</c:v>
                </c:pt>
                <c:pt idx="347">
                  <c:v>0.27103559870550165</c:v>
                </c:pt>
                <c:pt idx="348">
                  <c:v>0.27184466019417558</c:v>
                </c:pt>
                <c:pt idx="349">
                  <c:v>0.27265372168284863</c:v>
                </c:pt>
                <c:pt idx="350">
                  <c:v>0.27346278317152173</c:v>
                </c:pt>
                <c:pt idx="351">
                  <c:v>0.27427184466019355</c:v>
                </c:pt>
                <c:pt idx="352">
                  <c:v>0.27508090614886838</c:v>
                </c:pt>
                <c:pt idx="353">
                  <c:v>0.27588996763754203</c:v>
                </c:pt>
                <c:pt idx="354">
                  <c:v>0.27669902912621325</c:v>
                </c:pt>
                <c:pt idx="355">
                  <c:v>0.27750809061488751</c:v>
                </c:pt>
                <c:pt idx="356">
                  <c:v>0.27831715210355989</c:v>
                </c:pt>
                <c:pt idx="357">
                  <c:v>0.27912621359223361</c:v>
                </c:pt>
                <c:pt idx="358">
                  <c:v>0.27993527508090632</c:v>
                </c:pt>
                <c:pt idx="359">
                  <c:v>0.28074433656957926</c:v>
                </c:pt>
                <c:pt idx="360">
                  <c:v>0.28155339805825241</c:v>
                </c:pt>
                <c:pt idx="361">
                  <c:v>0.28236245954692557</c:v>
                </c:pt>
                <c:pt idx="362">
                  <c:v>0.28317152103559878</c:v>
                </c:pt>
                <c:pt idx="363">
                  <c:v>0.28398058252427294</c:v>
                </c:pt>
                <c:pt idx="364">
                  <c:v>0.28478964401294532</c:v>
                </c:pt>
                <c:pt idx="365">
                  <c:v>0.28559870550161831</c:v>
                </c:pt>
                <c:pt idx="366">
                  <c:v>0.28640776699029202</c:v>
                </c:pt>
                <c:pt idx="367">
                  <c:v>0.2872168284789644</c:v>
                </c:pt>
                <c:pt idx="368">
                  <c:v>0.28802588996763889</c:v>
                </c:pt>
                <c:pt idx="369">
                  <c:v>0.28883495145631066</c:v>
                </c:pt>
                <c:pt idx="370">
                  <c:v>0.28964401294498382</c:v>
                </c:pt>
                <c:pt idx="371">
                  <c:v>0.28964401294498382</c:v>
                </c:pt>
                <c:pt idx="372">
                  <c:v>0.29045307443365698</c:v>
                </c:pt>
                <c:pt idx="373">
                  <c:v>0.29126213592233008</c:v>
                </c:pt>
                <c:pt idx="374">
                  <c:v>0.29207119741100335</c:v>
                </c:pt>
                <c:pt idx="375">
                  <c:v>0.29288025889967773</c:v>
                </c:pt>
                <c:pt idx="376">
                  <c:v>0.29368932038834988</c:v>
                </c:pt>
                <c:pt idx="377">
                  <c:v>0.29449838187702376</c:v>
                </c:pt>
                <c:pt idx="378">
                  <c:v>0.29530744336569664</c:v>
                </c:pt>
                <c:pt idx="379">
                  <c:v>0.29611650485436963</c:v>
                </c:pt>
                <c:pt idx="380">
                  <c:v>0.29692556634304346</c:v>
                </c:pt>
                <c:pt idx="381">
                  <c:v>0.29773462783171528</c:v>
                </c:pt>
                <c:pt idx="382">
                  <c:v>0.29773462783171528</c:v>
                </c:pt>
                <c:pt idx="383">
                  <c:v>0.29854368932038838</c:v>
                </c:pt>
                <c:pt idx="384">
                  <c:v>0.29935275080906254</c:v>
                </c:pt>
                <c:pt idx="385">
                  <c:v>0.30016181229773481</c:v>
                </c:pt>
                <c:pt idx="386">
                  <c:v>0.30097087378640913</c:v>
                </c:pt>
                <c:pt idx="387">
                  <c:v>0.30177993527508157</c:v>
                </c:pt>
                <c:pt idx="388">
                  <c:v>0.30258899676375534</c:v>
                </c:pt>
                <c:pt idx="389">
                  <c:v>0.30339805825242738</c:v>
                </c:pt>
                <c:pt idx="390">
                  <c:v>0.30420711974110026</c:v>
                </c:pt>
                <c:pt idx="391">
                  <c:v>0.30501618122977503</c:v>
                </c:pt>
                <c:pt idx="392">
                  <c:v>0.30582524271844741</c:v>
                </c:pt>
                <c:pt idx="393">
                  <c:v>0.30663430420711985</c:v>
                </c:pt>
                <c:pt idx="394">
                  <c:v>0.3074433656957935</c:v>
                </c:pt>
                <c:pt idx="395">
                  <c:v>0.30825242718446716</c:v>
                </c:pt>
                <c:pt idx="396">
                  <c:v>0.30906148867313915</c:v>
                </c:pt>
                <c:pt idx="397">
                  <c:v>0.30987055016181314</c:v>
                </c:pt>
                <c:pt idx="398">
                  <c:v>0.31067961165048613</c:v>
                </c:pt>
                <c:pt idx="399">
                  <c:v>0.31148867313916051</c:v>
                </c:pt>
                <c:pt idx="400">
                  <c:v>0.31229773462783172</c:v>
                </c:pt>
                <c:pt idx="401">
                  <c:v>0.31229773462783172</c:v>
                </c:pt>
                <c:pt idx="402">
                  <c:v>0.31310679611650488</c:v>
                </c:pt>
                <c:pt idx="403">
                  <c:v>0.31391585760517798</c:v>
                </c:pt>
                <c:pt idx="404">
                  <c:v>0.31472491909385258</c:v>
                </c:pt>
                <c:pt idx="405">
                  <c:v>0.3155339805825243</c:v>
                </c:pt>
                <c:pt idx="406">
                  <c:v>0.31634304207119729</c:v>
                </c:pt>
                <c:pt idx="407">
                  <c:v>0.31715210355987178</c:v>
                </c:pt>
                <c:pt idx="408">
                  <c:v>0.31796116504854488</c:v>
                </c:pt>
                <c:pt idx="409">
                  <c:v>0.31877022653721682</c:v>
                </c:pt>
                <c:pt idx="410">
                  <c:v>0.31957928802589092</c:v>
                </c:pt>
                <c:pt idx="411">
                  <c:v>0.32038834951456452</c:v>
                </c:pt>
                <c:pt idx="412">
                  <c:v>0.32119741100323634</c:v>
                </c:pt>
                <c:pt idx="413">
                  <c:v>0.32119741100323634</c:v>
                </c:pt>
                <c:pt idx="414">
                  <c:v>0.32200647249191</c:v>
                </c:pt>
                <c:pt idx="415">
                  <c:v>0.32281553398058366</c:v>
                </c:pt>
                <c:pt idx="416">
                  <c:v>0.32362459546925743</c:v>
                </c:pt>
                <c:pt idx="417">
                  <c:v>0.32443365695792881</c:v>
                </c:pt>
                <c:pt idx="418">
                  <c:v>0.32524271844660196</c:v>
                </c:pt>
                <c:pt idx="419">
                  <c:v>0.32605177993527645</c:v>
                </c:pt>
                <c:pt idx="420">
                  <c:v>0.32686084142394944</c:v>
                </c:pt>
                <c:pt idx="421">
                  <c:v>0.32766990291262243</c:v>
                </c:pt>
                <c:pt idx="422">
                  <c:v>0.32847896440129554</c:v>
                </c:pt>
                <c:pt idx="423">
                  <c:v>0.32928802588996908</c:v>
                </c:pt>
                <c:pt idx="424">
                  <c:v>0.33009708737864213</c:v>
                </c:pt>
                <c:pt idx="425">
                  <c:v>0.33090614886731456</c:v>
                </c:pt>
                <c:pt idx="426">
                  <c:v>0.33171521035598767</c:v>
                </c:pt>
                <c:pt idx="427">
                  <c:v>0.33252427184466254</c:v>
                </c:pt>
                <c:pt idx="428">
                  <c:v>0.33252427184466254</c:v>
                </c:pt>
                <c:pt idx="429">
                  <c:v>0.33333333333333331</c:v>
                </c:pt>
                <c:pt idx="430">
                  <c:v>0.33414239482200742</c:v>
                </c:pt>
                <c:pt idx="431">
                  <c:v>0.33495145631068046</c:v>
                </c:pt>
                <c:pt idx="432">
                  <c:v>0.33576051779935412</c:v>
                </c:pt>
                <c:pt idx="433">
                  <c:v>0.33656957928802711</c:v>
                </c:pt>
                <c:pt idx="434">
                  <c:v>0.33737864077670016</c:v>
                </c:pt>
                <c:pt idx="435">
                  <c:v>0.33818770226537315</c:v>
                </c:pt>
                <c:pt idx="436">
                  <c:v>0.33899676375404747</c:v>
                </c:pt>
                <c:pt idx="437">
                  <c:v>0.33980582524271979</c:v>
                </c:pt>
                <c:pt idx="438">
                  <c:v>0.34061488673139162</c:v>
                </c:pt>
                <c:pt idx="439">
                  <c:v>0.34142394822006539</c:v>
                </c:pt>
                <c:pt idx="440">
                  <c:v>0.34223300970873721</c:v>
                </c:pt>
                <c:pt idx="441">
                  <c:v>0.34304207119741192</c:v>
                </c:pt>
                <c:pt idx="442">
                  <c:v>0.34385113268608419</c:v>
                </c:pt>
                <c:pt idx="443">
                  <c:v>0.34466019417475807</c:v>
                </c:pt>
                <c:pt idx="444">
                  <c:v>0.34546925566343045</c:v>
                </c:pt>
                <c:pt idx="445">
                  <c:v>0.34627831715210422</c:v>
                </c:pt>
                <c:pt idx="446">
                  <c:v>0.34708737864077688</c:v>
                </c:pt>
                <c:pt idx="447">
                  <c:v>0.34708737864077688</c:v>
                </c:pt>
                <c:pt idx="448">
                  <c:v>0.34789644012945076</c:v>
                </c:pt>
                <c:pt idx="449">
                  <c:v>0.34870550161812275</c:v>
                </c:pt>
                <c:pt idx="450">
                  <c:v>0.34951456310679702</c:v>
                </c:pt>
                <c:pt idx="451">
                  <c:v>0.35032362459546995</c:v>
                </c:pt>
                <c:pt idx="452">
                  <c:v>0.351132686084143</c:v>
                </c:pt>
                <c:pt idx="453">
                  <c:v>0.35194174757281582</c:v>
                </c:pt>
                <c:pt idx="454">
                  <c:v>0.35275080906148881</c:v>
                </c:pt>
                <c:pt idx="455">
                  <c:v>0.3535598705501618</c:v>
                </c:pt>
                <c:pt idx="456">
                  <c:v>0.35436893203883574</c:v>
                </c:pt>
                <c:pt idx="457">
                  <c:v>0.35517799352750884</c:v>
                </c:pt>
                <c:pt idx="458">
                  <c:v>0.35598705501618122</c:v>
                </c:pt>
                <c:pt idx="459">
                  <c:v>0.35679611650485438</c:v>
                </c:pt>
                <c:pt idx="460">
                  <c:v>0.35760517799352781</c:v>
                </c:pt>
                <c:pt idx="461">
                  <c:v>0.35841423948220147</c:v>
                </c:pt>
                <c:pt idx="462">
                  <c:v>0.35922330097087457</c:v>
                </c:pt>
                <c:pt idx="463">
                  <c:v>0.36003236245954762</c:v>
                </c:pt>
                <c:pt idx="464">
                  <c:v>0.36084142394822066</c:v>
                </c:pt>
                <c:pt idx="465">
                  <c:v>0.36165048543689332</c:v>
                </c:pt>
                <c:pt idx="466">
                  <c:v>0.36245954692556637</c:v>
                </c:pt>
                <c:pt idx="467">
                  <c:v>0.36326860841423947</c:v>
                </c:pt>
                <c:pt idx="468">
                  <c:v>0.36407766990291407</c:v>
                </c:pt>
                <c:pt idx="469">
                  <c:v>0.36488673139158712</c:v>
                </c:pt>
                <c:pt idx="470">
                  <c:v>0.36569579288025938</c:v>
                </c:pt>
                <c:pt idx="471">
                  <c:v>0.36650485436893232</c:v>
                </c:pt>
                <c:pt idx="472">
                  <c:v>0.36731391585760675</c:v>
                </c:pt>
                <c:pt idx="473">
                  <c:v>0.36812297734627963</c:v>
                </c:pt>
                <c:pt idx="474">
                  <c:v>0.36893203883495224</c:v>
                </c:pt>
                <c:pt idx="475">
                  <c:v>0.36974110032362462</c:v>
                </c:pt>
                <c:pt idx="476">
                  <c:v>0.37055016181229888</c:v>
                </c:pt>
                <c:pt idx="477">
                  <c:v>0.37135922330097193</c:v>
                </c:pt>
                <c:pt idx="478">
                  <c:v>0.37216828478964559</c:v>
                </c:pt>
                <c:pt idx="479">
                  <c:v>0.3729773462783173</c:v>
                </c:pt>
                <c:pt idx="480">
                  <c:v>0.37378640776699101</c:v>
                </c:pt>
                <c:pt idx="481">
                  <c:v>0.37459546925566473</c:v>
                </c:pt>
                <c:pt idx="482">
                  <c:v>0.37540453074433688</c:v>
                </c:pt>
                <c:pt idx="483">
                  <c:v>0.37621359223300982</c:v>
                </c:pt>
                <c:pt idx="484">
                  <c:v>0.37621359223300982</c:v>
                </c:pt>
                <c:pt idx="485">
                  <c:v>0.37702265372168375</c:v>
                </c:pt>
                <c:pt idx="486">
                  <c:v>0.37783171521035674</c:v>
                </c:pt>
                <c:pt idx="487">
                  <c:v>0.37864077669902985</c:v>
                </c:pt>
                <c:pt idx="488">
                  <c:v>0.37944983818770295</c:v>
                </c:pt>
                <c:pt idx="489">
                  <c:v>0.38025889967637538</c:v>
                </c:pt>
                <c:pt idx="490">
                  <c:v>0.38106796116505026</c:v>
                </c:pt>
                <c:pt idx="491">
                  <c:v>0.38187702265372181</c:v>
                </c:pt>
                <c:pt idx="492">
                  <c:v>0.38268608414239552</c:v>
                </c:pt>
                <c:pt idx="493">
                  <c:v>0.38349514563106796</c:v>
                </c:pt>
                <c:pt idx="494">
                  <c:v>0.38430420711974295</c:v>
                </c:pt>
                <c:pt idx="495">
                  <c:v>0.38511326860841438</c:v>
                </c:pt>
                <c:pt idx="496">
                  <c:v>0.38592233009708843</c:v>
                </c:pt>
                <c:pt idx="497">
                  <c:v>0.38673139158576081</c:v>
                </c:pt>
                <c:pt idx="498">
                  <c:v>0.38754045307443447</c:v>
                </c:pt>
                <c:pt idx="499">
                  <c:v>0.38834951456310685</c:v>
                </c:pt>
                <c:pt idx="500">
                  <c:v>0.38915857605178061</c:v>
                </c:pt>
                <c:pt idx="501">
                  <c:v>0.38996763754045416</c:v>
                </c:pt>
                <c:pt idx="502">
                  <c:v>0.39077669902912726</c:v>
                </c:pt>
                <c:pt idx="503">
                  <c:v>0.39158576051780036</c:v>
                </c:pt>
                <c:pt idx="504">
                  <c:v>0.39239482200647324</c:v>
                </c:pt>
                <c:pt idx="505">
                  <c:v>0.39320388349514634</c:v>
                </c:pt>
                <c:pt idx="506">
                  <c:v>0.39401294498382</c:v>
                </c:pt>
                <c:pt idx="507">
                  <c:v>0.39482200647249294</c:v>
                </c:pt>
                <c:pt idx="508">
                  <c:v>0.39563106796116532</c:v>
                </c:pt>
                <c:pt idx="509">
                  <c:v>0.39644012944983903</c:v>
                </c:pt>
                <c:pt idx="510">
                  <c:v>0.39724919093851135</c:v>
                </c:pt>
                <c:pt idx="511">
                  <c:v>0.39724919093851135</c:v>
                </c:pt>
                <c:pt idx="512">
                  <c:v>0.39805825242718446</c:v>
                </c:pt>
                <c:pt idx="513">
                  <c:v>0.39886731391585944</c:v>
                </c:pt>
                <c:pt idx="514">
                  <c:v>0.39967637540453188</c:v>
                </c:pt>
                <c:pt idx="515">
                  <c:v>0.40048543689320387</c:v>
                </c:pt>
                <c:pt idx="516">
                  <c:v>0.40129449838187708</c:v>
                </c:pt>
                <c:pt idx="517">
                  <c:v>0.4021035598705503</c:v>
                </c:pt>
                <c:pt idx="518">
                  <c:v>0.40291262135922468</c:v>
                </c:pt>
                <c:pt idx="519">
                  <c:v>0.40372168284789706</c:v>
                </c:pt>
                <c:pt idx="520">
                  <c:v>0.4045307443365696</c:v>
                </c:pt>
                <c:pt idx="521">
                  <c:v>0.40533980582524376</c:v>
                </c:pt>
                <c:pt idx="522">
                  <c:v>0.40614886731391675</c:v>
                </c:pt>
                <c:pt idx="523">
                  <c:v>0.40695792880258902</c:v>
                </c:pt>
                <c:pt idx="524">
                  <c:v>0.40776699029126284</c:v>
                </c:pt>
                <c:pt idx="525">
                  <c:v>0.40776699029126284</c:v>
                </c:pt>
                <c:pt idx="526">
                  <c:v>0.40857605177993589</c:v>
                </c:pt>
                <c:pt idx="527">
                  <c:v>0.40938511326860955</c:v>
                </c:pt>
                <c:pt idx="528">
                  <c:v>0.41019417475728182</c:v>
                </c:pt>
                <c:pt idx="529">
                  <c:v>0.41100323624595481</c:v>
                </c:pt>
                <c:pt idx="530">
                  <c:v>0.41181229773462918</c:v>
                </c:pt>
                <c:pt idx="531">
                  <c:v>0.41262135922330095</c:v>
                </c:pt>
                <c:pt idx="532">
                  <c:v>0.41343042071197411</c:v>
                </c:pt>
                <c:pt idx="533">
                  <c:v>0.41423948220064732</c:v>
                </c:pt>
                <c:pt idx="534">
                  <c:v>0.41423948220064732</c:v>
                </c:pt>
                <c:pt idx="535">
                  <c:v>0.41504854368932037</c:v>
                </c:pt>
                <c:pt idx="536">
                  <c:v>0.41585760517799447</c:v>
                </c:pt>
                <c:pt idx="537">
                  <c:v>0.41666666666666746</c:v>
                </c:pt>
                <c:pt idx="538">
                  <c:v>0.41747572815533984</c:v>
                </c:pt>
                <c:pt idx="539">
                  <c:v>0.41828478964401417</c:v>
                </c:pt>
                <c:pt idx="540">
                  <c:v>0.41909385113268632</c:v>
                </c:pt>
                <c:pt idx="541">
                  <c:v>0.41990291262135931</c:v>
                </c:pt>
                <c:pt idx="542">
                  <c:v>0.42071197411003236</c:v>
                </c:pt>
                <c:pt idx="543">
                  <c:v>0.42152103559870552</c:v>
                </c:pt>
                <c:pt idx="544">
                  <c:v>0.42233009708737934</c:v>
                </c:pt>
                <c:pt idx="545">
                  <c:v>0.42313915857605117</c:v>
                </c:pt>
                <c:pt idx="546">
                  <c:v>0.42394822006472532</c:v>
                </c:pt>
                <c:pt idx="547">
                  <c:v>0.42475728155339804</c:v>
                </c:pt>
                <c:pt idx="548">
                  <c:v>0.42556634304207203</c:v>
                </c:pt>
                <c:pt idx="549">
                  <c:v>0.42637540453074507</c:v>
                </c:pt>
                <c:pt idx="550">
                  <c:v>0.42718446601941878</c:v>
                </c:pt>
                <c:pt idx="551">
                  <c:v>0.42799352750809061</c:v>
                </c:pt>
                <c:pt idx="552">
                  <c:v>0.42880258899676488</c:v>
                </c:pt>
                <c:pt idx="553">
                  <c:v>0.42961165048543676</c:v>
                </c:pt>
                <c:pt idx="554">
                  <c:v>0.43042071197411147</c:v>
                </c:pt>
                <c:pt idx="555">
                  <c:v>0.43122977346278396</c:v>
                </c:pt>
                <c:pt idx="556">
                  <c:v>0.43203883495145701</c:v>
                </c:pt>
                <c:pt idx="557">
                  <c:v>0.43284789644012944</c:v>
                </c:pt>
                <c:pt idx="558">
                  <c:v>0.43365695792880365</c:v>
                </c:pt>
                <c:pt idx="559">
                  <c:v>0.43446601941747653</c:v>
                </c:pt>
                <c:pt idx="560">
                  <c:v>0.43527508090614886</c:v>
                </c:pt>
                <c:pt idx="561">
                  <c:v>0.43608414239482346</c:v>
                </c:pt>
                <c:pt idx="562">
                  <c:v>0.43689320388349584</c:v>
                </c:pt>
                <c:pt idx="563">
                  <c:v>0.4377022653721695</c:v>
                </c:pt>
                <c:pt idx="564">
                  <c:v>0.43851132686084254</c:v>
                </c:pt>
                <c:pt idx="565">
                  <c:v>0.4393203883495162</c:v>
                </c:pt>
                <c:pt idx="566">
                  <c:v>0.44012944983818775</c:v>
                </c:pt>
                <c:pt idx="567">
                  <c:v>0.44093851132686163</c:v>
                </c:pt>
                <c:pt idx="568">
                  <c:v>0.44174757281553373</c:v>
                </c:pt>
                <c:pt idx="569">
                  <c:v>0.44255663430420777</c:v>
                </c:pt>
                <c:pt idx="570">
                  <c:v>0.44255663430420777</c:v>
                </c:pt>
                <c:pt idx="571">
                  <c:v>0.44336569579288138</c:v>
                </c:pt>
                <c:pt idx="572">
                  <c:v>0.44417475728155348</c:v>
                </c:pt>
                <c:pt idx="573">
                  <c:v>0.44498381877022658</c:v>
                </c:pt>
                <c:pt idx="574">
                  <c:v>0.44579288025889985</c:v>
                </c:pt>
                <c:pt idx="575">
                  <c:v>0.44660194174757289</c:v>
                </c:pt>
                <c:pt idx="576">
                  <c:v>0.44741100323624661</c:v>
                </c:pt>
                <c:pt idx="577">
                  <c:v>0.44822006472491932</c:v>
                </c:pt>
                <c:pt idx="578">
                  <c:v>0.44902912621359226</c:v>
                </c:pt>
                <c:pt idx="579">
                  <c:v>0.44983818770226613</c:v>
                </c:pt>
                <c:pt idx="580">
                  <c:v>0.45064724919093829</c:v>
                </c:pt>
                <c:pt idx="581">
                  <c:v>0.45145631067961239</c:v>
                </c:pt>
                <c:pt idx="582">
                  <c:v>0.45226537216828477</c:v>
                </c:pt>
                <c:pt idx="583">
                  <c:v>0.45307443365695832</c:v>
                </c:pt>
                <c:pt idx="584">
                  <c:v>0.45388349514563198</c:v>
                </c:pt>
                <c:pt idx="585">
                  <c:v>0.45388349514563198</c:v>
                </c:pt>
                <c:pt idx="586">
                  <c:v>0.45388349514563198</c:v>
                </c:pt>
                <c:pt idx="587">
                  <c:v>0.45469255663430419</c:v>
                </c:pt>
                <c:pt idx="588">
                  <c:v>0.45550161812297735</c:v>
                </c:pt>
                <c:pt idx="589">
                  <c:v>0.45631067961165189</c:v>
                </c:pt>
                <c:pt idx="590">
                  <c:v>0.45711974110032361</c:v>
                </c:pt>
                <c:pt idx="591">
                  <c:v>0.45792880258899682</c:v>
                </c:pt>
                <c:pt idx="592">
                  <c:v>0.45873786407766992</c:v>
                </c:pt>
                <c:pt idx="593">
                  <c:v>0.45954692556634302</c:v>
                </c:pt>
                <c:pt idx="594">
                  <c:v>0.4603559870550169</c:v>
                </c:pt>
                <c:pt idx="595">
                  <c:v>0.46116504854368923</c:v>
                </c:pt>
                <c:pt idx="596">
                  <c:v>0.46197411003236288</c:v>
                </c:pt>
                <c:pt idx="597">
                  <c:v>0.4627831715210356</c:v>
                </c:pt>
                <c:pt idx="598">
                  <c:v>0.4627831715210356</c:v>
                </c:pt>
                <c:pt idx="599">
                  <c:v>0.46359223300970881</c:v>
                </c:pt>
                <c:pt idx="600">
                  <c:v>0.46359223300970881</c:v>
                </c:pt>
                <c:pt idx="601">
                  <c:v>0.46440129449838174</c:v>
                </c:pt>
                <c:pt idx="602">
                  <c:v>0.46521035598705568</c:v>
                </c:pt>
                <c:pt idx="603">
                  <c:v>0.46601941747572817</c:v>
                </c:pt>
                <c:pt idx="604">
                  <c:v>0.4668284789644031</c:v>
                </c:pt>
                <c:pt idx="605">
                  <c:v>0.46763754045307371</c:v>
                </c:pt>
                <c:pt idx="606">
                  <c:v>0.46763754045307371</c:v>
                </c:pt>
                <c:pt idx="607">
                  <c:v>0.46844660194174848</c:v>
                </c:pt>
                <c:pt idx="608">
                  <c:v>0.4692556634304208</c:v>
                </c:pt>
                <c:pt idx="609">
                  <c:v>0.47006472491909451</c:v>
                </c:pt>
                <c:pt idx="610">
                  <c:v>0.47087378640776767</c:v>
                </c:pt>
                <c:pt idx="611">
                  <c:v>0.47168284789644127</c:v>
                </c:pt>
                <c:pt idx="612">
                  <c:v>0.47249190938511332</c:v>
                </c:pt>
                <c:pt idx="613">
                  <c:v>0.47330097087378736</c:v>
                </c:pt>
                <c:pt idx="614">
                  <c:v>0.47411003236246035</c:v>
                </c:pt>
                <c:pt idx="615">
                  <c:v>0.47491909385113268</c:v>
                </c:pt>
                <c:pt idx="616">
                  <c:v>0.47572815533980706</c:v>
                </c:pt>
                <c:pt idx="617">
                  <c:v>0.47653721682847894</c:v>
                </c:pt>
                <c:pt idx="618">
                  <c:v>0.47734627831715315</c:v>
                </c:pt>
                <c:pt idx="619">
                  <c:v>0.47815533980582531</c:v>
                </c:pt>
                <c:pt idx="620">
                  <c:v>0.47896440129449969</c:v>
                </c:pt>
                <c:pt idx="621">
                  <c:v>0.47977346278317151</c:v>
                </c:pt>
                <c:pt idx="622">
                  <c:v>0.48058252427184589</c:v>
                </c:pt>
                <c:pt idx="623">
                  <c:v>0.48139158576051788</c:v>
                </c:pt>
                <c:pt idx="624">
                  <c:v>0.48220064724919098</c:v>
                </c:pt>
                <c:pt idx="625">
                  <c:v>0.48300970873786497</c:v>
                </c:pt>
                <c:pt idx="626">
                  <c:v>0.48381877022653802</c:v>
                </c:pt>
                <c:pt idx="627">
                  <c:v>0.48462783171521101</c:v>
                </c:pt>
                <c:pt idx="628">
                  <c:v>0.48543689320388472</c:v>
                </c:pt>
                <c:pt idx="629">
                  <c:v>0.48624595469255666</c:v>
                </c:pt>
                <c:pt idx="630">
                  <c:v>0.48705501618122976</c:v>
                </c:pt>
                <c:pt idx="631">
                  <c:v>0.48786407766990436</c:v>
                </c:pt>
                <c:pt idx="632">
                  <c:v>0.48867313915857608</c:v>
                </c:pt>
                <c:pt idx="633">
                  <c:v>0.48948220064725056</c:v>
                </c:pt>
                <c:pt idx="634">
                  <c:v>0.49029126213592233</c:v>
                </c:pt>
                <c:pt idx="635">
                  <c:v>0.49110032362459582</c:v>
                </c:pt>
                <c:pt idx="636">
                  <c:v>0.49190938511326965</c:v>
                </c:pt>
                <c:pt idx="637">
                  <c:v>0.49271844660194181</c:v>
                </c:pt>
                <c:pt idx="638">
                  <c:v>0.49352750809061563</c:v>
                </c:pt>
                <c:pt idx="639">
                  <c:v>0.4943365695792894</c:v>
                </c:pt>
                <c:pt idx="640">
                  <c:v>0.4943365695792894</c:v>
                </c:pt>
                <c:pt idx="641">
                  <c:v>0.49514563106796178</c:v>
                </c:pt>
                <c:pt idx="642">
                  <c:v>0.49595469255663432</c:v>
                </c:pt>
                <c:pt idx="643">
                  <c:v>0.49676375404530743</c:v>
                </c:pt>
                <c:pt idx="644">
                  <c:v>0.49757281553398147</c:v>
                </c:pt>
                <c:pt idx="645">
                  <c:v>0.49838187702265568</c:v>
                </c:pt>
                <c:pt idx="646">
                  <c:v>0.49919093851132679</c:v>
                </c:pt>
                <c:pt idx="647">
                  <c:v>0.5</c:v>
                </c:pt>
                <c:pt idx="648">
                  <c:v>0.50080906148867432</c:v>
                </c:pt>
                <c:pt idx="649">
                  <c:v>0.50161812297734498</c:v>
                </c:pt>
                <c:pt idx="650">
                  <c:v>0.50242718446601808</c:v>
                </c:pt>
                <c:pt idx="651">
                  <c:v>0.50323624595469107</c:v>
                </c:pt>
                <c:pt idx="652">
                  <c:v>0.50404530744336573</c:v>
                </c:pt>
                <c:pt idx="653">
                  <c:v>0.50485436893203717</c:v>
                </c:pt>
                <c:pt idx="654">
                  <c:v>0.50566343042071193</c:v>
                </c:pt>
                <c:pt idx="655">
                  <c:v>0.50647249190938459</c:v>
                </c:pt>
                <c:pt idx="656">
                  <c:v>0.50728155339805825</c:v>
                </c:pt>
                <c:pt idx="657">
                  <c:v>0.50809061488673135</c:v>
                </c:pt>
                <c:pt idx="658">
                  <c:v>0.50889967637540734</c:v>
                </c:pt>
                <c:pt idx="659">
                  <c:v>0.50970873786407889</c:v>
                </c:pt>
                <c:pt idx="660">
                  <c:v>0.51051779935274832</c:v>
                </c:pt>
                <c:pt idx="661">
                  <c:v>0.51132686084142265</c:v>
                </c:pt>
                <c:pt idx="662">
                  <c:v>0.51213592233009764</c:v>
                </c:pt>
                <c:pt idx="663">
                  <c:v>0.51294498381877063</c:v>
                </c:pt>
                <c:pt idx="664">
                  <c:v>0.5137540453074434</c:v>
                </c:pt>
                <c:pt idx="665">
                  <c:v>0.51456310679611494</c:v>
                </c:pt>
                <c:pt idx="666">
                  <c:v>0.51537216828478949</c:v>
                </c:pt>
                <c:pt idx="667">
                  <c:v>0.51618122977346259</c:v>
                </c:pt>
                <c:pt idx="668">
                  <c:v>0.51699029126213591</c:v>
                </c:pt>
                <c:pt idx="669">
                  <c:v>0.51779935275081035</c:v>
                </c:pt>
                <c:pt idx="670">
                  <c:v>0.51860841423948489</c:v>
                </c:pt>
                <c:pt idx="671">
                  <c:v>0.51860841423948489</c:v>
                </c:pt>
                <c:pt idx="672">
                  <c:v>0.51941747572815411</c:v>
                </c:pt>
                <c:pt idx="673">
                  <c:v>0.52022653721682843</c:v>
                </c:pt>
                <c:pt idx="674">
                  <c:v>0.52103559870550153</c:v>
                </c:pt>
                <c:pt idx="675">
                  <c:v>0.52184466019417686</c:v>
                </c:pt>
                <c:pt idx="676">
                  <c:v>0.52265372168284752</c:v>
                </c:pt>
                <c:pt idx="677">
                  <c:v>0.5234627831715194</c:v>
                </c:pt>
                <c:pt idx="678">
                  <c:v>0.52427184466019583</c:v>
                </c:pt>
                <c:pt idx="679">
                  <c:v>0.5250809061488676</c:v>
                </c:pt>
                <c:pt idx="680">
                  <c:v>0.5258899676375407</c:v>
                </c:pt>
                <c:pt idx="681">
                  <c:v>0.52669902912621369</c:v>
                </c:pt>
                <c:pt idx="682">
                  <c:v>0.52750809061488801</c:v>
                </c:pt>
                <c:pt idx="683">
                  <c:v>0.52831715210355989</c:v>
                </c:pt>
                <c:pt idx="684">
                  <c:v>0.52831715210355989</c:v>
                </c:pt>
                <c:pt idx="685">
                  <c:v>0.529126213592233</c:v>
                </c:pt>
                <c:pt idx="686">
                  <c:v>0.5299352750809061</c:v>
                </c:pt>
                <c:pt idx="687">
                  <c:v>0.53074433656958286</c:v>
                </c:pt>
                <c:pt idx="688">
                  <c:v>0.53155339805825108</c:v>
                </c:pt>
                <c:pt idx="689">
                  <c:v>0.53155339805825108</c:v>
                </c:pt>
                <c:pt idx="690">
                  <c:v>0.53236245954692407</c:v>
                </c:pt>
                <c:pt idx="691">
                  <c:v>0.53317152103559873</c:v>
                </c:pt>
                <c:pt idx="692">
                  <c:v>0.53398058252427183</c:v>
                </c:pt>
                <c:pt idx="693">
                  <c:v>0.53478964401294449</c:v>
                </c:pt>
                <c:pt idx="694">
                  <c:v>0.53559870550161759</c:v>
                </c:pt>
                <c:pt idx="695">
                  <c:v>0.53640776699029058</c:v>
                </c:pt>
                <c:pt idx="696">
                  <c:v>0.53721682847896357</c:v>
                </c:pt>
                <c:pt idx="697">
                  <c:v>0.53802588996763756</c:v>
                </c:pt>
                <c:pt idx="698">
                  <c:v>0.53883495145631066</c:v>
                </c:pt>
                <c:pt idx="699">
                  <c:v>0.53964401294498598</c:v>
                </c:pt>
                <c:pt idx="700">
                  <c:v>0.54045307443365698</c:v>
                </c:pt>
                <c:pt idx="701">
                  <c:v>0.5412621359223273</c:v>
                </c:pt>
                <c:pt idx="702">
                  <c:v>0.54207119741100362</c:v>
                </c:pt>
                <c:pt idx="703">
                  <c:v>0.54288025889967662</c:v>
                </c:pt>
                <c:pt idx="704">
                  <c:v>0.54368932038834961</c:v>
                </c:pt>
                <c:pt idx="705">
                  <c:v>0.54449838187702093</c:v>
                </c:pt>
                <c:pt idx="706">
                  <c:v>0.54530744336569581</c:v>
                </c:pt>
                <c:pt idx="707">
                  <c:v>0.54611650485436702</c:v>
                </c:pt>
                <c:pt idx="708">
                  <c:v>0.54692556634304346</c:v>
                </c:pt>
                <c:pt idx="709">
                  <c:v>0.54692556634304346</c:v>
                </c:pt>
                <c:pt idx="710">
                  <c:v>0.54773462783171523</c:v>
                </c:pt>
                <c:pt idx="711">
                  <c:v>0.54773462783171523</c:v>
                </c:pt>
                <c:pt idx="712">
                  <c:v>0.54854368932038833</c:v>
                </c:pt>
                <c:pt idx="713">
                  <c:v>0.54935275080906021</c:v>
                </c:pt>
                <c:pt idx="714">
                  <c:v>0.55016181229773464</c:v>
                </c:pt>
                <c:pt idx="715">
                  <c:v>0.55097087378640774</c:v>
                </c:pt>
                <c:pt idx="716">
                  <c:v>0.55177993527508284</c:v>
                </c:pt>
                <c:pt idx="717">
                  <c:v>0.55258899676375406</c:v>
                </c:pt>
                <c:pt idx="718">
                  <c:v>0.5533980582524276</c:v>
                </c:pt>
                <c:pt idx="719">
                  <c:v>0.55420711974110037</c:v>
                </c:pt>
                <c:pt idx="720">
                  <c:v>0.55501618122977348</c:v>
                </c:pt>
                <c:pt idx="721">
                  <c:v>0.55663430420711979</c:v>
                </c:pt>
                <c:pt idx="722">
                  <c:v>0.55744336569579289</c:v>
                </c:pt>
                <c:pt idx="723">
                  <c:v>0.55825242718446599</c:v>
                </c:pt>
                <c:pt idx="724">
                  <c:v>0.55906148867313965</c:v>
                </c:pt>
                <c:pt idx="725">
                  <c:v>0.55987055016181264</c:v>
                </c:pt>
                <c:pt idx="726">
                  <c:v>0.56067961165048863</c:v>
                </c:pt>
                <c:pt idx="727">
                  <c:v>0.56148867313915862</c:v>
                </c:pt>
                <c:pt idx="728">
                  <c:v>0.56229773462783172</c:v>
                </c:pt>
                <c:pt idx="729">
                  <c:v>0.56310679611650483</c:v>
                </c:pt>
                <c:pt idx="730">
                  <c:v>0.56391585760518093</c:v>
                </c:pt>
                <c:pt idx="731">
                  <c:v>0.56472491909385281</c:v>
                </c:pt>
                <c:pt idx="732">
                  <c:v>0.56553398058252358</c:v>
                </c:pt>
                <c:pt idx="733">
                  <c:v>0.5663430420711989</c:v>
                </c:pt>
                <c:pt idx="734">
                  <c:v>0.567152103559872</c:v>
                </c:pt>
                <c:pt idx="735">
                  <c:v>0.56796116504854366</c:v>
                </c:pt>
                <c:pt idx="736">
                  <c:v>0.56877022653721765</c:v>
                </c:pt>
                <c:pt idx="737">
                  <c:v>0.56957928802589064</c:v>
                </c:pt>
                <c:pt idx="738">
                  <c:v>0.57038834951456308</c:v>
                </c:pt>
                <c:pt idx="739">
                  <c:v>0.57119741100323662</c:v>
                </c:pt>
                <c:pt idx="740">
                  <c:v>0.57200647249190961</c:v>
                </c:pt>
                <c:pt idx="741">
                  <c:v>0.57281553398058405</c:v>
                </c:pt>
                <c:pt idx="742">
                  <c:v>0.5736245954692557</c:v>
                </c:pt>
                <c:pt idx="743">
                  <c:v>0.57443365695792858</c:v>
                </c:pt>
                <c:pt idx="744">
                  <c:v>0.57524271844660191</c:v>
                </c:pt>
                <c:pt idx="745">
                  <c:v>0.57605177993527512</c:v>
                </c:pt>
                <c:pt idx="746">
                  <c:v>0.57686084142394822</c:v>
                </c:pt>
                <c:pt idx="747">
                  <c:v>0.57766990291262132</c:v>
                </c:pt>
                <c:pt idx="748">
                  <c:v>0.57847896440129454</c:v>
                </c:pt>
                <c:pt idx="749">
                  <c:v>0.5792880258899662</c:v>
                </c:pt>
                <c:pt idx="750">
                  <c:v>0.58009708737864052</c:v>
                </c:pt>
                <c:pt idx="751">
                  <c:v>0.58090614886731107</c:v>
                </c:pt>
                <c:pt idx="752">
                  <c:v>0.58171521035598761</c:v>
                </c:pt>
                <c:pt idx="753">
                  <c:v>0.58171521035598761</c:v>
                </c:pt>
                <c:pt idx="754">
                  <c:v>0.58252427184465838</c:v>
                </c:pt>
                <c:pt idx="755">
                  <c:v>0.58333333333333348</c:v>
                </c:pt>
                <c:pt idx="756">
                  <c:v>0.58414239482200481</c:v>
                </c:pt>
                <c:pt idx="757">
                  <c:v>0.58495145631068113</c:v>
                </c:pt>
                <c:pt idx="758">
                  <c:v>0.58576051779935256</c:v>
                </c:pt>
                <c:pt idx="759">
                  <c:v>0.58656957928802556</c:v>
                </c:pt>
                <c:pt idx="760">
                  <c:v>0.58737864077669788</c:v>
                </c:pt>
                <c:pt idx="761">
                  <c:v>0.58818770226537231</c:v>
                </c:pt>
                <c:pt idx="762">
                  <c:v>0.58899676375404408</c:v>
                </c:pt>
                <c:pt idx="763">
                  <c:v>0.58980582524271852</c:v>
                </c:pt>
                <c:pt idx="764">
                  <c:v>0.59061488673139151</c:v>
                </c:pt>
                <c:pt idx="765">
                  <c:v>0.59142394822006328</c:v>
                </c:pt>
                <c:pt idx="766">
                  <c:v>0.59223300970873616</c:v>
                </c:pt>
                <c:pt idx="767">
                  <c:v>0.59304207119741059</c:v>
                </c:pt>
                <c:pt idx="768">
                  <c:v>0.5938511326860858</c:v>
                </c:pt>
                <c:pt idx="769">
                  <c:v>0.59466019417475657</c:v>
                </c:pt>
                <c:pt idx="770">
                  <c:v>0.59546925566343067</c:v>
                </c:pt>
                <c:pt idx="771">
                  <c:v>0.59627831715210367</c:v>
                </c:pt>
                <c:pt idx="772">
                  <c:v>0.59708737864077677</c:v>
                </c:pt>
                <c:pt idx="773">
                  <c:v>0.59789644012944998</c:v>
                </c:pt>
                <c:pt idx="774">
                  <c:v>0.59789644012944998</c:v>
                </c:pt>
                <c:pt idx="775">
                  <c:v>0.59870550161812364</c:v>
                </c:pt>
                <c:pt idx="776">
                  <c:v>0.59951456310679463</c:v>
                </c:pt>
                <c:pt idx="777">
                  <c:v>0.60032362459546962</c:v>
                </c:pt>
                <c:pt idx="778">
                  <c:v>0.60113268608414261</c:v>
                </c:pt>
                <c:pt idx="779">
                  <c:v>0.60194174757281704</c:v>
                </c:pt>
                <c:pt idx="780">
                  <c:v>0.60275080906149014</c:v>
                </c:pt>
                <c:pt idx="781">
                  <c:v>0.60355987055016325</c:v>
                </c:pt>
                <c:pt idx="782">
                  <c:v>0.60436893203883624</c:v>
                </c:pt>
                <c:pt idx="783">
                  <c:v>0.60517799352750945</c:v>
                </c:pt>
                <c:pt idx="784">
                  <c:v>0.60598705501618244</c:v>
                </c:pt>
                <c:pt idx="785">
                  <c:v>0.60679611650485665</c:v>
                </c:pt>
                <c:pt idx="786">
                  <c:v>0.60760517799352975</c:v>
                </c:pt>
                <c:pt idx="787">
                  <c:v>0.60841423948220053</c:v>
                </c:pt>
                <c:pt idx="788">
                  <c:v>0.60922330097087374</c:v>
                </c:pt>
                <c:pt idx="789">
                  <c:v>0.61003236245954695</c:v>
                </c:pt>
                <c:pt idx="790">
                  <c:v>0.61084142394822172</c:v>
                </c:pt>
                <c:pt idx="791">
                  <c:v>0.61165048543689482</c:v>
                </c:pt>
                <c:pt idx="792">
                  <c:v>0.6124595469255667</c:v>
                </c:pt>
                <c:pt idx="793">
                  <c:v>0.61326860841423969</c:v>
                </c:pt>
                <c:pt idx="794">
                  <c:v>0.61407766990291257</c:v>
                </c:pt>
                <c:pt idx="795">
                  <c:v>0.61488673139158712</c:v>
                </c:pt>
                <c:pt idx="796">
                  <c:v>0.61569579288026011</c:v>
                </c:pt>
                <c:pt idx="797">
                  <c:v>0.61650485436893265</c:v>
                </c:pt>
                <c:pt idx="798">
                  <c:v>0.61731391585760387</c:v>
                </c:pt>
                <c:pt idx="799">
                  <c:v>0.61812297734627863</c:v>
                </c:pt>
                <c:pt idx="800">
                  <c:v>0.61812297734627863</c:v>
                </c:pt>
                <c:pt idx="801">
                  <c:v>0.6189320388349514</c:v>
                </c:pt>
                <c:pt idx="802">
                  <c:v>0.61974110032362628</c:v>
                </c:pt>
                <c:pt idx="803">
                  <c:v>0.62055016181229605</c:v>
                </c:pt>
                <c:pt idx="804">
                  <c:v>0.62135922330097226</c:v>
                </c:pt>
                <c:pt idx="805">
                  <c:v>0.62216828478964359</c:v>
                </c:pt>
                <c:pt idx="806">
                  <c:v>0.6229773462783188</c:v>
                </c:pt>
                <c:pt idx="807">
                  <c:v>0.62378640776699024</c:v>
                </c:pt>
                <c:pt idx="808">
                  <c:v>0.62459546925566345</c:v>
                </c:pt>
                <c:pt idx="809">
                  <c:v>0.62540453074433655</c:v>
                </c:pt>
                <c:pt idx="810">
                  <c:v>0.62621359223301065</c:v>
                </c:pt>
                <c:pt idx="811">
                  <c:v>0.62702265372168364</c:v>
                </c:pt>
                <c:pt idx="812">
                  <c:v>0.62783171521035663</c:v>
                </c:pt>
                <c:pt idx="813">
                  <c:v>0.6286407766990324</c:v>
                </c:pt>
                <c:pt idx="814">
                  <c:v>0.62944983818770406</c:v>
                </c:pt>
                <c:pt idx="815">
                  <c:v>0.63025889967637694</c:v>
                </c:pt>
                <c:pt idx="816">
                  <c:v>0.63106796116504849</c:v>
                </c:pt>
                <c:pt idx="817">
                  <c:v>0.63187702265372436</c:v>
                </c:pt>
                <c:pt idx="818">
                  <c:v>0.6326860841423948</c:v>
                </c:pt>
                <c:pt idx="819">
                  <c:v>0.63349514563106801</c:v>
                </c:pt>
                <c:pt idx="820">
                  <c:v>0.63349514563106801</c:v>
                </c:pt>
                <c:pt idx="821">
                  <c:v>0.63430420711974245</c:v>
                </c:pt>
                <c:pt idx="822">
                  <c:v>0.63511326860841544</c:v>
                </c:pt>
                <c:pt idx="823">
                  <c:v>0.63592233009708765</c:v>
                </c:pt>
                <c:pt idx="824">
                  <c:v>0.63673139158576064</c:v>
                </c:pt>
                <c:pt idx="825">
                  <c:v>0.63754045307443541</c:v>
                </c:pt>
                <c:pt idx="826">
                  <c:v>0.63834951456310995</c:v>
                </c:pt>
                <c:pt idx="827">
                  <c:v>0.63915857605178183</c:v>
                </c:pt>
                <c:pt idx="828">
                  <c:v>0.63996763754045471</c:v>
                </c:pt>
                <c:pt idx="829">
                  <c:v>0.64077669902912793</c:v>
                </c:pt>
                <c:pt idx="830">
                  <c:v>0.6415857605177997</c:v>
                </c:pt>
                <c:pt idx="831">
                  <c:v>0.64239482200647524</c:v>
                </c:pt>
                <c:pt idx="832">
                  <c:v>0.64320388349514701</c:v>
                </c:pt>
                <c:pt idx="833">
                  <c:v>0.64320388349514701</c:v>
                </c:pt>
                <c:pt idx="834">
                  <c:v>0.64401294498381878</c:v>
                </c:pt>
                <c:pt idx="835">
                  <c:v>0.64482200647249432</c:v>
                </c:pt>
                <c:pt idx="836">
                  <c:v>0.64563106796116565</c:v>
                </c:pt>
                <c:pt idx="837">
                  <c:v>0.64644012944983864</c:v>
                </c:pt>
                <c:pt idx="838">
                  <c:v>0.64724919093851319</c:v>
                </c:pt>
                <c:pt idx="839">
                  <c:v>0.64805825242718773</c:v>
                </c:pt>
                <c:pt idx="840">
                  <c:v>0.64886731391585761</c:v>
                </c:pt>
                <c:pt idx="841">
                  <c:v>0.64967637540453216</c:v>
                </c:pt>
                <c:pt idx="842">
                  <c:v>0.65048543689320548</c:v>
                </c:pt>
                <c:pt idx="843">
                  <c:v>0.65129449838187981</c:v>
                </c:pt>
                <c:pt idx="844">
                  <c:v>0.65210355987055013</c:v>
                </c:pt>
                <c:pt idx="845">
                  <c:v>0.65210355987055013</c:v>
                </c:pt>
                <c:pt idx="846">
                  <c:v>0.65291262135922334</c:v>
                </c:pt>
                <c:pt idx="847">
                  <c:v>0.65372168284789911</c:v>
                </c:pt>
                <c:pt idx="848">
                  <c:v>0.65453074433656955</c:v>
                </c:pt>
                <c:pt idx="849">
                  <c:v>0.65533980582524276</c:v>
                </c:pt>
                <c:pt idx="850">
                  <c:v>0.65614886731391808</c:v>
                </c:pt>
                <c:pt idx="851">
                  <c:v>0.65614886731391808</c:v>
                </c:pt>
                <c:pt idx="852">
                  <c:v>0.65695792880258963</c:v>
                </c:pt>
                <c:pt idx="853">
                  <c:v>0.65776699029126218</c:v>
                </c:pt>
                <c:pt idx="854">
                  <c:v>0.65857605177993528</c:v>
                </c:pt>
                <c:pt idx="855">
                  <c:v>0.65938511326860993</c:v>
                </c:pt>
                <c:pt idx="856">
                  <c:v>0.6601941747572817</c:v>
                </c:pt>
                <c:pt idx="857">
                  <c:v>0.66100323624595614</c:v>
                </c:pt>
                <c:pt idx="858">
                  <c:v>0.6618122977346278</c:v>
                </c:pt>
                <c:pt idx="859">
                  <c:v>0.66262135922330356</c:v>
                </c:pt>
                <c:pt idx="860">
                  <c:v>0.66262135922330356</c:v>
                </c:pt>
                <c:pt idx="861">
                  <c:v>0.66343042071197411</c:v>
                </c:pt>
                <c:pt idx="862">
                  <c:v>0.66423948220064843</c:v>
                </c:pt>
                <c:pt idx="863">
                  <c:v>0.66504854368932265</c:v>
                </c:pt>
                <c:pt idx="864">
                  <c:v>0.66585760517799364</c:v>
                </c:pt>
                <c:pt idx="865">
                  <c:v>0.66666666666666663</c:v>
                </c:pt>
                <c:pt idx="866">
                  <c:v>0.66747572815533984</c:v>
                </c:pt>
                <c:pt idx="867">
                  <c:v>0.66828478964401294</c:v>
                </c:pt>
                <c:pt idx="868">
                  <c:v>0.66909385113268771</c:v>
                </c:pt>
                <c:pt idx="869">
                  <c:v>0.66990291262136092</c:v>
                </c:pt>
                <c:pt idx="870">
                  <c:v>0.67071197411003403</c:v>
                </c:pt>
                <c:pt idx="871">
                  <c:v>0.67152103559870824</c:v>
                </c:pt>
                <c:pt idx="872">
                  <c:v>0.67233009708738001</c:v>
                </c:pt>
                <c:pt idx="873">
                  <c:v>0.673139158576053</c:v>
                </c:pt>
                <c:pt idx="874">
                  <c:v>0.67394822006472732</c:v>
                </c:pt>
                <c:pt idx="875">
                  <c:v>0.67475728155340042</c:v>
                </c:pt>
                <c:pt idx="876">
                  <c:v>0.67556634304207119</c:v>
                </c:pt>
                <c:pt idx="877">
                  <c:v>0.67637540453074618</c:v>
                </c:pt>
                <c:pt idx="878">
                  <c:v>0.67718446601941928</c:v>
                </c:pt>
                <c:pt idx="879">
                  <c:v>0.67799352750809327</c:v>
                </c:pt>
                <c:pt idx="880">
                  <c:v>0.67880258899676349</c:v>
                </c:pt>
                <c:pt idx="881">
                  <c:v>0.67880258899676349</c:v>
                </c:pt>
                <c:pt idx="882">
                  <c:v>0.6796116504854397</c:v>
                </c:pt>
                <c:pt idx="883">
                  <c:v>0.68042071197411014</c:v>
                </c:pt>
                <c:pt idx="884">
                  <c:v>0.68122977346278468</c:v>
                </c:pt>
                <c:pt idx="885">
                  <c:v>0.68203883495145645</c:v>
                </c:pt>
                <c:pt idx="886">
                  <c:v>0.682847896440132</c:v>
                </c:pt>
                <c:pt idx="887">
                  <c:v>0.68365695792880365</c:v>
                </c:pt>
                <c:pt idx="888">
                  <c:v>0.68446601941747587</c:v>
                </c:pt>
                <c:pt idx="889">
                  <c:v>0.68527508090614897</c:v>
                </c:pt>
                <c:pt idx="890">
                  <c:v>0.68527508090614897</c:v>
                </c:pt>
                <c:pt idx="891">
                  <c:v>0.68527508090614897</c:v>
                </c:pt>
                <c:pt idx="892">
                  <c:v>0.68608414239482263</c:v>
                </c:pt>
                <c:pt idx="893">
                  <c:v>0.68689320388349706</c:v>
                </c:pt>
                <c:pt idx="894">
                  <c:v>0.68770226537216839</c:v>
                </c:pt>
                <c:pt idx="895">
                  <c:v>0.68851132686084149</c:v>
                </c:pt>
                <c:pt idx="896">
                  <c:v>0.68932038834951481</c:v>
                </c:pt>
                <c:pt idx="897">
                  <c:v>0.69012944983818925</c:v>
                </c:pt>
                <c:pt idx="898">
                  <c:v>0.6909385113268609</c:v>
                </c:pt>
                <c:pt idx="899">
                  <c:v>0.69174757281553545</c:v>
                </c:pt>
                <c:pt idx="900">
                  <c:v>0.69255663430420722</c:v>
                </c:pt>
                <c:pt idx="901">
                  <c:v>0.69336569579288032</c:v>
                </c:pt>
                <c:pt idx="902">
                  <c:v>0.69417475728155464</c:v>
                </c:pt>
                <c:pt idx="903">
                  <c:v>0.69498381877022652</c:v>
                </c:pt>
                <c:pt idx="904">
                  <c:v>0.69579288025890063</c:v>
                </c:pt>
                <c:pt idx="905">
                  <c:v>0.69660194174757295</c:v>
                </c:pt>
                <c:pt idx="906">
                  <c:v>0.6974110032362455</c:v>
                </c:pt>
                <c:pt idx="907">
                  <c:v>0.69822006472491849</c:v>
                </c:pt>
                <c:pt idx="908">
                  <c:v>0.69902912621359525</c:v>
                </c:pt>
                <c:pt idx="909">
                  <c:v>0.69983818770226347</c:v>
                </c:pt>
                <c:pt idx="910">
                  <c:v>0.69983818770226347</c:v>
                </c:pt>
                <c:pt idx="911">
                  <c:v>0.69983818770226347</c:v>
                </c:pt>
                <c:pt idx="912">
                  <c:v>0.70064724919093868</c:v>
                </c:pt>
                <c:pt idx="913">
                  <c:v>0.70145631067961167</c:v>
                </c:pt>
                <c:pt idx="914">
                  <c:v>0.702265372168286</c:v>
                </c:pt>
                <c:pt idx="915">
                  <c:v>0.70307443365695865</c:v>
                </c:pt>
                <c:pt idx="916">
                  <c:v>0.70388349514563109</c:v>
                </c:pt>
                <c:pt idx="917">
                  <c:v>0.7046925566343063</c:v>
                </c:pt>
                <c:pt idx="918">
                  <c:v>0.70550161812297763</c:v>
                </c:pt>
                <c:pt idx="919">
                  <c:v>0.7063106796116505</c:v>
                </c:pt>
                <c:pt idx="920">
                  <c:v>0.7071197411003235</c:v>
                </c:pt>
                <c:pt idx="921">
                  <c:v>0.70792880258899937</c:v>
                </c:pt>
                <c:pt idx="922">
                  <c:v>0.70873786407766959</c:v>
                </c:pt>
                <c:pt idx="923">
                  <c:v>0.70954692556634258</c:v>
                </c:pt>
                <c:pt idx="924">
                  <c:v>0.71035598705501624</c:v>
                </c:pt>
                <c:pt idx="925">
                  <c:v>0.71116504854369078</c:v>
                </c:pt>
                <c:pt idx="926">
                  <c:v>0.71197411003236244</c:v>
                </c:pt>
                <c:pt idx="927">
                  <c:v>0.71278317152103554</c:v>
                </c:pt>
                <c:pt idx="928">
                  <c:v>0.71359223300970875</c:v>
                </c:pt>
                <c:pt idx="929">
                  <c:v>0.71440129449838397</c:v>
                </c:pt>
                <c:pt idx="930">
                  <c:v>0.7152103559870534</c:v>
                </c:pt>
                <c:pt idx="931">
                  <c:v>0.71601941747572995</c:v>
                </c:pt>
                <c:pt idx="932">
                  <c:v>0.71682847896440294</c:v>
                </c:pt>
                <c:pt idx="933">
                  <c:v>0.71763754045307604</c:v>
                </c:pt>
                <c:pt idx="934">
                  <c:v>0.71844660194174759</c:v>
                </c:pt>
                <c:pt idx="935">
                  <c:v>0.71925566343042202</c:v>
                </c:pt>
                <c:pt idx="936">
                  <c:v>0.7200647249190939</c:v>
                </c:pt>
                <c:pt idx="937">
                  <c:v>0.720873786407767</c:v>
                </c:pt>
                <c:pt idx="938">
                  <c:v>0.72168284789644011</c:v>
                </c:pt>
                <c:pt idx="939">
                  <c:v>0.72249190938511365</c:v>
                </c:pt>
                <c:pt idx="940">
                  <c:v>0.72330097087378664</c:v>
                </c:pt>
                <c:pt idx="941">
                  <c:v>0.72411003236245963</c:v>
                </c:pt>
                <c:pt idx="942">
                  <c:v>0.72491909385113273</c:v>
                </c:pt>
                <c:pt idx="943">
                  <c:v>0.72572815533980772</c:v>
                </c:pt>
                <c:pt idx="944">
                  <c:v>0.7265372168284806</c:v>
                </c:pt>
                <c:pt idx="945">
                  <c:v>0.72734627831715215</c:v>
                </c:pt>
                <c:pt idx="946">
                  <c:v>0.72815533980582525</c:v>
                </c:pt>
                <c:pt idx="947">
                  <c:v>0.7289644012944998</c:v>
                </c:pt>
                <c:pt idx="948">
                  <c:v>0.72977346278317434</c:v>
                </c:pt>
                <c:pt idx="949">
                  <c:v>0.73058252427184456</c:v>
                </c:pt>
                <c:pt idx="950">
                  <c:v>0.73058252427184456</c:v>
                </c:pt>
                <c:pt idx="951">
                  <c:v>0.73139158576051777</c:v>
                </c:pt>
                <c:pt idx="952">
                  <c:v>0.7322006472491932</c:v>
                </c:pt>
                <c:pt idx="953">
                  <c:v>0.73300970873786409</c:v>
                </c:pt>
                <c:pt idx="954">
                  <c:v>0.73381877022653763</c:v>
                </c:pt>
                <c:pt idx="955">
                  <c:v>0.73462783171521062</c:v>
                </c:pt>
                <c:pt idx="956">
                  <c:v>0.73543689320388528</c:v>
                </c:pt>
                <c:pt idx="957">
                  <c:v>0.73624595469255805</c:v>
                </c:pt>
                <c:pt idx="958">
                  <c:v>0.73705501618123126</c:v>
                </c:pt>
                <c:pt idx="959">
                  <c:v>0.73786407766990436</c:v>
                </c:pt>
                <c:pt idx="960">
                  <c:v>0.7386731391585788</c:v>
                </c:pt>
                <c:pt idx="961">
                  <c:v>0.73948220064724857</c:v>
                </c:pt>
                <c:pt idx="962">
                  <c:v>0.74029126213592378</c:v>
                </c:pt>
                <c:pt idx="963">
                  <c:v>0.74110032362459788</c:v>
                </c:pt>
                <c:pt idx="964">
                  <c:v>0.74190938511326854</c:v>
                </c:pt>
                <c:pt idx="965">
                  <c:v>0.74271844660194175</c:v>
                </c:pt>
                <c:pt idx="966">
                  <c:v>0.74271844660194175</c:v>
                </c:pt>
                <c:pt idx="967">
                  <c:v>0.74352750809061452</c:v>
                </c:pt>
                <c:pt idx="968">
                  <c:v>0.74433656957928807</c:v>
                </c:pt>
                <c:pt idx="969">
                  <c:v>0.74514563106796161</c:v>
                </c:pt>
                <c:pt idx="970">
                  <c:v>0.74595469255663593</c:v>
                </c:pt>
                <c:pt idx="971">
                  <c:v>0.7467637540453077</c:v>
                </c:pt>
                <c:pt idx="972">
                  <c:v>0.74757281553398214</c:v>
                </c:pt>
                <c:pt idx="973">
                  <c:v>0.74838187702265369</c:v>
                </c:pt>
                <c:pt idx="974">
                  <c:v>0.74919093851132823</c:v>
                </c:pt>
                <c:pt idx="975">
                  <c:v>0.75000000000000133</c:v>
                </c:pt>
                <c:pt idx="976">
                  <c:v>0.75080906148867554</c:v>
                </c:pt>
                <c:pt idx="977">
                  <c:v>0.75161812297734631</c:v>
                </c:pt>
                <c:pt idx="978">
                  <c:v>0.75242718446601942</c:v>
                </c:pt>
                <c:pt idx="979">
                  <c:v>0.75323624595469252</c:v>
                </c:pt>
                <c:pt idx="980">
                  <c:v>0.75404530744336751</c:v>
                </c:pt>
                <c:pt idx="981">
                  <c:v>0.7548543689320385</c:v>
                </c:pt>
                <c:pt idx="982">
                  <c:v>0.7556634304207136</c:v>
                </c:pt>
                <c:pt idx="983">
                  <c:v>0.75647249190938515</c:v>
                </c:pt>
                <c:pt idx="984">
                  <c:v>0.75728155339805991</c:v>
                </c:pt>
                <c:pt idx="985">
                  <c:v>0.75728155339805991</c:v>
                </c:pt>
                <c:pt idx="986">
                  <c:v>0.75809061488673279</c:v>
                </c:pt>
                <c:pt idx="987">
                  <c:v>0.75889967637540834</c:v>
                </c:pt>
                <c:pt idx="988">
                  <c:v>0.75970873786408011</c:v>
                </c:pt>
                <c:pt idx="989">
                  <c:v>0.76051779935274955</c:v>
                </c:pt>
                <c:pt idx="990">
                  <c:v>0.76051779935274955</c:v>
                </c:pt>
                <c:pt idx="991">
                  <c:v>0.76132686084142398</c:v>
                </c:pt>
                <c:pt idx="992">
                  <c:v>0.7621359223300993</c:v>
                </c:pt>
                <c:pt idx="993">
                  <c:v>0.76294498381877196</c:v>
                </c:pt>
                <c:pt idx="994">
                  <c:v>0.76375404530744362</c:v>
                </c:pt>
                <c:pt idx="995">
                  <c:v>0.7645631067961165</c:v>
                </c:pt>
                <c:pt idx="996">
                  <c:v>0.7653721682847896</c:v>
                </c:pt>
                <c:pt idx="997">
                  <c:v>0.76618122977346281</c:v>
                </c:pt>
                <c:pt idx="998">
                  <c:v>0.76699029126213736</c:v>
                </c:pt>
                <c:pt idx="999">
                  <c:v>0.76779935275081179</c:v>
                </c:pt>
                <c:pt idx="1000">
                  <c:v>0.768608414239486</c:v>
                </c:pt>
                <c:pt idx="1001">
                  <c:v>0.76941747572815533</c:v>
                </c:pt>
                <c:pt idx="1002">
                  <c:v>0.77022653721682954</c:v>
                </c:pt>
                <c:pt idx="1003">
                  <c:v>0.77103559870550165</c:v>
                </c:pt>
                <c:pt idx="1004">
                  <c:v>0.77184466019417819</c:v>
                </c:pt>
                <c:pt idx="1005">
                  <c:v>0.77184466019417819</c:v>
                </c:pt>
                <c:pt idx="1006">
                  <c:v>0.77265372168284774</c:v>
                </c:pt>
                <c:pt idx="1007">
                  <c:v>0.77265372168284774</c:v>
                </c:pt>
                <c:pt idx="1008">
                  <c:v>0.77346278317152051</c:v>
                </c:pt>
                <c:pt idx="1009">
                  <c:v>0.77346278317152051</c:v>
                </c:pt>
                <c:pt idx="1010">
                  <c:v>0.77427184466019705</c:v>
                </c:pt>
                <c:pt idx="1011">
                  <c:v>0.77508090614886882</c:v>
                </c:pt>
                <c:pt idx="1012">
                  <c:v>0.77588996763754192</c:v>
                </c:pt>
                <c:pt idx="1013">
                  <c:v>0.77588996763754192</c:v>
                </c:pt>
                <c:pt idx="1014">
                  <c:v>0.77669902912621502</c:v>
                </c:pt>
                <c:pt idx="1015">
                  <c:v>0.77750809061488924</c:v>
                </c:pt>
                <c:pt idx="1016">
                  <c:v>0.77831715210356112</c:v>
                </c:pt>
                <c:pt idx="1017">
                  <c:v>0.77912621359223411</c:v>
                </c:pt>
                <c:pt idx="1018">
                  <c:v>0.77993527508090665</c:v>
                </c:pt>
                <c:pt idx="1019">
                  <c:v>0.78074433656958286</c:v>
                </c:pt>
                <c:pt idx="1020">
                  <c:v>0.78155339805825108</c:v>
                </c:pt>
                <c:pt idx="1021">
                  <c:v>0.78236245954692407</c:v>
                </c:pt>
                <c:pt idx="1022">
                  <c:v>0.78317152103559873</c:v>
                </c:pt>
                <c:pt idx="1023">
                  <c:v>0.78398058252427183</c:v>
                </c:pt>
                <c:pt idx="1024">
                  <c:v>0.78478964401294449</c:v>
                </c:pt>
                <c:pt idx="1025">
                  <c:v>0.78559870550161759</c:v>
                </c:pt>
                <c:pt idx="1026">
                  <c:v>0.78640776699029058</c:v>
                </c:pt>
                <c:pt idx="1027">
                  <c:v>0.78721682847896357</c:v>
                </c:pt>
                <c:pt idx="1028">
                  <c:v>0.78802588996763756</c:v>
                </c:pt>
                <c:pt idx="1029">
                  <c:v>0.78883495145631066</c:v>
                </c:pt>
                <c:pt idx="1030">
                  <c:v>0.78883495145631066</c:v>
                </c:pt>
                <c:pt idx="1031">
                  <c:v>0.78964401294498598</c:v>
                </c:pt>
                <c:pt idx="1032">
                  <c:v>0.79045307443365698</c:v>
                </c:pt>
                <c:pt idx="1033">
                  <c:v>0.7912621359223273</c:v>
                </c:pt>
                <c:pt idx="1034">
                  <c:v>0.79207119741100362</c:v>
                </c:pt>
                <c:pt idx="1035">
                  <c:v>0.79288025889967662</c:v>
                </c:pt>
                <c:pt idx="1036">
                  <c:v>0.79368932038834961</c:v>
                </c:pt>
                <c:pt idx="1037">
                  <c:v>0.79449838187702093</c:v>
                </c:pt>
                <c:pt idx="1038">
                  <c:v>0.79530744336569581</c:v>
                </c:pt>
                <c:pt idx="1039">
                  <c:v>0.79611650485436702</c:v>
                </c:pt>
                <c:pt idx="1040">
                  <c:v>0.79692556634304346</c:v>
                </c:pt>
                <c:pt idx="1041">
                  <c:v>0.79773462783171523</c:v>
                </c:pt>
                <c:pt idx="1042">
                  <c:v>0.79854368932038833</c:v>
                </c:pt>
                <c:pt idx="1043">
                  <c:v>0.79935275080906021</c:v>
                </c:pt>
                <c:pt idx="1044">
                  <c:v>0.80016181229773464</c:v>
                </c:pt>
                <c:pt idx="1045">
                  <c:v>0.80097087378640774</c:v>
                </c:pt>
                <c:pt idx="1046">
                  <c:v>0.80177993527508284</c:v>
                </c:pt>
                <c:pt idx="1047">
                  <c:v>0.80177993527508284</c:v>
                </c:pt>
                <c:pt idx="1048">
                  <c:v>0.80258899676375406</c:v>
                </c:pt>
                <c:pt idx="1049">
                  <c:v>0.8033980582524276</c:v>
                </c:pt>
                <c:pt idx="1050">
                  <c:v>0.80420711974110037</c:v>
                </c:pt>
                <c:pt idx="1051">
                  <c:v>0.80501618122977348</c:v>
                </c:pt>
                <c:pt idx="1052">
                  <c:v>0.80582524271844802</c:v>
                </c:pt>
                <c:pt idx="1053">
                  <c:v>0.80663430420711979</c:v>
                </c:pt>
                <c:pt idx="1054">
                  <c:v>0.80744336569579289</c:v>
                </c:pt>
                <c:pt idx="1055">
                  <c:v>0.80825242718446599</c:v>
                </c:pt>
                <c:pt idx="1056">
                  <c:v>0.80906148867313965</c:v>
                </c:pt>
                <c:pt idx="1057">
                  <c:v>0.80987055016181264</c:v>
                </c:pt>
                <c:pt idx="1058">
                  <c:v>0.80987055016181264</c:v>
                </c:pt>
                <c:pt idx="1059">
                  <c:v>0.81067961165048863</c:v>
                </c:pt>
                <c:pt idx="1060">
                  <c:v>0.81148867313915862</c:v>
                </c:pt>
                <c:pt idx="1061">
                  <c:v>0.81229773462783172</c:v>
                </c:pt>
                <c:pt idx="1062">
                  <c:v>0.81310679611650483</c:v>
                </c:pt>
                <c:pt idx="1063">
                  <c:v>0.81391585760518093</c:v>
                </c:pt>
                <c:pt idx="1064">
                  <c:v>0.81391585760518093</c:v>
                </c:pt>
                <c:pt idx="1065">
                  <c:v>0.81472491909385281</c:v>
                </c:pt>
                <c:pt idx="1066">
                  <c:v>0.81553398058252358</c:v>
                </c:pt>
                <c:pt idx="1067">
                  <c:v>0.8163430420711989</c:v>
                </c:pt>
                <c:pt idx="1068">
                  <c:v>0.817152103559872</c:v>
                </c:pt>
                <c:pt idx="1069">
                  <c:v>0.81796116504854366</c:v>
                </c:pt>
                <c:pt idx="1070">
                  <c:v>0.81877022653721765</c:v>
                </c:pt>
                <c:pt idx="1071">
                  <c:v>0.81957928802589064</c:v>
                </c:pt>
                <c:pt idx="1072">
                  <c:v>0.82038834951456308</c:v>
                </c:pt>
                <c:pt idx="1073">
                  <c:v>0.82119741100323662</c:v>
                </c:pt>
                <c:pt idx="1074">
                  <c:v>0.82200647249190961</c:v>
                </c:pt>
                <c:pt idx="1075">
                  <c:v>0.82281553398058405</c:v>
                </c:pt>
                <c:pt idx="1076">
                  <c:v>0.8236245954692557</c:v>
                </c:pt>
                <c:pt idx="1077">
                  <c:v>0.82443365695792858</c:v>
                </c:pt>
                <c:pt idx="1078">
                  <c:v>0.82524271844660191</c:v>
                </c:pt>
                <c:pt idx="1079">
                  <c:v>0.82605177993527512</c:v>
                </c:pt>
                <c:pt idx="1080">
                  <c:v>0.82686084142394822</c:v>
                </c:pt>
                <c:pt idx="1081">
                  <c:v>0.82766990291262132</c:v>
                </c:pt>
                <c:pt idx="1082">
                  <c:v>0.82847896440129454</c:v>
                </c:pt>
                <c:pt idx="1083">
                  <c:v>0.8292880258899662</c:v>
                </c:pt>
                <c:pt idx="1084">
                  <c:v>0.83009708737864074</c:v>
                </c:pt>
                <c:pt idx="1085">
                  <c:v>0.83090614886731229</c:v>
                </c:pt>
                <c:pt idx="1086">
                  <c:v>0.83171521035598883</c:v>
                </c:pt>
                <c:pt idx="1087">
                  <c:v>0.83252427184466016</c:v>
                </c:pt>
                <c:pt idx="1088">
                  <c:v>0.8333333333333337</c:v>
                </c:pt>
                <c:pt idx="1089">
                  <c:v>0.8333333333333337</c:v>
                </c:pt>
                <c:pt idx="1090">
                  <c:v>0.83414239482200647</c:v>
                </c:pt>
                <c:pt idx="1091">
                  <c:v>0.83414239482200647</c:v>
                </c:pt>
                <c:pt idx="1092">
                  <c:v>0.83495145631068235</c:v>
                </c:pt>
                <c:pt idx="1093">
                  <c:v>0.83576051779935279</c:v>
                </c:pt>
                <c:pt idx="1094">
                  <c:v>0.83656957928802589</c:v>
                </c:pt>
                <c:pt idx="1095">
                  <c:v>0.83737864077669899</c:v>
                </c:pt>
                <c:pt idx="1096">
                  <c:v>0.83818770226537265</c:v>
                </c:pt>
                <c:pt idx="1097">
                  <c:v>0.8389967637540453</c:v>
                </c:pt>
                <c:pt idx="1098">
                  <c:v>0.83980582524271863</c:v>
                </c:pt>
                <c:pt idx="1099">
                  <c:v>0.84061488673139162</c:v>
                </c:pt>
                <c:pt idx="1100">
                  <c:v>0.8414239482200645</c:v>
                </c:pt>
                <c:pt idx="1101">
                  <c:v>0.84223300970873749</c:v>
                </c:pt>
                <c:pt idx="1102">
                  <c:v>0.84304207119741104</c:v>
                </c:pt>
                <c:pt idx="1103">
                  <c:v>0.84385113268608691</c:v>
                </c:pt>
                <c:pt idx="1104">
                  <c:v>0.84466019417475724</c:v>
                </c:pt>
                <c:pt idx="1105">
                  <c:v>0.8454692556634319</c:v>
                </c:pt>
                <c:pt idx="1106">
                  <c:v>0.84627831715210478</c:v>
                </c:pt>
                <c:pt idx="1107">
                  <c:v>0.84708737864077788</c:v>
                </c:pt>
                <c:pt idx="1108">
                  <c:v>0.84708737864077788</c:v>
                </c:pt>
                <c:pt idx="1109">
                  <c:v>0.84789644012945065</c:v>
                </c:pt>
                <c:pt idx="1110">
                  <c:v>0.84870550161812508</c:v>
                </c:pt>
                <c:pt idx="1111">
                  <c:v>0.84870550161812508</c:v>
                </c:pt>
                <c:pt idx="1112">
                  <c:v>0.84951456310679607</c:v>
                </c:pt>
                <c:pt idx="1113">
                  <c:v>0.84951456310679607</c:v>
                </c:pt>
                <c:pt idx="1114">
                  <c:v>0.85032362459546962</c:v>
                </c:pt>
                <c:pt idx="1115">
                  <c:v>0.85113268608414261</c:v>
                </c:pt>
                <c:pt idx="1116">
                  <c:v>0.85194174757281704</c:v>
                </c:pt>
                <c:pt idx="1117">
                  <c:v>0.85275080906149014</c:v>
                </c:pt>
                <c:pt idx="1118">
                  <c:v>0.85355987055016325</c:v>
                </c:pt>
                <c:pt idx="1119">
                  <c:v>0.85436893203883624</c:v>
                </c:pt>
                <c:pt idx="1120">
                  <c:v>0.85517799352750945</c:v>
                </c:pt>
                <c:pt idx="1121">
                  <c:v>0.85598705501618244</c:v>
                </c:pt>
                <c:pt idx="1122">
                  <c:v>0.85679611650485665</c:v>
                </c:pt>
                <c:pt idx="1123">
                  <c:v>0.85760517799352975</c:v>
                </c:pt>
                <c:pt idx="1124">
                  <c:v>0.85841423948220053</c:v>
                </c:pt>
                <c:pt idx="1125">
                  <c:v>0.85922330097087374</c:v>
                </c:pt>
                <c:pt idx="1126">
                  <c:v>0.86003236245954695</c:v>
                </c:pt>
                <c:pt idx="1127">
                  <c:v>0.86084142394822172</c:v>
                </c:pt>
                <c:pt idx="1128">
                  <c:v>0.86165048543689482</c:v>
                </c:pt>
                <c:pt idx="1129">
                  <c:v>0.8624595469255667</c:v>
                </c:pt>
                <c:pt idx="1130">
                  <c:v>0.86326860841423969</c:v>
                </c:pt>
                <c:pt idx="1131">
                  <c:v>0.86407766990291257</c:v>
                </c:pt>
                <c:pt idx="1132">
                  <c:v>0.86488673139158712</c:v>
                </c:pt>
                <c:pt idx="1133">
                  <c:v>0.86569579288026011</c:v>
                </c:pt>
                <c:pt idx="1134">
                  <c:v>0.86650485436893265</c:v>
                </c:pt>
                <c:pt idx="1135">
                  <c:v>0.86731391585760387</c:v>
                </c:pt>
                <c:pt idx="1136">
                  <c:v>0.86812297734627863</c:v>
                </c:pt>
                <c:pt idx="1137">
                  <c:v>0.8689320388349514</c:v>
                </c:pt>
                <c:pt idx="1138">
                  <c:v>0.86974110032362628</c:v>
                </c:pt>
                <c:pt idx="1139">
                  <c:v>0.86974110032362628</c:v>
                </c:pt>
                <c:pt idx="1140">
                  <c:v>0.87055016181229605</c:v>
                </c:pt>
                <c:pt idx="1141">
                  <c:v>0.87135922330097226</c:v>
                </c:pt>
                <c:pt idx="1142">
                  <c:v>0.87216828478964359</c:v>
                </c:pt>
                <c:pt idx="1143">
                  <c:v>0.8729773462783188</c:v>
                </c:pt>
                <c:pt idx="1144">
                  <c:v>0.87378640776699024</c:v>
                </c:pt>
                <c:pt idx="1145">
                  <c:v>0.87378640776699024</c:v>
                </c:pt>
                <c:pt idx="1146">
                  <c:v>0.87459546925566345</c:v>
                </c:pt>
                <c:pt idx="1147">
                  <c:v>0.87540453074433655</c:v>
                </c:pt>
                <c:pt idx="1148">
                  <c:v>0.87621359223301065</c:v>
                </c:pt>
                <c:pt idx="1149">
                  <c:v>0.87702265372168364</c:v>
                </c:pt>
                <c:pt idx="1150">
                  <c:v>0.87783171521035663</c:v>
                </c:pt>
                <c:pt idx="1151">
                  <c:v>0.8786407766990324</c:v>
                </c:pt>
                <c:pt idx="1152">
                  <c:v>0.87944983818770406</c:v>
                </c:pt>
                <c:pt idx="1153">
                  <c:v>0.87944983818770406</c:v>
                </c:pt>
                <c:pt idx="1154">
                  <c:v>0.87944983818770406</c:v>
                </c:pt>
                <c:pt idx="1155">
                  <c:v>0.88025889967637572</c:v>
                </c:pt>
                <c:pt idx="1156">
                  <c:v>0.88106796116504693</c:v>
                </c:pt>
                <c:pt idx="1157">
                  <c:v>0.88187702265372325</c:v>
                </c:pt>
                <c:pt idx="1158">
                  <c:v>0.88187702265372325</c:v>
                </c:pt>
                <c:pt idx="1159">
                  <c:v>0.88268608414239458</c:v>
                </c:pt>
                <c:pt idx="1160">
                  <c:v>0.88349514563106757</c:v>
                </c:pt>
                <c:pt idx="1161">
                  <c:v>0.88430420711974123</c:v>
                </c:pt>
                <c:pt idx="1162">
                  <c:v>0.88511326860841433</c:v>
                </c:pt>
                <c:pt idx="1163">
                  <c:v>0.88592233009708754</c:v>
                </c:pt>
                <c:pt idx="1164">
                  <c:v>0.88673139158576053</c:v>
                </c:pt>
                <c:pt idx="1165">
                  <c:v>0.88754045307443374</c:v>
                </c:pt>
                <c:pt idx="1166">
                  <c:v>0.88834951456310884</c:v>
                </c:pt>
                <c:pt idx="1167">
                  <c:v>0.88834951456310884</c:v>
                </c:pt>
                <c:pt idx="1168">
                  <c:v>0.88915857605178061</c:v>
                </c:pt>
                <c:pt idx="1169">
                  <c:v>0.8899676375404536</c:v>
                </c:pt>
                <c:pt idx="1170">
                  <c:v>0.8907766990291266</c:v>
                </c:pt>
                <c:pt idx="1171">
                  <c:v>0.89158576051779947</c:v>
                </c:pt>
                <c:pt idx="1172">
                  <c:v>0.89239482200647402</c:v>
                </c:pt>
                <c:pt idx="1173">
                  <c:v>0.89320388349514579</c:v>
                </c:pt>
                <c:pt idx="1174">
                  <c:v>0.89401294498381856</c:v>
                </c:pt>
                <c:pt idx="1175">
                  <c:v>0.89482200647249321</c:v>
                </c:pt>
                <c:pt idx="1176">
                  <c:v>0.89563106796116521</c:v>
                </c:pt>
                <c:pt idx="1177">
                  <c:v>0.89644012944983831</c:v>
                </c:pt>
                <c:pt idx="1178">
                  <c:v>0.89724919093851163</c:v>
                </c:pt>
                <c:pt idx="1179">
                  <c:v>0.89724919093851163</c:v>
                </c:pt>
                <c:pt idx="1180">
                  <c:v>0.89805825242718651</c:v>
                </c:pt>
                <c:pt idx="1181">
                  <c:v>0.8988673139158575</c:v>
                </c:pt>
                <c:pt idx="1182">
                  <c:v>0.89967637540453083</c:v>
                </c:pt>
                <c:pt idx="1183">
                  <c:v>0.90048543689320393</c:v>
                </c:pt>
                <c:pt idx="1184">
                  <c:v>0.90129449838187858</c:v>
                </c:pt>
                <c:pt idx="1185">
                  <c:v>0.90210355987054958</c:v>
                </c:pt>
                <c:pt idx="1186">
                  <c:v>0.90291262135922257</c:v>
                </c:pt>
                <c:pt idx="1187">
                  <c:v>0.90372168284789789</c:v>
                </c:pt>
                <c:pt idx="1188">
                  <c:v>0.90453074433656833</c:v>
                </c:pt>
                <c:pt idx="1189">
                  <c:v>0.90533980582524132</c:v>
                </c:pt>
                <c:pt idx="1190">
                  <c:v>0.90614886731391664</c:v>
                </c:pt>
                <c:pt idx="1191">
                  <c:v>0.90695792880258896</c:v>
                </c:pt>
                <c:pt idx="1192">
                  <c:v>0.90776699029126062</c:v>
                </c:pt>
                <c:pt idx="1193">
                  <c:v>0.90857605177993372</c:v>
                </c:pt>
                <c:pt idx="1194">
                  <c:v>0.9093851132686086</c:v>
                </c:pt>
                <c:pt idx="1195">
                  <c:v>0.91019417475728159</c:v>
                </c:pt>
                <c:pt idx="1196">
                  <c:v>0.9110032362459547</c:v>
                </c:pt>
                <c:pt idx="1197">
                  <c:v>0.91181229773462757</c:v>
                </c:pt>
                <c:pt idx="1198">
                  <c:v>0.91262135922330234</c:v>
                </c:pt>
                <c:pt idx="1199">
                  <c:v>0.91343042071197356</c:v>
                </c:pt>
                <c:pt idx="1200">
                  <c:v>0.91423948220064721</c:v>
                </c:pt>
                <c:pt idx="1201">
                  <c:v>0.91423948220064721</c:v>
                </c:pt>
                <c:pt idx="1202">
                  <c:v>0.91504854368932065</c:v>
                </c:pt>
                <c:pt idx="1203">
                  <c:v>0.91585760517799353</c:v>
                </c:pt>
                <c:pt idx="1204">
                  <c:v>0.91666666666666652</c:v>
                </c:pt>
                <c:pt idx="1205">
                  <c:v>0.91747572815533951</c:v>
                </c:pt>
                <c:pt idx="1206">
                  <c:v>0.9182847896440125</c:v>
                </c:pt>
                <c:pt idx="1207">
                  <c:v>0.91909385113268605</c:v>
                </c:pt>
                <c:pt idx="1208">
                  <c:v>0.9199029126213597</c:v>
                </c:pt>
                <c:pt idx="1209">
                  <c:v>0.92071197411003269</c:v>
                </c:pt>
                <c:pt idx="1210">
                  <c:v>0.92152103559870691</c:v>
                </c:pt>
                <c:pt idx="1211">
                  <c:v>0.92233009708737868</c:v>
                </c:pt>
                <c:pt idx="1212">
                  <c:v>0.92313915857605178</c:v>
                </c:pt>
                <c:pt idx="1213">
                  <c:v>0.9239482200647261</c:v>
                </c:pt>
                <c:pt idx="1214">
                  <c:v>0.92475728155339865</c:v>
                </c:pt>
                <c:pt idx="1215">
                  <c:v>0.92556634304206975</c:v>
                </c:pt>
                <c:pt idx="1216">
                  <c:v>0.92637540453074463</c:v>
                </c:pt>
                <c:pt idx="1217">
                  <c:v>0.92718446601941762</c:v>
                </c:pt>
                <c:pt idx="1218">
                  <c:v>0.92799352750809205</c:v>
                </c:pt>
                <c:pt idx="1219">
                  <c:v>0.92880258899676205</c:v>
                </c:pt>
                <c:pt idx="1220">
                  <c:v>0.92880258899676205</c:v>
                </c:pt>
                <c:pt idx="1221">
                  <c:v>0.92961165048543848</c:v>
                </c:pt>
                <c:pt idx="1222">
                  <c:v>0.93042071197411003</c:v>
                </c:pt>
                <c:pt idx="1223">
                  <c:v>0.93122977346278446</c:v>
                </c:pt>
                <c:pt idx="1224">
                  <c:v>0.93203883495145634</c:v>
                </c:pt>
                <c:pt idx="1225">
                  <c:v>0.93284789644013189</c:v>
                </c:pt>
                <c:pt idx="1226">
                  <c:v>0.93365695792880365</c:v>
                </c:pt>
                <c:pt idx="1227">
                  <c:v>0.93446601941747576</c:v>
                </c:pt>
                <c:pt idx="1228">
                  <c:v>0.93527508090614886</c:v>
                </c:pt>
                <c:pt idx="1229">
                  <c:v>0.93608414239482263</c:v>
                </c:pt>
                <c:pt idx="1230">
                  <c:v>0.93689320388349695</c:v>
                </c:pt>
                <c:pt idx="1231">
                  <c:v>0.93770226537216828</c:v>
                </c:pt>
                <c:pt idx="1232">
                  <c:v>0.93851132686084138</c:v>
                </c:pt>
                <c:pt idx="1233">
                  <c:v>0.9393203883495147</c:v>
                </c:pt>
                <c:pt idx="1234">
                  <c:v>0.94012944983818914</c:v>
                </c:pt>
                <c:pt idx="1235">
                  <c:v>0.94093851132686079</c:v>
                </c:pt>
                <c:pt idx="1236">
                  <c:v>0.94093851132686079</c:v>
                </c:pt>
                <c:pt idx="1237">
                  <c:v>0.94174757281553534</c:v>
                </c:pt>
                <c:pt idx="1238">
                  <c:v>0.94255663430420711</c:v>
                </c:pt>
                <c:pt idx="1239">
                  <c:v>0.94336569579288021</c:v>
                </c:pt>
                <c:pt idx="1240">
                  <c:v>0.94336569579288021</c:v>
                </c:pt>
                <c:pt idx="1241">
                  <c:v>0.94417475728155364</c:v>
                </c:pt>
                <c:pt idx="1242">
                  <c:v>0.94498381877022652</c:v>
                </c:pt>
                <c:pt idx="1243">
                  <c:v>0.94579288025890063</c:v>
                </c:pt>
                <c:pt idx="1244">
                  <c:v>0.94660194174757284</c:v>
                </c:pt>
                <c:pt idx="1245">
                  <c:v>0.9474110032362455</c:v>
                </c:pt>
                <c:pt idx="1246">
                  <c:v>0.94822006472491849</c:v>
                </c:pt>
                <c:pt idx="1247">
                  <c:v>0.94902912621359514</c:v>
                </c:pt>
                <c:pt idx="1248">
                  <c:v>0.94983818770226347</c:v>
                </c:pt>
                <c:pt idx="1249">
                  <c:v>0.95064724919093868</c:v>
                </c:pt>
                <c:pt idx="1250">
                  <c:v>0.95064724919093868</c:v>
                </c:pt>
                <c:pt idx="1251">
                  <c:v>0.95145631067961167</c:v>
                </c:pt>
                <c:pt idx="1252">
                  <c:v>0.952265372168286</c:v>
                </c:pt>
                <c:pt idx="1253">
                  <c:v>0.952265372168286</c:v>
                </c:pt>
                <c:pt idx="1254">
                  <c:v>0.95307443365695865</c:v>
                </c:pt>
                <c:pt idx="1255">
                  <c:v>0.95388349514563109</c:v>
                </c:pt>
                <c:pt idx="1256">
                  <c:v>0.9546925566343063</c:v>
                </c:pt>
                <c:pt idx="1257">
                  <c:v>0.95550161812297763</c:v>
                </c:pt>
                <c:pt idx="1258">
                  <c:v>0.9563106796116505</c:v>
                </c:pt>
                <c:pt idx="1259">
                  <c:v>0.9563106796116505</c:v>
                </c:pt>
                <c:pt idx="1260">
                  <c:v>0.9563106796116505</c:v>
                </c:pt>
                <c:pt idx="1261">
                  <c:v>0.9571197411003235</c:v>
                </c:pt>
                <c:pt idx="1262">
                  <c:v>0.95792880258899937</c:v>
                </c:pt>
                <c:pt idx="1263">
                  <c:v>0.95792880258899937</c:v>
                </c:pt>
                <c:pt idx="1264">
                  <c:v>0.95873786407766959</c:v>
                </c:pt>
                <c:pt idx="1265">
                  <c:v>0.95954692556634258</c:v>
                </c:pt>
                <c:pt idx="1266">
                  <c:v>0.95954692556634258</c:v>
                </c:pt>
                <c:pt idx="1267">
                  <c:v>0.96035598705501624</c:v>
                </c:pt>
                <c:pt idx="1268">
                  <c:v>0.96116504854369078</c:v>
                </c:pt>
                <c:pt idx="1269">
                  <c:v>0.96116504854369078</c:v>
                </c:pt>
                <c:pt idx="1270">
                  <c:v>0.96197411003236244</c:v>
                </c:pt>
                <c:pt idx="1271">
                  <c:v>0.96197411003236244</c:v>
                </c:pt>
                <c:pt idx="1272">
                  <c:v>0.96278317152103554</c:v>
                </c:pt>
                <c:pt idx="1273">
                  <c:v>0.96359223300970875</c:v>
                </c:pt>
                <c:pt idx="1274">
                  <c:v>0.96359223300970875</c:v>
                </c:pt>
                <c:pt idx="1275">
                  <c:v>0.96440129449838397</c:v>
                </c:pt>
                <c:pt idx="1276">
                  <c:v>0.9652103559870534</c:v>
                </c:pt>
                <c:pt idx="1277">
                  <c:v>0.96601941747572995</c:v>
                </c:pt>
                <c:pt idx="1278">
                  <c:v>0.96682847896440294</c:v>
                </c:pt>
                <c:pt idx="1279">
                  <c:v>0.96763754045307604</c:v>
                </c:pt>
                <c:pt idx="1280">
                  <c:v>0.96844660194174759</c:v>
                </c:pt>
                <c:pt idx="1281">
                  <c:v>0.96925566343042202</c:v>
                </c:pt>
                <c:pt idx="1282">
                  <c:v>0.97006472491909379</c:v>
                </c:pt>
                <c:pt idx="1283">
                  <c:v>0.97087378640776689</c:v>
                </c:pt>
                <c:pt idx="1284">
                  <c:v>0.97168284789643999</c:v>
                </c:pt>
                <c:pt idx="1285">
                  <c:v>0.97168284789643999</c:v>
                </c:pt>
                <c:pt idx="1286">
                  <c:v>0.97249190938511365</c:v>
                </c:pt>
                <c:pt idx="1287">
                  <c:v>0.97330097087378664</c:v>
                </c:pt>
                <c:pt idx="1288">
                  <c:v>0.97411003236245963</c:v>
                </c:pt>
                <c:pt idx="1289">
                  <c:v>0.97491909385113262</c:v>
                </c:pt>
                <c:pt idx="1290">
                  <c:v>0.9757281553398075</c:v>
                </c:pt>
                <c:pt idx="1291">
                  <c:v>0.97653721682848038</c:v>
                </c:pt>
                <c:pt idx="1292">
                  <c:v>0.97653721682848038</c:v>
                </c:pt>
                <c:pt idx="1293">
                  <c:v>0.97734627831715204</c:v>
                </c:pt>
                <c:pt idx="1294">
                  <c:v>0.97815533980582514</c:v>
                </c:pt>
                <c:pt idx="1295">
                  <c:v>0.9789644012944998</c:v>
                </c:pt>
                <c:pt idx="1296">
                  <c:v>0.97977346278317412</c:v>
                </c:pt>
                <c:pt idx="1297">
                  <c:v>0.98058252427184245</c:v>
                </c:pt>
                <c:pt idx="1298">
                  <c:v>0.98139158576051655</c:v>
                </c:pt>
                <c:pt idx="1299">
                  <c:v>0.98220064724919165</c:v>
                </c:pt>
                <c:pt idx="1300">
                  <c:v>0.98220064724919165</c:v>
                </c:pt>
                <c:pt idx="1301">
                  <c:v>0.98300970873786275</c:v>
                </c:pt>
                <c:pt idx="1302">
                  <c:v>0.98381877022653719</c:v>
                </c:pt>
                <c:pt idx="1303">
                  <c:v>0.9846278317152104</c:v>
                </c:pt>
                <c:pt idx="1304">
                  <c:v>0.98543689320388361</c:v>
                </c:pt>
                <c:pt idx="1305">
                  <c:v>0.9862459546925566</c:v>
                </c:pt>
                <c:pt idx="1306">
                  <c:v>0.98705501618122982</c:v>
                </c:pt>
                <c:pt idx="1307">
                  <c:v>0.98786407766990292</c:v>
                </c:pt>
                <c:pt idx="1308">
                  <c:v>0.98867313915857735</c:v>
                </c:pt>
                <c:pt idx="1309">
                  <c:v>0.98948220064724712</c:v>
                </c:pt>
                <c:pt idx="1310">
                  <c:v>0.99029126213592233</c:v>
                </c:pt>
                <c:pt idx="1311">
                  <c:v>0.99110032362459666</c:v>
                </c:pt>
                <c:pt idx="1312">
                  <c:v>0.99110032362459666</c:v>
                </c:pt>
                <c:pt idx="1313">
                  <c:v>0.99110032362459666</c:v>
                </c:pt>
                <c:pt idx="1314">
                  <c:v>0.99190938511326721</c:v>
                </c:pt>
                <c:pt idx="1315">
                  <c:v>0.99271844660194153</c:v>
                </c:pt>
                <c:pt idx="1316">
                  <c:v>0.99352750809061319</c:v>
                </c:pt>
                <c:pt idx="1317">
                  <c:v>0.99352750809061319</c:v>
                </c:pt>
                <c:pt idx="1318">
                  <c:v>0.99352750809061319</c:v>
                </c:pt>
                <c:pt idx="1319">
                  <c:v>0.9943365695792864</c:v>
                </c:pt>
                <c:pt idx="1320">
                  <c:v>0.99514563106796117</c:v>
                </c:pt>
                <c:pt idx="1321">
                  <c:v>0.9959546925566346</c:v>
                </c:pt>
                <c:pt idx="1322">
                  <c:v>0.99676375404530748</c:v>
                </c:pt>
                <c:pt idx="1323">
                  <c:v>0.99757281553398069</c:v>
                </c:pt>
                <c:pt idx="1324">
                  <c:v>0.99757281553398069</c:v>
                </c:pt>
                <c:pt idx="1325">
                  <c:v>0.99838187702265357</c:v>
                </c:pt>
                <c:pt idx="1326">
                  <c:v>0.99838187702265357</c:v>
                </c:pt>
                <c:pt idx="1327">
                  <c:v>0.9991909385113269</c:v>
                </c:pt>
                <c:pt idx="1328">
                  <c:v>0.9991909385113269</c:v>
                </c:pt>
                <c:pt idx="1329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v>FRS + FMD</c:v>
          </c:tx>
          <c:marker>
            <c:symbol val="none"/>
          </c:marker>
          <c:xVal>
            <c:numRef>
              <c:f>Sheet1!$H$2:$H$1319</c:f>
              <c:numCache>
                <c:formatCode>General</c:formatCode>
                <c:ptCount val="13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1.0526315789473687E-2</c:v>
                </c:pt>
                <c:pt idx="21">
                  <c:v>1.0526315789473687E-2</c:v>
                </c:pt>
                <c:pt idx="22">
                  <c:v>1.0526315789473687E-2</c:v>
                </c:pt>
                <c:pt idx="23">
                  <c:v>1.0526315789473687E-2</c:v>
                </c:pt>
                <c:pt idx="24">
                  <c:v>1.0526315789473687E-2</c:v>
                </c:pt>
                <c:pt idx="25">
                  <c:v>1.0526315789473687E-2</c:v>
                </c:pt>
                <c:pt idx="26">
                  <c:v>1.0526315789473687E-2</c:v>
                </c:pt>
                <c:pt idx="27">
                  <c:v>1.0526315789473687E-2</c:v>
                </c:pt>
                <c:pt idx="28">
                  <c:v>1.0526315789473687E-2</c:v>
                </c:pt>
                <c:pt idx="29">
                  <c:v>1.0526315789473687E-2</c:v>
                </c:pt>
                <c:pt idx="30">
                  <c:v>1.0526315789473687E-2</c:v>
                </c:pt>
                <c:pt idx="31">
                  <c:v>1.0526315789473687E-2</c:v>
                </c:pt>
                <c:pt idx="32">
                  <c:v>1.0526315789473687E-2</c:v>
                </c:pt>
                <c:pt idx="33">
                  <c:v>1.0526315789473687E-2</c:v>
                </c:pt>
                <c:pt idx="34">
                  <c:v>1.0526315789473687E-2</c:v>
                </c:pt>
                <c:pt idx="35">
                  <c:v>1.0526315789473687E-2</c:v>
                </c:pt>
                <c:pt idx="36">
                  <c:v>1.0526315789473687E-2</c:v>
                </c:pt>
                <c:pt idx="37">
                  <c:v>1.0526315789473687E-2</c:v>
                </c:pt>
                <c:pt idx="38">
                  <c:v>1.0526315789473687E-2</c:v>
                </c:pt>
                <c:pt idx="39">
                  <c:v>1.0526315789473687E-2</c:v>
                </c:pt>
                <c:pt idx="40">
                  <c:v>1.0526315789473687E-2</c:v>
                </c:pt>
                <c:pt idx="41">
                  <c:v>1.0526315789473687E-2</c:v>
                </c:pt>
                <c:pt idx="42">
                  <c:v>1.0526315789473687E-2</c:v>
                </c:pt>
                <c:pt idx="43">
                  <c:v>1.0526315789473687E-2</c:v>
                </c:pt>
                <c:pt idx="44">
                  <c:v>1.0526315789473687E-2</c:v>
                </c:pt>
                <c:pt idx="45">
                  <c:v>1.0526315789473687E-2</c:v>
                </c:pt>
                <c:pt idx="46">
                  <c:v>1.0526315789473687E-2</c:v>
                </c:pt>
                <c:pt idx="47">
                  <c:v>1.0526315789473687E-2</c:v>
                </c:pt>
                <c:pt idx="48">
                  <c:v>1.0526315789473687E-2</c:v>
                </c:pt>
                <c:pt idx="49">
                  <c:v>1.0526315789473687E-2</c:v>
                </c:pt>
                <c:pt idx="50">
                  <c:v>1.0526315789473687E-2</c:v>
                </c:pt>
                <c:pt idx="51">
                  <c:v>1.0526315789473687E-2</c:v>
                </c:pt>
                <c:pt idx="52">
                  <c:v>1.0526315789473687E-2</c:v>
                </c:pt>
                <c:pt idx="53">
                  <c:v>1.0526315789473687E-2</c:v>
                </c:pt>
                <c:pt idx="54">
                  <c:v>1.0526315789473687E-2</c:v>
                </c:pt>
                <c:pt idx="55">
                  <c:v>1.0526315789473687E-2</c:v>
                </c:pt>
                <c:pt idx="56">
                  <c:v>1.0526315789473687E-2</c:v>
                </c:pt>
                <c:pt idx="57">
                  <c:v>1.0526315789473687E-2</c:v>
                </c:pt>
                <c:pt idx="58">
                  <c:v>1.0526315789473687E-2</c:v>
                </c:pt>
                <c:pt idx="59">
                  <c:v>1.0526315789473687E-2</c:v>
                </c:pt>
                <c:pt idx="60">
                  <c:v>1.0526315789473687E-2</c:v>
                </c:pt>
                <c:pt idx="61">
                  <c:v>1.0526315789473687E-2</c:v>
                </c:pt>
                <c:pt idx="62">
                  <c:v>1.0526315789473687E-2</c:v>
                </c:pt>
                <c:pt idx="63">
                  <c:v>1.0526315789473687E-2</c:v>
                </c:pt>
                <c:pt idx="64">
                  <c:v>1.0526315789473687E-2</c:v>
                </c:pt>
                <c:pt idx="65">
                  <c:v>1.0526315789473687E-2</c:v>
                </c:pt>
                <c:pt idx="66">
                  <c:v>1.0526315789473687E-2</c:v>
                </c:pt>
                <c:pt idx="67">
                  <c:v>1.0526315789473687E-2</c:v>
                </c:pt>
                <c:pt idx="68">
                  <c:v>1.0526315789473687E-2</c:v>
                </c:pt>
                <c:pt idx="69">
                  <c:v>1.0526315789473687E-2</c:v>
                </c:pt>
                <c:pt idx="70">
                  <c:v>1.0526315789473687E-2</c:v>
                </c:pt>
                <c:pt idx="71">
                  <c:v>1.0526315789473687E-2</c:v>
                </c:pt>
                <c:pt idx="72">
                  <c:v>1.0526315789473687E-2</c:v>
                </c:pt>
                <c:pt idx="73">
                  <c:v>1.0526315789473687E-2</c:v>
                </c:pt>
                <c:pt idx="74">
                  <c:v>1.0526315789473687E-2</c:v>
                </c:pt>
                <c:pt idx="75">
                  <c:v>1.0526315789473687E-2</c:v>
                </c:pt>
                <c:pt idx="76">
                  <c:v>1.0526315789473687E-2</c:v>
                </c:pt>
                <c:pt idx="77">
                  <c:v>1.0526315789473687E-2</c:v>
                </c:pt>
                <c:pt idx="78">
                  <c:v>1.0526315789473687E-2</c:v>
                </c:pt>
                <c:pt idx="79">
                  <c:v>1.0526315789473687E-2</c:v>
                </c:pt>
                <c:pt idx="80">
                  <c:v>1.0526315789473687E-2</c:v>
                </c:pt>
                <c:pt idx="81">
                  <c:v>1.0526315789473687E-2</c:v>
                </c:pt>
                <c:pt idx="82">
                  <c:v>1.0526315789473687E-2</c:v>
                </c:pt>
                <c:pt idx="83">
                  <c:v>1.0526315789473687E-2</c:v>
                </c:pt>
                <c:pt idx="84">
                  <c:v>1.0526315789473687E-2</c:v>
                </c:pt>
                <c:pt idx="85">
                  <c:v>1.0526315789473687E-2</c:v>
                </c:pt>
                <c:pt idx="86">
                  <c:v>1.0526315789473687E-2</c:v>
                </c:pt>
                <c:pt idx="87">
                  <c:v>1.0526315789473687E-2</c:v>
                </c:pt>
                <c:pt idx="88">
                  <c:v>1.0526315789473687E-2</c:v>
                </c:pt>
                <c:pt idx="89">
                  <c:v>1.0526315789473687E-2</c:v>
                </c:pt>
                <c:pt idx="90">
                  <c:v>1.0526315789473687E-2</c:v>
                </c:pt>
                <c:pt idx="91">
                  <c:v>1.0526315789473687E-2</c:v>
                </c:pt>
                <c:pt idx="92">
                  <c:v>1.0526315789473687E-2</c:v>
                </c:pt>
                <c:pt idx="93">
                  <c:v>1.0526315789473687E-2</c:v>
                </c:pt>
                <c:pt idx="94">
                  <c:v>1.0526315789473687E-2</c:v>
                </c:pt>
                <c:pt idx="95">
                  <c:v>2.1052631578947382E-2</c:v>
                </c:pt>
                <c:pt idx="96">
                  <c:v>2.1052631578947382E-2</c:v>
                </c:pt>
                <c:pt idx="97">
                  <c:v>2.1052631578947382E-2</c:v>
                </c:pt>
                <c:pt idx="98">
                  <c:v>2.1052631578947382E-2</c:v>
                </c:pt>
                <c:pt idx="99">
                  <c:v>2.1052631578947382E-2</c:v>
                </c:pt>
                <c:pt idx="100">
                  <c:v>2.1052631578947382E-2</c:v>
                </c:pt>
                <c:pt idx="101">
                  <c:v>2.1052631578947382E-2</c:v>
                </c:pt>
                <c:pt idx="102">
                  <c:v>2.1052631578947382E-2</c:v>
                </c:pt>
                <c:pt idx="103">
                  <c:v>2.1052631578947382E-2</c:v>
                </c:pt>
                <c:pt idx="104">
                  <c:v>2.1052631578947382E-2</c:v>
                </c:pt>
                <c:pt idx="105">
                  <c:v>2.1052631578947382E-2</c:v>
                </c:pt>
                <c:pt idx="106">
                  <c:v>3.1578947368421151E-2</c:v>
                </c:pt>
                <c:pt idx="107">
                  <c:v>3.1578947368421151E-2</c:v>
                </c:pt>
                <c:pt idx="108">
                  <c:v>3.1578947368421151E-2</c:v>
                </c:pt>
                <c:pt idx="109">
                  <c:v>3.1578947368421151E-2</c:v>
                </c:pt>
                <c:pt idx="110">
                  <c:v>3.1578947368421151E-2</c:v>
                </c:pt>
                <c:pt idx="111">
                  <c:v>3.1578947368421151E-2</c:v>
                </c:pt>
                <c:pt idx="112">
                  <c:v>3.1578947368421151E-2</c:v>
                </c:pt>
                <c:pt idx="113">
                  <c:v>3.1578947368421151E-2</c:v>
                </c:pt>
                <c:pt idx="114">
                  <c:v>3.1578947368421151E-2</c:v>
                </c:pt>
                <c:pt idx="115">
                  <c:v>3.1578947368421151E-2</c:v>
                </c:pt>
                <c:pt idx="116">
                  <c:v>3.1578947368421151E-2</c:v>
                </c:pt>
                <c:pt idx="117">
                  <c:v>3.1578947368421151E-2</c:v>
                </c:pt>
                <c:pt idx="118">
                  <c:v>3.1578947368421151E-2</c:v>
                </c:pt>
                <c:pt idx="119">
                  <c:v>3.1578947368421151E-2</c:v>
                </c:pt>
                <c:pt idx="120">
                  <c:v>3.1578947368421151E-2</c:v>
                </c:pt>
                <c:pt idx="121">
                  <c:v>3.1578947368421151E-2</c:v>
                </c:pt>
                <c:pt idx="122">
                  <c:v>3.1578947368421151E-2</c:v>
                </c:pt>
                <c:pt idx="123">
                  <c:v>3.1578947368421151E-2</c:v>
                </c:pt>
                <c:pt idx="124">
                  <c:v>3.1578947368421151E-2</c:v>
                </c:pt>
                <c:pt idx="125">
                  <c:v>3.1578947368421151E-2</c:v>
                </c:pt>
                <c:pt idx="126">
                  <c:v>3.1578947368421151E-2</c:v>
                </c:pt>
                <c:pt idx="127">
                  <c:v>3.1578947368421151E-2</c:v>
                </c:pt>
                <c:pt idx="128">
                  <c:v>3.1578947368421151E-2</c:v>
                </c:pt>
                <c:pt idx="129">
                  <c:v>3.1578947368421151E-2</c:v>
                </c:pt>
                <c:pt idx="130">
                  <c:v>4.2105263157894764E-2</c:v>
                </c:pt>
                <c:pt idx="131">
                  <c:v>4.2105263157894764E-2</c:v>
                </c:pt>
                <c:pt idx="132">
                  <c:v>4.2105263157894764E-2</c:v>
                </c:pt>
                <c:pt idx="133">
                  <c:v>4.2105263157894764E-2</c:v>
                </c:pt>
                <c:pt idx="134">
                  <c:v>5.2631578947368432E-2</c:v>
                </c:pt>
                <c:pt idx="135">
                  <c:v>5.2631578947368432E-2</c:v>
                </c:pt>
                <c:pt idx="136">
                  <c:v>5.2631578947368432E-2</c:v>
                </c:pt>
                <c:pt idx="137">
                  <c:v>5.2631578947368432E-2</c:v>
                </c:pt>
                <c:pt idx="138">
                  <c:v>5.2631578947368432E-2</c:v>
                </c:pt>
                <c:pt idx="139">
                  <c:v>5.2631578947368432E-2</c:v>
                </c:pt>
                <c:pt idx="140">
                  <c:v>5.2631578947368432E-2</c:v>
                </c:pt>
                <c:pt idx="141">
                  <c:v>5.2631578947368432E-2</c:v>
                </c:pt>
                <c:pt idx="142">
                  <c:v>5.2631578947368432E-2</c:v>
                </c:pt>
                <c:pt idx="143">
                  <c:v>5.2631578947368432E-2</c:v>
                </c:pt>
                <c:pt idx="144">
                  <c:v>6.3157894736842121E-2</c:v>
                </c:pt>
                <c:pt idx="145">
                  <c:v>6.3157894736842121E-2</c:v>
                </c:pt>
                <c:pt idx="146">
                  <c:v>6.3157894736842121E-2</c:v>
                </c:pt>
                <c:pt idx="147">
                  <c:v>6.3157894736842121E-2</c:v>
                </c:pt>
                <c:pt idx="148">
                  <c:v>6.3157894736842121E-2</c:v>
                </c:pt>
                <c:pt idx="149">
                  <c:v>6.3157894736842121E-2</c:v>
                </c:pt>
                <c:pt idx="150">
                  <c:v>6.3157894736842121E-2</c:v>
                </c:pt>
                <c:pt idx="151">
                  <c:v>6.3157894736842121E-2</c:v>
                </c:pt>
                <c:pt idx="152">
                  <c:v>6.3157894736842121E-2</c:v>
                </c:pt>
                <c:pt idx="153">
                  <c:v>6.3157894736842121E-2</c:v>
                </c:pt>
                <c:pt idx="154">
                  <c:v>6.3157894736842121E-2</c:v>
                </c:pt>
                <c:pt idx="155">
                  <c:v>6.3157894736842121E-2</c:v>
                </c:pt>
                <c:pt idx="156">
                  <c:v>6.3157894736842121E-2</c:v>
                </c:pt>
                <c:pt idx="157">
                  <c:v>6.3157894736842121E-2</c:v>
                </c:pt>
                <c:pt idx="158">
                  <c:v>6.3157894736842121E-2</c:v>
                </c:pt>
                <c:pt idx="159">
                  <c:v>6.3157894736842121E-2</c:v>
                </c:pt>
                <c:pt idx="160">
                  <c:v>6.3157894736842121E-2</c:v>
                </c:pt>
                <c:pt idx="161">
                  <c:v>6.3157894736842121E-2</c:v>
                </c:pt>
                <c:pt idx="162">
                  <c:v>6.3157894736842121E-2</c:v>
                </c:pt>
                <c:pt idx="163">
                  <c:v>6.3157894736842121E-2</c:v>
                </c:pt>
                <c:pt idx="164">
                  <c:v>6.3157894736842121E-2</c:v>
                </c:pt>
                <c:pt idx="165">
                  <c:v>6.3157894736842121E-2</c:v>
                </c:pt>
                <c:pt idx="166">
                  <c:v>6.3157894736842121E-2</c:v>
                </c:pt>
                <c:pt idx="167">
                  <c:v>6.3157894736842121E-2</c:v>
                </c:pt>
                <c:pt idx="168">
                  <c:v>6.3157894736842121E-2</c:v>
                </c:pt>
                <c:pt idx="169">
                  <c:v>6.3157894736842121E-2</c:v>
                </c:pt>
                <c:pt idx="170">
                  <c:v>6.3157894736842121E-2</c:v>
                </c:pt>
                <c:pt idx="171">
                  <c:v>6.3157894736842121E-2</c:v>
                </c:pt>
                <c:pt idx="172">
                  <c:v>6.3157894736842121E-2</c:v>
                </c:pt>
                <c:pt idx="173">
                  <c:v>6.3157894736842121E-2</c:v>
                </c:pt>
                <c:pt idx="174">
                  <c:v>6.3157894736842121E-2</c:v>
                </c:pt>
                <c:pt idx="175">
                  <c:v>6.3157894736842121E-2</c:v>
                </c:pt>
                <c:pt idx="176">
                  <c:v>7.368421052631581E-2</c:v>
                </c:pt>
                <c:pt idx="177">
                  <c:v>7.368421052631581E-2</c:v>
                </c:pt>
                <c:pt idx="178">
                  <c:v>7.368421052631581E-2</c:v>
                </c:pt>
                <c:pt idx="179">
                  <c:v>7.368421052631581E-2</c:v>
                </c:pt>
                <c:pt idx="180">
                  <c:v>7.368421052631581E-2</c:v>
                </c:pt>
                <c:pt idx="181">
                  <c:v>7.368421052631581E-2</c:v>
                </c:pt>
                <c:pt idx="182">
                  <c:v>7.368421052631581E-2</c:v>
                </c:pt>
                <c:pt idx="183">
                  <c:v>7.368421052631581E-2</c:v>
                </c:pt>
                <c:pt idx="184">
                  <c:v>7.368421052631581E-2</c:v>
                </c:pt>
                <c:pt idx="185">
                  <c:v>7.368421052631581E-2</c:v>
                </c:pt>
                <c:pt idx="186">
                  <c:v>7.368421052631581E-2</c:v>
                </c:pt>
                <c:pt idx="187">
                  <c:v>7.368421052631581E-2</c:v>
                </c:pt>
                <c:pt idx="188">
                  <c:v>8.4210526315789527E-2</c:v>
                </c:pt>
                <c:pt idx="189">
                  <c:v>8.4210526315789527E-2</c:v>
                </c:pt>
                <c:pt idx="190">
                  <c:v>8.4210526315789527E-2</c:v>
                </c:pt>
                <c:pt idx="191">
                  <c:v>8.4210526315789527E-2</c:v>
                </c:pt>
                <c:pt idx="192">
                  <c:v>8.4210526315789527E-2</c:v>
                </c:pt>
                <c:pt idx="193">
                  <c:v>8.4210526315789527E-2</c:v>
                </c:pt>
                <c:pt idx="194">
                  <c:v>8.4210526315789527E-2</c:v>
                </c:pt>
                <c:pt idx="195">
                  <c:v>8.4210526315789527E-2</c:v>
                </c:pt>
                <c:pt idx="196">
                  <c:v>8.4210526315789527E-2</c:v>
                </c:pt>
                <c:pt idx="197">
                  <c:v>8.4210526315789527E-2</c:v>
                </c:pt>
                <c:pt idx="198">
                  <c:v>8.4210526315789527E-2</c:v>
                </c:pt>
                <c:pt idx="199">
                  <c:v>8.4210526315789527E-2</c:v>
                </c:pt>
                <c:pt idx="200">
                  <c:v>8.4210526315789527E-2</c:v>
                </c:pt>
                <c:pt idx="201">
                  <c:v>8.4210526315789527E-2</c:v>
                </c:pt>
                <c:pt idx="202">
                  <c:v>8.4210526315789527E-2</c:v>
                </c:pt>
                <c:pt idx="203">
                  <c:v>9.4736842105263772E-2</c:v>
                </c:pt>
                <c:pt idx="204">
                  <c:v>9.4736842105263772E-2</c:v>
                </c:pt>
                <c:pt idx="205">
                  <c:v>9.4736842105263772E-2</c:v>
                </c:pt>
                <c:pt idx="206">
                  <c:v>9.4736842105263772E-2</c:v>
                </c:pt>
                <c:pt idx="207">
                  <c:v>9.4736842105263772E-2</c:v>
                </c:pt>
                <c:pt idx="208">
                  <c:v>9.4736842105263772E-2</c:v>
                </c:pt>
                <c:pt idx="209">
                  <c:v>9.4736842105263772E-2</c:v>
                </c:pt>
                <c:pt idx="210">
                  <c:v>0.10526315789473686</c:v>
                </c:pt>
                <c:pt idx="211">
                  <c:v>0.10526315789473686</c:v>
                </c:pt>
                <c:pt idx="212">
                  <c:v>0.10526315789473686</c:v>
                </c:pt>
                <c:pt idx="213">
                  <c:v>0.10526315789473686</c:v>
                </c:pt>
                <c:pt idx="214">
                  <c:v>0.10526315789473686</c:v>
                </c:pt>
                <c:pt idx="215">
                  <c:v>0.10526315789473686</c:v>
                </c:pt>
                <c:pt idx="216">
                  <c:v>0.10526315789473686</c:v>
                </c:pt>
                <c:pt idx="217">
                  <c:v>0.10526315789473686</c:v>
                </c:pt>
                <c:pt idx="218">
                  <c:v>0.10526315789473686</c:v>
                </c:pt>
                <c:pt idx="219">
                  <c:v>0.10526315789473686</c:v>
                </c:pt>
                <c:pt idx="220">
                  <c:v>0.10526315789473686</c:v>
                </c:pt>
                <c:pt idx="221">
                  <c:v>0.10526315789473686</c:v>
                </c:pt>
                <c:pt idx="222">
                  <c:v>0.10526315789473686</c:v>
                </c:pt>
                <c:pt idx="223">
                  <c:v>0.10526315789473686</c:v>
                </c:pt>
                <c:pt idx="224">
                  <c:v>0.10526315789473686</c:v>
                </c:pt>
                <c:pt idx="225">
                  <c:v>0.10526315789473686</c:v>
                </c:pt>
                <c:pt idx="226">
                  <c:v>0.10526315789473686</c:v>
                </c:pt>
                <c:pt idx="227">
                  <c:v>0.10526315789473686</c:v>
                </c:pt>
                <c:pt idx="228">
                  <c:v>0.10526315789473686</c:v>
                </c:pt>
                <c:pt idx="229">
                  <c:v>0.10526315789473686</c:v>
                </c:pt>
                <c:pt idx="230">
                  <c:v>0.10526315789473686</c:v>
                </c:pt>
                <c:pt idx="231">
                  <c:v>0.10526315789473686</c:v>
                </c:pt>
                <c:pt idx="232">
                  <c:v>0.10526315789473686</c:v>
                </c:pt>
                <c:pt idx="233">
                  <c:v>0.10526315789473686</c:v>
                </c:pt>
                <c:pt idx="234">
                  <c:v>0.10526315789473686</c:v>
                </c:pt>
                <c:pt idx="235">
                  <c:v>0.10526315789473686</c:v>
                </c:pt>
                <c:pt idx="236">
                  <c:v>0.10526315789473686</c:v>
                </c:pt>
                <c:pt idx="237">
                  <c:v>0.10526315789473686</c:v>
                </c:pt>
                <c:pt idx="238">
                  <c:v>0.10526315789473686</c:v>
                </c:pt>
                <c:pt idx="239">
                  <c:v>0.10526315789473686</c:v>
                </c:pt>
                <c:pt idx="240">
                  <c:v>0.11578947368421059</c:v>
                </c:pt>
                <c:pt idx="241">
                  <c:v>0.11578947368421059</c:v>
                </c:pt>
                <c:pt idx="242">
                  <c:v>0.11578947368421059</c:v>
                </c:pt>
                <c:pt idx="243">
                  <c:v>0.11578947368421059</c:v>
                </c:pt>
                <c:pt idx="244">
                  <c:v>0.11578947368421059</c:v>
                </c:pt>
                <c:pt idx="245">
                  <c:v>0.11578947368421059</c:v>
                </c:pt>
                <c:pt idx="246">
                  <c:v>0.11578947368421059</c:v>
                </c:pt>
                <c:pt idx="247">
                  <c:v>0.11578947368421059</c:v>
                </c:pt>
                <c:pt idx="248">
                  <c:v>0.11578947368421059</c:v>
                </c:pt>
                <c:pt idx="249">
                  <c:v>0.11578947368421059</c:v>
                </c:pt>
                <c:pt idx="250">
                  <c:v>0.11578947368421059</c:v>
                </c:pt>
                <c:pt idx="251">
                  <c:v>0.11578947368421059</c:v>
                </c:pt>
                <c:pt idx="252">
                  <c:v>0.11578947368421059</c:v>
                </c:pt>
                <c:pt idx="253">
                  <c:v>0.11578947368421059</c:v>
                </c:pt>
                <c:pt idx="254">
                  <c:v>0.11578947368421059</c:v>
                </c:pt>
                <c:pt idx="255">
                  <c:v>0.11578947368421059</c:v>
                </c:pt>
                <c:pt idx="256">
                  <c:v>0.11578947368421059</c:v>
                </c:pt>
                <c:pt idx="257">
                  <c:v>0.11578947368421059</c:v>
                </c:pt>
                <c:pt idx="258">
                  <c:v>0.11578947368421059</c:v>
                </c:pt>
                <c:pt idx="259">
                  <c:v>0.11578947368421059</c:v>
                </c:pt>
                <c:pt idx="260">
                  <c:v>0.11578947368421059</c:v>
                </c:pt>
                <c:pt idx="261">
                  <c:v>0.12631578947368419</c:v>
                </c:pt>
                <c:pt idx="262">
                  <c:v>0.12631578947368419</c:v>
                </c:pt>
                <c:pt idx="263">
                  <c:v>0.12631578947368419</c:v>
                </c:pt>
                <c:pt idx="264">
                  <c:v>0.12631578947368419</c:v>
                </c:pt>
                <c:pt idx="265">
                  <c:v>0.12631578947368419</c:v>
                </c:pt>
                <c:pt idx="266">
                  <c:v>0.12631578947368419</c:v>
                </c:pt>
                <c:pt idx="267">
                  <c:v>0.12631578947368419</c:v>
                </c:pt>
                <c:pt idx="268">
                  <c:v>0.12631578947368419</c:v>
                </c:pt>
                <c:pt idx="269">
                  <c:v>0.12631578947368419</c:v>
                </c:pt>
                <c:pt idx="270">
                  <c:v>0.12631578947368419</c:v>
                </c:pt>
                <c:pt idx="271">
                  <c:v>0.12631578947368419</c:v>
                </c:pt>
                <c:pt idx="272">
                  <c:v>0.12631578947368419</c:v>
                </c:pt>
                <c:pt idx="273">
                  <c:v>0.12631578947368419</c:v>
                </c:pt>
                <c:pt idx="274">
                  <c:v>0.12631578947368419</c:v>
                </c:pt>
                <c:pt idx="275">
                  <c:v>0.12631578947368419</c:v>
                </c:pt>
                <c:pt idx="276">
                  <c:v>0.12631578947368419</c:v>
                </c:pt>
                <c:pt idx="277">
                  <c:v>0.12631578947368419</c:v>
                </c:pt>
                <c:pt idx="278">
                  <c:v>0.12631578947368419</c:v>
                </c:pt>
                <c:pt idx="279">
                  <c:v>0.12631578947368419</c:v>
                </c:pt>
                <c:pt idx="280">
                  <c:v>0.12631578947368419</c:v>
                </c:pt>
                <c:pt idx="281">
                  <c:v>0.12631578947368419</c:v>
                </c:pt>
                <c:pt idx="282">
                  <c:v>0.12631578947368419</c:v>
                </c:pt>
                <c:pt idx="283">
                  <c:v>0.12631578947368419</c:v>
                </c:pt>
                <c:pt idx="284">
                  <c:v>0.12631578947368419</c:v>
                </c:pt>
                <c:pt idx="285">
                  <c:v>0.12631578947368419</c:v>
                </c:pt>
                <c:pt idx="286">
                  <c:v>0.12631578947368419</c:v>
                </c:pt>
                <c:pt idx="287">
                  <c:v>0.12631578947368419</c:v>
                </c:pt>
                <c:pt idx="288">
                  <c:v>0.12631578947368419</c:v>
                </c:pt>
                <c:pt idx="289">
                  <c:v>0.12631578947368419</c:v>
                </c:pt>
                <c:pt idx="290">
                  <c:v>0.12631578947368419</c:v>
                </c:pt>
                <c:pt idx="291">
                  <c:v>0.12631578947368419</c:v>
                </c:pt>
                <c:pt idx="292">
                  <c:v>0.12631578947368419</c:v>
                </c:pt>
                <c:pt idx="293">
                  <c:v>0.12631578947368419</c:v>
                </c:pt>
                <c:pt idx="294">
                  <c:v>0.12631578947368419</c:v>
                </c:pt>
                <c:pt idx="295">
                  <c:v>0.12631578947368419</c:v>
                </c:pt>
                <c:pt idx="296">
                  <c:v>0.12631578947368419</c:v>
                </c:pt>
                <c:pt idx="297">
                  <c:v>0.12631578947368419</c:v>
                </c:pt>
                <c:pt idx="298">
                  <c:v>0.13684210526315788</c:v>
                </c:pt>
                <c:pt idx="299">
                  <c:v>0.13684210526315788</c:v>
                </c:pt>
                <c:pt idx="300">
                  <c:v>0.13684210526315788</c:v>
                </c:pt>
                <c:pt idx="301">
                  <c:v>0.13684210526315788</c:v>
                </c:pt>
                <c:pt idx="302">
                  <c:v>0.13684210526315788</c:v>
                </c:pt>
                <c:pt idx="303">
                  <c:v>0.13684210526315788</c:v>
                </c:pt>
                <c:pt idx="304">
                  <c:v>0.13684210526315788</c:v>
                </c:pt>
                <c:pt idx="305">
                  <c:v>0.13684210526315788</c:v>
                </c:pt>
                <c:pt idx="306">
                  <c:v>0.14736842105263201</c:v>
                </c:pt>
                <c:pt idx="307">
                  <c:v>0.14736842105263201</c:v>
                </c:pt>
                <c:pt idx="308">
                  <c:v>0.14736842105263201</c:v>
                </c:pt>
                <c:pt idx="309">
                  <c:v>0.14736842105263201</c:v>
                </c:pt>
                <c:pt idx="310">
                  <c:v>0.14736842105263201</c:v>
                </c:pt>
                <c:pt idx="311">
                  <c:v>0.14736842105263201</c:v>
                </c:pt>
                <c:pt idx="312">
                  <c:v>0.14736842105263201</c:v>
                </c:pt>
                <c:pt idx="313">
                  <c:v>0.14736842105263201</c:v>
                </c:pt>
                <c:pt idx="314">
                  <c:v>0.14736842105263201</c:v>
                </c:pt>
                <c:pt idx="315">
                  <c:v>0.14736842105263201</c:v>
                </c:pt>
                <c:pt idx="316">
                  <c:v>0.14736842105263201</c:v>
                </c:pt>
                <c:pt idx="317">
                  <c:v>0.14736842105263201</c:v>
                </c:pt>
                <c:pt idx="318">
                  <c:v>0.14736842105263201</c:v>
                </c:pt>
                <c:pt idx="319">
                  <c:v>0.14736842105263201</c:v>
                </c:pt>
                <c:pt idx="320">
                  <c:v>0.14736842105263201</c:v>
                </c:pt>
                <c:pt idx="321">
                  <c:v>0.14736842105263201</c:v>
                </c:pt>
                <c:pt idx="322">
                  <c:v>0.14736842105263201</c:v>
                </c:pt>
                <c:pt idx="323">
                  <c:v>0.14736842105263201</c:v>
                </c:pt>
                <c:pt idx="324">
                  <c:v>0.14736842105263201</c:v>
                </c:pt>
                <c:pt idx="325">
                  <c:v>0.14736842105263201</c:v>
                </c:pt>
                <c:pt idx="326">
                  <c:v>0.14736842105263201</c:v>
                </c:pt>
                <c:pt idx="327">
                  <c:v>0.14736842105263201</c:v>
                </c:pt>
                <c:pt idx="328">
                  <c:v>0.14736842105263201</c:v>
                </c:pt>
                <c:pt idx="329">
                  <c:v>0.14736842105263201</c:v>
                </c:pt>
                <c:pt idx="330">
                  <c:v>0.14736842105263201</c:v>
                </c:pt>
                <c:pt idx="331">
                  <c:v>0.14736842105263201</c:v>
                </c:pt>
                <c:pt idx="332">
                  <c:v>0.14736842105263201</c:v>
                </c:pt>
                <c:pt idx="333">
                  <c:v>0.14736842105263201</c:v>
                </c:pt>
                <c:pt idx="334">
                  <c:v>0.14736842105263201</c:v>
                </c:pt>
                <c:pt idx="335">
                  <c:v>0.14736842105263201</c:v>
                </c:pt>
                <c:pt idx="336">
                  <c:v>0.14736842105263201</c:v>
                </c:pt>
                <c:pt idx="337">
                  <c:v>0.14736842105263201</c:v>
                </c:pt>
                <c:pt idx="338">
                  <c:v>0.14736842105263201</c:v>
                </c:pt>
                <c:pt idx="339">
                  <c:v>0.14736842105263201</c:v>
                </c:pt>
                <c:pt idx="340">
                  <c:v>0.14736842105263201</c:v>
                </c:pt>
                <c:pt idx="341">
                  <c:v>0.14736842105263201</c:v>
                </c:pt>
                <c:pt idx="342">
                  <c:v>0.15789473684210595</c:v>
                </c:pt>
                <c:pt idx="343">
                  <c:v>0.15789473684210595</c:v>
                </c:pt>
                <c:pt idx="344">
                  <c:v>0.15789473684210595</c:v>
                </c:pt>
                <c:pt idx="345">
                  <c:v>0.15789473684210595</c:v>
                </c:pt>
                <c:pt idx="346">
                  <c:v>0.15789473684210595</c:v>
                </c:pt>
                <c:pt idx="347">
                  <c:v>0.15789473684210595</c:v>
                </c:pt>
                <c:pt idx="348">
                  <c:v>0.15789473684210595</c:v>
                </c:pt>
                <c:pt idx="349">
                  <c:v>0.15789473684210595</c:v>
                </c:pt>
                <c:pt idx="350">
                  <c:v>0.15789473684210595</c:v>
                </c:pt>
                <c:pt idx="351">
                  <c:v>0.15789473684210595</c:v>
                </c:pt>
                <c:pt idx="352">
                  <c:v>0.15789473684210595</c:v>
                </c:pt>
                <c:pt idx="353">
                  <c:v>0.15789473684210595</c:v>
                </c:pt>
                <c:pt idx="354">
                  <c:v>0.15789473684210595</c:v>
                </c:pt>
                <c:pt idx="355">
                  <c:v>0.15789473684210595</c:v>
                </c:pt>
                <c:pt idx="356">
                  <c:v>0.15789473684210595</c:v>
                </c:pt>
                <c:pt idx="357">
                  <c:v>0.15789473684210595</c:v>
                </c:pt>
                <c:pt idx="358">
                  <c:v>0.15789473684210595</c:v>
                </c:pt>
                <c:pt idx="359">
                  <c:v>0.15789473684210595</c:v>
                </c:pt>
                <c:pt idx="360">
                  <c:v>0.15789473684210595</c:v>
                </c:pt>
                <c:pt idx="361">
                  <c:v>0.15789473684210595</c:v>
                </c:pt>
                <c:pt idx="362">
                  <c:v>0.15789473684210595</c:v>
                </c:pt>
                <c:pt idx="363">
                  <c:v>0.15789473684210595</c:v>
                </c:pt>
                <c:pt idx="364">
                  <c:v>0.15789473684210595</c:v>
                </c:pt>
                <c:pt idx="365">
                  <c:v>0.15789473684210595</c:v>
                </c:pt>
                <c:pt idx="366">
                  <c:v>0.15789473684210595</c:v>
                </c:pt>
                <c:pt idx="367">
                  <c:v>0.15789473684210595</c:v>
                </c:pt>
                <c:pt idx="368">
                  <c:v>0.16842105263157892</c:v>
                </c:pt>
                <c:pt idx="369">
                  <c:v>0.16842105263157892</c:v>
                </c:pt>
                <c:pt idx="370">
                  <c:v>0.16842105263157892</c:v>
                </c:pt>
                <c:pt idx="371">
                  <c:v>0.16842105263157892</c:v>
                </c:pt>
                <c:pt idx="372">
                  <c:v>0.16842105263157892</c:v>
                </c:pt>
                <c:pt idx="373">
                  <c:v>0.16842105263157892</c:v>
                </c:pt>
                <c:pt idx="374">
                  <c:v>0.16842105263157892</c:v>
                </c:pt>
                <c:pt idx="375">
                  <c:v>0.16842105263157892</c:v>
                </c:pt>
                <c:pt idx="376">
                  <c:v>0.16842105263157892</c:v>
                </c:pt>
                <c:pt idx="377">
                  <c:v>0.16842105263157892</c:v>
                </c:pt>
                <c:pt idx="378">
                  <c:v>0.16842105263157892</c:v>
                </c:pt>
                <c:pt idx="379">
                  <c:v>0.16842105263157892</c:v>
                </c:pt>
                <c:pt idx="380">
                  <c:v>0.16842105263157892</c:v>
                </c:pt>
                <c:pt idx="381">
                  <c:v>0.16842105263157892</c:v>
                </c:pt>
                <c:pt idx="382">
                  <c:v>0.16842105263157892</c:v>
                </c:pt>
                <c:pt idx="383">
                  <c:v>0.16842105263157892</c:v>
                </c:pt>
                <c:pt idx="384">
                  <c:v>0.16842105263157892</c:v>
                </c:pt>
                <c:pt idx="385">
                  <c:v>0.16842105263157892</c:v>
                </c:pt>
                <c:pt idx="386">
                  <c:v>0.16842105263157892</c:v>
                </c:pt>
                <c:pt idx="387">
                  <c:v>0.16842105263157892</c:v>
                </c:pt>
                <c:pt idx="388">
                  <c:v>0.16842105263157892</c:v>
                </c:pt>
                <c:pt idx="389">
                  <c:v>0.16842105263157892</c:v>
                </c:pt>
                <c:pt idx="390">
                  <c:v>0.16842105263157892</c:v>
                </c:pt>
                <c:pt idx="391">
                  <c:v>0.16842105263157892</c:v>
                </c:pt>
                <c:pt idx="392">
                  <c:v>0.16842105263157892</c:v>
                </c:pt>
                <c:pt idx="393">
                  <c:v>0.16842105263157892</c:v>
                </c:pt>
                <c:pt idx="394">
                  <c:v>0.16842105263157892</c:v>
                </c:pt>
                <c:pt idx="395">
                  <c:v>0.16842105263157892</c:v>
                </c:pt>
                <c:pt idx="396">
                  <c:v>0.16842105263157892</c:v>
                </c:pt>
                <c:pt idx="397">
                  <c:v>0.16842105263157892</c:v>
                </c:pt>
                <c:pt idx="398">
                  <c:v>0.16842105263157892</c:v>
                </c:pt>
                <c:pt idx="399">
                  <c:v>0.16842105263157892</c:v>
                </c:pt>
                <c:pt idx="400">
                  <c:v>0.16842105263157892</c:v>
                </c:pt>
                <c:pt idx="401">
                  <c:v>0.16842105263157892</c:v>
                </c:pt>
                <c:pt idx="402">
                  <c:v>0.16842105263157892</c:v>
                </c:pt>
                <c:pt idx="403">
                  <c:v>0.16842105263157892</c:v>
                </c:pt>
                <c:pt idx="404">
                  <c:v>0.16842105263157892</c:v>
                </c:pt>
                <c:pt idx="405">
                  <c:v>0.17894736842105319</c:v>
                </c:pt>
                <c:pt idx="406">
                  <c:v>0.17894736842105319</c:v>
                </c:pt>
                <c:pt idx="407">
                  <c:v>0.18947368421052641</c:v>
                </c:pt>
                <c:pt idx="408">
                  <c:v>0.18947368421052641</c:v>
                </c:pt>
                <c:pt idx="409">
                  <c:v>0.18947368421052641</c:v>
                </c:pt>
                <c:pt idx="410">
                  <c:v>0.18947368421052641</c:v>
                </c:pt>
                <c:pt idx="411">
                  <c:v>0.18947368421052641</c:v>
                </c:pt>
                <c:pt idx="412">
                  <c:v>0.18947368421052641</c:v>
                </c:pt>
                <c:pt idx="413">
                  <c:v>0.18947368421052641</c:v>
                </c:pt>
                <c:pt idx="414">
                  <c:v>0.18947368421052641</c:v>
                </c:pt>
                <c:pt idx="415">
                  <c:v>0.18947368421052641</c:v>
                </c:pt>
                <c:pt idx="416">
                  <c:v>0.18947368421052641</c:v>
                </c:pt>
                <c:pt idx="417">
                  <c:v>0.18947368421052641</c:v>
                </c:pt>
                <c:pt idx="418">
                  <c:v>0.18947368421052641</c:v>
                </c:pt>
                <c:pt idx="419">
                  <c:v>0.18947368421052641</c:v>
                </c:pt>
                <c:pt idx="420">
                  <c:v>0.18947368421052641</c:v>
                </c:pt>
                <c:pt idx="421">
                  <c:v>0.18947368421052641</c:v>
                </c:pt>
                <c:pt idx="422">
                  <c:v>0.18947368421052641</c:v>
                </c:pt>
                <c:pt idx="423">
                  <c:v>0.18947368421052641</c:v>
                </c:pt>
                <c:pt idx="424">
                  <c:v>0.18947368421052641</c:v>
                </c:pt>
                <c:pt idx="425">
                  <c:v>0.18947368421052641</c:v>
                </c:pt>
                <c:pt idx="426">
                  <c:v>0.18947368421052641</c:v>
                </c:pt>
                <c:pt idx="427">
                  <c:v>0.18947368421052641</c:v>
                </c:pt>
                <c:pt idx="428">
                  <c:v>0.18947368421052641</c:v>
                </c:pt>
                <c:pt idx="429">
                  <c:v>0.18947368421052641</c:v>
                </c:pt>
                <c:pt idx="430">
                  <c:v>0.18947368421052641</c:v>
                </c:pt>
                <c:pt idx="431">
                  <c:v>0.18947368421052641</c:v>
                </c:pt>
                <c:pt idx="432">
                  <c:v>0.18947368421052641</c:v>
                </c:pt>
                <c:pt idx="433">
                  <c:v>0.18947368421052641</c:v>
                </c:pt>
                <c:pt idx="434">
                  <c:v>0.18947368421052641</c:v>
                </c:pt>
                <c:pt idx="435">
                  <c:v>0.18947368421052641</c:v>
                </c:pt>
                <c:pt idx="436">
                  <c:v>0.18947368421052641</c:v>
                </c:pt>
                <c:pt idx="437">
                  <c:v>0.18947368421052641</c:v>
                </c:pt>
                <c:pt idx="438">
                  <c:v>0.18947368421052641</c:v>
                </c:pt>
                <c:pt idx="439">
                  <c:v>0.18947368421052641</c:v>
                </c:pt>
                <c:pt idx="440">
                  <c:v>0.18947368421052641</c:v>
                </c:pt>
                <c:pt idx="441">
                  <c:v>0.18947368421052641</c:v>
                </c:pt>
                <c:pt idx="442">
                  <c:v>0.18947368421052641</c:v>
                </c:pt>
                <c:pt idx="443">
                  <c:v>0.18947368421052641</c:v>
                </c:pt>
                <c:pt idx="444">
                  <c:v>0.18947368421052641</c:v>
                </c:pt>
                <c:pt idx="445">
                  <c:v>0.18947368421052641</c:v>
                </c:pt>
                <c:pt idx="446">
                  <c:v>0.18947368421052641</c:v>
                </c:pt>
                <c:pt idx="447">
                  <c:v>0.18947368421052641</c:v>
                </c:pt>
                <c:pt idx="448">
                  <c:v>0.18947368421052641</c:v>
                </c:pt>
                <c:pt idx="449">
                  <c:v>0.18947368421052641</c:v>
                </c:pt>
                <c:pt idx="450">
                  <c:v>0.18947368421052641</c:v>
                </c:pt>
                <c:pt idx="451">
                  <c:v>0.18947368421052641</c:v>
                </c:pt>
                <c:pt idx="452">
                  <c:v>0.18947368421052641</c:v>
                </c:pt>
                <c:pt idx="453">
                  <c:v>0.18947368421052641</c:v>
                </c:pt>
                <c:pt idx="454">
                  <c:v>0.18947368421052641</c:v>
                </c:pt>
                <c:pt idx="455">
                  <c:v>0.18947368421052641</c:v>
                </c:pt>
                <c:pt idx="456">
                  <c:v>0.18947368421052641</c:v>
                </c:pt>
                <c:pt idx="457">
                  <c:v>0.18947368421052641</c:v>
                </c:pt>
                <c:pt idx="458">
                  <c:v>0.18947368421052641</c:v>
                </c:pt>
                <c:pt idx="459">
                  <c:v>0.18947368421052641</c:v>
                </c:pt>
                <c:pt idx="460">
                  <c:v>0.18947368421052641</c:v>
                </c:pt>
                <c:pt idx="461">
                  <c:v>0.18947368421052641</c:v>
                </c:pt>
                <c:pt idx="462">
                  <c:v>0.18947368421052641</c:v>
                </c:pt>
                <c:pt idx="463">
                  <c:v>0.18947368421052641</c:v>
                </c:pt>
                <c:pt idx="464">
                  <c:v>0.18947368421052641</c:v>
                </c:pt>
                <c:pt idx="465">
                  <c:v>0.18947368421052641</c:v>
                </c:pt>
                <c:pt idx="466">
                  <c:v>0.18947368421052641</c:v>
                </c:pt>
                <c:pt idx="467">
                  <c:v>0.18947368421052641</c:v>
                </c:pt>
                <c:pt idx="468">
                  <c:v>0.18947368421052641</c:v>
                </c:pt>
                <c:pt idx="469">
                  <c:v>0.18947368421052641</c:v>
                </c:pt>
                <c:pt idx="470">
                  <c:v>0.18947368421052641</c:v>
                </c:pt>
                <c:pt idx="471">
                  <c:v>0.18947368421052641</c:v>
                </c:pt>
                <c:pt idx="472">
                  <c:v>0.18947368421052641</c:v>
                </c:pt>
                <c:pt idx="473">
                  <c:v>0.18947368421052641</c:v>
                </c:pt>
                <c:pt idx="474">
                  <c:v>0.2</c:v>
                </c:pt>
                <c:pt idx="475">
                  <c:v>0.2</c:v>
                </c:pt>
                <c:pt idx="476">
                  <c:v>0.2</c:v>
                </c:pt>
                <c:pt idx="477">
                  <c:v>0.2</c:v>
                </c:pt>
                <c:pt idx="478">
                  <c:v>0.2</c:v>
                </c:pt>
                <c:pt idx="479">
                  <c:v>0.2</c:v>
                </c:pt>
                <c:pt idx="480">
                  <c:v>0.2</c:v>
                </c:pt>
                <c:pt idx="481">
                  <c:v>0.2</c:v>
                </c:pt>
                <c:pt idx="482">
                  <c:v>0.2</c:v>
                </c:pt>
                <c:pt idx="483">
                  <c:v>0.2</c:v>
                </c:pt>
                <c:pt idx="484">
                  <c:v>0.2</c:v>
                </c:pt>
                <c:pt idx="485">
                  <c:v>0.2</c:v>
                </c:pt>
                <c:pt idx="486">
                  <c:v>0.2</c:v>
                </c:pt>
                <c:pt idx="487">
                  <c:v>0.2</c:v>
                </c:pt>
                <c:pt idx="488">
                  <c:v>0.2</c:v>
                </c:pt>
                <c:pt idx="489">
                  <c:v>0.2</c:v>
                </c:pt>
                <c:pt idx="490">
                  <c:v>0.2</c:v>
                </c:pt>
                <c:pt idx="491">
                  <c:v>0.2</c:v>
                </c:pt>
                <c:pt idx="492">
                  <c:v>0.2</c:v>
                </c:pt>
                <c:pt idx="493">
                  <c:v>0.2</c:v>
                </c:pt>
                <c:pt idx="494">
                  <c:v>0.2</c:v>
                </c:pt>
                <c:pt idx="495">
                  <c:v>0.2</c:v>
                </c:pt>
                <c:pt idx="496">
                  <c:v>0.2</c:v>
                </c:pt>
                <c:pt idx="497">
                  <c:v>0.2</c:v>
                </c:pt>
                <c:pt idx="498">
                  <c:v>0.2</c:v>
                </c:pt>
                <c:pt idx="499">
                  <c:v>0.2</c:v>
                </c:pt>
                <c:pt idx="500">
                  <c:v>0.2</c:v>
                </c:pt>
                <c:pt idx="501">
                  <c:v>0.2</c:v>
                </c:pt>
                <c:pt idx="502">
                  <c:v>0.2</c:v>
                </c:pt>
                <c:pt idx="503">
                  <c:v>0.2</c:v>
                </c:pt>
                <c:pt idx="504">
                  <c:v>0.2</c:v>
                </c:pt>
                <c:pt idx="505">
                  <c:v>0.2</c:v>
                </c:pt>
                <c:pt idx="506">
                  <c:v>0.2</c:v>
                </c:pt>
                <c:pt idx="507">
                  <c:v>0.2</c:v>
                </c:pt>
                <c:pt idx="508">
                  <c:v>0.2</c:v>
                </c:pt>
                <c:pt idx="509">
                  <c:v>0.2</c:v>
                </c:pt>
                <c:pt idx="510">
                  <c:v>0.2</c:v>
                </c:pt>
                <c:pt idx="511">
                  <c:v>0.2</c:v>
                </c:pt>
                <c:pt idx="512">
                  <c:v>0.2</c:v>
                </c:pt>
                <c:pt idx="513">
                  <c:v>0.2</c:v>
                </c:pt>
                <c:pt idx="514">
                  <c:v>0.2</c:v>
                </c:pt>
                <c:pt idx="515">
                  <c:v>0.2</c:v>
                </c:pt>
                <c:pt idx="516">
                  <c:v>0.2</c:v>
                </c:pt>
                <c:pt idx="517">
                  <c:v>0.2</c:v>
                </c:pt>
                <c:pt idx="518">
                  <c:v>0.2</c:v>
                </c:pt>
                <c:pt idx="519">
                  <c:v>0.2</c:v>
                </c:pt>
                <c:pt idx="520">
                  <c:v>0.2</c:v>
                </c:pt>
                <c:pt idx="521">
                  <c:v>0.2</c:v>
                </c:pt>
                <c:pt idx="522">
                  <c:v>0.2</c:v>
                </c:pt>
                <c:pt idx="523">
                  <c:v>0.2</c:v>
                </c:pt>
                <c:pt idx="524">
                  <c:v>0.2</c:v>
                </c:pt>
                <c:pt idx="525">
                  <c:v>0.2</c:v>
                </c:pt>
                <c:pt idx="526">
                  <c:v>0.21052631578947403</c:v>
                </c:pt>
                <c:pt idx="527">
                  <c:v>0.21052631578947403</c:v>
                </c:pt>
                <c:pt idx="528">
                  <c:v>0.21052631578947403</c:v>
                </c:pt>
                <c:pt idx="529">
                  <c:v>0.21052631578947403</c:v>
                </c:pt>
                <c:pt idx="530">
                  <c:v>0.21052631578947403</c:v>
                </c:pt>
                <c:pt idx="531">
                  <c:v>0.21052631578947403</c:v>
                </c:pt>
                <c:pt idx="532">
                  <c:v>0.21052631578947403</c:v>
                </c:pt>
                <c:pt idx="533">
                  <c:v>0.21052631578947403</c:v>
                </c:pt>
                <c:pt idx="534">
                  <c:v>0.21052631578947403</c:v>
                </c:pt>
                <c:pt idx="535">
                  <c:v>0.21052631578947403</c:v>
                </c:pt>
                <c:pt idx="536">
                  <c:v>0.21052631578947403</c:v>
                </c:pt>
                <c:pt idx="537">
                  <c:v>0.21052631578947403</c:v>
                </c:pt>
                <c:pt idx="538">
                  <c:v>0.21052631578947403</c:v>
                </c:pt>
                <c:pt idx="539">
                  <c:v>0.21052631578947403</c:v>
                </c:pt>
                <c:pt idx="540">
                  <c:v>0.21052631578947403</c:v>
                </c:pt>
                <c:pt idx="541">
                  <c:v>0.21052631578947403</c:v>
                </c:pt>
                <c:pt idx="542">
                  <c:v>0.21052631578947403</c:v>
                </c:pt>
                <c:pt idx="543">
                  <c:v>0.21052631578947403</c:v>
                </c:pt>
                <c:pt idx="544">
                  <c:v>0.21052631578947403</c:v>
                </c:pt>
                <c:pt idx="545">
                  <c:v>0.21052631578947403</c:v>
                </c:pt>
                <c:pt idx="546">
                  <c:v>0.21052631578947403</c:v>
                </c:pt>
                <c:pt idx="547">
                  <c:v>0.21052631578947403</c:v>
                </c:pt>
                <c:pt idx="548">
                  <c:v>0.21052631578947403</c:v>
                </c:pt>
                <c:pt idx="549">
                  <c:v>0.21052631578947403</c:v>
                </c:pt>
                <c:pt idx="550">
                  <c:v>0.22105263157894739</c:v>
                </c:pt>
                <c:pt idx="551">
                  <c:v>0.22105263157894739</c:v>
                </c:pt>
                <c:pt idx="552">
                  <c:v>0.22105263157894739</c:v>
                </c:pt>
                <c:pt idx="553">
                  <c:v>0.22105263157894739</c:v>
                </c:pt>
                <c:pt idx="554">
                  <c:v>0.22105263157894739</c:v>
                </c:pt>
                <c:pt idx="555">
                  <c:v>0.22105263157894739</c:v>
                </c:pt>
                <c:pt idx="556">
                  <c:v>0.22105263157894739</c:v>
                </c:pt>
                <c:pt idx="557">
                  <c:v>0.22105263157894739</c:v>
                </c:pt>
                <c:pt idx="558">
                  <c:v>0.22105263157894739</c:v>
                </c:pt>
                <c:pt idx="559">
                  <c:v>0.22105263157894739</c:v>
                </c:pt>
                <c:pt idx="560">
                  <c:v>0.22105263157894739</c:v>
                </c:pt>
                <c:pt idx="561">
                  <c:v>0.22105263157894739</c:v>
                </c:pt>
                <c:pt idx="562">
                  <c:v>0.22105263157894739</c:v>
                </c:pt>
                <c:pt idx="563">
                  <c:v>0.22105263157894739</c:v>
                </c:pt>
                <c:pt idx="564">
                  <c:v>0.22105263157894739</c:v>
                </c:pt>
                <c:pt idx="565">
                  <c:v>0.22105263157894739</c:v>
                </c:pt>
                <c:pt idx="566">
                  <c:v>0.22105263157894739</c:v>
                </c:pt>
                <c:pt idx="567">
                  <c:v>0.22105263157894739</c:v>
                </c:pt>
                <c:pt idx="568">
                  <c:v>0.22105263157894739</c:v>
                </c:pt>
                <c:pt idx="569">
                  <c:v>0.22105263157894739</c:v>
                </c:pt>
                <c:pt idx="570">
                  <c:v>0.22105263157894739</c:v>
                </c:pt>
                <c:pt idx="571">
                  <c:v>0.22105263157894739</c:v>
                </c:pt>
                <c:pt idx="572">
                  <c:v>0.22105263157894739</c:v>
                </c:pt>
                <c:pt idx="573">
                  <c:v>0.22105263157894739</c:v>
                </c:pt>
                <c:pt idx="574">
                  <c:v>0.22105263157894739</c:v>
                </c:pt>
                <c:pt idx="575">
                  <c:v>0.22105263157894739</c:v>
                </c:pt>
                <c:pt idx="576">
                  <c:v>0.22105263157894739</c:v>
                </c:pt>
                <c:pt idx="577">
                  <c:v>0.22105263157894739</c:v>
                </c:pt>
                <c:pt idx="578">
                  <c:v>0.22105263157894739</c:v>
                </c:pt>
                <c:pt idx="579">
                  <c:v>0.22105263157894739</c:v>
                </c:pt>
                <c:pt idx="580">
                  <c:v>0.22105263157894739</c:v>
                </c:pt>
                <c:pt idx="581">
                  <c:v>0.23157894736842136</c:v>
                </c:pt>
                <c:pt idx="582">
                  <c:v>0.23157894736842136</c:v>
                </c:pt>
                <c:pt idx="583">
                  <c:v>0.24210526315789524</c:v>
                </c:pt>
                <c:pt idx="584">
                  <c:v>0.24210526315789524</c:v>
                </c:pt>
                <c:pt idx="585">
                  <c:v>0.24210526315789524</c:v>
                </c:pt>
                <c:pt idx="586">
                  <c:v>0.24210526315789524</c:v>
                </c:pt>
                <c:pt idx="587">
                  <c:v>0.24210526315789524</c:v>
                </c:pt>
                <c:pt idx="588">
                  <c:v>0.24210526315789524</c:v>
                </c:pt>
                <c:pt idx="589">
                  <c:v>0.24210526315789524</c:v>
                </c:pt>
                <c:pt idx="590">
                  <c:v>0.24210526315789524</c:v>
                </c:pt>
                <c:pt idx="591">
                  <c:v>0.24210526315789524</c:v>
                </c:pt>
                <c:pt idx="592">
                  <c:v>0.24210526315789524</c:v>
                </c:pt>
                <c:pt idx="593">
                  <c:v>0.24210526315789524</c:v>
                </c:pt>
                <c:pt idx="594">
                  <c:v>0.24210526315789524</c:v>
                </c:pt>
                <c:pt idx="595">
                  <c:v>0.24210526315789524</c:v>
                </c:pt>
                <c:pt idx="596">
                  <c:v>0.24210526315789524</c:v>
                </c:pt>
                <c:pt idx="597">
                  <c:v>0.24210526315789524</c:v>
                </c:pt>
                <c:pt idx="598">
                  <c:v>0.24210526315789524</c:v>
                </c:pt>
                <c:pt idx="599">
                  <c:v>0.24210526315789524</c:v>
                </c:pt>
                <c:pt idx="600">
                  <c:v>0.24210526315789524</c:v>
                </c:pt>
                <c:pt idx="601">
                  <c:v>0.24210526315789524</c:v>
                </c:pt>
                <c:pt idx="602">
                  <c:v>0.24210526315789524</c:v>
                </c:pt>
                <c:pt idx="603">
                  <c:v>0.24210526315789524</c:v>
                </c:pt>
                <c:pt idx="604">
                  <c:v>0.25263157894736843</c:v>
                </c:pt>
                <c:pt idx="605">
                  <c:v>0.25263157894736843</c:v>
                </c:pt>
                <c:pt idx="606">
                  <c:v>0.25263157894736843</c:v>
                </c:pt>
                <c:pt idx="607">
                  <c:v>0.25263157894736843</c:v>
                </c:pt>
                <c:pt idx="608">
                  <c:v>0.25263157894736843</c:v>
                </c:pt>
                <c:pt idx="609">
                  <c:v>0.25263157894736843</c:v>
                </c:pt>
                <c:pt idx="610">
                  <c:v>0.25263157894736843</c:v>
                </c:pt>
                <c:pt idx="611">
                  <c:v>0.26315789473684231</c:v>
                </c:pt>
                <c:pt idx="612">
                  <c:v>0.26315789473684231</c:v>
                </c:pt>
                <c:pt idx="613">
                  <c:v>0.26315789473684231</c:v>
                </c:pt>
                <c:pt idx="614">
                  <c:v>0.26315789473684231</c:v>
                </c:pt>
                <c:pt idx="615">
                  <c:v>0.26315789473684231</c:v>
                </c:pt>
                <c:pt idx="616">
                  <c:v>0.26315789473684231</c:v>
                </c:pt>
                <c:pt idx="617">
                  <c:v>0.26315789473684231</c:v>
                </c:pt>
                <c:pt idx="618">
                  <c:v>0.27368421052631575</c:v>
                </c:pt>
                <c:pt idx="619">
                  <c:v>0.27368421052631575</c:v>
                </c:pt>
                <c:pt idx="620">
                  <c:v>0.27368421052631575</c:v>
                </c:pt>
                <c:pt idx="621">
                  <c:v>0.27368421052631575</c:v>
                </c:pt>
                <c:pt idx="622">
                  <c:v>0.27368421052631575</c:v>
                </c:pt>
                <c:pt idx="623">
                  <c:v>0.27368421052631575</c:v>
                </c:pt>
                <c:pt idx="624">
                  <c:v>0.28421052631578947</c:v>
                </c:pt>
                <c:pt idx="625">
                  <c:v>0.28421052631578947</c:v>
                </c:pt>
                <c:pt idx="626">
                  <c:v>0.28421052631578947</c:v>
                </c:pt>
                <c:pt idx="627">
                  <c:v>0.28421052631578947</c:v>
                </c:pt>
                <c:pt idx="628">
                  <c:v>0.28421052631578947</c:v>
                </c:pt>
                <c:pt idx="629">
                  <c:v>0.28421052631578947</c:v>
                </c:pt>
                <c:pt idx="630">
                  <c:v>0.28421052631578947</c:v>
                </c:pt>
                <c:pt idx="631">
                  <c:v>0.28421052631578947</c:v>
                </c:pt>
                <c:pt idx="632">
                  <c:v>0.28421052631578947</c:v>
                </c:pt>
                <c:pt idx="633">
                  <c:v>0.2947368421052633</c:v>
                </c:pt>
                <c:pt idx="634">
                  <c:v>0.2947368421052633</c:v>
                </c:pt>
                <c:pt idx="635">
                  <c:v>0.2947368421052633</c:v>
                </c:pt>
                <c:pt idx="636">
                  <c:v>0.2947368421052633</c:v>
                </c:pt>
                <c:pt idx="637">
                  <c:v>0.2947368421052633</c:v>
                </c:pt>
                <c:pt idx="638">
                  <c:v>0.2947368421052633</c:v>
                </c:pt>
                <c:pt idx="639">
                  <c:v>0.2947368421052633</c:v>
                </c:pt>
                <c:pt idx="640">
                  <c:v>0.2947368421052633</c:v>
                </c:pt>
                <c:pt idx="641">
                  <c:v>0.2947368421052633</c:v>
                </c:pt>
                <c:pt idx="642">
                  <c:v>0.2947368421052633</c:v>
                </c:pt>
                <c:pt idx="643">
                  <c:v>0.2947368421052633</c:v>
                </c:pt>
                <c:pt idx="644">
                  <c:v>0.2947368421052633</c:v>
                </c:pt>
                <c:pt idx="645">
                  <c:v>0.2947368421052633</c:v>
                </c:pt>
                <c:pt idx="646">
                  <c:v>0.2947368421052633</c:v>
                </c:pt>
                <c:pt idx="647">
                  <c:v>0.2947368421052633</c:v>
                </c:pt>
                <c:pt idx="648">
                  <c:v>0.2947368421052633</c:v>
                </c:pt>
                <c:pt idx="649">
                  <c:v>0.2947368421052633</c:v>
                </c:pt>
                <c:pt idx="650">
                  <c:v>0.2947368421052633</c:v>
                </c:pt>
                <c:pt idx="651">
                  <c:v>0.2947368421052633</c:v>
                </c:pt>
                <c:pt idx="652">
                  <c:v>0.2947368421052633</c:v>
                </c:pt>
                <c:pt idx="653">
                  <c:v>0.2947368421052633</c:v>
                </c:pt>
                <c:pt idx="654">
                  <c:v>0.2947368421052633</c:v>
                </c:pt>
                <c:pt idx="655">
                  <c:v>0.30526315789473685</c:v>
                </c:pt>
                <c:pt idx="656">
                  <c:v>0.30526315789473685</c:v>
                </c:pt>
                <c:pt idx="657">
                  <c:v>0.30526315789473685</c:v>
                </c:pt>
                <c:pt idx="658">
                  <c:v>0.3157894736842119</c:v>
                </c:pt>
                <c:pt idx="659">
                  <c:v>0.3157894736842119</c:v>
                </c:pt>
                <c:pt idx="660">
                  <c:v>0.3157894736842119</c:v>
                </c:pt>
                <c:pt idx="661">
                  <c:v>0.3157894736842119</c:v>
                </c:pt>
                <c:pt idx="662">
                  <c:v>0.32631578947368556</c:v>
                </c:pt>
                <c:pt idx="663">
                  <c:v>0.32631578947368556</c:v>
                </c:pt>
                <c:pt idx="664">
                  <c:v>0.32631578947368556</c:v>
                </c:pt>
                <c:pt idx="665">
                  <c:v>0.32631578947368556</c:v>
                </c:pt>
                <c:pt idx="666">
                  <c:v>0.32631578947368556</c:v>
                </c:pt>
                <c:pt idx="667">
                  <c:v>0.32631578947368556</c:v>
                </c:pt>
                <c:pt idx="668">
                  <c:v>0.32631578947368556</c:v>
                </c:pt>
                <c:pt idx="669">
                  <c:v>0.32631578947368556</c:v>
                </c:pt>
                <c:pt idx="670">
                  <c:v>0.32631578947368556</c:v>
                </c:pt>
                <c:pt idx="671">
                  <c:v>0.32631578947368556</c:v>
                </c:pt>
                <c:pt idx="672">
                  <c:v>0.32631578947368556</c:v>
                </c:pt>
                <c:pt idx="673">
                  <c:v>0.32631578947368556</c:v>
                </c:pt>
                <c:pt idx="674">
                  <c:v>0.32631578947368556</c:v>
                </c:pt>
                <c:pt idx="675">
                  <c:v>0.32631578947368556</c:v>
                </c:pt>
                <c:pt idx="676">
                  <c:v>0.32631578947368556</c:v>
                </c:pt>
                <c:pt idx="677">
                  <c:v>0.32631578947368556</c:v>
                </c:pt>
                <c:pt idx="678">
                  <c:v>0.32631578947368556</c:v>
                </c:pt>
                <c:pt idx="679">
                  <c:v>0.32631578947368556</c:v>
                </c:pt>
                <c:pt idx="680">
                  <c:v>0.32631578947368556</c:v>
                </c:pt>
                <c:pt idx="681">
                  <c:v>0.32631578947368556</c:v>
                </c:pt>
                <c:pt idx="682">
                  <c:v>0.32631578947368556</c:v>
                </c:pt>
                <c:pt idx="683">
                  <c:v>0.32631578947368556</c:v>
                </c:pt>
                <c:pt idx="684">
                  <c:v>0.32631578947368556</c:v>
                </c:pt>
                <c:pt idx="685">
                  <c:v>0.32631578947368556</c:v>
                </c:pt>
                <c:pt idx="686">
                  <c:v>0.32631578947368556</c:v>
                </c:pt>
                <c:pt idx="687">
                  <c:v>0.32631578947368556</c:v>
                </c:pt>
                <c:pt idx="688">
                  <c:v>0.33684210526315911</c:v>
                </c:pt>
                <c:pt idx="689">
                  <c:v>0.34736842105263277</c:v>
                </c:pt>
                <c:pt idx="690">
                  <c:v>0.34736842105263277</c:v>
                </c:pt>
                <c:pt idx="691">
                  <c:v>0.34736842105263277</c:v>
                </c:pt>
                <c:pt idx="692">
                  <c:v>0.34736842105263277</c:v>
                </c:pt>
                <c:pt idx="693">
                  <c:v>0.34736842105263277</c:v>
                </c:pt>
                <c:pt idx="694">
                  <c:v>0.34736842105263277</c:v>
                </c:pt>
                <c:pt idx="695">
                  <c:v>0.34736842105263277</c:v>
                </c:pt>
                <c:pt idx="696">
                  <c:v>0.34736842105263277</c:v>
                </c:pt>
                <c:pt idx="697">
                  <c:v>0.34736842105263277</c:v>
                </c:pt>
                <c:pt idx="698">
                  <c:v>0.34736842105263277</c:v>
                </c:pt>
                <c:pt idx="699">
                  <c:v>0.34736842105263277</c:v>
                </c:pt>
                <c:pt idx="700">
                  <c:v>0.34736842105263277</c:v>
                </c:pt>
                <c:pt idx="701">
                  <c:v>0.34736842105263277</c:v>
                </c:pt>
                <c:pt idx="702">
                  <c:v>0.34736842105263277</c:v>
                </c:pt>
                <c:pt idx="703">
                  <c:v>0.34736842105263277</c:v>
                </c:pt>
                <c:pt idx="704">
                  <c:v>0.34736842105263277</c:v>
                </c:pt>
                <c:pt idx="705">
                  <c:v>0.34736842105263277</c:v>
                </c:pt>
                <c:pt idx="706">
                  <c:v>0.34736842105263277</c:v>
                </c:pt>
                <c:pt idx="707">
                  <c:v>0.34736842105263277</c:v>
                </c:pt>
                <c:pt idx="708">
                  <c:v>0.34736842105263277</c:v>
                </c:pt>
                <c:pt idx="709">
                  <c:v>0.34736842105263277</c:v>
                </c:pt>
                <c:pt idx="710">
                  <c:v>0.34736842105263277</c:v>
                </c:pt>
                <c:pt idx="711">
                  <c:v>0.34736842105263277</c:v>
                </c:pt>
                <c:pt idx="712">
                  <c:v>0.34736842105263277</c:v>
                </c:pt>
                <c:pt idx="713">
                  <c:v>0.34736842105263277</c:v>
                </c:pt>
                <c:pt idx="714">
                  <c:v>0.34736842105263277</c:v>
                </c:pt>
                <c:pt idx="715">
                  <c:v>0.34736842105263277</c:v>
                </c:pt>
                <c:pt idx="716">
                  <c:v>0.34736842105263277</c:v>
                </c:pt>
                <c:pt idx="717">
                  <c:v>0.34736842105263277</c:v>
                </c:pt>
                <c:pt idx="718">
                  <c:v>0.34736842105263277</c:v>
                </c:pt>
                <c:pt idx="719">
                  <c:v>0.34736842105263277</c:v>
                </c:pt>
                <c:pt idx="720">
                  <c:v>0.34736842105263277</c:v>
                </c:pt>
                <c:pt idx="721">
                  <c:v>0.34736842105263277</c:v>
                </c:pt>
                <c:pt idx="722">
                  <c:v>0.34736842105263277</c:v>
                </c:pt>
                <c:pt idx="723">
                  <c:v>0.34736842105263277</c:v>
                </c:pt>
                <c:pt idx="724">
                  <c:v>0.34736842105263277</c:v>
                </c:pt>
                <c:pt idx="725">
                  <c:v>0.34736842105263277</c:v>
                </c:pt>
                <c:pt idx="726">
                  <c:v>0.34736842105263277</c:v>
                </c:pt>
                <c:pt idx="727">
                  <c:v>0.34736842105263277</c:v>
                </c:pt>
                <c:pt idx="728">
                  <c:v>0.34736842105263277</c:v>
                </c:pt>
                <c:pt idx="729">
                  <c:v>0.34736842105263277</c:v>
                </c:pt>
                <c:pt idx="730">
                  <c:v>0.34736842105263277</c:v>
                </c:pt>
                <c:pt idx="731">
                  <c:v>0.35789473684210532</c:v>
                </c:pt>
                <c:pt idx="732">
                  <c:v>0.35789473684210532</c:v>
                </c:pt>
                <c:pt idx="733">
                  <c:v>0.35789473684210532</c:v>
                </c:pt>
                <c:pt idx="734">
                  <c:v>0.35789473684210532</c:v>
                </c:pt>
                <c:pt idx="735">
                  <c:v>0.35789473684210532</c:v>
                </c:pt>
                <c:pt idx="736">
                  <c:v>0.35789473684210532</c:v>
                </c:pt>
                <c:pt idx="737">
                  <c:v>0.35789473684210532</c:v>
                </c:pt>
                <c:pt idx="738">
                  <c:v>0.36842105263157893</c:v>
                </c:pt>
                <c:pt idx="739">
                  <c:v>0.36842105263157893</c:v>
                </c:pt>
                <c:pt idx="740">
                  <c:v>0.36842105263157893</c:v>
                </c:pt>
                <c:pt idx="741">
                  <c:v>0.36842105263157893</c:v>
                </c:pt>
                <c:pt idx="742">
                  <c:v>0.36842105263157893</c:v>
                </c:pt>
                <c:pt idx="743">
                  <c:v>0.36842105263157893</c:v>
                </c:pt>
                <c:pt idx="744">
                  <c:v>0.36842105263157893</c:v>
                </c:pt>
                <c:pt idx="745">
                  <c:v>0.36842105263157893</c:v>
                </c:pt>
                <c:pt idx="746">
                  <c:v>0.36842105263157893</c:v>
                </c:pt>
                <c:pt idx="747">
                  <c:v>0.36842105263157893</c:v>
                </c:pt>
                <c:pt idx="748">
                  <c:v>0.36842105263157893</c:v>
                </c:pt>
                <c:pt idx="749">
                  <c:v>0.36842105263157893</c:v>
                </c:pt>
                <c:pt idx="750">
                  <c:v>0.36842105263157893</c:v>
                </c:pt>
                <c:pt idx="751">
                  <c:v>0.36842105263157893</c:v>
                </c:pt>
                <c:pt idx="752">
                  <c:v>0.36842105263157893</c:v>
                </c:pt>
                <c:pt idx="753">
                  <c:v>0.36842105263157893</c:v>
                </c:pt>
                <c:pt idx="754">
                  <c:v>0.36842105263157893</c:v>
                </c:pt>
                <c:pt idx="755">
                  <c:v>0.36842105263157893</c:v>
                </c:pt>
                <c:pt idx="756">
                  <c:v>0.36842105263157893</c:v>
                </c:pt>
                <c:pt idx="757">
                  <c:v>0.36842105263157893</c:v>
                </c:pt>
                <c:pt idx="758">
                  <c:v>0.36842105263157893</c:v>
                </c:pt>
                <c:pt idx="759">
                  <c:v>0.36842105263157893</c:v>
                </c:pt>
                <c:pt idx="760">
                  <c:v>0.36842105263157893</c:v>
                </c:pt>
                <c:pt idx="761">
                  <c:v>0.36842105263157893</c:v>
                </c:pt>
                <c:pt idx="762">
                  <c:v>0.36842105263157893</c:v>
                </c:pt>
                <c:pt idx="763">
                  <c:v>0.36842105263157893</c:v>
                </c:pt>
                <c:pt idx="764">
                  <c:v>0.36842105263157893</c:v>
                </c:pt>
                <c:pt idx="765">
                  <c:v>0.36842105263157893</c:v>
                </c:pt>
                <c:pt idx="766">
                  <c:v>0.36842105263157893</c:v>
                </c:pt>
                <c:pt idx="767">
                  <c:v>0.36842105263157893</c:v>
                </c:pt>
                <c:pt idx="768">
                  <c:v>0.36842105263157893</c:v>
                </c:pt>
                <c:pt idx="769">
                  <c:v>0.36842105263157893</c:v>
                </c:pt>
                <c:pt idx="770">
                  <c:v>0.36842105263157893</c:v>
                </c:pt>
                <c:pt idx="771">
                  <c:v>0.36842105263157893</c:v>
                </c:pt>
                <c:pt idx="772">
                  <c:v>0.36842105263157893</c:v>
                </c:pt>
                <c:pt idx="773">
                  <c:v>0.36842105263157893</c:v>
                </c:pt>
                <c:pt idx="774">
                  <c:v>0.36842105263157893</c:v>
                </c:pt>
                <c:pt idx="775">
                  <c:v>0.36842105263157893</c:v>
                </c:pt>
                <c:pt idx="776">
                  <c:v>0.36842105263157893</c:v>
                </c:pt>
                <c:pt idx="777">
                  <c:v>0.36842105263157893</c:v>
                </c:pt>
                <c:pt idx="778">
                  <c:v>0.37894736842105281</c:v>
                </c:pt>
                <c:pt idx="779">
                  <c:v>0.37894736842105281</c:v>
                </c:pt>
                <c:pt idx="780">
                  <c:v>0.37894736842105281</c:v>
                </c:pt>
                <c:pt idx="781">
                  <c:v>0.37894736842105281</c:v>
                </c:pt>
                <c:pt idx="782">
                  <c:v>0.38947368421052714</c:v>
                </c:pt>
                <c:pt idx="783">
                  <c:v>0.38947368421052714</c:v>
                </c:pt>
                <c:pt idx="784">
                  <c:v>0.38947368421052714</c:v>
                </c:pt>
                <c:pt idx="785">
                  <c:v>0.38947368421052714</c:v>
                </c:pt>
                <c:pt idx="786">
                  <c:v>0.38947368421052714</c:v>
                </c:pt>
                <c:pt idx="787">
                  <c:v>0.38947368421052714</c:v>
                </c:pt>
                <c:pt idx="788">
                  <c:v>0.38947368421052714</c:v>
                </c:pt>
                <c:pt idx="789">
                  <c:v>0.38947368421052714</c:v>
                </c:pt>
                <c:pt idx="790">
                  <c:v>0.38947368421052714</c:v>
                </c:pt>
                <c:pt idx="791">
                  <c:v>0.38947368421052714</c:v>
                </c:pt>
                <c:pt idx="792">
                  <c:v>0.38947368421052714</c:v>
                </c:pt>
                <c:pt idx="793">
                  <c:v>0.4</c:v>
                </c:pt>
                <c:pt idx="794">
                  <c:v>0.4</c:v>
                </c:pt>
                <c:pt idx="795">
                  <c:v>0.41052631578947507</c:v>
                </c:pt>
                <c:pt idx="796">
                  <c:v>0.41052631578947507</c:v>
                </c:pt>
                <c:pt idx="797">
                  <c:v>0.41052631578947507</c:v>
                </c:pt>
                <c:pt idx="798">
                  <c:v>0.41052631578947507</c:v>
                </c:pt>
                <c:pt idx="799">
                  <c:v>0.41052631578947507</c:v>
                </c:pt>
                <c:pt idx="800">
                  <c:v>0.41052631578947507</c:v>
                </c:pt>
                <c:pt idx="801">
                  <c:v>0.41052631578947507</c:v>
                </c:pt>
                <c:pt idx="802">
                  <c:v>0.41052631578947507</c:v>
                </c:pt>
                <c:pt idx="803">
                  <c:v>0.41052631578947507</c:v>
                </c:pt>
                <c:pt idx="804">
                  <c:v>0.41052631578947507</c:v>
                </c:pt>
                <c:pt idx="805">
                  <c:v>0.41052631578947507</c:v>
                </c:pt>
                <c:pt idx="806">
                  <c:v>0.41052631578947507</c:v>
                </c:pt>
                <c:pt idx="807">
                  <c:v>0.41052631578947507</c:v>
                </c:pt>
                <c:pt idx="808">
                  <c:v>0.42105263157894801</c:v>
                </c:pt>
                <c:pt idx="809">
                  <c:v>0.42105263157894801</c:v>
                </c:pt>
                <c:pt idx="810">
                  <c:v>0.42105263157894801</c:v>
                </c:pt>
                <c:pt idx="811">
                  <c:v>0.42105263157894801</c:v>
                </c:pt>
                <c:pt idx="812">
                  <c:v>0.42105263157894801</c:v>
                </c:pt>
                <c:pt idx="813">
                  <c:v>0.42105263157894801</c:v>
                </c:pt>
                <c:pt idx="814">
                  <c:v>0.42105263157894801</c:v>
                </c:pt>
                <c:pt idx="815">
                  <c:v>0.42105263157894801</c:v>
                </c:pt>
                <c:pt idx="816">
                  <c:v>0.42105263157894801</c:v>
                </c:pt>
                <c:pt idx="817">
                  <c:v>0.42105263157894801</c:v>
                </c:pt>
                <c:pt idx="818">
                  <c:v>0.42105263157894801</c:v>
                </c:pt>
                <c:pt idx="819">
                  <c:v>0.42105263157894801</c:v>
                </c:pt>
                <c:pt idx="820">
                  <c:v>0.42105263157894801</c:v>
                </c:pt>
                <c:pt idx="821">
                  <c:v>0.42105263157894801</c:v>
                </c:pt>
                <c:pt idx="822">
                  <c:v>0.42105263157894801</c:v>
                </c:pt>
                <c:pt idx="823">
                  <c:v>0.43157894736842239</c:v>
                </c:pt>
                <c:pt idx="824">
                  <c:v>0.43157894736842239</c:v>
                </c:pt>
                <c:pt idx="825">
                  <c:v>0.43157894736842239</c:v>
                </c:pt>
                <c:pt idx="826">
                  <c:v>0.43157894736842239</c:v>
                </c:pt>
                <c:pt idx="827">
                  <c:v>0.43157894736842239</c:v>
                </c:pt>
                <c:pt idx="828">
                  <c:v>0.43157894736842239</c:v>
                </c:pt>
                <c:pt idx="829">
                  <c:v>0.43157894736842239</c:v>
                </c:pt>
                <c:pt idx="830">
                  <c:v>0.44210526315789539</c:v>
                </c:pt>
                <c:pt idx="831">
                  <c:v>0.44210526315789539</c:v>
                </c:pt>
                <c:pt idx="832">
                  <c:v>0.44210526315789539</c:v>
                </c:pt>
                <c:pt idx="833">
                  <c:v>0.45263157894736844</c:v>
                </c:pt>
                <c:pt idx="834">
                  <c:v>0.45263157894736844</c:v>
                </c:pt>
                <c:pt idx="835">
                  <c:v>0.45263157894736844</c:v>
                </c:pt>
                <c:pt idx="836">
                  <c:v>0.45263157894736844</c:v>
                </c:pt>
                <c:pt idx="837">
                  <c:v>0.45263157894736844</c:v>
                </c:pt>
                <c:pt idx="838">
                  <c:v>0.45263157894736844</c:v>
                </c:pt>
                <c:pt idx="839">
                  <c:v>0.45263157894736844</c:v>
                </c:pt>
                <c:pt idx="840">
                  <c:v>0.45263157894736844</c:v>
                </c:pt>
                <c:pt idx="841">
                  <c:v>0.45263157894736844</c:v>
                </c:pt>
                <c:pt idx="842">
                  <c:v>0.45263157894736844</c:v>
                </c:pt>
                <c:pt idx="843">
                  <c:v>0.45263157894736844</c:v>
                </c:pt>
                <c:pt idx="844">
                  <c:v>0.46315789473684232</c:v>
                </c:pt>
                <c:pt idx="845">
                  <c:v>0.46315789473684232</c:v>
                </c:pt>
                <c:pt idx="846">
                  <c:v>0.46315789473684232</c:v>
                </c:pt>
                <c:pt idx="847">
                  <c:v>0.46315789473684232</c:v>
                </c:pt>
                <c:pt idx="848">
                  <c:v>0.46315789473684232</c:v>
                </c:pt>
                <c:pt idx="849">
                  <c:v>0.46315789473684232</c:v>
                </c:pt>
                <c:pt idx="850">
                  <c:v>0.46315789473684232</c:v>
                </c:pt>
                <c:pt idx="851">
                  <c:v>0.46315789473684232</c:v>
                </c:pt>
                <c:pt idx="852">
                  <c:v>0.46315789473684232</c:v>
                </c:pt>
                <c:pt idx="853">
                  <c:v>0.46315789473684232</c:v>
                </c:pt>
                <c:pt idx="854">
                  <c:v>0.46315789473684232</c:v>
                </c:pt>
                <c:pt idx="855">
                  <c:v>0.46315789473684232</c:v>
                </c:pt>
                <c:pt idx="856">
                  <c:v>0.46315789473684232</c:v>
                </c:pt>
                <c:pt idx="857">
                  <c:v>0.47368421052631576</c:v>
                </c:pt>
                <c:pt idx="858">
                  <c:v>0.47368421052631576</c:v>
                </c:pt>
                <c:pt idx="859">
                  <c:v>0.47368421052631576</c:v>
                </c:pt>
                <c:pt idx="860">
                  <c:v>0.47368421052631576</c:v>
                </c:pt>
                <c:pt idx="861">
                  <c:v>0.47368421052631576</c:v>
                </c:pt>
                <c:pt idx="862">
                  <c:v>0.47368421052631576</c:v>
                </c:pt>
                <c:pt idx="863">
                  <c:v>0.47368421052631576</c:v>
                </c:pt>
                <c:pt idx="864">
                  <c:v>0.47368421052631576</c:v>
                </c:pt>
                <c:pt idx="865">
                  <c:v>0.48421052631578948</c:v>
                </c:pt>
                <c:pt idx="866">
                  <c:v>0.48421052631578948</c:v>
                </c:pt>
                <c:pt idx="867">
                  <c:v>0.48421052631578948</c:v>
                </c:pt>
                <c:pt idx="868">
                  <c:v>0.48421052631578948</c:v>
                </c:pt>
                <c:pt idx="869">
                  <c:v>0.48421052631578948</c:v>
                </c:pt>
                <c:pt idx="870">
                  <c:v>0.48421052631578948</c:v>
                </c:pt>
                <c:pt idx="871">
                  <c:v>0.48421052631578948</c:v>
                </c:pt>
                <c:pt idx="872">
                  <c:v>0.49473684210526331</c:v>
                </c:pt>
                <c:pt idx="873">
                  <c:v>0.49473684210526331</c:v>
                </c:pt>
                <c:pt idx="874">
                  <c:v>0.49473684210526331</c:v>
                </c:pt>
                <c:pt idx="875">
                  <c:v>0.49473684210526331</c:v>
                </c:pt>
                <c:pt idx="876">
                  <c:v>0.49473684210526331</c:v>
                </c:pt>
                <c:pt idx="877">
                  <c:v>0.49473684210526331</c:v>
                </c:pt>
                <c:pt idx="878">
                  <c:v>0.49473684210526331</c:v>
                </c:pt>
                <c:pt idx="879">
                  <c:v>0.49473684210526331</c:v>
                </c:pt>
                <c:pt idx="880">
                  <c:v>0.49473684210526331</c:v>
                </c:pt>
                <c:pt idx="881">
                  <c:v>0.49473684210526331</c:v>
                </c:pt>
                <c:pt idx="882">
                  <c:v>0.49473684210526331</c:v>
                </c:pt>
                <c:pt idx="883">
                  <c:v>0.50526315789473542</c:v>
                </c:pt>
                <c:pt idx="884">
                  <c:v>0.50526315789473542</c:v>
                </c:pt>
                <c:pt idx="885">
                  <c:v>0.50526315789473542</c:v>
                </c:pt>
                <c:pt idx="886">
                  <c:v>0.51578947368421202</c:v>
                </c:pt>
                <c:pt idx="887">
                  <c:v>0.51578947368421202</c:v>
                </c:pt>
                <c:pt idx="888">
                  <c:v>0.51578947368421202</c:v>
                </c:pt>
                <c:pt idx="889">
                  <c:v>0.51578947368421202</c:v>
                </c:pt>
                <c:pt idx="890">
                  <c:v>0.51578947368421202</c:v>
                </c:pt>
                <c:pt idx="891">
                  <c:v>0.51578947368421202</c:v>
                </c:pt>
                <c:pt idx="892">
                  <c:v>0.51578947368421202</c:v>
                </c:pt>
                <c:pt idx="893">
                  <c:v>0.51578947368421202</c:v>
                </c:pt>
                <c:pt idx="894">
                  <c:v>0.51578947368421202</c:v>
                </c:pt>
                <c:pt idx="895">
                  <c:v>0.51578947368421202</c:v>
                </c:pt>
                <c:pt idx="896">
                  <c:v>0.51578947368421202</c:v>
                </c:pt>
                <c:pt idx="897">
                  <c:v>0.51578947368421202</c:v>
                </c:pt>
                <c:pt idx="898">
                  <c:v>0.51578947368421202</c:v>
                </c:pt>
                <c:pt idx="899">
                  <c:v>0.51578947368421202</c:v>
                </c:pt>
                <c:pt idx="900">
                  <c:v>0.51578947368421202</c:v>
                </c:pt>
                <c:pt idx="901">
                  <c:v>0.51578947368421202</c:v>
                </c:pt>
                <c:pt idx="902">
                  <c:v>0.51578947368421202</c:v>
                </c:pt>
                <c:pt idx="903">
                  <c:v>0.51578947368421202</c:v>
                </c:pt>
                <c:pt idx="904">
                  <c:v>0.51578947368421202</c:v>
                </c:pt>
                <c:pt idx="905">
                  <c:v>0.51578947368421202</c:v>
                </c:pt>
                <c:pt idx="906">
                  <c:v>0.51578947368421202</c:v>
                </c:pt>
                <c:pt idx="907">
                  <c:v>0.51578947368421202</c:v>
                </c:pt>
                <c:pt idx="908">
                  <c:v>0.51578947368421202</c:v>
                </c:pt>
                <c:pt idx="909">
                  <c:v>0.51578947368421202</c:v>
                </c:pt>
                <c:pt idx="910">
                  <c:v>0.51578947368421202</c:v>
                </c:pt>
                <c:pt idx="911">
                  <c:v>0.51578947368421202</c:v>
                </c:pt>
                <c:pt idx="912">
                  <c:v>0.51578947368421202</c:v>
                </c:pt>
                <c:pt idx="913">
                  <c:v>0.51578947368421202</c:v>
                </c:pt>
                <c:pt idx="914">
                  <c:v>0.51578947368421202</c:v>
                </c:pt>
                <c:pt idx="915">
                  <c:v>0.51578947368421202</c:v>
                </c:pt>
                <c:pt idx="916">
                  <c:v>0.51578947368421202</c:v>
                </c:pt>
                <c:pt idx="917">
                  <c:v>0.51578947368421202</c:v>
                </c:pt>
                <c:pt idx="918">
                  <c:v>0.51578947368421202</c:v>
                </c:pt>
                <c:pt idx="919">
                  <c:v>0.51578947368421202</c:v>
                </c:pt>
                <c:pt idx="920">
                  <c:v>0.51578947368421202</c:v>
                </c:pt>
                <c:pt idx="921">
                  <c:v>0.51578947368421202</c:v>
                </c:pt>
                <c:pt idx="922">
                  <c:v>0.51578947368421202</c:v>
                </c:pt>
                <c:pt idx="923">
                  <c:v>0.51578947368421202</c:v>
                </c:pt>
                <c:pt idx="924">
                  <c:v>0.51578947368421202</c:v>
                </c:pt>
                <c:pt idx="925">
                  <c:v>0.51578947368421202</c:v>
                </c:pt>
                <c:pt idx="926">
                  <c:v>0.51578947368421202</c:v>
                </c:pt>
                <c:pt idx="927">
                  <c:v>0.51578947368421202</c:v>
                </c:pt>
                <c:pt idx="928">
                  <c:v>0.51578947368421202</c:v>
                </c:pt>
                <c:pt idx="929">
                  <c:v>0.51578947368421202</c:v>
                </c:pt>
                <c:pt idx="930">
                  <c:v>0.51578947368421202</c:v>
                </c:pt>
                <c:pt idx="931">
                  <c:v>0.51578947368421202</c:v>
                </c:pt>
                <c:pt idx="932">
                  <c:v>0.51578947368421202</c:v>
                </c:pt>
                <c:pt idx="933">
                  <c:v>0.51578947368421202</c:v>
                </c:pt>
                <c:pt idx="934">
                  <c:v>0.51578947368421202</c:v>
                </c:pt>
                <c:pt idx="935">
                  <c:v>0.51578947368421202</c:v>
                </c:pt>
                <c:pt idx="936">
                  <c:v>0.51578947368421202</c:v>
                </c:pt>
                <c:pt idx="937">
                  <c:v>0.52631578947368418</c:v>
                </c:pt>
                <c:pt idx="938">
                  <c:v>0.52631578947368418</c:v>
                </c:pt>
                <c:pt idx="939">
                  <c:v>0.52631578947368418</c:v>
                </c:pt>
                <c:pt idx="940">
                  <c:v>0.52631578947368418</c:v>
                </c:pt>
                <c:pt idx="941">
                  <c:v>0.52631578947368418</c:v>
                </c:pt>
                <c:pt idx="942">
                  <c:v>0.52631578947368418</c:v>
                </c:pt>
                <c:pt idx="943">
                  <c:v>0.52631578947368418</c:v>
                </c:pt>
                <c:pt idx="944">
                  <c:v>0.52631578947368418</c:v>
                </c:pt>
                <c:pt idx="945">
                  <c:v>0.52631578947368418</c:v>
                </c:pt>
                <c:pt idx="946">
                  <c:v>0.52631578947368418</c:v>
                </c:pt>
                <c:pt idx="947">
                  <c:v>0.52631578947368418</c:v>
                </c:pt>
                <c:pt idx="948">
                  <c:v>0.52631578947368418</c:v>
                </c:pt>
                <c:pt idx="949">
                  <c:v>0.52631578947368418</c:v>
                </c:pt>
                <c:pt idx="950">
                  <c:v>0.52631578947368418</c:v>
                </c:pt>
                <c:pt idx="951">
                  <c:v>0.5368421052631579</c:v>
                </c:pt>
                <c:pt idx="952">
                  <c:v>0.54736842105263006</c:v>
                </c:pt>
                <c:pt idx="953">
                  <c:v>0.54736842105263006</c:v>
                </c:pt>
                <c:pt idx="954">
                  <c:v>0.55789473684210644</c:v>
                </c:pt>
                <c:pt idx="955">
                  <c:v>0.55789473684210644</c:v>
                </c:pt>
                <c:pt idx="956">
                  <c:v>0.55789473684210644</c:v>
                </c:pt>
                <c:pt idx="957">
                  <c:v>0.56842105263158182</c:v>
                </c:pt>
                <c:pt idx="958">
                  <c:v>0.56842105263158182</c:v>
                </c:pt>
                <c:pt idx="959">
                  <c:v>0.56842105263158182</c:v>
                </c:pt>
                <c:pt idx="960">
                  <c:v>0.56842105263158182</c:v>
                </c:pt>
                <c:pt idx="961">
                  <c:v>0.56842105263158182</c:v>
                </c:pt>
                <c:pt idx="962">
                  <c:v>0.56842105263158182</c:v>
                </c:pt>
                <c:pt idx="963">
                  <c:v>0.56842105263158182</c:v>
                </c:pt>
                <c:pt idx="964">
                  <c:v>0.56842105263158182</c:v>
                </c:pt>
                <c:pt idx="965">
                  <c:v>0.56842105263158182</c:v>
                </c:pt>
                <c:pt idx="966">
                  <c:v>0.56842105263158182</c:v>
                </c:pt>
                <c:pt idx="967">
                  <c:v>0.56842105263158182</c:v>
                </c:pt>
                <c:pt idx="968">
                  <c:v>0.56842105263158182</c:v>
                </c:pt>
                <c:pt idx="969">
                  <c:v>0.56842105263158182</c:v>
                </c:pt>
                <c:pt idx="970">
                  <c:v>0.56842105263158182</c:v>
                </c:pt>
                <c:pt idx="971">
                  <c:v>0.56842105263158182</c:v>
                </c:pt>
                <c:pt idx="972">
                  <c:v>0.56842105263158182</c:v>
                </c:pt>
                <c:pt idx="973">
                  <c:v>0.56842105263158182</c:v>
                </c:pt>
                <c:pt idx="974">
                  <c:v>0.56842105263158182</c:v>
                </c:pt>
                <c:pt idx="975">
                  <c:v>0.56842105263158182</c:v>
                </c:pt>
                <c:pt idx="976">
                  <c:v>0.57894736842105254</c:v>
                </c:pt>
                <c:pt idx="977">
                  <c:v>0.57894736842105254</c:v>
                </c:pt>
                <c:pt idx="978">
                  <c:v>0.57894736842105254</c:v>
                </c:pt>
                <c:pt idx="979">
                  <c:v>0.57894736842105254</c:v>
                </c:pt>
                <c:pt idx="980">
                  <c:v>0.57894736842105254</c:v>
                </c:pt>
                <c:pt idx="981">
                  <c:v>0.57894736842105254</c:v>
                </c:pt>
                <c:pt idx="982">
                  <c:v>0.57894736842105254</c:v>
                </c:pt>
                <c:pt idx="983">
                  <c:v>0.57894736842105254</c:v>
                </c:pt>
                <c:pt idx="984">
                  <c:v>0.57894736842105254</c:v>
                </c:pt>
                <c:pt idx="985">
                  <c:v>0.57894736842105254</c:v>
                </c:pt>
                <c:pt idx="986">
                  <c:v>0.57894736842105254</c:v>
                </c:pt>
                <c:pt idx="987">
                  <c:v>0.57894736842105254</c:v>
                </c:pt>
                <c:pt idx="988">
                  <c:v>0.57894736842105254</c:v>
                </c:pt>
                <c:pt idx="989">
                  <c:v>0.57894736842105254</c:v>
                </c:pt>
                <c:pt idx="990">
                  <c:v>0.57894736842105254</c:v>
                </c:pt>
                <c:pt idx="991">
                  <c:v>0.57894736842105254</c:v>
                </c:pt>
                <c:pt idx="992">
                  <c:v>0.57894736842105254</c:v>
                </c:pt>
                <c:pt idx="993">
                  <c:v>0.57894736842105254</c:v>
                </c:pt>
                <c:pt idx="994">
                  <c:v>0.57894736842105254</c:v>
                </c:pt>
                <c:pt idx="995">
                  <c:v>0.57894736842105254</c:v>
                </c:pt>
                <c:pt idx="996">
                  <c:v>0.57894736842105254</c:v>
                </c:pt>
                <c:pt idx="997">
                  <c:v>0.58947368421052637</c:v>
                </c:pt>
                <c:pt idx="998">
                  <c:v>0.60000000000000064</c:v>
                </c:pt>
                <c:pt idx="999">
                  <c:v>0.60000000000000064</c:v>
                </c:pt>
                <c:pt idx="1000">
                  <c:v>0.60000000000000064</c:v>
                </c:pt>
                <c:pt idx="1001">
                  <c:v>0.60000000000000064</c:v>
                </c:pt>
                <c:pt idx="1002">
                  <c:v>0.60000000000000064</c:v>
                </c:pt>
                <c:pt idx="1003">
                  <c:v>0.60000000000000064</c:v>
                </c:pt>
                <c:pt idx="1004">
                  <c:v>0.60000000000000064</c:v>
                </c:pt>
                <c:pt idx="1005">
                  <c:v>0.60000000000000064</c:v>
                </c:pt>
                <c:pt idx="1006">
                  <c:v>0.60000000000000064</c:v>
                </c:pt>
                <c:pt idx="1007">
                  <c:v>0.60000000000000064</c:v>
                </c:pt>
                <c:pt idx="1008">
                  <c:v>0.60000000000000064</c:v>
                </c:pt>
                <c:pt idx="1009">
                  <c:v>0.60000000000000064</c:v>
                </c:pt>
                <c:pt idx="1010">
                  <c:v>0.60000000000000064</c:v>
                </c:pt>
                <c:pt idx="1011">
                  <c:v>0.60000000000000064</c:v>
                </c:pt>
                <c:pt idx="1012">
                  <c:v>0.60000000000000064</c:v>
                </c:pt>
                <c:pt idx="1013">
                  <c:v>0.60000000000000064</c:v>
                </c:pt>
                <c:pt idx="1014">
                  <c:v>0.60000000000000064</c:v>
                </c:pt>
                <c:pt idx="1015">
                  <c:v>0.60000000000000064</c:v>
                </c:pt>
                <c:pt idx="1016">
                  <c:v>0.61052631578947369</c:v>
                </c:pt>
                <c:pt idx="1017">
                  <c:v>0.61052631578947369</c:v>
                </c:pt>
                <c:pt idx="1018">
                  <c:v>0.61052631578947369</c:v>
                </c:pt>
                <c:pt idx="1019">
                  <c:v>0.61052631578947369</c:v>
                </c:pt>
                <c:pt idx="1020">
                  <c:v>0.61052631578947369</c:v>
                </c:pt>
                <c:pt idx="1021">
                  <c:v>0.61052631578947369</c:v>
                </c:pt>
                <c:pt idx="1022">
                  <c:v>0.61052631578947369</c:v>
                </c:pt>
                <c:pt idx="1023">
                  <c:v>0.61052631578947369</c:v>
                </c:pt>
                <c:pt idx="1024">
                  <c:v>0.61052631578947369</c:v>
                </c:pt>
                <c:pt idx="1025">
                  <c:v>0.61052631578947369</c:v>
                </c:pt>
                <c:pt idx="1026">
                  <c:v>0.62105263157894763</c:v>
                </c:pt>
                <c:pt idx="1027">
                  <c:v>0.62105263157894763</c:v>
                </c:pt>
                <c:pt idx="1028">
                  <c:v>0.62105263157894763</c:v>
                </c:pt>
                <c:pt idx="1029">
                  <c:v>0.62105263157894763</c:v>
                </c:pt>
                <c:pt idx="1030">
                  <c:v>0.62105263157894763</c:v>
                </c:pt>
                <c:pt idx="1031">
                  <c:v>0.62105263157894763</c:v>
                </c:pt>
                <c:pt idx="1032">
                  <c:v>0.62105263157894763</c:v>
                </c:pt>
                <c:pt idx="1033">
                  <c:v>0.62105263157894763</c:v>
                </c:pt>
                <c:pt idx="1034">
                  <c:v>0.62105263157894763</c:v>
                </c:pt>
                <c:pt idx="1035">
                  <c:v>0.63157894736842235</c:v>
                </c:pt>
                <c:pt idx="1036">
                  <c:v>0.63157894736842235</c:v>
                </c:pt>
                <c:pt idx="1037">
                  <c:v>0.63157894736842235</c:v>
                </c:pt>
                <c:pt idx="1038">
                  <c:v>0.63157894736842235</c:v>
                </c:pt>
                <c:pt idx="1039">
                  <c:v>0.63157894736842235</c:v>
                </c:pt>
                <c:pt idx="1040">
                  <c:v>0.63157894736842235</c:v>
                </c:pt>
                <c:pt idx="1041">
                  <c:v>0.63157894736842235</c:v>
                </c:pt>
                <c:pt idx="1042">
                  <c:v>0.63157894736842235</c:v>
                </c:pt>
                <c:pt idx="1043">
                  <c:v>0.63157894736842235</c:v>
                </c:pt>
                <c:pt idx="1044">
                  <c:v>0.63157894736842235</c:v>
                </c:pt>
                <c:pt idx="1045">
                  <c:v>0.63157894736842235</c:v>
                </c:pt>
                <c:pt idx="1046">
                  <c:v>0.63157894736842235</c:v>
                </c:pt>
                <c:pt idx="1047">
                  <c:v>0.63157894736842235</c:v>
                </c:pt>
                <c:pt idx="1048">
                  <c:v>0.64210526315789662</c:v>
                </c:pt>
                <c:pt idx="1049">
                  <c:v>0.64210526315789662</c:v>
                </c:pt>
                <c:pt idx="1050">
                  <c:v>0.64210526315789662</c:v>
                </c:pt>
                <c:pt idx="1051">
                  <c:v>0.64210526315789662</c:v>
                </c:pt>
                <c:pt idx="1052">
                  <c:v>0.64210526315789662</c:v>
                </c:pt>
                <c:pt idx="1053">
                  <c:v>0.65263157894736845</c:v>
                </c:pt>
                <c:pt idx="1054">
                  <c:v>0.65263157894736845</c:v>
                </c:pt>
                <c:pt idx="1055">
                  <c:v>0.65263157894736845</c:v>
                </c:pt>
                <c:pt idx="1056">
                  <c:v>0.65263157894736845</c:v>
                </c:pt>
                <c:pt idx="1057">
                  <c:v>0.65263157894736845</c:v>
                </c:pt>
                <c:pt idx="1058">
                  <c:v>0.65263157894736845</c:v>
                </c:pt>
                <c:pt idx="1059">
                  <c:v>0.65263157894736845</c:v>
                </c:pt>
                <c:pt idx="1060">
                  <c:v>0.65263157894736845</c:v>
                </c:pt>
                <c:pt idx="1061">
                  <c:v>0.66315789473684261</c:v>
                </c:pt>
                <c:pt idx="1062">
                  <c:v>0.66315789473684261</c:v>
                </c:pt>
                <c:pt idx="1063">
                  <c:v>0.66315789473684261</c:v>
                </c:pt>
                <c:pt idx="1064">
                  <c:v>0.66315789473684261</c:v>
                </c:pt>
                <c:pt idx="1065">
                  <c:v>0.66315789473684261</c:v>
                </c:pt>
                <c:pt idx="1066">
                  <c:v>0.66315789473684261</c:v>
                </c:pt>
                <c:pt idx="1067">
                  <c:v>0.66315789473684261</c:v>
                </c:pt>
                <c:pt idx="1068">
                  <c:v>0.66315789473684261</c:v>
                </c:pt>
                <c:pt idx="1069">
                  <c:v>0.66315789473684261</c:v>
                </c:pt>
                <c:pt idx="1070">
                  <c:v>0.66315789473684261</c:v>
                </c:pt>
                <c:pt idx="1071">
                  <c:v>0.66315789473684261</c:v>
                </c:pt>
                <c:pt idx="1072">
                  <c:v>0.66315789473684261</c:v>
                </c:pt>
                <c:pt idx="1073">
                  <c:v>0.66315789473684261</c:v>
                </c:pt>
                <c:pt idx="1074">
                  <c:v>0.66315789473684261</c:v>
                </c:pt>
                <c:pt idx="1075">
                  <c:v>0.66315789473684261</c:v>
                </c:pt>
                <c:pt idx="1076">
                  <c:v>0.66315789473684261</c:v>
                </c:pt>
                <c:pt idx="1077">
                  <c:v>0.66315789473684261</c:v>
                </c:pt>
                <c:pt idx="1078">
                  <c:v>0.66315789473684261</c:v>
                </c:pt>
                <c:pt idx="1079">
                  <c:v>0.66315789473684261</c:v>
                </c:pt>
                <c:pt idx="1080">
                  <c:v>0.66315789473684261</c:v>
                </c:pt>
                <c:pt idx="1081">
                  <c:v>0.66315789473684261</c:v>
                </c:pt>
                <c:pt idx="1082">
                  <c:v>0.66315789473684261</c:v>
                </c:pt>
                <c:pt idx="1083">
                  <c:v>0.66315789473684261</c:v>
                </c:pt>
                <c:pt idx="1084">
                  <c:v>0.66315789473684261</c:v>
                </c:pt>
                <c:pt idx="1085">
                  <c:v>0.66315789473684261</c:v>
                </c:pt>
                <c:pt idx="1086">
                  <c:v>0.66315789473684261</c:v>
                </c:pt>
                <c:pt idx="1087">
                  <c:v>0.66315789473684261</c:v>
                </c:pt>
                <c:pt idx="1088">
                  <c:v>0.66315789473684261</c:v>
                </c:pt>
                <c:pt idx="1089">
                  <c:v>0.66315789473684261</c:v>
                </c:pt>
                <c:pt idx="1090">
                  <c:v>0.67368421052631822</c:v>
                </c:pt>
                <c:pt idx="1091">
                  <c:v>0.67368421052631822</c:v>
                </c:pt>
                <c:pt idx="1092">
                  <c:v>0.67368421052631822</c:v>
                </c:pt>
                <c:pt idx="1093">
                  <c:v>0.67368421052631822</c:v>
                </c:pt>
                <c:pt idx="1094">
                  <c:v>0.67368421052631822</c:v>
                </c:pt>
                <c:pt idx="1095">
                  <c:v>0.67368421052631822</c:v>
                </c:pt>
                <c:pt idx="1096">
                  <c:v>0.67368421052631822</c:v>
                </c:pt>
                <c:pt idx="1097">
                  <c:v>0.67368421052631822</c:v>
                </c:pt>
                <c:pt idx="1098">
                  <c:v>0.67368421052631822</c:v>
                </c:pt>
                <c:pt idx="1099">
                  <c:v>0.67368421052631822</c:v>
                </c:pt>
                <c:pt idx="1100">
                  <c:v>0.67368421052631822</c:v>
                </c:pt>
                <c:pt idx="1101">
                  <c:v>0.67368421052631822</c:v>
                </c:pt>
                <c:pt idx="1102">
                  <c:v>0.67368421052631822</c:v>
                </c:pt>
                <c:pt idx="1103">
                  <c:v>0.67368421052631822</c:v>
                </c:pt>
                <c:pt idx="1104">
                  <c:v>0.68421052631578971</c:v>
                </c:pt>
                <c:pt idx="1105">
                  <c:v>0.69473684210526332</c:v>
                </c:pt>
                <c:pt idx="1106">
                  <c:v>0.69473684210526332</c:v>
                </c:pt>
                <c:pt idx="1107">
                  <c:v>0.69473684210526332</c:v>
                </c:pt>
                <c:pt idx="1108">
                  <c:v>0.69473684210526332</c:v>
                </c:pt>
                <c:pt idx="1109">
                  <c:v>0.69473684210526332</c:v>
                </c:pt>
                <c:pt idx="1110">
                  <c:v>0.69473684210526332</c:v>
                </c:pt>
                <c:pt idx="1111">
                  <c:v>0.69473684210526332</c:v>
                </c:pt>
                <c:pt idx="1112">
                  <c:v>0.70526315789473659</c:v>
                </c:pt>
                <c:pt idx="1113">
                  <c:v>0.70526315789473659</c:v>
                </c:pt>
                <c:pt idx="1114">
                  <c:v>0.70526315789473659</c:v>
                </c:pt>
                <c:pt idx="1115">
                  <c:v>0.70526315789473659</c:v>
                </c:pt>
                <c:pt idx="1116">
                  <c:v>0.70526315789473659</c:v>
                </c:pt>
                <c:pt idx="1117">
                  <c:v>0.70526315789473659</c:v>
                </c:pt>
                <c:pt idx="1118">
                  <c:v>0.70526315789473659</c:v>
                </c:pt>
                <c:pt idx="1119">
                  <c:v>0.70526315789473659</c:v>
                </c:pt>
                <c:pt idx="1120">
                  <c:v>0.71578947368421275</c:v>
                </c:pt>
                <c:pt idx="1121">
                  <c:v>0.71578947368421275</c:v>
                </c:pt>
                <c:pt idx="1122">
                  <c:v>0.72631578947368425</c:v>
                </c:pt>
                <c:pt idx="1123">
                  <c:v>0.72631578947368425</c:v>
                </c:pt>
                <c:pt idx="1124">
                  <c:v>0.72631578947368425</c:v>
                </c:pt>
                <c:pt idx="1125">
                  <c:v>0.73684210526315785</c:v>
                </c:pt>
                <c:pt idx="1126">
                  <c:v>0.73684210526315785</c:v>
                </c:pt>
                <c:pt idx="1127">
                  <c:v>0.73684210526315785</c:v>
                </c:pt>
                <c:pt idx="1128">
                  <c:v>0.73684210526315785</c:v>
                </c:pt>
                <c:pt idx="1129">
                  <c:v>0.73684210526315785</c:v>
                </c:pt>
                <c:pt idx="1130">
                  <c:v>0.73684210526315785</c:v>
                </c:pt>
                <c:pt idx="1131">
                  <c:v>0.74736842105263157</c:v>
                </c:pt>
                <c:pt idx="1132">
                  <c:v>0.74736842105263157</c:v>
                </c:pt>
                <c:pt idx="1133">
                  <c:v>0.74736842105263157</c:v>
                </c:pt>
                <c:pt idx="1134">
                  <c:v>0.74736842105263157</c:v>
                </c:pt>
                <c:pt idx="1135">
                  <c:v>0.74736842105263157</c:v>
                </c:pt>
                <c:pt idx="1136">
                  <c:v>0.74736842105263157</c:v>
                </c:pt>
                <c:pt idx="1137">
                  <c:v>0.74736842105263157</c:v>
                </c:pt>
                <c:pt idx="1138">
                  <c:v>0.74736842105263157</c:v>
                </c:pt>
                <c:pt idx="1139">
                  <c:v>0.75789473684210706</c:v>
                </c:pt>
                <c:pt idx="1140">
                  <c:v>0.75789473684210706</c:v>
                </c:pt>
                <c:pt idx="1141">
                  <c:v>0.75789473684210706</c:v>
                </c:pt>
                <c:pt idx="1142">
                  <c:v>0.75789473684210706</c:v>
                </c:pt>
                <c:pt idx="1143">
                  <c:v>0.76842105263158267</c:v>
                </c:pt>
                <c:pt idx="1144">
                  <c:v>0.76842105263158267</c:v>
                </c:pt>
                <c:pt idx="1145">
                  <c:v>0.76842105263158267</c:v>
                </c:pt>
                <c:pt idx="1146">
                  <c:v>0.76842105263158267</c:v>
                </c:pt>
                <c:pt idx="1147">
                  <c:v>0.76842105263158267</c:v>
                </c:pt>
                <c:pt idx="1148">
                  <c:v>0.76842105263158267</c:v>
                </c:pt>
                <c:pt idx="1149">
                  <c:v>0.76842105263158267</c:v>
                </c:pt>
                <c:pt idx="1150">
                  <c:v>0.76842105263158267</c:v>
                </c:pt>
                <c:pt idx="1151">
                  <c:v>0.77894736842105261</c:v>
                </c:pt>
                <c:pt idx="1152">
                  <c:v>0.77894736842105261</c:v>
                </c:pt>
                <c:pt idx="1153">
                  <c:v>0.77894736842105261</c:v>
                </c:pt>
                <c:pt idx="1154">
                  <c:v>0.77894736842105261</c:v>
                </c:pt>
                <c:pt idx="1155">
                  <c:v>0.77894736842105261</c:v>
                </c:pt>
                <c:pt idx="1156">
                  <c:v>0.78947368421052633</c:v>
                </c:pt>
                <c:pt idx="1157">
                  <c:v>0.78947368421052633</c:v>
                </c:pt>
                <c:pt idx="1158">
                  <c:v>0.78947368421052633</c:v>
                </c:pt>
                <c:pt idx="1159">
                  <c:v>0.78947368421052633</c:v>
                </c:pt>
                <c:pt idx="1160">
                  <c:v>0.78947368421052633</c:v>
                </c:pt>
                <c:pt idx="1161">
                  <c:v>0.78947368421052633</c:v>
                </c:pt>
                <c:pt idx="1162">
                  <c:v>0.78947368421052633</c:v>
                </c:pt>
                <c:pt idx="1163">
                  <c:v>0.78947368421052633</c:v>
                </c:pt>
                <c:pt idx="1164">
                  <c:v>0.78947368421052633</c:v>
                </c:pt>
                <c:pt idx="1165">
                  <c:v>0.78947368421052633</c:v>
                </c:pt>
                <c:pt idx="1166">
                  <c:v>0.78947368421052633</c:v>
                </c:pt>
                <c:pt idx="1167">
                  <c:v>0.78947368421052633</c:v>
                </c:pt>
                <c:pt idx="1168">
                  <c:v>0.78947368421052633</c:v>
                </c:pt>
                <c:pt idx="1169">
                  <c:v>0.78947368421052633</c:v>
                </c:pt>
                <c:pt idx="1170">
                  <c:v>0.78947368421052633</c:v>
                </c:pt>
                <c:pt idx="1171">
                  <c:v>0.78947368421052633</c:v>
                </c:pt>
                <c:pt idx="1172">
                  <c:v>0.78947368421052633</c:v>
                </c:pt>
                <c:pt idx="1173">
                  <c:v>0.78947368421052633</c:v>
                </c:pt>
                <c:pt idx="1174">
                  <c:v>0.78947368421052633</c:v>
                </c:pt>
                <c:pt idx="1175">
                  <c:v>0.78947368421052633</c:v>
                </c:pt>
                <c:pt idx="1176">
                  <c:v>0.78947368421052633</c:v>
                </c:pt>
                <c:pt idx="1177">
                  <c:v>0.78947368421052633</c:v>
                </c:pt>
                <c:pt idx="1178">
                  <c:v>0.78947368421052633</c:v>
                </c:pt>
                <c:pt idx="1179">
                  <c:v>0.78947368421052633</c:v>
                </c:pt>
                <c:pt idx="1180">
                  <c:v>0.78947368421052633</c:v>
                </c:pt>
                <c:pt idx="1181">
                  <c:v>0.78947368421052633</c:v>
                </c:pt>
                <c:pt idx="1182">
                  <c:v>0.78947368421052633</c:v>
                </c:pt>
                <c:pt idx="1183">
                  <c:v>0.8</c:v>
                </c:pt>
                <c:pt idx="1184">
                  <c:v>0.8</c:v>
                </c:pt>
                <c:pt idx="1185">
                  <c:v>0.8</c:v>
                </c:pt>
                <c:pt idx="1186">
                  <c:v>0.8</c:v>
                </c:pt>
                <c:pt idx="1187">
                  <c:v>0.8</c:v>
                </c:pt>
                <c:pt idx="1188">
                  <c:v>0.8</c:v>
                </c:pt>
                <c:pt idx="1189">
                  <c:v>0.8</c:v>
                </c:pt>
                <c:pt idx="1190">
                  <c:v>0.8</c:v>
                </c:pt>
                <c:pt idx="1191">
                  <c:v>0.81052631578947354</c:v>
                </c:pt>
                <c:pt idx="1192">
                  <c:v>0.81052631578947354</c:v>
                </c:pt>
                <c:pt idx="1193">
                  <c:v>0.81052631578947354</c:v>
                </c:pt>
                <c:pt idx="1194">
                  <c:v>0.81052631578947354</c:v>
                </c:pt>
                <c:pt idx="1195">
                  <c:v>0.81052631578947354</c:v>
                </c:pt>
                <c:pt idx="1196">
                  <c:v>0.81052631578947354</c:v>
                </c:pt>
                <c:pt idx="1197">
                  <c:v>0.81052631578947354</c:v>
                </c:pt>
                <c:pt idx="1198">
                  <c:v>0.81052631578947354</c:v>
                </c:pt>
                <c:pt idx="1199">
                  <c:v>0.81052631578947354</c:v>
                </c:pt>
                <c:pt idx="1200">
                  <c:v>0.81052631578947354</c:v>
                </c:pt>
                <c:pt idx="1201">
                  <c:v>0.81052631578947354</c:v>
                </c:pt>
                <c:pt idx="1202">
                  <c:v>0.81052631578947354</c:v>
                </c:pt>
                <c:pt idx="1203">
                  <c:v>0.81052631578947354</c:v>
                </c:pt>
                <c:pt idx="1204">
                  <c:v>0.81052631578947354</c:v>
                </c:pt>
                <c:pt idx="1205">
                  <c:v>0.81052631578947354</c:v>
                </c:pt>
                <c:pt idx="1206">
                  <c:v>0.8210526315789477</c:v>
                </c:pt>
                <c:pt idx="1207">
                  <c:v>0.8210526315789477</c:v>
                </c:pt>
                <c:pt idx="1208">
                  <c:v>0.8210526315789477</c:v>
                </c:pt>
                <c:pt idx="1209">
                  <c:v>0.8210526315789477</c:v>
                </c:pt>
                <c:pt idx="1210">
                  <c:v>0.8210526315789477</c:v>
                </c:pt>
                <c:pt idx="1211">
                  <c:v>0.8210526315789477</c:v>
                </c:pt>
                <c:pt idx="1212">
                  <c:v>0.83157894736842164</c:v>
                </c:pt>
                <c:pt idx="1213">
                  <c:v>0.83157894736842164</c:v>
                </c:pt>
                <c:pt idx="1214">
                  <c:v>0.83157894736842164</c:v>
                </c:pt>
                <c:pt idx="1215">
                  <c:v>0.83157894736842164</c:v>
                </c:pt>
                <c:pt idx="1216">
                  <c:v>0.83157894736842164</c:v>
                </c:pt>
                <c:pt idx="1217">
                  <c:v>0.83157894736842164</c:v>
                </c:pt>
                <c:pt idx="1218">
                  <c:v>0.83157894736842164</c:v>
                </c:pt>
                <c:pt idx="1219">
                  <c:v>0.83157894736842164</c:v>
                </c:pt>
                <c:pt idx="1220">
                  <c:v>0.83157894736842164</c:v>
                </c:pt>
                <c:pt idx="1221">
                  <c:v>0.83157894736842164</c:v>
                </c:pt>
                <c:pt idx="1222">
                  <c:v>0.83157894736842164</c:v>
                </c:pt>
                <c:pt idx="1223">
                  <c:v>0.83157894736842164</c:v>
                </c:pt>
                <c:pt idx="1224">
                  <c:v>0.83157894736842164</c:v>
                </c:pt>
                <c:pt idx="1225">
                  <c:v>0.83157894736842164</c:v>
                </c:pt>
                <c:pt idx="1226">
                  <c:v>0.83157894736842164</c:v>
                </c:pt>
                <c:pt idx="1227">
                  <c:v>0.83157894736842164</c:v>
                </c:pt>
                <c:pt idx="1228">
                  <c:v>0.83157894736842164</c:v>
                </c:pt>
                <c:pt idx="1229">
                  <c:v>0.83157894736842164</c:v>
                </c:pt>
                <c:pt idx="1230">
                  <c:v>0.83157894736842164</c:v>
                </c:pt>
                <c:pt idx="1231">
                  <c:v>0.83157894736842164</c:v>
                </c:pt>
                <c:pt idx="1232">
                  <c:v>0.83157894736842164</c:v>
                </c:pt>
                <c:pt idx="1233">
                  <c:v>0.83157894736842164</c:v>
                </c:pt>
                <c:pt idx="1234">
                  <c:v>0.84210526315789613</c:v>
                </c:pt>
                <c:pt idx="1235">
                  <c:v>0.84210526315789613</c:v>
                </c:pt>
                <c:pt idx="1236">
                  <c:v>0.85263157894736841</c:v>
                </c:pt>
                <c:pt idx="1237">
                  <c:v>0.85263157894736841</c:v>
                </c:pt>
                <c:pt idx="1238">
                  <c:v>0.85263157894736841</c:v>
                </c:pt>
                <c:pt idx="1239">
                  <c:v>0.85263157894736841</c:v>
                </c:pt>
                <c:pt idx="1240">
                  <c:v>0.85263157894736841</c:v>
                </c:pt>
                <c:pt idx="1241">
                  <c:v>0.85263157894736841</c:v>
                </c:pt>
                <c:pt idx="1242">
                  <c:v>0.85263157894736841</c:v>
                </c:pt>
                <c:pt idx="1243">
                  <c:v>0.85263157894736841</c:v>
                </c:pt>
                <c:pt idx="1244">
                  <c:v>0.85263157894736841</c:v>
                </c:pt>
                <c:pt idx="1245">
                  <c:v>0.86315789473684212</c:v>
                </c:pt>
                <c:pt idx="1246">
                  <c:v>0.87368421052631773</c:v>
                </c:pt>
                <c:pt idx="1247">
                  <c:v>0.87368421052631773</c:v>
                </c:pt>
                <c:pt idx="1248">
                  <c:v>0.88421052631578967</c:v>
                </c:pt>
                <c:pt idx="1249">
                  <c:v>0.88421052631578967</c:v>
                </c:pt>
                <c:pt idx="1250">
                  <c:v>0.88421052631578967</c:v>
                </c:pt>
                <c:pt idx="1251">
                  <c:v>0.88421052631578967</c:v>
                </c:pt>
                <c:pt idx="1252">
                  <c:v>0.88421052631578967</c:v>
                </c:pt>
                <c:pt idx="1253">
                  <c:v>0.89473684210526327</c:v>
                </c:pt>
                <c:pt idx="1254">
                  <c:v>0.89473684210526327</c:v>
                </c:pt>
                <c:pt idx="1255">
                  <c:v>0.89473684210526327</c:v>
                </c:pt>
                <c:pt idx="1256">
                  <c:v>0.89473684210526327</c:v>
                </c:pt>
                <c:pt idx="1257">
                  <c:v>0.89473684210526327</c:v>
                </c:pt>
                <c:pt idx="1258">
                  <c:v>0.89473684210526327</c:v>
                </c:pt>
                <c:pt idx="1259">
                  <c:v>0.89473684210526327</c:v>
                </c:pt>
                <c:pt idx="1260">
                  <c:v>0.89473684210526327</c:v>
                </c:pt>
                <c:pt idx="1261">
                  <c:v>0.89473684210526327</c:v>
                </c:pt>
                <c:pt idx="1262">
                  <c:v>0.89473684210526327</c:v>
                </c:pt>
                <c:pt idx="1263">
                  <c:v>0.89473684210526327</c:v>
                </c:pt>
                <c:pt idx="1264">
                  <c:v>0.89473684210526327</c:v>
                </c:pt>
                <c:pt idx="1265">
                  <c:v>0.89473684210526327</c:v>
                </c:pt>
                <c:pt idx="1266">
                  <c:v>0.89473684210526327</c:v>
                </c:pt>
                <c:pt idx="1267">
                  <c:v>0.89473684210526327</c:v>
                </c:pt>
                <c:pt idx="1268">
                  <c:v>0.89473684210526327</c:v>
                </c:pt>
                <c:pt idx="1269">
                  <c:v>0.90526315789473566</c:v>
                </c:pt>
                <c:pt idx="1270">
                  <c:v>0.90526315789473566</c:v>
                </c:pt>
                <c:pt idx="1271">
                  <c:v>0.91578947368421204</c:v>
                </c:pt>
                <c:pt idx="1272">
                  <c:v>0.91578947368421204</c:v>
                </c:pt>
                <c:pt idx="1273">
                  <c:v>0.91578947368421204</c:v>
                </c:pt>
                <c:pt idx="1274">
                  <c:v>0.9263157894736842</c:v>
                </c:pt>
                <c:pt idx="1275">
                  <c:v>0.9263157894736842</c:v>
                </c:pt>
                <c:pt idx="1276">
                  <c:v>0.9263157894736842</c:v>
                </c:pt>
                <c:pt idx="1277">
                  <c:v>0.9263157894736842</c:v>
                </c:pt>
                <c:pt idx="1278">
                  <c:v>0.9263157894736842</c:v>
                </c:pt>
                <c:pt idx="1279">
                  <c:v>0.93684210526315792</c:v>
                </c:pt>
                <c:pt idx="1280">
                  <c:v>0.93684210526315792</c:v>
                </c:pt>
                <c:pt idx="1281">
                  <c:v>0.93684210526315792</c:v>
                </c:pt>
                <c:pt idx="1282">
                  <c:v>0.94736842105263019</c:v>
                </c:pt>
                <c:pt idx="1283">
                  <c:v>0.94736842105263019</c:v>
                </c:pt>
                <c:pt idx="1284">
                  <c:v>0.94736842105263019</c:v>
                </c:pt>
                <c:pt idx="1285">
                  <c:v>0.94736842105263019</c:v>
                </c:pt>
                <c:pt idx="1286">
                  <c:v>0.95789473684210669</c:v>
                </c:pt>
                <c:pt idx="1287">
                  <c:v>0.95789473684210669</c:v>
                </c:pt>
                <c:pt idx="1288">
                  <c:v>0.95789473684210669</c:v>
                </c:pt>
                <c:pt idx="1289">
                  <c:v>0.95789473684210669</c:v>
                </c:pt>
                <c:pt idx="1290">
                  <c:v>0.95789473684210669</c:v>
                </c:pt>
                <c:pt idx="1291">
                  <c:v>0.95789473684210669</c:v>
                </c:pt>
                <c:pt idx="1292">
                  <c:v>0.95789473684210669</c:v>
                </c:pt>
                <c:pt idx="1293">
                  <c:v>0.95789473684210669</c:v>
                </c:pt>
                <c:pt idx="1294">
                  <c:v>0.95789473684210669</c:v>
                </c:pt>
                <c:pt idx="1295">
                  <c:v>0.95789473684210669</c:v>
                </c:pt>
                <c:pt idx="1296">
                  <c:v>0.95789473684210669</c:v>
                </c:pt>
                <c:pt idx="1297">
                  <c:v>0.95789473684210669</c:v>
                </c:pt>
                <c:pt idx="1298">
                  <c:v>0.95789473684210669</c:v>
                </c:pt>
                <c:pt idx="1299">
                  <c:v>0.95789473684210669</c:v>
                </c:pt>
                <c:pt idx="1300">
                  <c:v>0.95789473684210669</c:v>
                </c:pt>
                <c:pt idx="1301">
                  <c:v>0.97894736842105268</c:v>
                </c:pt>
                <c:pt idx="1302">
                  <c:v>0.97894736842105268</c:v>
                </c:pt>
                <c:pt idx="1303">
                  <c:v>0.97894736842105268</c:v>
                </c:pt>
                <c:pt idx="1304">
                  <c:v>0.97894736842105268</c:v>
                </c:pt>
                <c:pt idx="1305">
                  <c:v>0.97894736842105268</c:v>
                </c:pt>
                <c:pt idx="1306">
                  <c:v>0.97894736842105268</c:v>
                </c:pt>
                <c:pt idx="1307">
                  <c:v>0.97894736842105268</c:v>
                </c:pt>
                <c:pt idx="1308">
                  <c:v>0.98947368421052628</c:v>
                </c:pt>
                <c:pt idx="1309">
                  <c:v>0.98947368421052628</c:v>
                </c:pt>
                <c:pt idx="1310">
                  <c:v>0.98947368421052628</c:v>
                </c:pt>
                <c:pt idx="1311">
                  <c:v>0.98947368421052628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</c:numCache>
            </c:numRef>
          </c:xVal>
          <c:yVal>
            <c:numRef>
              <c:f>Sheet1!$G$2:$G$1319</c:f>
              <c:numCache>
                <c:formatCode>General</c:formatCode>
                <c:ptCount val="1318"/>
                <c:pt idx="0">
                  <c:v>8.0906148867314158E-4</c:v>
                </c:pt>
                <c:pt idx="1">
                  <c:v>1.6181229773462845E-3</c:v>
                </c:pt>
                <c:pt idx="2">
                  <c:v>2.4271844660194255E-3</c:v>
                </c:pt>
                <c:pt idx="3">
                  <c:v>3.2362459546925581E-3</c:v>
                </c:pt>
                <c:pt idx="4">
                  <c:v>4.0453074433657024E-3</c:v>
                </c:pt>
                <c:pt idx="5">
                  <c:v>4.8543689320388423E-3</c:v>
                </c:pt>
                <c:pt idx="6">
                  <c:v>5.6634304207119762E-3</c:v>
                </c:pt>
                <c:pt idx="7">
                  <c:v>6.4724919093851301E-3</c:v>
                </c:pt>
                <c:pt idx="8">
                  <c:v>7.2815533980582726E-3</c:v>
                </c:pt>
                <c:pt idx="9">
                  <c:v>8.0906148867314048E-3</c:v>
                </c:pt>
                <c:pt idx="10">
                  <c:v>8.899676375404569E-3</c:v>
                </c:pt>
                <c:pt idx="11">
                  <c:v>9.7087378640776708E-3</c:v>
                </c:pt>
                <c:pt idx="12">
                  <c:v>1.0517799352750809E-2</c:v>
                </c:pt>
                <c:pt idx="13">
                  <c:v>1.1326860841423961E-2</c:v>
                </c:pt>
                <c:pt idx="14">
                  <c:v>1.2135922330097084E-2</c:v>
                </c:pt>
                <c:pt idx="15">
                  <c:v>1.2944983818770229E-2</c:v>
                </c:pt>
                <c:pt idx="16">
                  <c:v>1.3754045307443365E-2</c:v>
                </c:pt>
                <c:pt idx="17">
                  <c:v>1.4563106796116535E-2</c:v>
                </c:pt>
                <c:pt idx="18">
                  <c:v>1.5372168284789673E-2</c:v>
                </c:pt>
                <c:pt idx="19">
                  <c:v>1.6181229773462827E-2</c:v>
                </c:pt>
                <c:pt idx="20">
                  <c:v>1.6181229773462827E-2</c:v>
                </c:pt>
                <c:pt idx="21">
                  <c:v>1.6990291262135963E-2</c:v>
                </c:pt>
                <c:pt idx="22">
                  <c:v>1.7799352750809062E-2</c:v>
                </c:pt>
                <c:pt idx="23">
                  <c:v>1.8608414239482264E-2</c:v>
                </c:pt>
                <c:pt idx="24">
                  <c:v>1.9417475728155397E-2</c:v>
                </c:pt>
                <c:pt idx="25">
                  <c:v>2.0226537216828478E-2</c:v>
                </c:pt>
                <c:pt idx="26">
                  <c:v>2.1035598705501642E-2</c:v>
                </c:pt>
                <c:pt idx="27">
                  <c:v>2.1844660194174817E-2</c:v>
                </c:pt>
                <c:pt idx="28">
                  <c:v>2.2653721682847957E-2</c:v>
                </c:pt>
                <c:pt idx="29">
                  <c:v>2.3462783171521034E-2</c:v>
                </c:pt>
                <c:pt idx="30">
                  <c:v>2.4271844660194254E-2</c:v>
                </c:pt>
                <c:pt idx="31">
                  <c:v>2.5080906148867356E-2</c:v>
                </c:pt>
                <c:pt idx="32">
                  <c:v>2.588996763754052E-2</c:v>
                </c:pt>
                <c:pt idx="33">
                  <c:v>2.6699029126213653E-2</c:v>
                </c:pt>
                <c:pt idx="34">
                  <c:v>2.7508090614886752E-2</c:v>
                </c:pt>
                <c:pt idx="35">
                  <c:v>2.8317152103559881E-2</c:v>
                </c:pt>
                <c:pt idx="36">
                  <c:v>2.9126213592233007E-2</c:v>
                </c:pt>
                <c:pt idx="37">
                  <c:v>2.9935275080906258E-2</c:v>
                </c:pt>
                <c:pt idx="38">
                  <c:v>3.0744336569579409E-2</c:v>
                </c:pt>
                <c:pt idx="39">
                  <c:v>3.1553398058252441E-2</c:v>
                </c:pt>
                <c:pt idx="40">
                  <c:v>3.2362459546925577E-2</c:v>
                </c:pt>
                <c:pt idx="41">
                  <c:v>3.3171521035598707E-2</c:v>
                </c:pt>
                <c:pt idx="42">
                  <c:v>3.398058252427185E-2</c:v>
                </c:pt>
                <c:pt idx="43">
                  <c:v>3.5598705501618151E-2</c:v>
                </c:pt>
                <c:pt idx="44">
                  <c:v>3.6407766990291274E-2</c:v>
                </c:pt>
                <c:pt idx="45">
                  <c:v>3.7216828478964528E-2</c:v>
                </c:pt>
                <c:pt idx="46">
                  <c:v>3.802588996763754E-2</c:v>
                </c:pt>
                <c:pt idx="47">
                  <c:v>3.883495145631069E-2</c:v>
                </c:pt>
                <c:pt idx="48">
                  <c:v>3.9644012944983854E-2</c:v>
                </c:pt>
                <c:pt idx="49">
                  <c:v>4.0453074433656984E-2</c:v>
                </c:pt>
                <c:pt idx="50">
                  <c:v>4.126213592233012E-2</c:v>
                </c:pt>
                <c:pt idx="51">
                  <c:v>4.2071197411003312E-2</c:v>
                </c:pt>
                <c:pt idx="52">
                  <c:v>4.2880258899676414E-2</c:v>
                </c:pt>
                <c:pt idx="53">
                  <c:v>4.3689320388349467E-2</c:v>
                </c:pt>
                <c:pt idx="54">
                  <c:v>4.449838187702284E-2</c:v>
                </c:pt>
                <c:pt idx="55">
                  <c:v>4.5307443365695803E-2</c:v>
                </c:pt>
                <c:pt idx="56">
                  <c:v>4.6116504854369057E-2</c:v>
                </c:pt>
                <c:pt idx="57">
                  <c:v>4.6925566343042069E-2</c:v>
                </c:pt>
                <c:pt idx="58">
                  <c:v>4.7734627831715545E-2</c:v>
                </c:pt>
                <c:pt idx="59">
                  <c:v>4.8543689320388383E-2</c:v>
                </c:pt>
                <c:pt idx="60">
                  <c:v>4.9352750809061693E-2</c:v>
                </c:pt>
                <c:pt idx="61">
                  <c:v>5.0161812297734629E-2</c:v>
                </c:pt>
                <c:pt idx="62">
                  <c:v>5.0970873786407765E-2</c:v>
                </c:pt>
                <c:pt idx="63">
                  <c:v>5.1779935275080895E-2</c:v>
                </c:pt>
                <c:pt idx="64">
                  <c:v>5.2588996763754045E-2</c:v>
                </c:pt>
                <c:pt idx="65">
                  <c:v>5.3398058252427272E-2</c:v>
                </c:pt>
                <c:pt idx="66">
                  <c:v>5.4207119741100332E-2</c:v>
                </c:pt>
                <c:pt idx="67">
                  <c:v>5.5016181229773621E-2</c:v>
                </c:pt>
                <c:pt idx="68">
                  <c:v>5.5825242718446633E-2</c:v>
                </c:pt>
                <c:pt idx="69">
                  <c:v>5.6634304207119762E-2</c:v>
                </c:pt>
                <c:pt idx="70">
                  <c:v>5.7443365695792857E-2</c:v>
                </c:pt>
                <c:pt idx="71">
                  <c:v>5.8252427184466132E-2</c:v>
                </c:pt>
                <c:pt idx="72">
                  <c:v>5.9061488673139179E-2</c:v>
                </c:pt>
                <c:pt idx="73">
                  <c:v>5.9870550161812294E-2</c:v>
                </c:pt>
                <c:pt idx="74">
                  <c:v>6.0679611650485472E-2</c:v>
                </c:pt>
                <c:pt idx="75">
                  <c:v>6.1488673139158664E-2</c:v>
                </c:pt>
                <c:pt idx="76">
                  <c:v>6.2297734627831947E-2</c:v>
                </c:pt>
                <c:pt idx="77">
                  <c:v>6.3106796116504882E-2</c:v>
                </c:pt>
                <c:pt idx="78">
                  <c:v>6.3915857605177956E-2</c:v>
                </c:pt>
                <c:pt idx="79">
                  <c:v>6.4724919093851183E-2</c:v>
                </c:pt>
                <c:pt idx="80">
                  <c:v>6.5533980582524312E-2</c:v>
                </c:pt>
                <c:pt idx="81">
                  <c:v>6.6343042071197386E-2</c:v>
                </c:pt>
                <c:pt idx="82">
                  <c:v>6.7152103559870571E-2</c:v>
                </c:pt>
                <c:pt idx="83">
                  <c:v>6.7961165048543812E-2</c:v>
                </c:pt>
                <c:pt idx="84">
                  <c:v>6.8770226537216914E-2</c:v>
                </c:pt>
                <c:pt idx="85">
                  <c:v>6.9579288025889974E-2</c:v>
                </c:pt>
                <c:pt idx="86">
                  <c:v>7.0388349514563103E-2</c:v>
                </c:pt>
                <c:pt idx="87">
                  <c:v>7.1197411003236524E-2</c:v>
                </c:pt>
                <c:pt idx="88">
                  <c:v>7.2006472491909418E-2</c:v>
                </c:pt>
                <c:pt idx="89">
                  <c:v>7.2815533980582686E-2</c:v>
                </c:pt>
                <c:pt idx="90">
                  <c:v>7.3624595469255649E-2</c:v>
                </c:pt>
                <c:pt idx="91">
                  <c:v>7.4433656957929098E-2</c:v>
                </c:pt>
                <c:pt idx="92">
                  <c:v>7.524271844660195E-2</c:v>
                </c:pt>
                <c:pt idx="93">
                  <c:v>7.6051779935275093E-2</c:v>
                </c:pt>
                <c:pt idx="94">
                  <c:v>7.6860841423948334E-2</c:v>
                </c:pt>
                <c:pt idx="95">
                  <c:v>7.6860841423948334E-2</c:v>
                </c:pt>
                <c:pt idx="96">
                  <c:v>7.7669902912621519E-2</c:v>
                </c:pt>
                <c:pt idx="97">
                  <c:v>7.847896440129451E-2</c:v>
                </c:pt>
                <c:pt idx="98">
                  <c:v>7.9288025889967709E-2</c:v>
                </c:pt>
                <c:pt idx="99">
                  <c:v>8.0097087378640866E-2</c:v>
                </c:pt>
                <c:pt idx="100">
                  <c:v>8.0906148867313968E-2</c:v>
                </c:pt>
                <c:pt idx="101">
                  <c:v>8.171521035598707E-2</c:v>
                </c:pt>
                <c:pt idx="102">
                  <c:v>8.2524271844660241E-2</c:v>
                </c:pt>
                <c:pt idx="103">
                  <c:v>8.3333333333333398E-2</c:v>
                </c:pt>
                <c:pt idx="104">
                  <c:v>8.4142394822006528E-2</c:v>
                </c:pt>
                <c:pt idx="105">
                  <c:v>8.4951456310680032E-2</c:v>
                </c:pt>
                <c:pt idx="106">
                  <c:v>8.4951456310680032E-2</c:v>
                </c:pt>
                <c:pt idx="107">
                  <c:v>8.5760517799352745E-2</c:v>
                </c:pt>
                <c:pt idx="108">
                  <c:v>8.6569579288026097E-2</c:v>
                </c:pt>
                <c:pt idx="109">
                  <c:v>8.7378640776699226E-2</c:v>
                </c:pt>
                <c:pt idx="110">
                  <c:v>8.8187702265372203E-2</c:v>
                </c:pt>
                <c:pt idx="111">
                  <c:v>8.8996763754045652E-2</c:v>
                </c:pt>
                <c:pt idx="112">
                  <c:v>8.9805825242718712E-2</c:v>
                </c:pt>
                <c:pt idx="113">
                  <c:v>9.0614886731391744E-2</c:v>
                </c:pt>
                <c:pt idx="114">
                  <c:v>9.1423948220064735E-2</c:v>
                </c:pt>
                <c:pt idx="115">
                  <c:v>9.2233009708737809E-2</c:v>
                </c:pt>
                <c:pt idx="116">
                  <c:v>9.3042071197411064E-2</c:v>
                </c:pt>
                <c:pt idx="117">
                  <c:v>9.3851132686084388E-2</c:v>
                </c:pt>
                <c:pt idx="118">
                  <c:v>9.4660194174757586E-2</c:v>
                </c:pt>
                <c:pt idx="119">
                  <c:v>9.5469255663430438E-2</c:v>
                </c:pt>
                <c:pt idx="120">
                  <c:v>9.6278317152103512E-2</c:v>
                </c:pt>
                <c:pt idx="121">
                  <c:v>9.7087378640776725E-2</c:v>
                </c:pt>
                <c:pt idx="122">
                  <c:v>9.7896440129450243E-2</c:v>
                </c:pt>
                <c:pt idx="123">
                  <c:v>9.8705501618123026E-2</c:v>
                </c:pt>
                <c:pt idx="124">
                  <c:v>9.95145631067966E-2</c:v>
                </c:pt>
                <c:pt idx="125">
                  <c:v>0.10032362459546926</c:v>
                </c:pt>
                <c:pt idx="126">
                  <c:v>0.10113268608414255</c:v>
                </c:pt>
                <c:pt idx="127">
                  <c:v>0.10194174757281568</c:v>
                </c:pt>
                <c:pt idx="128">
                  <c:v>0.10275080906148867</c:v>
                </c:pt>
                <c:pt idx="129">
                  <c:v>0.10355987055016182</c:v>
                </c:pt>
                <c:pt idx="130">
                  <c:v>0.10355987055016182</c:v>
                </c:pt>
                <c:pt idx="131">
                  <c:v>0.10436893203883496</c:v>
                </c:pt>
                <c:pt idx="132">
                  <c:v>0.10517799352750808</c:v>
                </c:pt>
                <c:pt idx="133">
                  <c:v>0.10598705501618123</c:v>
                </c:pt>
                <c:pt idx="134">
                  <c:v>0.10598705501618123</c:v>
                </c:pt>
                <c:pt idx="135">
                  <c:v>0.10679611650485454</c:v>
                </c:pt>
                <c:pt idx="136">
                  <c:v>0.10760517799352771</c:v>
                </c:pt>
                <c:pt idx="137">
                  <c:v>0.10841423948220091</c:v>
                </c:pt>
                <c:pt idx="138">
                  <c:v>0.10922330097087413</c:v>
                </c:pt>
                <c:pt idx="139">
                  <c:v>0.11003236245954691</c:v>
                </c:pt>
                <c:pt idx="140">
                  <c:v>0.11084142394822012</c:v>
                </c:pt>
                <c:pt idx="141">
                  <c:v>0.11165048543689321</c:v>
                </c:pt>
                <c:pt idx="142">
                  <c:v>0.11245954692556635</c:v>
                </c:pt>
                <c:pt idx="143">
                  <c:v>0.11326860841423975</c:v>
                </c:pt>
                <c:pt idx="144">
                  <c:v>0.11326860841423975</c:v>
                </c:pt>
                <c:pt idx="145">
                  <c:v>0.11407766990291264</c:v>
                </c:pt>
                <c:pt idx="146">
                  <c:v>0.11488673139158577</c:v>
                </c:pt>
                <c:pt idx="147">
                  <c:v>0.11569579288025929</c:v>
                </c:pt>
                <c:pt idx="148">
                  <c:v>0.11650485436893221</c:v>
                </c:pt>
                <c:pt idx="149">
                  <c:v>0.11731391585760508</c:v>
                </c:pt>
                <c:pt idx="150">
                  <c:v>0.11812297734627861</c:v>
                </c:pt>
                <c:pt idx="151">
                  <c:v>0.11893203883495147</c:v>
                </c:pt>
                <c:pt idx="152">
                  <c:v>0.11974110032362476</c:v>
                </c:pt>
                <c:pt idx="153">
                  <c:v>0.12055016181229768</c:v>
                </c:pt>
                <c:pt idx="154">
                  <c:v>0.12135922330097089</c:v>
                </c:pt>
                <c:pt idx="155">
                  <c:v>0.12216828478964419</c:v>
                </c:pt>
                <c:pt idx="156">
                  <c:v>0.12297734627831716</c:v>
                </c:pt>
                <c:pt idx="157">
                  <c:v>0.12378640776699061</c:v>
                </c:pt>
                <c:pt idx="158">
                  <c:v>0.12459546925566363</c:v>
                </c:pt>
                <c:pt idx="159">
                  <c:v>0.12540453074433688</c:v>
                </c:pt>
                <c:pt idx="160">
                  <c:v>0.12621359223300968</c:v>
                </c:pt>
                <c:pt idx="161">
                  <c:v>0.12702265372168267</c:v>
                </c:pt>
                <c:pt idx="162">
                  <c:v>0.12783171521035566</c:v>
                </c:pt>
                <c:pt idx="163">
                  <c:v>0.12864077669902912</c:v>
                </c:pt>
                <c:pt idx="164">
                  <c:v>0.12944983818770292</c:v>
                </c:pt>
                <c:pt idx="165">
                  <c:v>0.13025889967637541</c:v>
                </c:pt>
                <c:pt idx="166">
                  <c:v>0.13106796116504854</c:v>
                </c:pt>
                <c:pt idx="167">
                  <c:v>0.13187702265372167</c:v>
                </c:pt>
                <c:pt idx="168">
                  <c:v>0.13268608414239538</c:v>
                </c:pt>
                <c:pt idx="169">
                  <c:v>0.13349514563106837</c:v>
                </c:pt>
                <c:pt idx="170">
                  <c:v>0.13430420711974109</c:v>
                </c:pt>
                <c:pt idx="171">
                  <c:v>0.13511326860841422</c:v>
                </c:pt>
                <c:pt idx="172">
                  <c:v>0.13592233009708779</c:v>
                </c:pt>
                <c:pt idx="173">
                  <c:v>0.13673139158576114</c:v>
                </c:pt>
                <c:pt idx="174">
                  <c:v>0.13754045307443424</c:v>
                </c:pt>
                <c:pt idx="175">
                  <c:v>0.13834951456310679</c:v>
                </c:pt>
                <c:pt idx="176">
                  <c:v>0.13834951456310679</c:v>
                </c:pt>
                <c:pt idx="177">
                  <c:v>0.13915857605177967</c:v>
                </c:pt>
                <c:pt idx="178">
                  <c:v>0.13996763754045363</c:v>
                </c:pt>
                <c:pt idx="179">
                  <c:v>0.14077669902912621</c:v>
                </c:pt>
                <c:pt idx="180">
                  <c:v>0.14158576051779967</c:v>
                </c:pt>
                <c:pt idx="181">
                  <c:v>0.14239482200647249</c:v>
                </c:pt>
                <c:pt idx="182">
                  <c:v>0.14320388349514604</c:v>
                </c:pt>
                <c:pt idx="183">
                  <c:v>0.14401294498381878</c:v>
                </c:pt>
                <c:pt idx="184">
                  <c:v>0.14482200647249244</c:v>
                </c:pt>
                <c:pt idx="185">
                  <c:v>0.14563106796116504</c:v>
                </c:pt>
                <c:pt idx="186">
                  <c:v>0.1464401294498385</c:v>
                </c:pt>
                <c:pt idx="187">
                  <c:v>0.14724919093851141</c:v>
                </c:pt>
                <c:pt idx="188">
                  <c:v>0.14724919093851141</c:v>
                </c:pt>
                <c:pt idx="189">
                  <c:v>0.14805825242718487</c:v>
                </c:pt>
                <c:pt idx="190">
                  <c:v>0.14886731391585761</c:v>
                </c:pt>
                <c:pt idx="191">
                  <c:v>0.14967637540453069</c:v>
                </c:pt>
                <c:pt idx="192">
                  <c:v>0.15048543689320457</c:v>
                </c:pt>
                <c:pt idx="193">
                  <c:v>0.15129449838187764</c:v>
                </c:pt>
                <c:pt idx="194">
                  <c:v>0.15210355987055016</c:v>
                </c:pt>
                <c:pt idx="195">
                  <c:v>0.15291262135922373</c:v>
                </c:pt>
                <c:pt idx="196">
                  <c:v>0.15372168284789708</c:v>
                </c:pt>
                <c:pt idx="197">
                  <c:v>0.15453074433656971</c:v>
                </c:pt>
                <c:pt idx="198">
                  <c:v>0.15533980582524307</c:v>
                </c:pt>
                <c:pt idx="199">
                  <c:v>0.15614886731391586</c:v>
                </c:pt>
                <c:pt idx="200">
                  <c:v>0.15695792880258899</c:v>
                </c:pt>
                <c:pt idx="201">
                  <c:v>0.15776699029126284</c:v>
                </c:pt>
                <c:pt idx="202">
                  <c:v>0.15857605177993558</c:v>
                </c:pt>
                <c:pt idx="203">
                  <c:v>0.15857605177993558</c:v>
                </c:pt>
                <c:pt idx="204">
                  <c:v>0.15938511326860838</c:v>
                </c:pt>
                <c:pt idx="205">
                  <c:v>0.1601941747572817</c:v>
                </c:pt>
                <c:pt idx="206">
                  <c:v>0.16100323624595472</c:v>
                </c:pt>
                <c:pt idx="207">
                  <c:v>0.16181229773462791</c:v>
                </c:pt>
                <c:pt idx="208">
                  <c:v>0.16262135922330087</c:v>
                </c:pt>
                <c:pt idx="209">
                  <c:v>0.16343042071197444</c:v>
                </c:pt>
                <c:pt idx="210">
                  <c:v>0.16343042071197444</c:v>
                </c:pt>
                <c:pt idx="211">
                  <c:v>0.16423948220064741</c:v>
                </c:pt>
                <c:pt idx="212">
                  <c:v>0.16504854368932079</c:v>
                </c:pt>
                <c:pt idx="213">
                  <c:v>0.16585760517799389</c:v>
                </c:pt>
                <c:pt idx="214">
                  <c:v>0.16666666666666669</c:v>
                </c:pt>
                <c:pt idx="215">
                  <c:v>0.16747572815533984</c:v>
                </c:pt>
                <c:pt idx="216">
                  <c:v>0.16828478964401292</c:v>
                </c:pt>
                <c:pt idx="217">
                  <c:v>0.16909385113268621</c:v>
                </c:pt>
                <c:pt idx="218">
                  <c:v>0.16990291262135926</c:v>
                </c:pt>
                <c:pt idx="219">
                  <c:v>0.17071197411003244</c:v>
                </c:pt>
                <c:pt idx="220">
                  <c:v>0.17152103559870549</c:v>
                </c:pt>
                <c:pt idx="221">
                  <c:v>0.17233009708737901</c:v>
                </c:pt>
                <c:pt idx="222">
                  <c:v>0.17313915857605194</c:v>
                </c:pt>
                <c:pt idx="223">
                  <c:v>0.17394822006472538</c:v>
                </c:pt>
                <c:pt idx="224">
                  <c:v>0.17475728155339876</c:v>
                </c:pt>
                <c:pt idx="225">
                  <c:v>0.1755663430420718</c:v>
                </c:pt>
                <c:pt idx="226">
                  <c:v>0.17637540453074441</c:v>
                </c:pt>
                <c:pt idx="227">
                  <c:v>0.17718446601941748</c:v>
                </c:pt>
                <c:pt idx="228">
                  <c:v>0.17799352750809094</c:v>
                </c:pt>
                <c:pt idx="229">
                  <c:v>0.17880258899676379</c:v>
                </c:pt>
                <c:pt idx="230">
                  <c:v>0.17961165048543726</c:v>
                </c:pt>
                <c:pt idx="231">
                  <c:v>0.18042071197411003</c:v>
                </c:pt>
                <c:pt idx="232">
                  <c:v>0.18122977346278321</c:v>
                </c:pt>
                <c:pt idx="233">
                  <c:v>0.18203883495145667</c:v>
                </c:pt>
                <c:pt idx="234">
                  <c:v>0.18284789644012997</c:v>
                </c:pt>
                <c:pt idx="235">
                  <c:v>0.1836569579288026</c:v>
                </c:pt>
                <c:pt idx="236">
                  <c:v>0.18446601941747637</c:v>
                </c:pt>
                <c:pt idx="237">
                  <c:v>0.18527508090614891</c:v>
                </c:pt>
                <c:pt idx="238">
                  <c:v>0.18608414239482252</c:v>
                </c:pt>
                <c:pt idx="239">
                  <c:v>0.18689320388349581</c:v>
                </c:pt>
                <c:pt idx="240">
                  <c:v>0.18689320388349581</c:v>
                </c:pt>
                <c:pt idx="241">
                  <c:v>0.18770226537216886</c:v>
                </c:pt>
                <c:pt idx="242">
                  <c:v>0.18851132686084193</c:v>
                </c:pt>
                <c:pt idx="243">
                  <c:v>0.18932038834951456</c:v>
                </c:pt>
                <c:pt idx="244">
                  <c:v>0.19012944983818772</c:v>
                </c:pt>
                <c:pt idx="245">
                  <c:v>0.19093851132686093</c:v>
                </c:pt>
                <c:pt idx="246">
                  <c:v>0.19174757281553401</c:v>
                </c:pt>
                <c:pt idx="247">
                  <c:v>0.19255663430420714</c:v>
                </c:pt>
                <c:pt idx="248">
                  <c:v>0.1933656957928804</c:v>
                </c:pt>
                <c:pt idx="249">
                  <c:v>0.19417475728155287</c:v>
                </c:pt>
                <c:pt idx="250">
                  <c:v>0.19498381877022686</c:v>
                </c:pt>
                <c:pt idx="251">
                  <c:v>0.19579288025889974</c:v>
                </c:pt>
                <c:pt idx="252">
                  <c:v>0.19660194174757284</c:v>
                </c:pt>
                <c:pt idx="253">
                  <c:v>0.19741100323624622</c:v>
                </c:pt>
                <c:pt idx="254">
                  <c:v>0.19822006472491913</c:v>
                </c:pt>
                <c:pt idx="255">
                  <c:v>0.19902912621359217</c:v>
                </c:pt>
                <c:pt idx="256">
                  <c:v>0.19983818770226597</c:v>
                </c:pt>
                <c:pt idx="257">
                  <c:v>0.20064724919093896</c:v>
                </c:pt>
                <c:pt idx="258">
                  <c:v>0.20145631067961164</c:v>
                </c:pt>
                <c:pt idx="259">
                  <c:v>0.20226537216828491</c:v>
                </c:pt>
                <c:pt idx="260">
                  <c:v>0.20307443365695793</c:v>
                </c:pt>
                <c:pt idx="261">
                  <c:v>0.20307443365695793</c:v>
                </c:pt>
                <c:pt idx="262">
                  <c:v>0.20388349514563145</c:v>
                </c:pt>
                <c:pt idx="263">
                  <c:v>0.20469255663430422</c:v>
                </c:pt>
                <c:pt idx="264">
                  <c:v>0.2055016181229774</c:v>
                </c:pt>
                <c:pt idx="265">
                  <c:v>0.20631067961165037</c:v>
                </c:pt>
                <c:pt idx="266">
                  <c:v>0.20711974110032419</c:v>
                </c:pt>
                <c:pt idx="267">
                  <c:v>0.20792880258899718</c:v>
                </c:pt>
                <c:pt idx="268">
                  <c:v>0.20873786407767025</c:v>
                </c:pt>
                <c:pt idx="269">
                  <c:v>0.20954692556634363</c:v>
                </c:pt>
                <c:pt idx="270">
                  <c:v>0.21035598705501621</c:v>
                </c:pt>
                <c:pt idx="271">
                  <c:v>0.21116504854368931</c:v>
                </c:pt>
                <c:pt idx="272">
                  <c:v>0.21197411003236302</c:v>
                </c:pt>
                <c:pt idx="273">
                  <c:v>0.21278317152103601</c:v>
                </c:pt>
                <c:pt idx="274">
                  <c:v>0.21359223300970906</c:v>
                </c:pt>
                <c:pt idx="275">
                  <c:v>0.21440129449838244</c:v>
                </c:pt>
                <c:pt idx="276">
                  <c:v>0.21521035598705546</c:v>
                </c:pt>
                <c:pt idx="277">
                  <c:v>0.21601941747572875</c:v>
                </c:pt>
                <c:pt idx="278">
                  <c:v>0.21682847896440141</c:v>
                </c:pt>
                <c:pt idx="279">
                  <c:v>0.21763754045307443</c:v>
                </c:pt>
                <c:pt idx="280">
                  <c:v>0.21844660194174789</c:v>
                </c:pt>
                <c:pt idx="281">
                  <c:v>0.21925566343042127</c:v>
                </c:pt>
                <c:pt idx="282">
                  <c:v>0.22006472491909387</c:v>
                </c:pt>
                <c:pt idx="283">
                  <c:v>0.22087378640776703</c:v>
                </c:pt>
                <c:pt idx="284">
                  <c:v>0.22168284789644024</c:v>
                </c:pt>
                <c:pt idx="285">
                  <c:v>0.22249190938511329</c:v>
                </c:pt>
                <c:pt idx="286">
                  <c:v>0.22330097087378617</c:v>
                </c:pt>
                <c:pt idx="287">
                  <c:v>0.22411003236245974</c:v>
                </c:pt>
                <c:pt idx="288">
                  <c:v>0.22491909385113346</c:v>
                </c:pt>
                <c:pt idx="289">
                  <c:v>0.22572815533980586</c:v>
                </c:pt>
                <c:pt idx="290">
                  <c:v>0.22653721682847924</c:v>
                </c:pt>
                <c:pt idx="291">
                  <c:v>0.22734627831715221</c:v>
                </c:pt>
                <c:pt idx="292">
                  <c:v>0.22815533980582559</c:v>
                </c:pt>
                <c:pt idx="293">
                  <c:v>0.22896440129449894</c:v>
                </c:pt>
                <c:pt idx="294">
                  <c:v>0.22977346278317154</c:v>
                </c:pt>
                <c:pt idx="295">
                  <c:v>0.23058252427184467</c:v>
                </c:pt>
                <c:pt idx="296">
                  <c:v>0.2313915857605178</c:v>
                </c:pt>
                <c:pt idx="297">
                  <c:v>0.23220064724919093</c:v>
                </c:pt>
                <c:pt idx="298">
                  <c:v>0.23220064724919093</c:v>
                </c:pt>
                <c:pt idx="299">
                  <c:v>0.23300970873786442</c:v>
                </c:pt>
                <c:pt idx="300">
                  <c:v>0.23381877022653719</c:v>
                </c:pt>
                <c:pt idx="301">
                  <c:v>0.23462783171521034</c:v>
                </c:pt>
                <c:pt idx="302">
                  <c:v>0.2354368932038835</c:v>
                </c:pt>
                <c:pt idx="303">
                  <c:v>0.23624595469255671</c:v>
                </c:pt>
                <c:pt idx="304">
                  <c:v>0.23705501618123018</c:v>
                </c:pt>
                <c:pt idx="305">
                  <c:v>0.23786407766990292</c:v>
                </c:pt>
                <c:pt idx="306">
                  <c:v>0.23786407766990292</c:v>
                </c:pt>
                <c:pt idx="307">
                  <c:v>0.23867313915857605</c:v>
                </c:pt>
                <c:pt idx="308">
                  <c:v>0.23948220064724957</c:v>
                </c:pt>
                <c:pt idx="309">
                  <c:v>0.24029126213592297</c:v>
                </c:pt>
                <c:pt idx="310">
                  <c:v>0.24110032362459538</c:v>
                </c:pt>
                <c:pt idx="311">
                  <c:v>0.24190938511326934</c:v>
                </c:pt>
                <c:pt idx="312">
                  <c:v>0.24271844660194236</c:v>
                </c:pt>
                <c:pt idx="313">
                  <c:v>0.24352750809061488</c:v>
                </c:pt>
                <c:pt idx="314">
                  <c:v>0.24433656957928804</c:v>
                </c:pt>
                <c:pt idx="315">
                  <c:v>0.24514563106796181</c:v>
                </c:pt>
                <c:pt idx="316">
                  <c:v>0.24595469255663477</c:v>
                </c:pt>
                <c:pt idx="317">
                  <c:v>0.24676375404530784</c:v>
                </c:pt>
                <c:pt idx="318">
                  <c:v>0.24757281553398058</c:v>
                </c:pt>
                <c:pt idx="319">
                  <c:v>0.24838187702265369</c:v>
                </c:pt>
                <c:pt idx="320">
                  <c:v>0.24919093851132756</c:v>
                </c:pt>
                <c:pt idx="321">
                  <c:v>0.25</c:v>
                </c:pt>
                <c:pt idx="322">
                  <c:v>0.25080906148867332</c:v>
                </c:pt>
                <c:pt idx="323">
                  <c:v>0.25161812297734631</c:v>
                </c:pt>
                <c:pt idx="324">
                  <c:v>0.25242718446601925</c:v>
                </c:pt>
                <c:pt idx="325">
                  <c:v>0.25323624595469257</c:v>
                </c:pt>
                <c:pt idx="326">
                  <c:v>0.25404530744336529</c:v>
                </c:pt>
                <c:pt idx="327">
                  <c:v>0.25485436893203944</c:v>
                </c:pt>
                <c:pt idx="328">
                  <c:v>0.25566343042071127</c:v>
                </c:pt>
                <c:pt idx="329">
                  <c:v>0.25647249190938598</c:v>
                </c:pt>
                <c:pt idx="330">
                  <c:v>0.2572815533980583</c:v>
                </c:pt>
                <c:pt idx="331">
                  <c:v>0.25809061488673124</c:v>
                </c:pt>
                <c:pt idx="332">
                  <c:v>0.25889967637540517</c:v>
                </c:pt>
                <c:pt idx="333">
                  <c:v>0.25970873786407828</c:v>
                </c:pt>
                <c:pt idx="334">
                  <c:v>0.26051779935275188</c:v>
                </c:pt>
                <c:pt idx="335">
                  <c:v>0.26132686084142487</c:v>
                </c:pt>
                <c:pt idx="336">
                  <c:v>0.26213592233009703</c:v>
                </c:pt>
                <c:pt idx="337">
                  <c:v>0.26294498381877102</c:v>
                </c:pt>
                <c:pt idx="338">
                  <c:v>0.26375404530744401</c:v>
                </c:pt>
                <c:pt idx="339">
                  <c:v>0.26456310679611589</c:v>
                </c:pt>
                <c:pt idx="340">
                  <c:v>0.26537216828479077</c:v>
                </c:pt>
                <c:pt idx="341">
                  <c:v>0.26618122977346281</c:v>
                </c:pt>
                <c:pt idx="342">
                  <c:v>0.26618122977346281</c:v>
                </c:pt>
                <c:pt idx="343">
                  <c:v>0.26699029126213591</c:v>
                </c:pt>
                <c:pt idx="344">
                  <c:v>0.26779935275080879</c:v>
                </c:pt>
                <c:pt idx="345">
                  <c:v>0.2686084142394829</c:v>
                </c:pt>
                <c:pt idx="346">
                  <c:v>0.26941747572815594</c:v>
                </c:pt>
                <c:pt idx="347">
                  <c:v>0.27022653721682882</c:v>
                </c:pt>
                <c:pt idx="348">
                  <c:v>0.27103559870550165</c:v>
                </c:pt>
                <c:pt idx="349">
                  <c:v>0.27184466019417558</c:v>
                </c:pt>
                <c:pt idx="350">
                  <c:v>0.27265372168284863</c:v>
                </c:pt>
                <c:pt idx="351">
                  <c:v>0.27346278317152173</c:v>
                </c:pt>
                <c:pt idx="352">
                  <c:v>0.27427184466019355</c:v>
                </c:pt>
                <c:pt idx="353">
                  <c:v>0.27508090614886838</c:v>
                </c:pt>
                <c:pt idx="354">
                  <c:v>0.27588996763754203</c:v>
                </c:pt>
                <c:pt idx="355">
                  <c:v>0.27669902912621325</c:v>
                </c:pt>
                <c:pt idx="356">
                  <c:v>0.27750809061488751</c:v>
                </c:pt>
                <c:pt idx="357">
                  <c:v>0.27831715210355989</c:v>
                </c:pt>
                <c:pt idx="358">
                  <c:v>0.27912621359223361</c:v>
                </c:pt>
                <c:pt idx="359">
                  <c:v>0.27993527508090632</c:v>
                </c:pt>
                <c:pt idx="360">
                  <c:v>0.28074433656957926</c:v>
                </c:pt>
                <c:pt idx="361">
                  <c:v>0.28155339805825241</c:v>
                </c:pt>
                <c:pt idx="362">
                  <c:v>0.28236245954692557</c:v>
                </c:pt>
                <c:pt idx="363">
                  <c:v>0.28317152103559878</c:v>
                </c:pt>
                <c:pt idx="364">
                  <c:v>0.28398058252427294</c:v>
                </c:pt>
                <c:pt idx="365">
                  <c:v>0.28478964401294532</c:v>
                </c:pt>
                <c:pt idx="366">
                  <c:v>0.28559870550161831</c:v>
                </c:pt>
                <c:pt idx="367">
                  <c:v>0.28640776699029202</c:v>
                </c:pt>
                <c:pt idx="368">
                  <c:v>0.28640776699029202</c:v>
                </c:pt>
                <c:pt idx="369">
                  <c:v>0.2872168284789644</c:v>
                </c:pt>
                <c:pt idx="370">
                  <c:v>0.28802588996763889</c:v>
                </c:pt>
                <c:pt idx="371">
                  <c:v>0.28883495145631066</c:v>
                </c:pt>
                <c:pt idx="372">
                  <c:v>0.28964401294498382</c:v>
                </c:pt>
                <c:pt idx="373">
                  <c:v>0.29045307443365698</c:v>
                </c:pt>
                <c:pt idx="374">
                  <c:v>0.29126213592233008</c:v>
                </c:pt>
                <c:pt idx="375">
                  <c:v>0.29207119741100335</c:v>
                </c:pt>
                <c:pt idx="376">
                  <c:v>0.29288025889967773</c:v>
                </c:pt>
                <c:pt idx="377">
                  <c:v>0.29368932038834988</c:v>
                </c:pt>
                <c:pt idx="378">
                  <c:v>0.29449838187702376</c:v>
                </c:pt>
                <c:pt idx="379">
                  <c:v>0.29530744336569664</c:v>
                </c:pt>
                <c:pt idx="380">
                  <c:v>0.29611650485436963</c:v>
                </c:pt>
                <c:pt idx="381">
                  <c:v>0.29692556634304346</c:v>
                </c:pt>
                <c:pt idx="382">
                  <c:v>0.29773462783171528</c:v>
                </c:pt>
                <c:pt idx="383">
                  <c:v>0.29854368932038838</c:v>
                </c:pt>
                <c:pt idx="384">
                  <c:v>0.29935275080906254</c:v>
                </c:pt>
                <c:pt idx="385">
                  <c:v>0.30016181229773481</c:v>
                </c:pt>
                <c:pt idx="386">
                  <c:v>0.30097087378640913</c:v>
                </c:pt>
                <c:pt idx="387">
                  <c:v>0.30177993527508157</c:v>
                </c:pt>
                <c:pt idx="388">
                  <c:v>0.30258899676375534</c:v>
                </c:pt>
                <c:pt idx="389">
                  <c:v>0.30339805825242738</c:v>
                </c:pt>
                <c:pt idx="390">
                  <c:v>0.30420711974110026</c:v>
                </c:pt>
                <c:pt idx="391">
                  <c:v>0.30501618122977503</c:v>
                </c:pt>
                <c:pt idx="392">
                  <c:v>0.30582524271844741</c:v>
                </c:pt>
                <c:pt idx="393">
                  <c:v>0.30663430420711985</c:v>
                </c:pt>
                <c:pt idx="394">
                  <c:v>0.3074433656957935</c:v>
                </c:pt>
                <c:pt idx="395">
                  <c:v>0.30825242718446716</c:v>
                </c:pt>
                <c:pt idx="396">
                  <c:v>0.30987055016181314</c:v>
                </c:pt>
                <c:pt idx="397">
                  <c:v>0.31067961165048613</c:v>
                </c:pt>
                <c:pt idx="398">
                  <c:v>0.31148867313916051</c:v>
                </c:pt>
                <c:pt idx="399">
                  <c:v>0.31229773462783172</c:v>
                </c:pt>
                <c:pt idx="400">
                  <c:v>0.31310679611650488</c:v>
                </c:pt>
                <c:pt idx="401">
                  <c:v>0.31391585760517798</c:v>
                </c:pt>
                <c:pt idx="402">
                  <c:v>0.31472491909385258</c:v>
                </c:pt>
                <c:pt idx="403">
                  <c:v>0.3155339805825243</c:v>
                </c:pt>
                <c:pt idx="404">
                  <c:v>0.31634304207119729</c:v>
                </c:pt>
                <c:pt idx="405">
                  <c:v>0.31634304207119729</c:v>
                </c:pt>
                <c:pt idx="406">
                  <c:v>0.31715210355987178</c:v>
                </c:pt>
                <c:pt idx="407">
                  <c:v>0.31715210355987178</c:v>
                </c:pt>
                <c:pt idx="408">
                  <c:v>0.31796116504854488</c:v>
                </c:pt>
                <c:pt idx="409">
                  <c:v>0.31877022653721682</c:v>
                </c:pt>
                <c:pt idx="410">
                  <c:v>0.31957928802589092</c:v>
                </c:pt>
                <c:pt idx="411">
                  <c:v>0.32038834951456452</c:v>
                </c:pt>
                <c:pt idx="412">
                  <c:v>0.32119741100323634</c:v>
                </c:pt>
                <c:pt idx="413">
                  <c:v>0.32200647249191</c:v>
                </c:pt>
                <c:pt idx="414">
                  <c:v>0.32281553398058366</c:v>
                </c:pt>
                <c:pt idx="415">
                  <c:v>0.32443365695792881</c:v>
                </c:pt>
                <c:pt idx="416">
                  <c:v>0.32524271844660196</c:v>
                </c:pt>
                <c:pt idx="417">
                  <c:v>0.32605177993527645</c:v>
                </c:pt>
                <c:pt idx="418">
                  <c:v>0.32686084142394944</c:v>
                </c:pt>
                <c:pt idx="419">
                  <c:v>0.32766990291262243</c:v>
                </c:pt>
                <c:pt idx="420">
                  <c:v>0.32847896440129554</c:v>
                </c:pt>
                <c:pt idx="421">
                  <c:v>0.32928802588996908</c:v>
                </c:pt>
                <c:pt idx="422">
                  <c:v>0.33009708737864213</c:v>
                </c:pt>
                <c:pt idx="423">
                  <c:v>0.33090614886731456</c:v>
                </c:pt>
                <c:pt idx="424">
                  <c:v>0.33171521035598767</c:v>
                </c:pt>
                <c:pt idx="425">
                  <c:v>0.33252427184466254</c:v>
                </c:pt>
                <c:pt idx="426">
                  <c:v>0.33333333333333331</c:v>
                </c:pt>
                <c:pt idx="427">
                  <c:v>0.33414239482200742</c:v>
                </c:pt>
                <c:pt idx="428">
                  <c:v>0.33495145631068046</c:v>
                </c:pt>
                <c:pt idx="429">
                  <c:v>0.33576051779935412</c:v>
                </c:pt>
                <c:pt idx="430">
                  <c:v>0.33656957928802711</c:v>
                </c:pt>
                <c:pt idx="431">
                  <c:v>0.33737864077670016</c:v>
                </c:pt>
                <c:pt idx="432">
                  <c:v>0.33818770226537315</c:v>
                </c:pt>
                <c:pt idx="433">
                  <c:v>0.33899676375404747</c:v>
                </c:pt>
                <c:pt idx="434">
                  <c:v>0.33980582524271979</c:v>
                </c:pt>
                <c:pt idx="435">
                  <c:v>0.34061488673139162</c:v>
                </c:pt>
                <c:pt idx="436">
                  <c:v>0.34142394822006539</c:v>
                </c:pt>
                <c:pt idx="437">
                  <c:v>0.34223300970873721</c:v>
                </c:pt>
                <c:pt idx="438">
                  <c:v>0.34304207119741192</c:v>
                </c:pt>
                <c:pt idx="439">
                  <c:v>0.34385113268608419</c:v>
                </c:pt>
                <c:pt idx="440">
                  <c:v>0.34466019417475807</c:v>
                </c:pt>
                <c:pt idx="441">
                  <c:v>0.34546925566343045</c:v>
                </c:pt>
                <c:pt idx="442">
                  <c:v>0.34627831715210422</c:v>
                </c:pt>
                <c:pt idx="443">
                  <c:v>0.34789644012945076</c:v>
                </c:pt>
                <c:pt idx="444">
                  <c:v>0.34870550161812275</c:v>
                </c:pt>
                <c:pt idx="445">
                  <c:v>0.34951456310679702</c:v>
                </c:pt>
                <c:pt idx="446">
                  <c:v>0.35032362459546995</c:v>
                </c:pt>
                <c:pt idx="447">
                  <c:v>0.351132686084143</c:v>
                </c:pt>
                <c:pt idx="448">
                  <c:v>0.35194174757281582</c:v>
                </c:pt>
                <c:pt idx="449">
                  <c:v>0.35275080906148881</c:v>
                </c:pt>
                <c:pt idx="450">
                  <c:v>0.3535598705501618</c:v>
                </c:pt>
                <c:pt idx="451">
                  <c:v>0.35436893203883574</c:v>
                </c:pt>
                <c:pt idx="452">
                  <c:v>0.35517799352750884</c:v>
                </c:pt>
                <c:pt idx="453">
                  <c:v>0.35598705501618122</c:v>
                </c:pt>
                <c:pt idx="454">
                  <c:v>0.35679611650485438</c:v>
                </c:pt>
                <c:pt idx="455">
                  <c:v>0.35760517799352781</c:v>
                </c:pt>
                <c:pt idx="456">
                  <c:v>0.35841423948220147</c:v>
                </c:pt>
                <c:pt idx="457">
                  <c:v>0.35922330097087457</c:v>
                </c:pt>
                <c:pt idx="458">
                  <c:v>0.36003236245954762</c:v>
                </c:pt>
                <c:pt idx="459">
                  <c:v>0.36084142394822066</c:v>
                </c:pt>
                <c:pt idx="460">
                  <c:v>0.36165048543689332</c:v>
                </c:pt>
                <c:pt idx="461">
                  <c:v>0.36245954692556637</c:v>
                </c:pt>
                <c:pt idx="462">
                  <c:v>0.36326860841423947</c:v>
                </c:pt>
                <c:pt idx="463">
                  <c:v>0.36407766990291407</c:v>
                </c:pt>
                <c:pt idx="464">
                  <c:v>0.36488673139158712</c:v>
                </c:pt>
                <c:pt idx="465">
                  <c:v>0.36569579288025938</c:v>
                </c:pt>
                <c:pt idx="466">
                  <c:v>0.36650485436893232</c:v>
                </c:pt>
                <c:pt idx="467">
                  <c:v>0.36731391585760675</c:v>
                </c:pt>
                <c:pt idx="468">
                  <c:v>0.36812297734627963</c:v>
                </c:pt>
                <c:pt idx="469">
                  <c:v>0.36893203883495224</c:v>
                </c:pt>
                <c:pt idx="470">
                  <c:v>0.36974110032362462</c:v>
                </c:pt>
                <c:pt idx="471">
                  <c:v>0.37055016181229888</c:v>
                </c:pt>
                <c:pt idx="472">
                  <c:v>0.37135922330097193</c:v>
                </c:pt>
                <c:pt idx="473">
                  <c:v>0.37216828478964559</c:v>
                </c:pt>
                <c:pt idx="474">
                  <c:v>0.37216828478964559</c:v>
                </c:pt>
                <c:pt idx="475">
                  <c:v>0.3729773462783173</c:v>
                </c:pt>
                <c:pt idx="476">
                  <c:v>0.37378640776699101</c:v>
                </c:pt>
                <c:pt idx="477">
                  <c:v>0.37459546925566473</c:v>
                </c:pt>
                <c:pt idx="478">
                  <c:v>0.37540453074433688</c:v>
                </c:pt>
                <c:pt idx="479">
                  <c:v>0.37621359223300982</c:v>
                </c:pt>
                <c:pt idx="480">
                  <c:v>0.37702265372168375</c:v>
                </c:pt>
                <c:pt idx="481">
                  <c:v>0.37783171521035674</c:v>
                </c:pt>
                <c:pt idx="482">
                  <c:v>0.37864077669902985</c:v>
                </c:pt>
                <c:pt idx="483">
                  <c:v>0.37944983818770295</c:v>
                </c:pt>
                <c:pt idx="484">
                  <c:v>0.38025889967637538</c:v>
                </c:pt>
                <c:pt idx="485">
                  <c:v>0.38106796116505026</c:v>
                </c:pt>
                <c:pt idx="486">
                  <c:v>0.38187702265372181</c:v>
                </c:pt>
                <c:pt idx="487">
                  <c:v>0.38268608414239552</c:v>
                </c:pt>
                <c:pt idx="488">
                  <c:v>0.38349514563106796</c:v>
                </c:pt>
                <c:pt idx="489">
                  <c:v>0.38430420711974295</c:v>
                </c:pt>
                <c:pt idx="490">
                  <c:v>0.38511326860841438</c:v>
                </c:pt>
                <c:pt idx="491">
                  <c:v>0.38592233009708843</c:v>
                </c:pt>
                <c:pt idx="492">
                  <c:v>0.38673139158576081</c:v>
                </c:pt>
                <c:pt idx="493">
                  <c:v>0.38754045307443447</c:v>
                </c:pt>
                <c:pt idx="494">
                  <c:v>0.38834951456310685</c:v>
                </c:pt>
                <c:pt idx="495">
                  <c:v>0.38915857605178061</c:v>
                </c:pt>
                <c:pt idx="496">
                  <c:v>0.38996763754045416</c:v>
                </c:pt>
                <c:pt idx="497">
                  <c:v>0.39077669902912726</c:v>
                </c:pt>
                <c:pt idx="498">
                  <c:v>0.39158576051780036</c:v>
                </c:pt>
                <c:pt idx="499">
                  <c:v>0.39239482200647324</c:v>
                </c:pt>
                <c:pt idx="500">
                  <c:v>0.39320388349514634</c:v>
                </c:pt>
                <c:pt idx="501">
                  <c:v>0.39401294498382</c:v>
                </c:pt>
                <c:pt idx="502">
                  <c:v>0.39482200647249294</c:v>
                </c:pt>
                <c:pt idx="503">
                  <c:v>0.39563106796116532</c:v>
                </c:pt>
                <c:pt idx="504">
                  <c:v>0.39644012944983903</c:v>
                </c:pt>
                <c:pt idx="505">
                  <c:v>0.39724919093851135</c:v>
                </c:pt>
                <c:pt idx="506">
                  <c:v>0.39805825242718446</c:v>
                </c:pt>
                <c:pt idx="507">
                  <c:v>0.39886731391585944</c:v>
                </c:pt>
                <c:pt idx="508">
                  <c:v>0.39967637540453188</c:v>
                </c:pt>
                <c:pt idx="509">
                  <c:v>0.40048543689320387</c:v>
                </c:pt>
                <c:pt idx="510">
                  <c:v>0.40129449838187708</c:v>
                </c:pt>
                <c:pt idx="511">
                  <c:v>0.4021035598705503</c:v>
                </c:pt>
                <c:pt idx="512">
                  <c:v>0.40291262135922468</c:v>
                </c:pt>
                <c:pt idx="513">
                  <c:v>0.40372168284789706</c:v>
                </c:pt>
                <c:pt idx="514">
                  <c:v>0.4045307443365696</c:v>
                </c:pt>
                <c:pt idx="515">
                  <c:v>0.40533980582524376</c:v>
                </c:pt>
                <c:pt idx="516">
                  <c:v>0.40614886731391675</c:v>
                </c:pt>
                <c:pt idx="517">
                  <c:v>0.40695792880258902</c:v>
                </c:pt>
                <c:pt idx="518">
                  <c:v>0.40776699029126284</c:v>
                </c:pt>
                <c:pt idx="519">
                  <c:v>0.40857605177993589</c:v>
                </c:pt>
                <c:pt idx="520">
                  <c:v>0.40938511326860955</c:v>
                </c:pt>
                <c:pt idx="521">
                  <c:v>0.41019417475728182</c:v>
                </c:pt>
                <c:pt idx="522">
                  <c:v>0.41100323624595481</c:v>
                </c:pt>
                <c:pt idx="523">
                  <c:v>0.41181229773462918</c:v>
                </c:pt>
                <c:pt idx="524">
                  <c:v>0.41262135922330095</c:v>
                </c:pt>
                <c:pt idx="525">
                  <c:v>0.41343042071197411</c:v>
                </c:pt>
                <c:pt idx="526">
                  <c:v>0.41343042071197411</c:v>
                </c:pt>
                <c:pt idx="527">
                  <c:v>0.41423948220064732</c:v>
                </c:pt>
                <c:pt idx="528">
                  <c:v>0.41504854368932037</c:v>
                </c:pt>
                <c:pt idx="529">
                  <c:v>0.41585760517799447</c:v>
                </c:pt>
                <c:pt idx="530">
                  <c:v>0.41666666666666746</c:v>
                </c:pt>
                <c:pt idx="531">
                  <c:v>0.41747572815533984</c:v>
                </c:pt>
                <c:pt idx="532">
                  <c:v>0.41828478964401417</c:v>
                </c:pt>
                <c:pt idx="533">
                  <c:v>0.41909385113268632</c:v>
                </c:pt>
                <c:pt idx="534">
                  <c:v>0.41990291262135931</c:v>
                </c:pt>
                <c:pt idx="535">
                  <c:v>0.42071197411003236</c:v>
                </c:pt>
                <c:pt idx="536">
                  <c:v>0.42152103559870552</c:v>
                </c:pt>
                <c:pt idx="537">
                  <c:v>0.42233009708737934</c:v>
                </c:pt>
                <c:pt idx="538">
                  <c:v>0.42313915857605117</c:v>
                </c:pt>
                <c:pt idx="539">
                  <c:v>0.42394822006472532</c:v>
                </c:pt>
                <c:pt idx="540">
                  <c:v>0.42475728155339804</c:v>
                </c:pt>
                <c:pt idx="541">
                  <c:v>0.42556634304207203</c:v>
                </c:pt>
                <c:pt idx="542">
                  <c:v>0.42637540453074507</c:v>
                </c:pt>
                <c:pt idx="543">
                  <c:v>0.42718446601941878</c:v>
                </c:pt>
                <c:pt idx="544">
                  <c:v>0.42799352750809061</c:v>
                </c:pt>
                <c:pt idx="545">
                  <c:v>0.42880258899676488</c:v>
                </c:pt>
                <c:pt idx="546">
                  <c:v>0.42961165048543676</c:v>
                </c:pt>
                <c:pt idx="547">
                  <c:v>0.43042071197411147</c:v>
                </c:pt>
                <c:pt idx="548">
                  <c:v>0.43122977346278396</c:v>
                </c:pt>
                <c:pt idx="549">
                  <c:v>0.43203883495145701</c:v>
                </c:pt>
                <c:pt idx="550">
                  <c:v>0.43203883495145701</c:v>
                </c:pt>
                <c:pt idx="551">
                  <c:v>0.43284789644012944</c:v>
                </c:pt>
                <c:pt idx="552">
                  <c:v>0.43365695792880365</c:v>
                </c:pt>
                <c:pt idx="553">
                  <c:v>0.43446601941747653</c:v>
                </c:pt>
                <c:pt idx="554">
                  <c:v>0.43527508090614886</c:v>
                </c:pt>
                <c:pt idx="555">
                  <c:v>0.43608414239482346</c:v>
                </c:pt>
                <c:pt idx="556">
                  <c:v>0.43689320388349584</c:v>
                </c:pt>
                <c:pt idx="557">
                  <c:v>0.4377022653721695</c:v>
                </c:pt>
                <c:pt idx="558">
                  <c:v>0.43851132686084254</c:v>
                </c:pt>
                <c:pt idx="559">
                  <c:v>0.4393203883495162</c:v>
                </c:pt>
                <c:pt idx="560">
                  <c:v>0.44012944983818775</c:v>
                </c:pt>
                <c:pt idx="561">
                  <c:v>0.44093851132686163</c:v>
                </c:pt>
                <c:pt idx="562">
                  <c:v>0.44174757281553373</c:v>
                </c:pt>
                <c:pt idx="563">
                  <c:v>0.44255663430420777</c:v>
                </c:pt>
                <c:pt idx="564">
                  <c:v>0.44336569579288138</c:v>
                </c:pt>
                <c:pt idx="565">
                  <c:v>0.44417475728155348</c:v>
                </c:pt>
                <c:pt idx="566">
                  <c:v>0.44498381877022658</c:v>
                </c:pt>
                <c:pt idx="567">
                  <c:v>0.44579288025889985</c:v>
                </c:pt>
                <c:pt idx="568">
                  <c:v>0.44660194174757289</c:v>
                </c:pt>
                <c:pt idx="569">
                  <c:v>0.44741100323624661</c:v>
                </c:pt>
                <c:pt idx="570">
                  <c:v>0.44822006472491932</c:v>
                </c:pt>
                <c:pt idx="571">
                  <c:v>0.44902912621359226</c:v>
                </c:pt>
                <c:pt idx="572">
                  <c:v>0.44983818770226613</c:v>
                </c:pt>
                <c:pt idx="573">
                  <c:v>0.45064724919093829</c:v>
                </c:pt>
                <c:pt idx="574">
                  <c:v>0.45145631067961239</c:v>
                </c:pt>
                <c:pt idx="575">
                  <c:v>0.45226537216828477</c:v>
                </c:pt>
                <c:pt idx="576">
                  <c:v>0.45307443365695832</c:v>
                </c:pt>
                <c:pt idx="577">
                  <c:v>0.45388349514563198</c:v>
                </c:pt>
                <c:pt idx="578">
                  <c:v>0.45469255663430419</c:v>
                </c:pt>
                <c:pt idx="579">
                  <c:v>0.45550161812297735</c:v>
                </c:pt>
                <c:pt idx="580">
                  <c:v>0.45631067961165189</c:v>
                </c:pt>
                <c:pt idx="581">
                  <c:v>0.45631067961165189</c:v>
                </c:pt>
                <c:pt idx="582">
                  <c:v>0.45711974110032361</c:v>
                </c:pt>
                <c:pt idx="583">
                  <c:v>0.45711974110032361</c:v>
                </c:pt>
                <c:pt idx="584">
                  <c:v>0.45792880258899682</c:v>
                </c:pt>
                <c:pt idx="585">
                  <c:v>0.45873786407766992</c:v>
                </c:pt>
                <c:pt idx="586">
                  <c:v>0.45954692556634302</c:v>
                </c:pt>
                <c:pt idx="587">
                  <c:v>0.4603559870550169</c:v>
                </c:pt>
                <c:pt idx="588">
                  <c:v>0.46116504854368923</c:v>
                </c:pt>
                <c:pt idx="589">
                  <c:v>0.46197411003236288</c:v>
                </c:pt>
                <c:pt idx="590">
                  <c:v>0.4627831715210356</c:v>
                </c:pt>
                <c:pt idx="591">
                  <c:v>0.46359223300970881</c:v>
                </c:pt>
                <c:pt idx="592">
                  <c:v>0.46440129449838174</c:v>
                </c:pt>
                <c:pt idx="593">
                  <c:v>0.46521035598705568</c:v>
                </c:pt>
                <c:pt idx="594">
                  <c:v>0.46601941747572817</c:v>
                </c:pt>
                <c:pt idx="595">
                  <c:v>0.4668284789644031</c:v>
                </c:pt>
                <c:pt idx="596">
                  <c:v>0.46763754045307371</c:v>
                </c:pt>
                <c:pt idx="597">
                  <c:v>0.46844660194174848</c:v>
                </c:pt>
                <c:pt idx="598">
                  <c:v>0.4692556634304208</c:v>
                </c:pt>
                <c:pt idx="599">
                  <c:v>0.47006472491909451</c:v>
                </c:pt>
                <c:pt idx="600">
                  <c:v>0.47087378640776767</c:v>
                </c:pt>
                <c:pt idx="601">
                  <c:v>0.47168284789644127</c:v>
                </c:pt>
                <c:pt idx="602">
                  <c:v>0.47249190938511332</c:v>
                </c:pt>
                <c:pt idx="603">
                  <c:v>0.47330097087378736</c:v>
                </c:pt>
                <c:pt idx="604">
                  <c:v>0.47330097087378736</c:v>
                </c:pt>
                <c:pt idx="605">
                  <c:v>0.47411003236246035</c:v>
                </c:pt>
                <c:pt idx="606">
                  <c:v>0.47491909385113268</c:v>
                </c:pt>
                <c:pt idx="607">
                  <c:v>0.47572815533980706</c:v>
                </c:pt>
                <c:pt idx="608">
                  <c:v>0.47653721682847894</c:v>
                </c:pt>
                <c:pt idx="609">
                  <c:v>0.47734627831715315</c:v>
                </c:pt>
                <c:pt idx="610">
                  <c:v>0.47815533980582531</c:v>
                </c:pt>
                <c:pt idx="611">
                  <c:v>0.47977346278317151</c:v>
                </c:pt>
                <c:pt idx="612">
                  <c:v>0.48139158576051788</c:v>
                </c:pt>
                <c:pt idx="613">
                  <c:v>0.48220064724919098</c:v>
                </c:pt>
                <c:pt idx="614">
                  <c:v>0.48300970873786497</c:v>
                </c:pt>
                <c:pt idx="615">
                  <c:v>0.48381877022653802</c:v>
                </c:pt>
                <c:pt idx="616">
                  <c:v>0.48462783171521101</c:v>
                </c:pt>
                <c:pt idx="617">
                  <c:v>0.48543689320388472</c:v>
                </c:pt>
                <c:pt idx="618">
                  <c:v>0.48543689320388472</c:v>
                </c:pt>
                <c:pt idx="619">
                  <c:v>0.48624595469255666</c:v>
                </c:pt>
                <c:pt idx="620">
                  <c:v>0.48705501618122976</c:v>
                </c:pt>
                <c:pt idx="621">
                  <c:v>0.48786407766990436</c:v>
                </c:pt>
                <c:pt idx="622">
                  <c:v>0.48867313915857608</c:v>
                </c:pt>
                <c:pt idx="623">
                  <c:v>0.48948220064725056</c:v>
                </c:pt>
                <c:pt idx="624">
                  <c:v>0.48948220064725056</c:v>
                </c:pt>
                <c:pt idx="625">
                  <c:v>0.49029126213592233</c:v>
                </c:pt>
                <c:pt idx="626">
                  <c:v>0.49110032362459582</c:v>
                </c:pt>
                <c:pt idx="627">
                  <c:v>0.49190938511326965</c:v>
                </c:pt>
                <c:pt idx="628">
                  <c:v>0.49271844660194181</c:v>
                </c:pt>
                <c:pt idx="629">
                  <c:v>0.49352750809061563</c:v>
                </c:pt>
                <c:pt idx="630">
                  <c:v>0.4943365695792894</c:v>
                </c:pt>
                <c:pt idx="631">
                  <c:v>0.49514563106796178</c:v>
                </c:pt>
                <c:pt idx="632">
                  <c:v>0.49595469255663432</c:v>
                </c:pt>
                <c:pt idx="633">
                  <c:v>0.49595469255663432</c:v>
                </c:pt>
                <c:pt idx="634">
                  <c:v>0.49676375404530743</c:v>
                </c:pt>
                <c:pt idx="635">
                  <c:v>0.49757281553398147</c:v>
                </c:pt>
                <c:pt idx="636">
                  <c:v>0.49838187702265568</c:v>
                </c:pt>
                <c:pt idx="637">
                  <c:v>0.49919093851132679</c:v>
                </c:pt>
                <c:pt idx="638">
                  <c:v>0.5</c:v>
                </c:pt>
                <c:pt idx="639">
                  <c:v>0.50080906148867432</c:v>
                </c:pt>
                <c:pt idx="640">
                  <c:v>0.50161812297734498</c:v>
                </c:pt>
                <c:pt idx="641">
                  <c:v>0.50242718446601808</c:v>
                </c:pt>
                <c:pt idx="642">
                  <c:v>0.50323624595469107</c:v>
                </c:pt>
                <c:pt idx="643">
                  <c:v>0.50404530744336573</c:v>
                </c:pt>
                <c:pt idx="644">
                  <c:v>0.50485436893203717</c:v>
                </c:pt>
                <c:pt idx="645">
                  <c:v>0.50566343042071193</c:v>
                </c:pt>
                <c:pt idx="646">
                  <c:v>0.50647249190938459</c:v>
                </c:pt>
                <c:pt idx="647">
                  <c:v>0.50728155339805825</c:v>
                </c:pt>
                <c:pt idx="648">
                  <c:v>0.50809061488673135</c:v>
                </c:pt>
                <c:pt idx="649">
                  <c:v>0.50889967637540734</c:v>
                </c:pt>
                <c:pt idx="650">
                  <c:v>0.50970873786407889</c:v>
                </c:pt>
                <c:pt idx="651">
                  <c:v>0.51051779935274832</c:v>
                </c:pt>
                <c:pt idx="652">
                  <c:v>0.51132686084142265</c:v>
                </c:pt>
                <c:pt idx="653">
                  <c:v>0.51213592233009764</c:v>
                </c:pt>
                <c:pt idx="654">
                  <c:v>0.51294498381877063</c:v>
                </c:pt>
                <c:pt idx="655">
                  <c:v>0.51294498381877063</c:v>
                </c:pt>
                <c:pt idx="656">
                  <c:v>0.5137540453074434</c:v>
                </c:pt>
                <c:pt idx="657">
                  <c:v>0.51456310679611494</c:v>
                </c:pt>
                <c:pt idx="658">
                  <c:v>0.51456310679611494</c:v>
                </c:pt>
                <c:pt idx="659">
                  <c:v>0.51537216828478949</c:v>
                </c:pt>
                <c:pt idx="660">
                  <c:v>0.51618122977346259</c:v>
                </c:pt>
                <c:pt idx="661">
                  <c:v>0.51699029126213591</c:v>
                </c:pt>
                <c:pt idx="662">
                  <c:v>0.51699029126213591</c:v>
                </c:pt>
                <c:pt idx="663">
                  <c:v>0.51779935275081035</c:v>
                </c:pt>
                <c:pt idx="664">
                  <c:v>0.51860841423948489</c:v>
                </c:pt>
                <c:pt idx="665">
                  <c:v>0.51941747572815411</c:v>
                </c:pt>
                <c:pt idx="666">
                  <c:v>0.52022653721682843</c:v>
                </c:pt>
                <c:pt idx="667">
                  <c:v>0.52103559870550153</c:v>
                </c:pt>
                <c:pt idx="668">
                  <c:v>0.52184466019417686</c:v>
                </c:pt>
                <c:pt idx="669">
                  <c:v>0.52265372168284752</c:v>
                </c:pt>
                <c:pt idx="670">
                  <c:v>0.52427184466019583</c:v>
                </c:pt>
                <c:pt idx="671">
                  <c:v>0.5250809061488676</c:v>
                </c:pt>
                <c:pt idx="672">
                  <c:v>0.5258899676375407</c:v>
                </c:pt>
                <c:pt idx="673">
                  <c:v>0.52669902912621369</c:v>
                </c:pt>
                <c:pt idx="674">
                  <c:v>0.52750809061488801</c:v>
                </c:pt>
                <c:pt idx="675">
                  <c:v>0.52831715210355989</c:v>
                </c:pt>
                <c:pt idx="676">
                  <c:v>0.529126213592233</c:v>
                </c:pt>
                <c:pt idx="677">
                  <c:v>0.5299352750809061</c:v>
                </c:pt>
                <c:pt idx="678">
                  <c:v>0.53074433656958286</c:v>
                </c:pt>
                <c:pt idx="679">
                  <c:v>0.53155339805825108</c:v>
                </c:pt>
                <c:pt idx="680">
                  <c:v>0.53236245954692407</c:v>
                </c:pt>
                <c:pt idx="681">
                  <c:v>0.53317152103559873</c:v>
                </c:pt>
                <c:pt idx="682">
                  <c:v>0.53398058252427183</c:v>
                </c:pt>
                <c:pt idx="683">
                  <c:v>0.53478964401294449</c:v>
                </c:pt>
                <c:pt idx="684">
                  <c:v>0.53559870550161759</c:v>
                </c:pt>
                <c:pt idx="685">
                  <c:v>0.53640776699029058</c:v>
                </c:pt>
                <c:pt idx="686">
                  <c:v>0.53721682847896357</c:v>
                </c:pt>
                <c:pt idx="687">
                  <c:v>0.53802588996763756</c:v>
                </c:pt>
                <c:pt idx="688">
                  <c:v>0.53802588996763756</c:v>
                </c:pt>
                <c:pt idx="689">
                  <c:v>0.53802588996763756</c:v>
                </c:pt>
                <c:pt idx="690">
                  <c:v>0.53883495145631066</c:v>
                </c:pt>
                <c:pt idx="691">
                  <c:v>0.53964401294498598</c:v>
                </c:pt>
                <c:pt idx="692">
                  <c:v>0.54045307443365698</c:v>
                </c:pt>
                <c:pt idx="693">
                  <c:v>0.5412621359223273</c:v>
                </c:pt>
                <c:pt idx="694">
                  <c:v>0.54207119741100362</c:v>
                </c:pt>
                <c:pt idx="695">
                  <c:v>0.54288025889967662</c:v>
                </c:pt>
                <c:pt idx="696">
                  <c:v>0.54368932038834961</c:v>
                </c:pt>
                <c:pt idx="697">
                  <c:v>0.54449838187702093</c:v>
                </c:pt>
                <c:pt idx="698">
                  <c:v>0.54530744336569581</c:v>
                </c:pt>
                <c:pt idx="699">
                  <c:v>0.54611650485436702</c:v>
                </c:pt>
                <c:pt idx="700">
                  <c:v>0.54692556634304346</c:v>
                </c:pt>
                <c:pt idx="701">
                  <c:v>0.54773462783171523</c:v>
                </c:pt>
                <c:pt idx="702">
                  <c:v>0.54854368932038833</c:v>
                </c:pt>
                <c:pt idx="703">
                  <c:v>0.54935275080906021</c:v>
                </c:pt>
                <c:pt idx="704">
                  <c:v>0.55016181229773464</c:v>
                </c:pt>
                <c:pt idx="705">
                  <c:v>0.55097087378640774</c:v>
                </c:pt>
                <c:pt idx="706">
                  <c:v>0.55177993527508284</c:v>
                </c:pt>
                <c:pt idx="707">
                  <c:v>0.55258899676375406</c:v>
                </c:pt>
                <c:pt idx="708">
                  <c:v>0.5533980582524276</c:v>
                </c:pt>
                <c:pt idx="709">
                  <c:v>0.55420711974110037</c:v>
                </c:pt>
                <c:pt idx="710">
                  <c:v>0.55501618122977348</c:v>
                </c:pt>
                <c:pt idx="711">
                  <c:v>0.55582524271844802</c:v>
                </c:pt>
                <c:pt idx="712">
                  <c:v>0.55663430420711979</c:v>
                </c:pt>
                <c:pt idx="713">
                  <c:v>0.55744336569579289</c:v>
                </c:pt>
                <c:pt idx="714">
                  <c:v>0.55825242718446599</c:v>
                </c:pt>
                <c:pt idx="715">
                  <c:v>0.55906148867313965</c:v>
                </c:pt>
                <c:pt idx="716">
                  <c:v>0.55987055016181264</c:v>
                </c:pt>
                <c:pt idx="717">
                  <c:v>0.56067961165048863</c:v>
                </c:pt>
                <c:pt idx="718">
                  <c:v>0.56148867313915862</c:v>
                </c:pt>
                <c:pt idx="719">
                  <c:v>0.56229773462783172</c:v>
                </c:pt>
                <c:pt idx="720">
                  <c:v>0.56310679611650483</c:v>
                </c:pt>
                <c:pt idx="721">
                  <c:v>0.56391585760518093</c:v>
                </c:pt>
                <c:pt idx="722">
                  <c:v>0.56472491909385281</c:v>
                </c:pt>
                <c:pt idx="723">
                  <c:v>0.56553398058252358</c:v>
                </c:pt>
                <c:pt idx="724">
                  <c:v>0.5663430420711989</c:v>
                </c:pt>
                <c:pt idx="725">
                  <c:v>0.567152103559872</c:v>
                </c:pt>
                <c:pt idx="726">
                  <c:v>0.56796116504854366</c:v>
                </c:pt>
                <c:pt idx="727">
                  <c:v>0.56877022653721765</c:v>
                </c:pt>
                <c:pt idx="728">
                  <c:v>0.56957928802589064</c:v>
                </c:pt>
                <c:pt idx="729">
                  <c:v>0.57038834951456308</c:v>
                </c:pt>
                <c:pt idx="730">
                  <c:v>0.57119741100323662</c:v>
                </c:pt>
                <c:pt idx="731">
                  <c:v>0.57119741100323662</c:v>
                </c:pt>
                <c:pt idx="732">
                  <c:v>0.57200647249190961</c:v>
                </c:pt>
                <c:pt idx="733">
                  <c:v>0.57281553398058405</c:v>
                </c:pt>
                <c:pt idx="734">
                  <c:v>0.5736245954692557</c:v>
                </c:pt>
                <c:pt idx="735">
                  <c:v>0.57443365695792858</c:v>
                </c:pt>
                <c:pt idx="736">
                  <c:v>0.57524271844660191</c:v>
                </c:pt>
                <c:pt idx="737">
                  <c:v>0.57605177993527512</c:v>
                </c:pt>
                <c:pt idx="738">
                  <c:v>0.57605177993527512</c:v>
                </c:pt>
                <c:pt idx="739">
                  <c:v>0.57686084142394822</c:v>
                </c:pt>
                <c:pt idx="740">
                  <c:v>0.57766990291262132</c:v>
                </c:pt>
                <c:pt idx="741">
                  <c:v>0.57847896440129454</c:v>
                </c:pt>
                <c:pt idx="742">
                  <c:v>0.5792880258899662</c:v>
                </c:pt>
                <c:pt idx="743">
                  <c:v>0.58009708737864052</c:v>
                </c:pt>
                <c:pt idx="744">
                  <c:v>0.58090614886731107</c:v>
                </c:pt>
                <c:pt idx="745">
                  <c:v>0.58171521035598761</c:v>
                </c:pt>
                <c:pt idx="746">
                  <c:v>0.58252427184465838</c:v>
                </c:pt>
                <c:pt idx="747">
                  <c:v>0.58333333333333348</c:v>
                </c:pt>
                <c:pt idx="748">
                  <c:v>0.58414239482200481</c:v>
                </c:pt>
                <c:pt idx="749">
                  <c:v>0.58495145631068113</c:v>
                </c:pt>
                <c:pt idx="750">
                  <c:v>0.58576051779935256</c:v>
                </c:pt>
                <c:pt idx="751">
                  <c:v>0.58656957928802556</c:v>
                </c:pt>
                <c:pt idx="752">
                  <c:v>0.58737864077669788</c:v>
                </c:pt>
                <c:pt idx="753">
                  <c:v>0.58818770226537231</c:v>
                </c:pt>
                <c:pt idx="754">
                  <c:v>0.58899676375404408</c:v>
                </c:pt>
                <c:pt idx="755">
                  <c:v>0.58980582524271852</c:v>
                </c:pt>
                <c:pt idx="756">
                  <c:v>0.59061488673139151</c:v>
                </c:pt>
                <c:pt idx="757">
                  <c:v>0.59142394822006328</c:v>
                </c:pt>
                <c:pt idx="758">
                  <c:v>0.59223300970873616</c:v>
                </c:pt>
                <c:pt idx="759">
                  <c:v>0.59304207119741059</c:v>
                </c:pt>
                <c:pt idx="760">
                  <c:v>0.5938511326860858</c:v>
                </c:pt>
                <c:pt idx="761">
                  <c:v>0.59466019417475657</c:v>
                </c:pt>
                <c:pt idx="762">
                  <c:v>0.59546925566343067</c:v>
                </c:pt>
                <c:pt idx="763">
                  <c:v>0.59627831715210367</c:v>
                </c:pt>
                <c:pt idx="764">
                  <c:v>0.59708737864077677</c:v>
                </c:pt>
                <c:pt idx="765">
                  <c:v>0.59789644012944998</c:v>
                </c:pt>
                <c:pt idx="766">
                  <c:v>0.59870550161812364</c:v>
                </c:pt>
                <c:pt idx="767">
                  <c:v>0.59951456310679463</c:v>
                </c:pt>
                <c:pt idx="768">
                  <c:v>0.60032362459546962</c:v>
                </c:pt>
                <c:pt idx="769">
                  <c:v>0.60113268608414261</c:v>
                </c:pt>
                <c:pt idx="770">
                  <c:v>0.60194174757281704</c:v>
                </c:pt>
                <c:pt idx="771">
                  <c:v>0.60275080906149014</c:v>
                </c:pt>
                <c:pt idx="772">
                  <c:v>0.60355987055016325</c:v>
                </c:pt>
                <c:pt idx="773">
                  <c:v>0.60436893203883624</c:v>
                </c:pt>
                <c:pt idx="774">
                  <c:v>0.60517799352750945</c:v>
                </c:pt>
                <c:pt idx="775">
                  <c:v>0.60598705501618244</c:v>
                </c:pt>
                <c:pt idx="776">
                  <c:v>0.60679611650485665</c:v>
                </c:pt>
                <c:pt idx="777">
                  <c:v>0.60760517799352975</c:v>
                </c:pt>
                <c:pt idx="778">
                  <c:v>0.60760517799352975</c:v>
                </c:pt>
                <c:pt idx="779">
                  <c:v>0.60841423948220053</c:v>
                </c:pt>
                <c:pt idx="780">
                  <c:v>0.60922330097087374</c:v>
                </c:pt>
                <c:pt idx="781">
                  <c:v>0.61003236245954695</c:v>
                </c:pt>
                <c:pt idx="782">
                  <c:v>0.61003236245954695</c:v>
                </c:pt>
                <c:pt idx="783">
                  <c:v>0.61084142394822172</c:v>
                </c:pt>
                <c:pt idx="784">
                  <c:v>0.61165048543689482</c:v>
                </c:pt>
                <c:pt idx="785">
                  <c:v>0.6124595469255667</c:v>
                </c:pt>
                <c:pt idx="786">
                  <c:v>0.61326860841423969</c:v>
                </c:pt>
                <c:pt idx="787">
                  <c:v>0.61407766990291257</c:v>
                </c:pt>
                <c:pt idx="788">
                  <c:v>0.61488673139158712</c:v>
                </c:pt>
                <c:pt idx="789">
                  <c:v>0.61569579288026011</c:v>
                </c:pt>
                <c:pt idx="790">
                  <c:v>0.61650485436893265</c:v>
                </c:pt>
                <c:pt idx="791">
                  <c:v>0.61731391585760387</c:v>
                </c:pt>
                <c:pt idx="792">
                  <c:v>0.61812297734627863</c:v>
                </c:pt>
                <c:pt idx="793">
                  <c:v>0.61812297734627863</c:v>
                </c:pt>
                <c:pt idx="794">
                  <c:v>0.6189320388349514</c:v>
                </c:pt>
                <c:pt idx="795">
                  <c:v>0.6189320388349514</c:v>
                </c:pt>
                <c:pt idx="796">
                  <c:v>0.61974110032362628</c:v>
                </c:pt>
                <c:pt idx="797">
                  <c:v>0.62055016181229605</c:v>
                </c:pt>
                <c:pt idx="798">
                  <c:v>0.62135922330097226</c:v>
                </c:pt>
                <c:pt idx="799">
                  <c:v>0.62216828478964359</c:v>
                </c:pt>
                <c:pt idx="800">
                  <c:v>0.6229773462783188</c:v>
                </c:pt>
                <c:pt idx="801">
                  <c:v>0.62378640776699024</c:v>
                </c:pt>
                <c:pt idx="802">
                  <c:v>0.62459546925566345</c:v>
                </c:pt>
                <c:pt idx="803">
                  <c:v>0.62540453074433655</c:v>
                </c:pt>
                <c:pt idx="804">
                  <c:v>0.62621359223301065</c:v>
                </c:pt>
                <c:pt idx="805">
                  <c:v>0.62702265372168364</c:v>
                </c:pt>
                <c:pt idx="806">
                  <c:v>0.62783171521035663</c:v>
                </c:pt>
                <c:pt idx="807">
                  <c:v>0.6286407766990324</c:v>
                </c:pt>
                <c:pt idx="808">
                  <c:v>0.6286407766990324</c:v>
                </c:pt>
                <c:pt idx="809">
                  <c:v>0.62944983818770406</c:v>
                </c:pt>
                <c:pt idx="810">
                  <c:v>0.63025889967637694</c:v>
                </c:pt>
                <c:pt idx="811">
                  <c:v>0.63106796116504849</c:v>
                </c:pt>
                <c:pt idx="812">
                  <c:v>0.63187702265372436</c:v>
                </c:pt>
                <c:pt idx="813">
                  <c:v>0.6326860841423948</c:v>
                </c:pt>
                <c:pt idx="814">
                  <c:v>0.63349514563106801</c:v>
                </c:pt>
                <c:pt idx="815">
                  <c:v>0.63430420711974245</c:v>
                </c:pt>
                <c:pt idx="816">
                  <c:v>0.63511326860841544</c:v>
                </c:pt>
                <c:pt idx="817">
                  <c:v>0.63592233009708765</c:v>
                </c:pt>
                <c:pt idx="818">
                  <c:v>0.63673139158576064</c:v>
                </c:pt>
                <c:pt idx="819">
                  <c:v>0.63754045307443541</c:v>
                </c:pt>
                <c:pt idx="820">
                  <c:v>0.63834951456310995</c:v>
                </c:pt>
                <c:pt idx="821">
                  <c:v>0.63915857605178183</c:v>
                </c:pt>
                <c:pt idx="822">
                  <c:v>0.63996763754045471</c:v>
                </c:pt>
                <c:pt idx="823">
                  <c:v>0.63996763754045471</c:v>
                </c:pt>
                <c:pt idx="824">
                  <c:v>0.64077669902912793</c:v>
                </c:pt>
                <c:pt idx="825">
                  <c:v>0.6415857605177997</c:v>
                </c:pt>
                <c:pt idx="826">
                  <c:v>0.64239482200647524</c:v>
                </c:pt>
                <c:pt idx="827">
                  <c:v>0.64320388349514701</c:v>
                </c:pt>
                <c:pt idx="828">
                  <c:v>0.64401294498381878</c:v>
                </c:pt>
                <c:pt idx="829">
                  <c:v>0.64482200647249432</c:v>
                </c:pt>
                <c:pt idx="830">
                  <c:v>0.64482200647249432</c:v>
                </c:pt>
                <c:pt idx="831">
                  <c:v>0.64563106796116565</c:v>
                </c:pt>
                <c:pt idx="832">
                  <c:v>0.64644012944983864</c:v>
                </c:pt>
                <c:pt idx="833">
                  <c:v>0.64644012944983864</c:v>
                </c:pt>
                <c:pt idx="834">
                  <c:v>0.64724919093851319</c:v>
                </c:pt>
                <c:pt idx="835">
                  <c:v>0.64805825242718773</c:v>
                </c:pt>
                <c:pt idx="836">
                  <c:v>0.64886731391585761</c:v>
                </c:pt>
                <c:pt idx="837">
                  <c:v>0.64967637540453216</c:v>
                </c:pt>
                <c:pt idx="838">
                  <c:v>0.65048543689320548</c:v>
                </c:pt>
                <c:pt idx="839">
                  <c:v>0.65129449838187981</c:v>
                </c:pt>
                <c:pt idx="840">
                  <c:v>0.65210355987055013</c:v>
                </c:pt>
                <c:pt idx="841">
                  <c:v>0.65291262135922334</c:v>
                </c:pt>
                <c:pt idx="842">
                  <c:v>0.65372168284789911</c:v>
                </c:pt>
                <c:pt idx="843">
                  <c:v>0.65453074433656955</c:v>
                </c:pt>
                <c:pt idx="844">
                  <c:v>0.65453074433656955</c:v>
                </c:pt>
                <c:pt idx="845">
                  <c:v>0.65533980582524276</c:v>
                </c:pt>
                <c:pt idx="846">
                  <c:v>0.65614886731391808</c:v>
                </c:pt>
                <c:pt idx="847">
                  <c:v>0.65695792880258963</c:v>
                </c:pt>
                <c:pt idx="848">
                  <c:v>0.65776699029126218</c:v>
                </c:pt>
                <c:pt idx="849">
                  <c:v>0.65857605177993528</c:v>
                </c:pt>
                <c:pt idx="850">
                  <c:v>0.65938511326860993</c:v>
                </c:pt>
                <c:pt idx="851">
                  <c:v>0.6601941747572817</c:v>
                </c:pt>
                <c:pt idx="852">
                  <c:v>0.66100323624595614</c:v>
                </c:pt>
                <c:pt idx="853">
                  <c:v>0.6618122977346278</c:v>
                </c:pt>
                <c:pt idx="854">
                  <c:v>0.66262135922330356</c:v>
                </c:pt>
                <c:pt idx="855">
                  <c:v>0.66343042071197411</c:v>
                </c:pt>
                <c:pt idx="856">
                  <c:v>0.66423948220064843</c:v>
                </c:pt>
                <c:pt idx="857">
                  <c:v>0.66423948220064843</c:v>
                </c:pt>
                <c:pt idx="858">
                  <c:v>0.66504854368932265</c:v>
                </c:pt>
                <c:pt idx="859">
                  <c:v>0.66585760517799364</c:v>
                </c:pt>
                <c:pt idx="860">
                  <c:v>0.66666666666666663</c:v>
                </c:pt>
                <c:pt idx="861">
                  <c:v>0.66747572815533984</c:v>
                </c:pt>
                <c:pt idx="862">
                  <c:v>0.66828478964401294</c:v>
                </c:pt>
                <c:pt idx="863">
                  <c:v>0.66909385113268771</c:v>
                </c:pt>
                <c:pt idx="864">
                  <c:v>0.66990291262136092</c:v>
                </c:pt>
                <c:pt idx="865">
                  <c:v>0.66990291262136092</c:v>
                </c:pt>
                <c:pt idx="866">
                  <c:v>0.67071197411003403</c:v>
                </c:pt>
                <c:pt idx="867">
                  <c:v>0.67152103559870824</c:v>
                </c:pt>
                <c:pt idx="868">
                  <c:v>0.67233009708738001</c:v>
                </c:pt>
                <c:pt idx="869">
                  <c:v>0.673139158576053</c:v>
                </c:pt>
                <c:pt idx="870">
                  <c:v>0.67394822006472732</c:v>
                </c:pt>
                <c:pt idx="871">
                  <c:v>0.67475728155340042</c:v>
                </c:pt>
                <c:pt idx="872">
                  <c:v>0.67475728155340042</c:v>
                </c:pt>
                <c:pt idx="873">
                  <c:v>0.67556634304207119</c:v>
                </c:pt>
                <c:pt idx="874">
                  <c:v>0.67637540453074618</c:v>
                </c:pt>
                <c:pt idx="875">
                  <c:v>0.67718446601941928</c:v>
                </c:pt>
                <c:pt idx="876">
                  <c:v>0.67799352750809327</c:v>
                </c:pt>
                <c:pt idx="877">
                  <c:v>0.67880258899676349</c:v>
                </c:pt>
                <c:pt idx="878">
                  <c:v>0.6796116504854397</c:v>
                </c:pt>
                <c:pt idx="879">
                  <c:v>0.68042071197411014</c:v>
                </c:pt>
                <c:pt idx="880">
                  <c:v>0.68122977346278468</c:v>
                </c:pt>
                <c:pt idx="881">
                  <c:v>0.68203883495145645</c:v>
                </c:pt>
                <c:pt idx="882">
                  <c:v>0.682847896440132</c:v>
                </c:pt>
                <c:pt idx="883">
                  <c:v>0.682847896440132</c:v>
                </c:pt>
                <c:pt idx="884">
                  <c:v>0.68365695792880365</c:v>
                </c:pt>
                <c:pt idx="885">
                  <c:v>0.68446601941747587</c:v>
                </c:pt>
                <c:pt idx="886">
                  <c:v>0.68446601941747587</c:v>
                </c:pt>
                <c:pt idx="887">
                  <c:v>0.68527508090614897</c:v>
                </c:pt>
                <c:pt idx="888">
                  <c:v>0.68608414239482263</c:v>
                </c:pt>
                <c:pt idx="889">
                  <c:v>0.68689320388349706</c:v>
                </c:pt>
                <c:pt idx="890">
                  <c:v>0.68770226537216839</c:v>
                </c:pt>
                <c:pt idx="891">
                  <c:v>0.68851132686084149</c:v>
                </c:pt>
                <c:pt idx="892">
                  <c:v>0.68932038834951481</c:v>
                </c:pt>
                <c:pt idx="893">
                  <c:v>0.69012944983818925</c:v>
                </c:pt>
                <c:pt idx="894">
                  <c:v>0.6909385113268609</c:v>
                </c:pt>
                <c:pt idx="895">
                  <c:v>0.69174757281553545</c:v>
                </c:pt>
                <c:pt idx="896">
                  <c:v>0.69336569579288032</c:v>
                </c:pt>
                <c:pt idx="897">
                  <c:v>0.69417475728155464</c:v>
                </c:pt>
                <c:pt idx="898">
                  <c:v>0.69498381877022652</c:v>
                </c:pt>
                <c:pt idx="899">
                  <c:v>0.69579288025890063</c:v>
                </c:pt>
                <c:pt idx="900">
                  <c:v>0.69660194174757295</c:v>
                </c:pt>
                <c:pt idx="901">
                  <c:v>0.6974110032362455</c:v>
                </c:pt>
                <c:pt idx="902">
                  <c:v>0.69822006472491849</c:v>
                </c:pt>
                <c:pt idx="903">
                  <c:v>0.69902912621359525</c:v>
                </c:pt>
                <c:pt idx="904">
                  <c:v>0.69983818770226347</c:v>
                </c:pt>
                <c:pt idx="905">
                  <c:v>0.70064724919093868</c:v>
                </c:pt>
                <c:pt idx="906">
                  <c:v>0.70145631067961167</c:v>
                </c:pt>
                <c:pt idx="907">
                  <c:v>0.702265372168286</c:v>
                </c:pt>
                <c:pt idx="908">
                  <c:v>0.70307443365695865</c:v>
                </c:pt>
                <c:pt idx="909">
                  <c:v>0.70388349514563109</c:v>
                </c:pt>
                <c:pt idx="910">
                  <c:v>0.7046925566343063</c:v>
                </c:pt>
                <c:pt idx="911">
                  <c:v>0.70550161812297763</c:v>
                </c:pt>
                <c:pt idx="912">
                  <c:v>0.7063106796116505</c:v>
                </c:pt>
                <c:pt idx="913">
                  <c:v>0.7071197411003235</c:v>
                </c:pt>
                <c:pt idx="914">
                  <c:v>0.70792880258899937</c:v>
                </c:pt>
                <c:pt idx="915">
                  <c:v>0.70873786407766959</c:v>
                </c:pt>
                <c:pt idx="916">
                  <c:v>0.70954692556634258</c:v>
                </c:pt>
                <c:pt idx="917">
                  <c:v>0.71035598705501624</c:v>
                </c:pt>
                <c:pt idx="918">
                  <c:v>0.71116504854369078</c:v>
                </c:pt>
                <c:pt idx="919">
                  <c:v>0.71197411003236244</c:v>
                </c:pt>
                <c:pt idx="920">
                  <c:v>0.71278317152103554</c:v>
                </c:pt>
                <c:pt idx="921">
                  <c:v>0.71359223300970875</c:v>
                </c:pt>
                <c:pt idx="922">
                  <c:v>0.71440129449838397</c:v>
                </c:pt>
                <c:pt idx="923">
                  <c:v>0.7152103559870534</c:v>
                </c:pt>
                <c:pt idx="924">
                  <c:v>0.71601941747572995</c:v>
                </c:pt>
                <c:pt idx="925">
                  <c:v>0.71682847896440294</c:v>
                </c:pt>
                <c:pt idx="926">
                  <c:v>0.71763754045307604</c:v>
                </c:pt>
                <c:pt idx="927">
                  <c:v>0.71844660194174759</c:v>
                </c:pt>
                <c:pt idx="928">
                  <c:v>0.71925566343042202</c:v>
                </c:pt>
                <c:pt idx="929">
                  <c:v>0.7200647249190939</c:v>
                </c:pt>
                <c:pt idx="930">
                  <c:v>0.720873786407767</c:v>
                </c:pt>
                <c:pt idx="931">
                  <c:v>0.72168284789644011</c:v>
                </c:pt>
                <c:pt idx="932">
                  <c:v>0.72249190938511365</c:v>
                </c:pt>
                <c:pt idx="933">
                  <c:v>0.72330097087378664</c:v>
                </c:pt>
                <c:pt idx="934">
                  <c:v>0.72411003236245963</c:v>
                </c:pt>
                <c:pt idx="935">
                  <c:v>0.72491909385113273</c:v>
                </c:pt>
                <c:pt idx="936">
                  <c:v>0.72572815533980772</c:v>
                </c:pt>
                <c:pt idx="937">
                  <c:v>0.72572815533980772</c:v>
                </c:pt>
                <c:pt idx="938">
                  <c:v>0.7265372168284806</c:v>
                </c:pt>
                <c:pt idx="939">
                  <c:v>0.72734627831715215</c:v>
                </c:pt>
                <c:pt idx="940">
                  <c:v>0.72815533980582525</c:v>
                </c:pt>
                <c:pt idx="941">
                  <c:v>0.7289644012944998</c:v>
                </c:pt>
                <c:pt idx="942">
                  <c:v>0.72977346278317434</c:v>
                </c:pt>
                <c:pt idx="943">
                  <c:v>0.73058252427184456</c:v>
                </c:pt>
                <c:pt idx="944">
                  <c:v>0.73139158576051777</c:v>
                </c:pt>
                <c:pt idx="945">
                  <c:v>0.7322006472491932</c:v>
                </c:pt>
                <c:pt idx="946">
                  <c:v>0.73300970873786409</c:v>
                </c:pt>
                <c:pt idx="947">
                  <c:v>0.73381877022653763</c:v>
                </c:pt>
                <c:pt idx="948">
                  <c:v>0.73462783171521062</c:v>
                </c:pt>
                <c:pt idx="949">
                  <c:v>0.73543689320388528</c:v>
                </c:pt>
                <c:pt idx="950">
                  <c:v>0.73624595469255805</c:v>
                </c:pt>
                <c:pt idx="951">
                  <c:v>0.73624595469255805</c:v>
                </c:pt>
                <c:pt idx="952">
                  <c:v>0.73624595469255805</c:v>
                </c:pt>
                <c:pt idx="953">
                  <c:v>0.73705501618123126</c:v>
                </c:pt>
                <c:pt idx="954">
                  <c:v>0.73705501618123126</c:v>
                </c:pt>
                <c:pt idx="955">
                  <c:v>0.73786407766990436</c:v>
                </c:pt>
                <c:pt idx="956">
                  <c:v>0.7386731391585788</c:v>
                </c:pt>
                <c:pt idx="957">
                  <c:v>0.7386731391585788</c:v>
                </c:pt>
                <c:pt idx="958">
                  <c:v>0.73948220064724857</c:v>
                </c:pt>
                <c:pt idx="959">
                  <c:v>0.74029126213592378</c:v>
                </c:pt>
                <c:pt idx="960">
                  <c:v>0.74110032362459788</c:v>
                </c:pt>
                <c:pt idx="961">
                  <c:v>0.74190938511326854</c:v>
                </c:pt>
                <c:pt idx="962">
                  <c:v>0.74271844660194175</c:v>
                </c:pt>
                <c:pt idx="963">
                  <c:v>0.74352750809061452</c:v>
                </c:pt>
                <c:pt idx="964">
                  <c:v>0.74433656957928807</c:v>
                </c:pt>
                <c:pt idx="965">
                  <c:v>0.74514563106796161</c:v>
                </c:pt>
                <c:pt idx="966">
                  <c:v>0.74595469255663593</c:v>
                </c:pt>
                <c:pt idx="967">
                  <c:v>0.7467637540453077</c:v>
                </c:pt>
                <c:pt idx="968">
                  <c:v>0.74757281553398214</c:v>
                </c:pt>
                <c:pt idx="969">
                  <c:v>0.74838187702265369</c:v>
                </c:pt>
                <c:pt idx="970">
                  <c:v>0.74919093851132823</c:v>
                </c:pt>
                <c:pt idx="971">
                  <c:v>0.75000000000000133</c:v>
                </c:pt>
                <c:pt idx="972">
                  <c:v>0.75080906148867554</c:v>
                </c:pt>
                <c:pt idx="973">
                  <c:v>0.75161812297734631</c:v>
                </c:pt>
                <c:pt idx="974">
                  <c:v>0.75242718446601942</c:v>
                </c:pt>
                <c:pt idx="975">
                  <c:v>0.75323624595469252</c:v>
                </c:pt>
                <c:pt idx="976">
                  <c:v>0.75323624595469252</c:v>
                </c:pt>
                <c:pt idx="977">
                  <c:v>0.75404530744336751</c:v>
                </c:pt>
                <c:pt idx="978">
                  <c:v>0.7548543689320385</c:v>
                </c:pt>
                <c:pt idx="979">
                  <c:v>0.7556634304207136</c:v>
                </c:pt>
                <c:pt idx="980">
                  <c:v>0.75647249190938515</c:v>
                </c:pt>
                <c:pt idx="981">
                  <c:v>0.75728155339805991</c:v>
                </c:pt>
                <c:pt idx="982">
                  <c:v>0.75809061488673279</c:v>
                </c:pt>
                <c:pt idx="983">
                  <c:v>0.75889967637540834</c:v>
                </c:pt>
                <c:pt idx="984">
                  <c:v>0.75970873786408011</c:v>
                </c:pt>
                <c:pt idx="985">
                  <c:v>0.76051779935274955</c:v>
                </c:pt>
                <c:pt idx="986">
                  <c:v>0.76132686084142398</c:v>
                </c:pt>
                <c:pt idx="987">
                  <c:v>0.7621359223300993</c:v>
                </c:pt>
                <c:pt idx="988">
                  <c:v>0.76294498381877196</c:v>
                </c:pt>
                <c:pt idx="989">
                  <c:v>0.76375404530744362</c:v>
                </c:pt>
                <c:pt idx="990">
                  <c:v>0.7645631067961165</c:v>
                </c:pt>
                <c:pt idx="991">
                  <c:v>0.7653721682847896</c:v>
                </c:pt>
                <c:pt idx="992">
                  <c:v>0.76618122977346281</c:v>
                </c:pt>
                <c:pt idx="993">
                  <c:v>0.76699029126213736</c:v>
                </c:pt>
                <c:pt idx="994">
                  <c:v>0.76779935275081179</c:v>
                </c:pt>
                <c:pt idx="995">
                  <c:v>0.768608414239486</c:v>
                </c:pt>
                <c:pt idx="996">
                  <c:v>0.76941747572815533</c:v>
                </c:pt>
                <c:pt idx="997">
                  <c:v>0.76941747572815533</c:v>
                </c:pt>
                <c:pt idx="998">
                  <c:v>0.76941747572815533</c:v>
                </c:pt>
                <c:pt idx="999">
                  <c:v>0.77022653721682954</c:v>
                </c:pt>
                <c:pt idx="1000">
                  <c:v>0.77103559870550165</c:v>
                </c:pt>
                <c:pt idx="1001">
                  <c:v>0.77184466019417819</c:v>
                </c:pt>
                <c:pt idx="1002">
                  <c:v>0.77265372168284774</c:v>
                </c:pt>
                <c:pt idx="1003">
                  <c:v>0.77346278317152051</c:v>
                </c:pt>
                <c:pt idx="1004">
                  <c:v>0.77427184466019705</c:v>
                </c:pt>
                <c:pt idx="1005">
                  <c:v>0.77508090614886882</c:v>
                </c:pt>
                <c:pt idx="1006">
                  <c:v>0.77588996763754192</c:v>
                </c:pt>
                <c:pt idx="1007">
                  <c:v>0.77669902912621502</c:v>
                </c:pt>
                <c:pt idx="1008">
                  <c:v>0.77750809061488924</c:v>
                </c:pt>
                <c:pt idx="1009">
                  <c:v>0.77831715210356112</c:v>
                </c:pt>
                <c:pt idx="1010">
                  <c:v>0.77912621359223411</c:v>
                </c:pt>
                <c:pt idx="1011">
                  <c:v>0.77993527508090665</c:v>
                </c:pt>
                <c:pt idx="1012">
                  <c:v>0.78074433656958286</c:v>
                </c:pt>
                <c:pt idx="1013">
                  <c:v>0.78155339805825108</c:v>
                </c:pt>
                <c:pt idx="1014">
                  <c:v>0.78236245954692407</c:v>
                </c:pt>
                <c:pt idx="1015">
                  <c:v>0.78317152103559873</c:v>
                </c:pt>
                <c:pt idx="1016">
                  <c:v>0.78317152103559873</c:v>
                </c:pt>
                <c:pt idx="1017">
                  <c:v>0.78398058252427183</c:v>
                </c:pt>
                <c:pt idx="1018">
                  <c:v>0.78478964401294449</c:v>
                </c:pt>
                <c:pt idx="1019">
                  <c:v>0.78559870550161759</c:v>
                </c:pt>
                <c:pt idx="1020">
                  <c:v>0.78640776699029058</c:v>
                </c:pt>
                <c:pt idx="1021">
                  <c:v>0.78721682847896357</c:v>
                </c:pt>
                <c:pt idx="1022">
                  <c:v>0.78802588996763756</c:v>
                </c:pt>
                <c:pt idx="1023">
                  <c:v>0.78883495145631066</c:v>
                </c:pt>
                <c:pt idx="1024">
                  <c:v>0.78964401294498598</c:v>
                </c:pt>
                <c:pt idx="1025">
                  <c:v>0.79045307443365698</c:v>
                </c:pt>
                <c:pt idx="1026">
                  <c:v>0.79045307443365698</c:v>
                </c:pt>
                <c:pt idx="1027">
                  <c:v>0.7912621359223273</c:v>
                </c:pt>
                <c:pt idx="1028">
                  <c:v>0.79207119741100362</c:v>
                </c:pt>
                <c:pt idx="1029">
                  <c:v>0.79288025889967662</c:v>
                </c:pt>
                <c:pt idx="1030">
                  <c:v>0.79368932038834961</c:v>
                </c:pt>
                <c:pt idx="1031">
                  <c:v>0.79449838187702093</c:v>
                </c:pt>
                <c:pt idx="1032">
                  <c:v>0.79530744336569581</c:v>
                </c:pt>
                <c:pt idx="1033">
                  <c:v>0.79611650485436702</c:v>
                </c:pt>
                <c:pt idx="1034">
                  <c:v>0.79692556634304346</c:v>
                </c:pt>
                <c:pt idx="1035">
                  <c:v>0.79692556634304346</c:v>
                </c:pt>
                <c:pt idx="1036">
                  <c:v>0.79773462783171523</c:v>
                </c:pt>
                <c:pt idx="1037">
                  <c:v>0.79854368932038833</c:v>
                </c:pt>
                <c:pt idx="1038">
                  <c:v>0.79935275080906021</c:v>
                </c:pt>
                <c:pt idx="1039">
                  <c:v>0.80016181229773464</c:v>
                </c:pt>
                <c:pt idx="1040">
                  <c:v>0.80097087378640774</c:v>
                </c:pt>
                <c:pt idx="1041">
                  <c:v>0.80177993527508284</c:v>
                </c:pt>
                <c:pt idx="1042">
                  <c:v>0.80258899676375406</c:v>
                </c:pt>
                <c:pt idx="1043">
                  <c:v>0.8033980582524276</c:v>
                </c:pt>
                <c:pt idx="1044">
                  <c:v>0.80420711974110037</c:v>
                </c:pt>
                <c:pt idx="1045">
                  <c:v>0.80501618122977348</c:v>
                </c:pt>
                <c:pt idx="1046">
                  <c:v>0.80582524271844802</c:v>
                </c:pt>
                <c:pt idx="1047">
                  <c:v>0.80663430420711979</c:v>
                </c:pt>
                <c:pt idx="1048">
                  <c:v>0.80663430420711979</c:v>
                </c:pt>
                <c:pt idx="1049">
                  <c:v>0.80744336569579289</c:v>
                </c:pt>
                <c:pt idx="1050">
                  <c:v>0.80825242718446599</c:v>
                </c:pt>
                <c:pt idx="1051">
                  <c:v>0.80906148867313965</c:v>
                </c:pt>
                <c:pt idx="1052">
                  <c:v>0.80987055016181264</c:v>
                </c:pt>
                <c:pt idx="1053">
                  <c:v>0.80987055016181264</c:v>
                </c:pt>
                <c:pt idx="1054">
                  <c:v>0.81067961165048863</c:v>
                </c:pt>
                <c:pt idx="1055">
                  <c:v>0.81148867313915862</c:v>
                </c:pt>
                <c:pt idx="1056">
                  <c:v>0.81229773462783172</c:v>
                </c:pt>
                <c:pt idx="1057">
                  <c:v>0.81310679611650483</c:v>
                </c:pt>
                <c:pt idx="1058">
                  <c:v>0.81391585760518093</c:v>
                </c:pt>
                <c:pt idx="1059">
                  <c:v>0.81472491909385281</c:v>
                </c:pt>
                <c:pt idx="1060">
                  <c:v>0.81553398058252358</c:v>
                </c:pt>
                <c:pt idx="1061">
                  <c:v>0.81553398058252358</c:v>
                </c:pt>
                <c:pt idx="1062">
                  <c:v>0.8163430420711989</c:v>
                </c:pt>
                <c:pt idx="1063">
                  <c:v>0.817152103559872</c:v>
                </c:pt>
                <c:pt idx="1064">
                  <c:v>0.81796116504854366</c:v>
                </c:pt>
                <c:pt idx="1065">
                  <c:v>0.81877022653721765</c:v>
                </c:pt>
                <c:pt idx="1066">
                  <c:v>0.81957928802589064</c:v>
                </c:pt>
                <c:pt idx="1067">
                  <c:v>0.82038834951456308</c:v>
                </c:pt>
                <c:pt idx="1068">
                  <c:v>0.82200647249190961</c:v>
                </c:pt>
                <c:pt idx="1069">
                  <c:v>0.82281553398058405</c:v>
                </c:pt>
                <c:pt idx="1070">
                  <c:v>0.8236245954692557</c:v>
                </c:pt>
                <c:pt idx="1071">
                  <c:v>0.82443365695792858</c:v>
                </c:pt>
                <c:pt idx="1072">
                  <c:v>0.82524271844660191</c:v>
                </c:pt>
                <c:pt idx="1073">
                  <c:v>0.82605177993527512</c:v>
                </c:pt>
                <c:pt idx="1074">
                  <c:v>0.82686084142394822</c:v>
                </c:pt>
                <c:pt idx="1075">
                  <c:v>0.82766990291262132</c:v>
                </c:pt>
                <c:pt idx="1076">
                  <c:v>0.82847896440129454</c:v>
                </c:pt>
                <c:pt idx="1077">
                  <c:v>0.8292880258899662</c:v>
                </c:pt>
                <c:pt idx="1078">
                  <c:v>0.83009708737864074</c:v>
                </c:pt>
                <c:pt idx="1079">
                  <c:v>0.83090614886731229</c:v>
                </c:pt>
                <c:pt idx="1080">
                  <c:v>0.83171521035598883</c:v>
                </c:pt>
                <c:pt idx="1081">
                  <c:v>0.83252427184466016</c:v>
                </c:pt>
                <c:pt idx="1082">
                  <c:v>0.8333333333333337</c:v>
                </c:pt>
                <c:pt idx="1083">
                  <c:v>0.83414239482200647</c:v>
                </c:pt>
                <c:pt idx="1084">
                  <c:v>0.83495145631068235</c:v>
                </c:pt>
                <c:pt idx="1085">
                  <c:v>0.83576051779935279</c:v>
                </c:pt>
                <c:pt idx="1086">
                  <c:v>0.83656957928802589</c:v>
                </c:pt>
                <c:pt idx="1087">
                  <c:v>0.83737864077669899</c:v>
                </c:pt>
                <c:pt idx="1088">
                  <c:v>0.83818770226537265</c:v>
                </c:pt>
                <c:pt idx="1089">
                  <c:v>0.8389967637540453</c:v>
                </c:pt>
                <c:pt idx="1090">
                  <c:v>0.8389967637540453</c:v>
                </c:pt>
                <c:pt idx="1091">
                  <c:v>0.83980582524271863</c:v>
                </c:pt>
                <c:pt idx="1092">
                  <c:v>0.84061488673139162</c:v>
                </c:pt>
                <c:pt idx="1093">
                  <c:v>0.8414239482200645</c:v>
                </c:pt>
                <c:pt idx="1094">
                  <c:v>0.84223300970873749</c:v>
                </c:pt>
                <c:pt idx="1095">
                  <c:v>0.84304207119741104</c:v>
                </c:pt>
                <c:pt idx="1096">
                  <c:v>0.84385113268608691</c:v>
                </c:pt>
                <c:pt idx="1097">
                  <c:v>0.84466019417475724</c:v>
                </c:pt>
                <c:pt idx="1098">
                  <c:v>0.8454692556634319</c:v>
                </c:pt>
                <c:pt idx="1099">
                  <c:v>0.84627831715210478</c:v>
                </c:pt>
                <c:pt idx="1100">
                  <c:v>0.84708737864077788</c:v>
                </c:pt>
                <c:pt idx="1101">
                  <c:v>0.84789644012945065</c:v>
                </c:pt>
                <c:pt idx="1102">
                  <c:v>0.84870550161812508</c:v>
                </c:pt>
                <c:pt idx="1103">
                  <c:v>0.84951456310679607</c:v>
                </c:pt>
                <c:pt idx="1104">
                  <c:v>0.84951456310679607</c:v>
                </c:pt>
                <c:pt idx="1105">
                  <c:v>0.84951456310679607</c:v>
                </c:pt>
                <c:pt idx="1106">
                  <c:v>0.85032362459546962</c:v>
                </c:pt>
                <c:pt idx="1107">
                  <c:v>0.85113268608414261</c:v>
                </c:pt>
                <c:pt idx="1108">
                  <c:v>0.85194174757281704</c:v>
                </c:pt>
                <c:pt idx="1109">
                  <c:v>0.85275080906149014</c:v>
                </c:pt>
                <c:pt idx="1110">
                  <c:v>0.85355987055016325</c:v>
                </c:pt>
                <c:pt idx="1111">
                  <c:v>0.85436893203883624</c:v>
                </c:pt>
                <c:pt idx="1112">
                  <c:v>0.85436893203883624</c:v>
                </c:pt>
                <c:pt idx="1113">
                  <c:v>0.85517799352750945</c:v>
                </c:pt>
                <c:pt idx="1114">
                  <c:v>0.85598705501618244</c:v>
                </c:pt>
                <c:pt idx="1115">
                  <c:v>0.85679611650485665</c:v>
                </c:pt>
                <c:pt idx="1116">
                  <c:v>0.85760517799352975</c:v>
                </c:pt>
                <c:pt idx="1117">
                  <c:v>0.85841423948220053</c:v>
                </c:pt>
                <c:pt idx="1118">
                  <c:v>0.85922330097087374</c:v>
                </c:pt>
                <c:pt idx="1119">
                  <c:v>0.86003236245954695</c:v>
                </c:pt>
                <c:pt idx="1120">
                  <c:v>0.86003236245954695</c:v>
                </c:pt>
                <c:pt idx="1121">
                  <c:v>0.86084142394822172</c:v>
                </c:pt>
                <c:pt idx="1122">
                  <c:v>0.86084142394822172</c:v>
                </c:pt>
                <c:pt idx="1123">
                  <c:v>0.86165048543689482</c:v>
                </c:pt>
                <c:pt idx="1124">
                  <c:v>0.8624595469255667</c:v>
                </c:pt>
                <c:pt idx="1125">
                  <c:v>0.8624595469255667</c:v>
                </c:pt>
                <c:pt idx="1126">
                  <c:v>0.86326860841423969</c:v>
                </c:pt>
                <c:pt idx="1127">
                  <c:v>0.86407766990291257</c:v>
                </c:pt>
                <c:pt idx="1128">
                  <c:v>0.86488673139158712</c:v>
                </c:pt>
                <c:pt idx="1129">
                  <c:v>0.86569579288026011</c:v>
                </c:pt>
                <c:pt idx="1130">
                  <c:v>0.86650485436893265</c:v>
                </c:pt>
                <c:pt idx="1131">
                  <c:v>0.86650485436893265</c:v>
                </c:pt>
                <c:pt idx="1132">
                  <c:v>0.86731391585760387</c:v>
                </c:pt>
                <c:pt idx="1133">
                  <c:v>0.86812297734627863</c:v>
                </c:pt>
                <c:pt idx="1134">
                  <c:v>0.8689320388349514</c:v>
                </c:pt>
                <c:pt idx="1135">
                  <c:v>0.86974110032362628</c:v>
                </c:pt>
                <c:pt idx="1136">
                  <c:v>0.87055016181229605</c:v>
                </c:pt>
                <c:pt idx="1137">
                  <c:v>0.87135922330097226</c:v>
                </c:pt>
                <c:pt idx="1138">
                  <c:v>0.87216828478964359</c:v>
                </c:pt>
                <c:pt idx="1139">
                  <c:v>0.87216828478964359</c:v>
                </c:pt>
                <c:pt idx="1140">
                  <c:v>0.8729773462783188</c:v>
                </c:pt>
                <c:pt idx="1141">
                  <c:v>0.87378640776699024</c:v>
                </c:pt>
                <c:pt idx="1142">
                  <c:v>0.87459546925566345</c:v>
                </c:pt>
                <c:pt idx="1143">
                  <c:v>0.87459546925566345</c:v>
                </c:pt>
                <c:pt idx="1144">
                  <c:v>0.87540453074433655</c:v>
                </c:pt>
                <c:pt idx="1145">
                  <c:v>0.87621359223301065</c:v>
                </c:pt>
                <c:pt idx="1146">
                  <c:v>0.87702265372168364</c:v>
                </c:pt>
                <c:pt idx="1147">
                  <c:v>0.87783171521035663</c:v>
                </c:pt>
                <c:pt idx="1148">
                  <c:v>0.8786407766990324</c:v>
                </c:pt>
                <c:pt idx="1149">
                  <c:v>0.87944983818770406</c:v>
                </c:pt>
                <c:pt idx="1150">
                  <c:v>0.88025889967637572</c:v>
                </c:pt>
                <c:pt idx="1151">
                  <c:v>0.88025889967637572</c:v>
                </c:pt>
                <c:pt idx="1152">
                  <c:v>0.88106796116504693</c:v>
                </c:pt>
                <c:pt idx="1153">
                  <c:v>0.88187702265372325</c:v>
                </c:pt>
                <c:pt idx="1154">
                  <c:v>0.88268608414239458</c:v>
                </c:pt>
                <c:pt idx="1155">
                  <c:v>0.88349514563106757</c:v>
                </c:pt>
                <c:pt idx="1156">
                  <c:v>0.88349514563106757</c:v>
                </c:pt>
                <c:pt idx="1157">
                  <c:v>0.88430420711974123</c:v>
                </c:pt>
                <c:pt idx="1158">
                  <c:v>0.88511326860841433</c:v>
                </c:pt>
                <c:pt idx="1159">
                  <c:v>0.88592233009708754</c:v>
                </c:pt>
                <c:pt idx="1160">
                  <c:v>0.88673139158576053</c:v>
                </c:pt>
                <c:pt idx="1161">
                  <c:v>0.88754045307443374</c:v>
                </c:pt>
                <c:pt idx="1162">
                  <c:v>0.88834951456310884</c:v>
                </c:pt>
                <c:pt idx="1163">
                  <c:v>0.88915857605178061</c:v>
                </c:pt>
                <c:pt idx="1164">
                  <c:v>0.8899676375404536</c:v>
                </c:pt>
                <c:pt idx="1165">
                  <c:v>0.8907766990291266</c:v>
                </c:pt>
                <c:pt idx="1166">
                  <c:v>0.89158576051779947</c:v>
                </c:pt>
                <c:pt idx="1167">
                  <c:v>0.89239482200647402</c:v>
                </c:pt>
                <c:pt idx="1168">
                  <c:v>0.89320388349514579</c:v>
                </c:pt>
                <c:pt idx="1169">
                  <c:v>0.89401294498381856</c:v>
                </c:pt>
                <c:pt idx="1170">
                  <c:v>0.89482200647249321</c:v>
                </c:pt>
                <c:pt idx="1171">
                  <c:v>0.89563106796116521</c:v>
                </c:pt>
                <c:pt idx="1172">
                  <c:v>0.89644012944983831</c:v>
                </c:pt>
                <c:pt idx="1173">
                  <c:v>0.89724919093851163</c:v>
                </c:pt>
                <c:pt idx="1174">
                  <c:v>0.89805825242718651</c:v>
                </c:pt>
                <c:pt idx="1175">
                  <c:v>0.8988673139158575</c:v>
                </c:pt>
                <c:pt idx="1176">
                  <c:v>0.89967637540453083</c:v>
                </c:pt>
                <c:pt idx="1177">
                  <c:v>0.90048543689320393</c:v>
                </c:pt>
                <c:pt idx="1178">
                  <c:v>0.90129449838187858</c:v>
                </c:pt>
                <c:pt idx="1179">
                  <c:v>0.90210355987054958</c:v>
                </c:pt>
                <c:pt idx="1180">
                  <c:v>0.90291262135922257</c:v>
                </c:pt>
                <c:pt idx="1181">
                  <c:v>0.90372168284789789</c:v>
                </c:pt>
                <c:pt idx="1182">
                  <c:v>0.90453074433656833</c:v>
                </c:pt>
                <c:pt idx="1183">
                  <c:v>0.90453074433656833</c:v>
                </c:pt>
                <c:pt idx="1184">
                  <c:v>0.90533980582524132</c:v>
                </c:pt>
                <c:pt idx="1185">
                  <c:v>0.90614886731391664</c:v>
                </c:pt>
                <c:pt idx="1186">
                  <c:v>0.90695792880258896</c:v>
                </c:pt>
                <c:pt idx="1187">
                  <c:v>0.90776699029126062</c:v>
                </c:pt>
                <c:pt idx="1188">
                  <c:v>0.90857605177993372</c:v>
                </c:pt>
                <c:pt idx="1189">
                  <c:v>0.9093851132686086</c:v>
                </c:pt>
                <c:pt idx="1190">
                  <c:v>0.91019417475728159</c:v>
                </c:pt>
                <c:pt idx="1191">
                  <c:v>0.91019417475728159</c:v>
                </c:pt>
                <c:pt idx="1192">
                  <c:v>0.9110032362459547</c:v>
                </c:pt>
                <c:pt idx="1193">
                  <c:v>0.91181229773462757</c:v>
                </c:pt>
                <c:pt idx="1194">
                  <c:v>0.91262135922330234</c:v>
                </c:pt>
                <c:pt idx="1195">
                  <c:v>0.91343042071197356</c:v>
                </c:pt>
                <c:pt idx="1196">
                  <c:v>0.91423948220064721</c:v>
                </c:pt>
                <c:pt idx="1197">
                  <c:v>0.91504854368932065</c:v>
                </c:pt>
                <c:pt idx="1198">
                  <c:v>0.91585760517799353</c:v>
                </c:pt>
                <c:pt idx="1199">
                  <c:v>0.91666666666666652</c:v>
                </c:pt>
                <c:pt idx="1200">
                  <c:v>0.91747572815533951</c:v>
                </c:pt>
                <c:pt idx="1201">
                  <c:v>0.9182847896440125</c:v>
                </c:pt>
                <c:pt idx="1202">
                  <c:v>0.91909385113268605</c:v>
                </c:pt>
                <c:pt idx="1203">
                  <c:v>0.9199029126213597</c:v>
                </c:pt>
                <c:pt idx="1204">
                  <c:v>0.92071197411003269</c:v>
                </c:pt>
                <c:pt idx="1205">
                  <c:v>0.92152103559870691</c:v>
                </c:pt>
                <c:pt idx="1206">
                  <c:v>0.92152103559870691</c:v>
                </c:pt>
                <c:pt idx="1207">
                  <c:v>0.92233009708737868</c:v>
                </c:pt>
                <c:pt idx="1208">
                  <c:v>0.92313915857605178</c:v>
                </c:pt>
                <c:pt idx="1209">
                  <c:v>0.9239482200647261</c:v>
                </c:pt>
                <c:pt idx="1210">
                  <c:v>0.92475728155339865</c:v>
                </c:pt>
                <c:pt idx="1211">
                  <c:v>0.92556634304206975</c:v>
                </c:pt>
                <c:pt idx="1212">
                  <c:v>0.92556634304206975</c:v>
                </c:pt>
                <c:pt idx="1213">
                  <c:v>0.92637540453074463</c:v>
                </c:pt>
                <c:pt idx="1214">
                  <c:v>0.92718446601941762</c:v>
                </c:pt>
                <c:pt idx="1215">
                  <c:v>0.92799352750809205</c:v>
                </c:pt>
                <c:pt idx="1216">
                  <c:v>0.92880258899676205</c:v>
                </c:pt>
                <c:pt idx="1217">
                  <c:v>0.93042071197411003</c:v>
                </c:pt>
                <c:pt idx="1218">
                  <c:v>0.93122977346278446</c:v>
                </c:pt>
                <c:pt idx="1219">
                  <c:v>0.93203883495145634</c:v>
                </c:pt>
                <c:pt idx="1220">
                  <c:v>0.93284789644013189</c:v>
                </c:pt>
                <c:pt idx="1221">
                  <c:v>0.93365695792880365</c:v>
                </c:pt>
                <c:pt idx="1222">
                  <c:v>0.93446601941747576</c:v>
                </c:pt>
                <c:pt idx="1223">
                  <c:v>0.93527508090614886</c:v>
                </c:pt>
                <c:pt idx="1224">
                  <c:v>0.93608414239482263</c:v>
                </c:pt>
                <c:pt idx="1225">
                  <c:v>0.93689320388349695</c:v>
                </c:pt>
                <c:pt idx="1226">
                  <c:v>0.93770226537216828</c:v>
                </c:pt>
                <c:pt idx="1227">
                  <c:v>0.93851132686084138</c:v>
                </c:pt>
                <c:pt idx="1228">
                  <c:v>0.9393203883495147</c:v>
                </c:pt>
                <c:pt idx="1229">
                  <c:v>0.94012944983818914</c:v>
                </c:pt>
                <c:pt idx="1230">
                  <c:v>0.94093851132686079</c:v>
                </c:pt>
                <c:pt idx="1231">
                  <c:v>0.94174757281553534</c:v>
                </c:pt>
                <c:pt idx="1232">
                  <c:v>0.94255663430420711</c:v>
                </c:pt>
                <c:pt idx="1233">
                  <c:v>0.94336569579288021</c:v>
                </c:pt>
                <c:pt idx="1234">
                  <c:v>0.94336569579288021</c:v>
                </c:pt>
                <c:pt idx="1235">
                  <c:v>0.94417475728155364</c:v>
                </c:pt>
                <c:pt idx="1236">
                  <c:v>0.94417475728155364</c:v>
                </c:pt>
                <c:pt idx="1237">
                  <c:v>0.94498381877022652</c:v>
                </c:pt>
                <c:pt idx="1238">
                  <c:v>0.94579288025890063</c:v>
                </c:pt>
                <c:pt idx="1239">
                  <c:v>0.94660194174757284</c:v>
                </c:pt>
                <c:pt idx="1240">
                  <c:v>0.9474110032362455</c:v>
                </c:pt>
                <c:pt idx="1241">
                  <c:v>0.94822006472491849</c:v>
                </c:pt>
                <c:pt idx="1242">
                  <c:v>0.94902912621359514</c:v>
                </c:pt>
                <c:pt idx="1243">
                  <c:v>0.94983818770226347</c:v>
                </c:pt>
                <c:pt idx="1244">
                  <c:v>0.95064724919093868</c:v>
                </c:pt>
                <c:pt idx="1245">
                  <c:v>0.95064724919093868</c:v>
                </c:pt>
                <c:pt idx="1246">
                  <c:v>0.95064724919093868</c:v>
                </c:pt>
                <c:pt idx="1247">
                  <c:v>0.95145631067961167</c:v>
                </c:pt>
                <c:pt idx="1248">
                  <c:v>0.95145631067961167</c:v>
                </c:pt>
                <c:pt idx="1249">
                  <c:v>0.952265372168286</c:v>
                </c:pt>
                <c:pt idx="1250">
                  <c:v>0.95307443365695865</c:v>
                </c:pt>
                <c:pt idx="1251">
                  <c:v>0.95388349514563109</c:v>
                </c:pt>
                <c:pt idx="1252">
                  <c:v>0.9546925566343063</c:v>
                </c:pt>
                <c:pt idx="1253">
                  <c:v>0.9546925566343063</c:v>
                </c:pt>
                <c:pt idx="1254">
                  <c:v>0.95550161812297763</c:v>
                </c:pt>
                <c:pt idx="1255">
                  <c:v>0.9563106796116505</c:v>
                </c:pt>
                <c:pt idx="1256">
                  <c:v>0.9571197411003235</c:v>
                </c:pt>
                <c:pt idx="1257">
                  <c:v>0.95792880258899937</c:v>
                </c:pt>
                <c:pt idx="1258">
                  <c:v>0.95873786407766959</c:v>
                </c:pt>
                <c:pt idx="1259">
                  <c:v>0.95954692556634258</c:v>
                </c:pt>
                <c:pt idx="1260">
                  <c:v>0.96035598705501624</c:v>
                </c:pt>
                <c:pt idx="1261">
                  <c:v>0.96116504854369078</c:v>
                </c:pt>
                <c:pt idx="1262">
                  <c:v>0.96197411003236244</c:v>
                </c:pt>
                <c:pt idx="1263">
                  <c:v>0.96278317152103554</c:v>
                </c:pt>
                <c:pt idx="1264">
                  <c:v>0.96359223300970875</c:v>
                </c:pt>
                <c:pt idx="1265">
                  <c:v>0.96440129449838397</c:v>
                </c:pt>
                <c:pt idx="1266">
                  <c:v>0.9652103559870534</c:v>
                </c:pt>
                <c:pt idx="1267">
                  <c:v>0.96601941747572995</c:v>
                </c:pt>
                <c:pt idx="1268">
                  <c:v>0.96682847896440294</c:v>
                </c:pt>
                <c:pt idx="1269">
                  <c:v>0.96763754045307604</c:v>
                </c:pt>
                <c:pt idx="1270">
                  <c:v>0.96844660194174759</c:v>
                </c:pt>
                <c:pt idx="1271">
                  <c:v>0.96844660194174759</c:v>
                </c:pt>
                <c:pt idx="1272">
                  <c:v>0.96925566343042202</c:v>
                </c:pt>
                <c:pt idx="1273">
                  <c:v>0.97006472491909379</c:v>
                </c:pt>
                <c:pt idx="1274">
                  <c:v>0.97006472491909379</c:v>
                </c:pt>
                <c:pt idx="1275">
                  <c:v>0.97087378640776689</c:v>
                </c:pt>
                <c:pt idx="1276">
                  <c:v>0.97168284789643999</c:v>
                </c:pt>
                <c:pt idx="1277">
                  <c:v>0.97249190938511365</c:v>
                </c:pt>
                <c:pt idx="1278">
                  <c:v>0.97330097087378664</c:v>
                </c:pt>
                <c:pt idx="1279">
                  <c:v>0.97330097087378664</c:v>
                </c:pt>
                <c:pt idx="1280">
                  <c:v>0.97411003236245963</c:v>
                </c:pt>
                <c:pt idx="1281">
                  <c:v>0.97491909385113262</c:v>
                </c:pt>
                <c:pt idx="1282">
                  <c:v>0.97491909385113262</c:v>
                </c:pt>
                <c:pt idx="1283">
                  <c:v>0.9757281553398075</c:v>
                </c:pt>
                <c:pt idx="1284">
                  <c:v>0.97653721682848038</c:v>
                </c:pt>
                <c:pt idx="1285">
                  <c:v>0.97734627831715204</c:v>
                </c:pt>
                <c:pt idx="1286">
                  <c:v>0.97734627831715204</c:v>
                </c:pt>
                <c:pt idx="1287">
                  <c:v>0.97815533980582514</c:v>
                </c:pt>
                <c:pt idx="1288">
                  <c:v>0.9789644012944998</c:v>
                </c:pt>
                <c:pt idx="1289">
                  <c:v>0.97977346278317412</c:v>
                </c:pt>
                <c:pt idx="1290">
                  <c:v>0.98058252427184245</c:v>
                </c:pt>
                <c:pt idx="1291">
                  <c:v>0.98139158576051655</c:v>
                </c:pt>
                <c:pt idx="1292">
                  <c:v>0.98220064724919165</c:v>
                </c:pt>
                <c:pt idx="1293">
                  <c:v>0.98300970873786275</c:v>
                </c:pt>
                <c:pt idx="1294">
                  <c:v>0.98381877022653719</c:v>
                </c:pt>
                <c:pt idx="1295">
                  <c:v>0.9846278317152104</c:v>
                </c:pt>
                <c:pt idx="1296">
                  <c:v>0.98543689320388361</c:v>
                </c:pt>
                <c:pt idx="1297">
                  <c:v>0.9862459546925566</c:v>
                </c:pt>
                <c:pt idx="1298">
                  <c:v>0.98705501618122982</c:v>
                </c:pt>
                <c:pt idx="1299">
                  <c:v>0.98786407766990292</c:v>
                </c:pt>
                <c:pt idx="1300">
                  <c:v>0.98867313915857735</c:v>
                </c:pt>
                <c:pt idx="1301">
                  <c:v>0.98867313915857735</c:v>
                </c:pt>
                <c:pt idx="1302">
                  <c:v>0.98948220064724712</c:v>
                </c:pt>
                <c:pt idx="1303">
                  <c:v>0.99029126213592233</c:v>
                </c:pt>
                <c:pt idx="1304">
                  <c:v>0.99110032362459666</c:v>
                </c:pt>
                <c:pt idx="1305">
                  <c:v>0.99190938511326721</c:v>
                </c:pt>
                <c:pt idx="1306">
                  <c:v>0.99271844660194153</c:v>
                </c:pt>
                <c:pt idx="1307">
                  <c:v>0.99352750809061319</c:v>
                </c:pt>
                <c:pt idx="1308">
                  <c:v>0.99352750809061319</c:v>
                </c:pt>
                <c:pt idx="1309">
                  <c:v>0.9943365695792864</c:v>
                </c:pt>
                <c:pt idx="1310">
                  <c:v>0.99514563106796117</c:v>
                </c:pt>
                <c:pt idx="1311">
                  <c:v>0.9959546925566346</c:v>
                </c:pt>
                <c:pt idx="1312">
                  <c:v>0.9959546925566346</c:v>
                </c:pt>
                <c:pt idx="1313">
                  <c:v>0.99676375404530748</c:v>
                </c:pt>
                <c:pt idx="1314">
                  <c:v>0.99757281553398069</c:v>
                </c:pt>
                <c:pt idx="1315">
                  <c:v>0.99838187702265357</c:v>
                </c:pt>
                <c:pt idx="1316">
                  <c:v>0.9991909385113269</c:v>
                </c:pt>
                <c:pt idx="1317">
                  <c:v>1</c:v>
                </c:pt>
              </c:numCache>
            </c:numRef>
          </c:yVal>
          <c:smooth val="1"/>
        </c:ser>
        <c:ser>
          <c:idx val="4"/>
          <c:order val="4"/>
          <c:tx>
            <c:v>FRS + CRP</c:v>
          </c:tx>
          <c:marker>
            <c:symbol val="none"/>
          </c:marker>
          <c:xVal>
            <c:numRef>
              <c:f>Sheet1!$J$2:$J$1329</c:f>
              <c:numCache>
                <c:formatCode>General</c:formatCode>
                <c:ptCount val="13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1.0526315789473687E-2</c:v>
                </c:pt>
                <c:pt idx="5">
                  <c:v>1.0526315789473687E-2</c:v>
                </c:pt>
                <c:pt idx="6">
                  <c:v>1.0526315789473687E-2</c:v>
                </c:pt>
                <c:pt idx="7">
                  <c:v>1.0526315789473687E-2</c:v>
                </c:pt>
                <c:pt idx="8">
                  <c:v>2.1052631578947382E-2</c:v>
                </c:pt>
                <c:pt idx="9">
                  <c:v>2.1052631578947382E-2</c:v>
                </c:pt>
                <c:pt idx="10">
                  <c:v>2.1052631578947382E-2</c:v>
                </c:pt>
                <c:pt idx="11">
                  <c:v>2.1052631578947382E-2</c:v>
                </c:pt>
                <c:pt idx="12">
                  <c:v>2.1052631578947382E-2</c:v>
                </c:pt>
                <c:pt idx="13">
                  <c:v>2.1052631578947382E-2</c:v>
                </c:pt>
                <c:pt idx="14">
                  <c:v>2.1052631578947382E-2</c:v>
                </c:pt>
                <c:pt idx="15">
                  <c:v>2.1052631578947382E-2</c:v>
                </c:pt>
                <c:pt idx="16">
                  <c:v>2.1052631578947382E-2</c:v>
                </c:pt>
                <c:pt idx="17">
                  <c:v>2.1052631578947382E-2</c:v>
                </c:pt>
                <c:pt idx="18">
                  <c:v>2.1052631578947382E-2</c:v>
                </c:pt>
                <c:pt idx="19">
                  <c:v>2.1052631578947382E-2</c:v>
                </c:pt>
                <c:pt idx="20">
                  <c:v>2.1052631578947382E-2</c:v>
                </c:pt>
                <c:pt idx="21">
                  <c:v>2.1052631578947382E-2</c:v>
                </c:pt>
                <c:pt idx="22">
                  <c:v>2.1052631578947382E-2</c:v>
                </c:pt>
                <c:pt idx="23">
                  <c:v>2.1052631578947382E-2</c:v>
                </c:pt>
                <c:pt idx="24">
                  <c:v>2.1052631578947382E-2</c:v>
                </c:pt>
                <c:pt idx="25">
                  <c:v>2.1052631578947382E-2</c:v>
                </c:pt>
                <c:pt idx="26">
                  <c:v>2.1052631578947382E-2</c:v>
                </c:pt>
                <c:pt idx="27">
                  <c:v>2.1052631578947382E-2</c:v>
                </c:pt>
                <c:pt idx="28">
                  <c:v>2.1052631578947382E-2</c:v>
                </c:pt>
                <c:pt idx="29">
                  <c:v>2.1052631578947382E-2</c:v>
                </c:pt>
                <c:pt idx="30">
                  <c:v>2.1052631578947382E-2</c:v>
                </c:pt>
                <c:pt idx="31">
                  <c:v>2.1052631578947382E-2</c:v>
                </c:pt>
                <c:pt idx="32">
                  <c:v>2.1052631578947382E-2</c:v>
                </c:pt>
                <c:pt idx="33">
                  <c:v>2.1052631578947382E-2</c:v>
                </c:pt>
                <c:pt idx="34">
                  <c:v>2.1052631578947382E-2</c:v>
                </c:pt>
                <c:pt idx="35">
                  <c:v>2.1052631578947382E-2</c:v>
                </c:pt>
                <c:pt idx="36">
                  <c:v>2.1052631578947382E-2</c:v>
                </c:pt>
                <c:pt idx="37">
                  <c:v>2.1052631578947382E-2</c:v>
                </c:pt>
                <c:pt idx="38">
                  <c:v>2.1052631578947382E-2</c:v>
                </c:pt>
                <c:pt idx="39">
                  <c:v>2.1052631578947382E-2</c:v>
                </c:pt>
                <c:pt idx="40">
                  <c:v>2.1052631578947382E-2</c:v>
                </c:pt>
                <c:pt idx="41">
                  <c:v>2.1052631578947382E-2</c:v>
                </c:pt>
                <c:pt idx="42">
                  <c:v>2.1052631578947382E-2</c:v>
                </c:pt>
                <c:pt idx="43">
                  <c:v>2.1052631578947382E-2</c:v>
                </c:pt>
                <c:pt idx="44">
                  <c:v>2.1052631578947382E-2</c:v>
                </c:pt>
                <c:pt idx="45">
                  <c:v>2.1052631578947382E-2</c:v>
                </c:pt>
                <c:pt idx="46">
                  <c:v>2.1052631578947382E-2</c:v>
                </c:pt>
                <c:pt idx="47">
                  <c:v>2.1052631578947382E-2</c:v>
                </c:pt>
                <c:pt idx="48">
                  <c:v>2.1052631578947382E-2</c:v>
                </c:pt>
                <c:pt idx="49">
                  <c:v>2.1052631578947382E-2</c:v>
                </c:pt>
                <c:pt idx="50">
                  <c:v>2.1052631578947382E-2</c:v>
                </c:pt>
                <c:pt idx="51">
                  <c:v>2.1052631578947382E-2</c:v>
                </c:pt>
                <c:pt idx="52">
                  <c:v>2.1052631578947382E-2</c:v>
                </c:pt>
                <c:pt idx="53">
                  <c:v>2.1052631578947382E-2</c:v>
                </c:pt>
                <c:pt idx="54">
                  <c:v>2.1052631578947382E-2</c:v>
                </c:pt>
                <c:pt idx="55">
                  <c:v>2.1052631578947382E-2</c:v>
                </c:pt>
                <c:pt idx="56">
                  <c:v>3.1578947368421151E-2</c:v>
                </c:pt>
                <c:pt idx="57">
                  <c:v>3.1578947368421151E-2</c:v>
                </c:pt>
                <c:pt idx="58">
                  <c:v>3.1578947368421151E-2</c:v>
                </c:pt>
                <c:pt idx="59">
                  <c:v>3.1578947368421151E-2</c:v>
                </c:pt>
                <c:pt idx="60">
                  <c:v>3.1578947368421151E-2</c:v>
                </c:pt>
                <c:pt idx="61">
                  <c:v>3.1578947368421151E-2</c:v>
                </c:pt>
                <c:pt idx="62">
                  <c:v>3.1578947368421151E-2</c:v>
                </c:pt>
                <c:pt idx="63">
                  <c:v>3.1578947368421151E-2</c:v>
                </c:pt>
                <c:pt idx="64">
                  <c:v>3.1578947368421151E-2</c:v>
                </c:pt>
                <c:pt idx="65">
                  <c:v>3.1578947368421151E-2</c:v>
                </c:pt>
                <c:pt idx="66">
                  <c:v>3.1578947368421151E-2</c:v>
                </c:pt>
                <c:pt idx="67">
                  <c:v>3.1578947368421151E-2</c:v>
                </c:pt>
                <c:pt idx="68">
                  <c:v>3.1578947368421151E-2</c:v>
                </c:pt>
                <c:pt idx="69">
                  <c:v>3.1578947368421151E-2</c:v>
                </c:pt>
                <c:pt idx="70">
                  <c:v>3.1578947368421151E-2</c:v>
                </c:pt>
                <c:pt idx="71">
                  <c:v>3.1578947368421151E-2</c:v>
                </c:pt>
                <c:pt idx="72">
                  <c:v>3.1578947368421151E-2</c:v>
                </c:pt>
                <c:pt idx="73">
                  <c:v>3.1578947368421151E-2</c:v>
                </c:pt>
                <c:pt idx="74">
                  <c:v>3.1578947368421151E-2</c:v>
                </c:pt>
                <c:pt idx="75">
                  <c:v>3.1578947368421151E-2</c:v>
                </c:pt>
                <c:pt idx="76">
                  <c:v>3.1578947368421151E-2</c:v>
                </c:pt>
                <c:pt idx="77">
                  <c:v>3.1578947368421151E-2</c:v>
                </c:pt>
                <c:pt idx="78">
                  <c:v>3.1578947368421151E-2</c:v>
                </c:pt>
                <c:pt idx="79">
                  <c:v>3.1578947368421151E-2</c:v>
                </c:pt>
                <c:pt idx="80">
                  <c:v>3.1578947368421151E-2</c:v>
                </c:pt>
                <c:pt idx="81">
                  <c:v>3.1578947368421151E-2</c:v>
                </c:pt>
                <c:pt idx="82">
                  <c:v>3.1578947368421151E-2</c:v>
                </c:pt>
                <c:pt idx="83">
                  <c:v>3.1578947368421151E-2</c:v>
                </c:pt>
                <c:pt idx="84">
                  <c:v>3.1578947368421151E-2</c:v>
                </c:pt>
                <c:pt idx="85">
                  <c:v>3.1578947368421151E-2</c:v>
                </c:pt>
                <c:pt idx="86">
                  <c:v>3.1578947368421151E-2</c:v>
                </c:pt>
                <c:pt idx="87">
                  <c:v>3.1578947368421151E-2</c:v>
                </c:pt>
                <c:pt idx="88">
                  <c:v>3.1578947368421151E-2</c:v>
                </c:pt>
                <c:pt idx="89">
                  <c:v>3.1578947368421151E-2</c:v>
                </c:pt>
                <c:pt idx="90">
                  <c:v>3.1578947368421151E-2</c:v>
                </c:pt>
                <c:pt idx="91">
                  <c:v>3.1578947368421151E-2</c:v>
                </c:pt>
                <c:pt idx="92">
                  <c:v>3.1578947368421151E-2</c:v>
                </c:pt>
                <c:pt idx="93">
                  <c:v>3.1578947368421151E-2</c:v>
                </c:pt>
                <c:pt idx="94">
                  <c:v>3.1578947368421151E-2</c:v>
                </c:pt>
                <c:pt idx="95">
                  <c:v>3.1578947368421151E-2</c:v>
                </c:pt>
                <c:pt idx="96">
                  <c:v>3.1578947368421151E-2</c:v>
                </c:pt>
                <c:pt idx="97">
                  <c:v>3.1578947368421151E-2</c:v>
                </c:pt>
                <c:pt idx="98">
                  <c:v>3.1578947368421151E-2</c:v>
                </c:pt>
                <c:pt idx="99">
                  <c:v>3.1578947368421151E-2</c:v>
                </c:pt>
                <c:pt idx="100">
                  <c:v>3.1578947368421151E-2</c:v>
                </c:pt>
                <c:pt idx="101">
                  <c:v>3.1578947368421151E-2</c:v>
                </c:pt>
                <c:pt idx="102">
                  <c:v>3.1578947368421151E-2</c:v>
                </c:pt>
                <c:pt idx="103">
                  <c:v>3.1578947368421151E-2</c:v>
                </c:pt>
                <c:pt idx="104">
                  <c:v>3.1578947368421151E-2</c:v>
                </c:pt>
                <c:pt idx="105">
                  <c:v>3.1578947368421151E-2</c:v>
                </c:pt>
                <c:pt idx="106">
                  <c:v>3.1578947368421151E-2</c:v>
                </c:pt>
                <c:pt idx="107">
                  <c:v>3.1578947368421151E-2</c:v>
                </c:pt>
                <c:pt idx="108">
                  <c:v>3.1578947368421151E-2</c:v>
                </c:pt>
                <c:pt idx="109">
                  <c:v>3.1578947368421151E-2</c:v>
                </c:pt>
                <c:pt idx="110">
                  <c:v>3.1578947368421151E-2</c:v>
                </c:pt>
                <c:pt idx="111">
                  <c:v>3.1578947368421151E-2</c:v>
                </c:pt>
                <c:pt idx="112">
                  <c:v>3.1578947368421151E-2</c:v>
                </c:pt>
                <c:pt idx="113">
                  <c:v>3.1578947368421151E-2</c:v>
                </c:pt>
                <c:pt idx="114">
                  <c:v>3.1578947368421151E-2</c:v>
                </c:pt>
                <c:pt idx="115">
                  <c:v>3.1578947368421151E-2</c:v>
                </c:pt>
                <c:pt idx="116">
                  <c:v>3.1578947368421151E-2</c:v>
                </c:pt>
                <c:pt idx="117">
                  <c:v>3.1578947368421151E-2</c:v>
                </c:pt>
                <c:pt idx="118">
                  <c:v>3.1578947368421151E-2</c:v>
                </c:pt>
                <c:pt idx="119">
                  <c:v>3.1578947368421151E-2</c:v>
                </c:pt>
                <c:pt idx="120">
                  <c:v>3.1578947368421151E-2</c:v>
                </c:pt>
                <c:pt idx="121">
                  <c:v>3.1578947368421151E-2</c:v>
                </c:pt>
                <c:pt idx="122">
                  <c:v>3.1578947368421151E-2</c:v>
                </c:pt>
                <c:pt idx="123">
                  <c:v>3.1578947368421151E-2</c:v>
                </c:pt>
                <c:pt idx="124">
                  <c:v>3.1578947368421151E-2</c:v>
                </c:pt>
                <c:pt idx="125">
                  <c:v>3.1578947368421151E-2</c:v>
                </c:pt>
                <c:pt idx="126">
                  <c:v>3.1578947368421151E-2</c:v>
                </c:pt>
                <c:pt idx="127">
                  <c:v>3.1578947368421151E-2</c:v>
                </c:pt>
                <c:pt idx="128">
                  <c:v>3.1578947368421151E-2</c:v>
                </c:pt>
                <c:pt idx="129">
                  <c:v>3.1578947368421151E-2</c:v>
                </c:pt>
                <c:pt idx="130">
                  <c:v>3.1578947368421151E-2</c:v>
                </c:pt>
                <c:pt idx="131">
                  <c:v>3.1578947368421151E-2</c:v>
                </c:pt>
                <c:pt idx="132">
                  <c:v>3.1578947368421151E-2</c:v>
                </c:pt>
                <c:pt idx="133">
                  <c:v>3.1578947368421151E-2</c:v>
                </c:pt>
                <c:pt idx="134">
                  <c:v>3.1578947368421151E-2</c:v>
                </c:pt>
                <c:pt idx="135">
                  <c:v>3.1578947368421151E-2</c:v>
                </c:pt>
                <c:pt idx="136">
                  <c:v>3.1578947368421151E-2</c:v>
                </c:pt>
                <c:pt idx="137">
                  <c:v>3.1578947368421151E-2</c:v>
                </c:pt>
                <c:pt idx="138">
                  <c:v>3.1578947368421151E-2</c:v>
                </c:pt>
                <c:pt idx="139">
                  <c:v>3.1578947368421151E-2</c:v>
                </c:pt>
                <c:pt idx="140">
                  <c:v>3.1578947368421151E-2</c:v>
                </c:pt>
                <c:pt idx="141">
                  <c:v>4.2105263157894764E-2</c:v>
                </c:pt>
                <c:pt idx="142">
                  <c:v>4.2105263157894764E-2</c:v>
                </c:pt>
                <c:pt idx="143">
                  <c:v>4.2105263157894764E-2</c:v>
                </c:pt>
                <c:pt idx="144">
                  <c:v>4.2105263157894764E-2</c:v>
                </c:pt>
                <c:pt idx="145">
                  <c:v>5.2631578947368432E-2</c:v>
                </c:pt>
                <c:pt idx="146">
                  <c:v>5.2631578947368432E-2</c:v>
                </c:pt>
                <c:pt idx="147">
                  <c:v>5.2631578947368432E-2</c:v>
                </c:pt>
                <c:pt idx="148">
                  <c:v>5.2631578947368432E-2</c:v>
                </c:pt>
                <c:pt idx="149">
                  <c:v>5.2631578947368432E-2</c:v>
                </c:pt>
                <c:pt idx="150">
                  <c:v>5.2631578947368432E-2</c:v>
                </c:pt>
                <c:pt idx="151">
                  <c:v>5.2631578947368432E-2</c:v>
                </c:pt>
                <c:pt idx="152">
                  <c:v>5.2631578947368432E-2</c:v>
                </c:pt>
                <c:pt idx="153">
                  <c:v>5.2631578947368432E-2</c:v>
                </c:pt>
                <c:pt idx="154">
                  <c:v>5.2631578947368432E-2</c:v>
                </c:pt>
                <c:pt idx="155">
                  <c:v>5.2631578947368432E-2</c:v>
                </c:pt>
                <c:pt idx="156">
                  <c:v>5.2631578947368432E-2</c:v>
                </c:pt>
                <c:pt idx="157">
                  <c:v>5.2631578947368432E-2</c:v>
                </c:pt>
                <c:pt idx="158">
                  <c:v>5.2631578947368432E-2</c:v>
                </c:pt>
                <c:pt idx="159">
                  <c:v>5.2631578947368432E-2</c:v>
                </c:pt>
                <c:pt idx="160">
                  <c:v>5.2631578947368432E-2</c:v>
                </c:pt>
                <c:pt idx="161">
                  <c:v>5.2631578947368432E-2</c:v>
                </c:pt>
                <c:pt idx="162">
                  <c:v>5.2631578947368432E-2</c:v>
                </c:pt>
                <c:pt idx="163">
                  <c:v>5.2631578947368432E-2</c:v>
                </c:pt>
                <c:pt idx="164">
                  <c:v>5.2631578947368432E-2</c:v>
                </c:pt>
                <c:pt idx="165">
                  <c:v>5.2631578947368432E-2</c:v>
                </c:pt>
                <c:pt idx="166">
                  <c:v>5.2631578947368432E-2</c:v>
                </c:pt>
                <c:pt idx="167">
                  <c:v>5.2631578947368432E-2</c:v>
                </c:pt>
                <c:pt idx="168">
                  <c:v>5.2631578947368432E-2</c:v>
                </c:pt>
                <c:pt idx="169">
                  <c:v>5.2631578947368432E-2</c:v>
                </c:pt>
                <c:pt idx="170">
                  <c:v>5.2631578947368432E-2</c:v>
                </c:pt>
                <c:pt idx="171">
                  <c:v>5.2631578947368432E-2</c:v>
                </c:pt>
                <c:pt idx="172">
                  <c:v>5.2631578947368432E-2</c:v>
                </c:pt>
                <c:pt idx="173">
                  <c:v>5.2631578947368432E-2</c:v>
                </c:pt>
                <c:pt idx="174">
                  <c:v>5.2631578947368432E-2</c:v>
                </c:pt>
                <c:pt idx="175">
                  <c:v>5.2631578947368432E-2</c:v>
                </c:pt>
                <c:pt idx="176">
                  <c:v>5.2631578947368432E-2</c:v>
                </c:pt>
                <c:pt idx="177">
                  <c:v>5.2631578947368432E-2</c:v>
                </c:pt>
                <c:pt idx="178">
                  <c:v>5.2631578947368432E-2</c:v>
                </c:pt>
                <c:pt idx="179">
                  <c:v>5.2631578947368432E-2</c:v>
                </c:pt>
                <c:pt idx="180">
                  <c:v>5.2631578947368432E-2</c:v>
                </c:pt>
                <c:pt idx="181">
                  <c:v>5.2631578947368432E-2</c:v>
                </c:pt>
                <c:pt idx="182">
                  <c:v>5.2631578947368432E-2</c:v>
                </c:pt>
                <c:pt idx="183">
                  <c:v>5.2631578947368432E-2</c:v>
                </c:pt>
                <c:pt idx="184">
                  <c:v>5.2631578947368432E-2</c:v>
                </c:pt>
                <c:pt idx="185">
                  <c:v>5.2631578947368432E-2</c:v>
                </c:pt>
                <c:pt idx="186">
                  <c:v>5.2631578947368432E-2</c:v>
                </c:pt>
                <c:pt idx="187">
                  <c:v>5.2631578947368432E-2</c:v>
                </c:pt>
                <c:pt idx="188">
                  <c:v>5.2631578947368432E-2</c:v>
                </c:pt>
                <c:pt idx="189">
                  <c:v>5.2631578947368432E-2</c:v>
                </c:pt>
                <c:pt idx="190">
                  <c:v>5.2631578947368432E-2</c:v>
                </c:pt>
                <c:pt idx="191">
                  <c:v>5.2631578947368432E-2</c:v>
                </c:pt>
                <c:pt idx="192">
                  <c:v>5.2631578947368432E-2</c:v>
                </c:pt>
                <c:pt idx="193">
                  <c:v>5.2631578947368432E-2</c:v>
                </c:pt>
                <c:pt idx="194">
                  <c:v>5.2631578947368432E-2</c:v>
                </c:pt>
                <c:pt idx="195">
                  <c:v>5.2631578947368432E-2</c:v>
                </c:pt>
                <c:pt idx="196">
                  <c:v>5.2631578947368432E-2</c:v>
                </c:pt>
                <c:pt idx="197">
                  <c:v>5.2631578947368432E-2</c:v>
                </c:pt>
                <c:pt idx="198">
                  <c:v>5.2631578947368432E-2</c:v>
                </c:pt>
                <c:pt idx="199">
                  <c:v>5.2631578947368432E-2</c:v>
                </c:pt>
                <c:pt idx="200">
                  <c:v>5.2631578947368432E-2</c:v>
                </c:pt>
                <c:pt idx="201">
                  <c:v>5.2631578947368432E-2</c:v>
                </c:pt>
                <c:pt idx="202">
                  <c:v>5.2631578947368432E-2</c:v>
                </c:pt>
                <c:pt idx="203">
                  <c:v>5.2631578947368432E-2</c:v>
                </c:pt>
                <c:pt idx="204">
                  <c:v>6.3157894736842121E-2</c:v>
                </c:pt>
                <c:pt idx="205">
                  <c:v>6.3157894736842121E-2</c:v>
                </c:pt>
                <c:pt idx="206">
                  <c:v>6.3157894736842121E-2</c:v>
                </c:pt>
                <c:pt idx="207">
                  <c:v>7.368421052631581E-2</c:v>
                </c:pt>
                <c:pt idx="208">
                  <c:v>7.368421052631581E-2</c:v>
                </c:pt>
                <c:pt idx="209">
                  <c:v>7.368421052631581E-2</c:v>
                </c:pt>
                <c:pt idx="210">
                  <c:v>7.368421052631581E-2</c:v>
                </c:pt>
                <c:pt idx="211">
                  <c:v>7.368421052631581E-2</c:v>
                </c:pt>
                <c:pt idx="212">
                  <c:v>7.368421052631581E-2</c:v>
                </c:pt>
                <c:pt idx="213">
                  <c:v>7.368421052631581E-2</c:v>
                </c:pt>
                <c:pt idx="214">
                  <c:v>7.368421052631581E-2</c:v>
                </c:pt>
                <c:pt idx="215">
                  <c:v>7.368421052631581E-2</c:v>
                </c:pt>
                <c:pt idx="216">
                  <c:v>7.368421052631581E-2</c:v>
                </c:pt>
                <c:pt idx="217">
                  <c:v>7.368421052631581E-2</c:v>
                </c:pt>
                <c:pt idx="218">
                  <c:v>7.368421052631581E-2</c:v>
                </c:pt>
                <c:pt idx="219">
                  <c:v>7.368421052631581E-2</c:v>
                </c:pt>
                <c:pt idx="220">
                  <c:v>7.368421052631581E-2</c:v>
                </c:pt>
                <c:pt idx="221">
                  <c:v>7.368421052631581E-2</c:v>
                </c:pt>
                <c:pt idx="222">
                  <c:v>7.368421052631581E-2</c:v>
                </c:pt>
                <c:pt idx="223">
                  <c:v>7.368421052631581E-2</c:v>
                </c:pt>
                <c:pt idx="224">
                  <c:v>7.368421052631581E-2</c:v>
                </c:pt>
                <c:pt idx="225">
                  <c:v>7.368421052631581E-2</c:v>
                </c:pt>
                <c:pt idx="226">
                  <c:v>7.368421052631581E-2</c:v>
                </c:pt>
                <c:pt idx="227">
                  <c:v>7.368421052631581E-2</c:v>
                </c:pt>
                <c:pt idx="228">
                  <c:v>8.4210526315789527E-2</c:v>
                </c:pt>
                <c:pt idx="229">
                  <c:v>8.4210526315789527E-2</c:v>
                </c:pt>
                <c:pt idx="230">
                  <c:v>8.4210526315789527E-2</c:v>
                </c:pt>
                <c:pt idx="231">
                  <c:v>8.4210526315789527E-2</c:v>
                </c:pt>
                <c:pt idx="232">
                  <c:v>8.4210526315789527E-2</c:v>
                </c:pt>
                <c:pt idx="233">
                  <c:v>8.4210526315789527E-2</c:v>
                </c:pt>
                <c:pt idx="234">
                  <c:v>8.4210526315789527E-2</c:v>
                </c:pt>
                <c:pt idx="235">
                  <c:v>8.4210526315789527E-2</c:v>
                </c:pt>
                <c:pt idx="236">
                  <c:v>8.4210526315789527E-2</c:v>
                </c:pt>
                <c:pt idx="237">
                  <c:v>8.4210526315789527E-2</c:v>
                </c:pt>
                <c:pt idx="238">
                  <c:v>8.4210526315789527E-2</c:v>
                </c:pt>
                <c:pt idx="239">
                  <c:v>8.4210526315789527E-2</c:v>
                </c:pt>
                <c:pt idx="240">
                  <c:v>8.4210526315789527E-2</c:v>
                </c:pt>
                <c:pt idx="241">
                  <c:v>8.4210526315789527E-2</c:v>
                </c:pt>
                <c:pt idx="242">
                  <c:v>8.4210526315789527E-2</c:v>
                </c:pt>
                <c:pt idx="243">
                  <c:v>8.4210526315789527E-2</c:v>
                </c:pt>
                <c:pt idx="244">
                  <c:v>8.4210526315789527E-2</c:v>
                </c:pt>
                <c:pt idx="245">
                  <c:v>8.4210526315789527E-2</c:v>
                </c:pt>
                <c:pt idx="246">
                  <c:v>8.4210526315789527E-2</c:v>
                </c:pt>
                <c:pt idx="247">
                  <c:v>8.4210526315789527E-2</c:v>
                </c:pt>
                <c:pt idx="248">
                  <c:v>9.4736842105263772E-2</c:v>
                </c:pt>
                <c:pt idx="249">
                  <c:v>9.4736842105263772E-2</c:v>
                </c:pt>
                <c:pt idx="250">
                  <c:v>9.4736842105263772E-2</c:v>
                </c:pt>
                <c:pt idx="251">
                  <c:v>9.4736842105263772E-2</c:v>
                </c:pt>
                <c:pt idx="252">
                  <c:v>9.4736842105263772E-2</c:v>
                </c:pt>
                <c:pt idx="253">
                  <c:v>9.4736842105263772E-2</c:v>
                </c:pt>
                <c:pt idx="254">
                  <c:v>9.4736842105263772E-2</c:v>
                </c:pt>
                <c:pt idx="255">
                  <c:v>9.4736842105263772E-2</c:v>
                </c:pt>
                <c:pt idx="256">
                  <c:v>9.4736842105263772E-2</c:v>
                </c:pt>
                <c:pt idx="257">
                  <c:v>9.4736842105263772E-2</c:v>
                </c:pt>
                <c:pt idx="258">
                  <c:v>9.4736842105263772E-2</c:v>
                </c:pt>
                <c:pt idx="259">
                  <c:v>9.4736842105263772E-2</c:v>
                </c:pt>
                <c:pt idx="260">
                  <c:v>9.4736842105263772E-2</c:v>
                </c:pt>
                <c:pt idx="261">
                  <c:v>9.4736842105263772E-2</c:v>
                </c:pt>
                <c:pt idx="262">
                  <c:v>9.4736842105263772E-2</c:v>
                </c:pt>
                <c:pt idx="263">
                  <c:v>9.4736842105263772E-2</c:v>
                </c:pt>
                <c:pt idx="264">
                  <c:v>9.4736842105263772E-2</c:v>
                </c:pt>
                <c:pt idx="265">
                  <c:v>9.4736842105263772E-2</c:v>
                </c:pt>
                <c:pt idx="266">
                  <c:v>9.4736842105263772E-2</c:v>
                </c:pt>
                <c:pt idx="267">
                  <c:v>9.4736842105263772E-2</c:v>
                </c:pt>
                <c:pt idx="268">
                  <c:v>9.4736842105263772E-2</c:v>
                </c:pt>
                <c:pt idx="269">
                  <c:v>9.4736842105263772E-2</c:v>
                </c:pt>
                <c:pt idx="270">
                  <c:v>9.4736842105263772E-2</c:v>
                </c:pt>
                <c:pt idx="271">
                  <c:v>9.4736842105263772E-2</c:v>
                </c:pt>
                <c:pt idx="272">
                  <c:v>9.4736842105263772E-2</c:v>
                </c:pt>
                <c:pt idx="273">
                  <c:v>9.4736842105263772E-2</c:v>
                </c:pt>
                <c:pt idx="274">
                  <c:v>9.4736842105263772E-2</c:v>
                </c:pt>
                <c:pt idx="275">
                  <c:v>9.4736842105263772E-2</c:v>
                </c:pt>
                <c:pt idx="276">
                  <c:v>9.4736842105263772E-2</c:v>
                </c:pt>
                <c:pt idx="277">
                  <c:v>9.4736842105263772E-2</c:v>
                </c:pt>
                <c:pt idx="278">
                  <c:v>9.4736842105263772E-2</c:v>
                </c:pt>
                <c:pt idx="279">
                  <c:v>9.4736842105263772E-2</c:v>
                </c:pt>
                <c:pt idx="280">
                  <c:v>9.4736842105263772E-2</c:v>
                </c:pt>
                <c:pt idx="281">
                  <c:v>9.4736842105263772E-2</c:v>
                </c:pt>
                <c:pt idx="282">
                  <c:v>9.4736842105263772E-2</c:v>
                </c:pt>
                <c:pt idx="283">
                  <c:v>9.4736842105263772E-2</c:v>
                </c:pt>
                <c:pt idx="284">
                  <c:v>9.4736842105263772E-2</c:v>
                </c:pt>
                <c:pt idx="285">
                  <c:v>9.4736842105263772E-2</c:v>
                </c:pt>
                <c:pt idx="286">
                  <c:v>9.4736842105263772E-2</c:v>
                </c:pt>
                <c:pt idx="287">
                  <c:v>9.4736842105263772E-2</c:v>
                </c:pt>
                <c:pt idx="288">
                  <c:v>9.4736842105263772E-2</c:v>
                </c:pt>
                <c:pt idx="289">
                  <c:v>9.4736842105263772E-2</c:v>
                </c:pt>
                <c:pt idx="290">
                  <c:v>9.4736842105263772E-2</c:v>
                </c:pt>
                <c:pt idx="291">
                  <c:v>9.4736842105263772E-2</c:v>
                </c:pt>
                <c:pt idx="292">
                  <c:v>9.4736842105263772E-2</c:v>
                </c:pt>
                <c:pt idx="293">
                  <c:v>9.4736842105263772E-2</c:v>
                </c:pt>
                <c:pt idx="294">
                  <c:v>9.4736842105263772E-2</c:v>
                </c:pt>
                <c:pt idx="295">
                  <c:v>9.4736842105263772E-2</c:v>
                </c:pt>
                <c:pt idx="296">
                  <c:v>9.4736842105263772E-2</c:v>
                </c:pt>
                <c:pt idx="297">
                  <c:v>9.4736842105263772E-2</c:v>
                </c:pt>
                <c:pt idx="298">
                  <c:v>9.4736842105263772E-2</c:v>
                </c:pt>
                <c:pt idx="299">
                  <c:v>9.4736842105263772E-2</c:v>
                </c:pt>
                <c:pt idx="300">
                  <c:v>9.4736842105263772E-2</c:v>
                </c:pt>
                <c:pt idx="301">
                  <c:v>9.4736842105263772E-2</c:v>
                </c:pt>
                <c:pt idx="302">
                  <c:v>9.4736842105263772E-2</c:v>
                </c:pt>
                <c:pt idx="303">
                  <c:v>9.4736842105263772E-2</c:v>
                </c:pt>
                <c:pt idx="304">
                  <c:v>0.10526315789473686</c:v>
                </c:pt>
                <c:pt idx="305">
                  <c:v>0.10526315789473686</c:v>
                </c:pt>
                <c:pt idx="306">
                  <c:v>0.10526315789473686</c:v>
                </c:pt>
                <c:pt idx="307">
                  <c:v>0.10526315789473686</c:v>
                </c:pt>
                <c:pt idx="308">
                  <c:v>0.10526315789473686</c:v>
                </c:pt>
                <c:pt idx="309">
                  <c:v>0.10526315789473686</c:v>
                </c:pt>
                <c:pt idx="310">
                  <c:v>0.10526315789473686</c:v>
                </c:pt>
                <c:pt idx="311">
                  <c:v>0.10526315789473686</c:v>
                </c:pt>
                <c:pt idx="312">
                  <c:v>0.10526315789473686</c:v>
                </c:pt>
                <c:pt idx="313">
                  <c:v>0.10526315789473686</c:v>
                </c:pt>
                <c:pt idx="314">
                  <c:v>0.10526315789473686</c:v>
                </c:pt>
                <c:pt idx="315">
                  <c:v>0.10526315789473686</c:v>
                </c:pt>
                <c:pt idx="316">
                  <c:v>0.10526315789473686</c:v>
                </c:pt>
                <c:pt idx="317">
                  <c:v>0.10526315789473686</c:v>
                </c:pt>
                <c:pt idx="318">
                  <c:v>0.11578947368421059</c:v>
                </c:pt>
                <c:pt idx="319">
                  <c:v>0.11578947368421059</c:v>
                </c:pt>
                <c:pt idx="320">
                  <c:v>0.11578947368421059</c:v>
                </c:pt>
                <c:pt idx="321">
                  <c:v>0.11578947368421059</c:v>
                </c:pt>
                <c:pt idx="322">
                  <c:v>0.11578947368421059</c:v>
                </c:pt>
                <c:pt idx="323">
                  <c:v>0.11578947368421059</c:v>
                </c:pt>
                <c:pt idx="324">
                  <c:v>0.11578947368421059</c:v>
                </c:pt>
                <c:pt idx="325">
                  <c:v>0.11578947368421059</c:v>
                </c:pt>
                <c:pt idx="326">
                  <c:v>0.11578947368421059</c:v>
                </c:pt>
                <c:pt idx="327">
                  <c:v>0.11578947368421059</c:v>
                </c:pt>
                <c:pt idx="328">
                  <c:v>0.11578947368421059</c:v>
                </c:pt>
                <c:pt idx="329">
                  <c:v>0.11578947368421059</c:v>
                </c:pt>
                <c:pt idx="330">
                  <c:v>0.11578947368421059</c:v>
                </c:pt>
                <c:pt idx="331">
                  <c:v>0.11578947368421059</c:v>
                </c:pt>
                <c:pt idx="332">
                  <c:v>0.11578947368421059</c:v>
                </c:pt>
                <c:pt idx="333">
                  <c:v>0.11578947368421059</c:v>
                </c:pt>
                <c:pt idx="334">
                  <c:v>0.11578947368421059</c:v>
                </c:pt>
                <c:pt idx="335">
                  <c:v>0.11578947368421059</c:v>
                </c:pt>
                <c:pt idx="336">
                  <c:v>0.12631578947368419</c:v>
                </c:pt>
                <c:pt idx="337">
                  <c:v>0.12631578947368419</c:v>
                </c:pt>
                <c:pt idx="338">
                  <c:v>0.12631578947368419</c:v>
                </c:pt>
                <c:pt idx="339">
                  <c:v>0.12631578947368419</c:v>
                </c:pt>
                <c:pt idx="340">
                  <c:v>0.12631578947368419</c:v>
                </c:pt>
                <c:pt idx="341">
                  <c:v>0.12631578947368419</c:v>
                </c:pt>
                <c:pt idx="342">
                  <c:v>0.12631578947368419</c:v>
                </c:pt>
                <c:pt idx="343">
                  <c:v>0.12631578947368419</c:v>
                </c:pt>
                <c:pt idx="344">
                  <c:v>0.13684210526315788</c:v>
                </c:pt>
                <c:pt idx="345">
                  <c:v>0.13684210526315788</c:v>
                </c:pt>
                <c:pt idx="346">
                  <c:v>0.13684210526315788</c:v>
                </c:pt>
                <c:pt idx="347">
                  <c:v>0.13684210526315788</c:v>
                </c:pt>
                <c:pt idx="348">
                  <c:v>0.13684210526315788</c:v>
                </c:pt>
                <c:pt idx="349">
                  <c:v>0.13684210526315788</c:v>
                </c:pt>
                <c:pt idx="350">
                  <c:v>0.13684210526315788</c:v>
                </c:pt>
                <c:pt idx="351">
                  <c:v>0.14736842105263201</c:v>
                </c:pt>
                <c:pt idx="352">
                  <c:v>0.14736842105263201</c:v>
                </c:pt>
                <c:pt idx="353">
                  <c:v>0.14736842105263201</c:v>
                </c:pt>
                <c:pt idx="354">
                  <c:v>0.14736842105263201</c:v>
                </c:pt>
                <c:pt idx="355">
                  <c:v>0.14736842105263201</c:v>
                </c:pt>
                <c:pt idx="356">
                  <c:v>0.14736842105263201</c:v>
                </c:pt>
                <c:pt idx="357">
                  <c:v>0.14736842105263201</c:v>
                </c:pt>
                <c:pt idx="358">
                  <c:v>0.14736842105263201</c:v>
                </c:pt>
                <c:pt idx="359">
                  <c:v>0.14736842105263201</c:v>
                </c:pt>
                <c:pt idx="360">
                  <c:v>0.14736842105263201</c:v>
                </c:pt>
                <c:pt idx="361">
                  <c:v>0.14736842105263201</c:v>
                </c:pt>
                <c:pt idx="362">
                  <c:v>0.14736842105263201</c:v>
                </c:pt>
                <c:pt idx="363">
                  <c:v>0.14736842105263201</c:v>
                </c:pt>
                <c:pt idx="364">
                  <c:v>0.14736842105263201</c:v>
                </c:pt>
                <c:pt idx="365">
                  <c:v>0.14736842105263201</c:v>
                </c:pt>
                <c:pt idx="366">
                  <c:v>0.14736842105263201</c:v>
                </c:pt>
                <c:pt idx="367">
                  <c:v>0.14736842105263201</c:v>
                </c:pt>
                <c:pt idx="368">
                  <c:v>0.14736842105263201</c:v>
                </c:pt>
                <c:pt idx="369">
                  <c:v>0.14736842105263201</c:v>
                </c:pt>
                <c:pt idx="370">
                  <c:v>0.14736842105263201</c:v>
                </c:pt>
                <c:pt idx="371">
                  <c:v>0.14736842105263201</c:v>
                </c:pt>
                <c:pt idx="372">
                  <c:v>0.14736842105263201</c:v>
                </c:pt>
                <c:pt idx="373">
                  <c:v>0.14736842105263201</c:v>
                </c:pt>
                <c:pt idx="374">
                  <c:v>0.14736842105263201</c:v>
                </c:pt>
                <c:pt idx="375">
                  <c:v>0.14736842105263201</c:v>
                </c:pt>
                <c:pt idx="376">
                  <c:v>0.14736842105263201</c:v>
                </c:pt>
                <c:pt idx="377">
                  <c:v>0.15789473684210595</c:v>
                </c:pt>
                <c:pt idx="378">
                  <c:v>0.15789473684210595</c:v>
                </c:pt>
                <c:pt idx="379">
                  <c:v>0.15789473684210595</c:v>
                </c:pt>
                <c:pt idx="380">
                  <c:v>0.15789473684210595</c:v>
                </c:pt>
                <c:pt idx="381">
                  <c:v>0.15789473684210595</c:v>
                </c:pt>
                <c:pt idx="382">
                  <c:v>0.15789473684210595</c:v>
                </c:pt>
                <c:pt idx="383">
                  <c:v>0.15789473684210595</c:v>
                </c:pt>
                <c:pt idx="384">
                  <c:v>0.16842105263157892</c:v>
                </c:pt>
                <c:pt idx="385">
                  <c:v>0.16842105263157892</c:v>
                </c:pt>
                <c:pt idx="386">
                  <c:v>0.16842105263157892</c:v>
                </c:pt>
                <c:pt idx="387">
                  <c:v>0.16842105263157892</c:v>
                </c:pt>
                <c:pt idx="388">
                  <c:v>0.16842105263157892</c:v>
                </c:pt>
                <c:pt idx="389">
                  <c:v>0.16842105263157892</c:v>
                </c:pt>
                <c:pt idx="390">
                  <c:v>0.16842105263157892</c:v>
                </c:pt>
                <c:pt idx="391">
                  <c:v>0.16842105263157892</c:v>
                </c:pt>
                <c:pt idx="392">
                  <c:v>0.16842105263157892</c:v>
                </c:pt>
                <c:pt idx="393">
                  <c:v>0.16842105263157892</c:v>
                </c:pt>
                <c:pt idx="394">
                  <c:v>0.16842105263157892</c:v>
                </c:pt>
                <c:pt idx="395">
                  <c:v>0.17894736842105319</c:v>
                </c:pt>
                <c:pt idx="396">
                  <c:v>0.17894736842105319</c:v>
                </c:pt>
                <c:pt idx="397">
                  <c:v>0.17894736842105319</c:v>
                </c:pt>
                <c:pt idx="398">
                  <c:v>0.17894736842105319</c:v>
                </c:pt>
                <c:pt idx="399">
                  <c:v>0.17894736842105319</c:v>
                </c:pt>
                <c:pt idx="400">
                  <c:v>0.17894736842105319</c:v>
                </c:pt>
                <c:pt idx="401">
                  <c:v>0.17894736842105319</c:v>
                </c:pt>
                <c:pt idx="402">
                  <c:v>0.17894736842105319</c:v>
                </c:pt>
                <c:pt idx="403">
                  <c:v>0.17894736842105319</c:v>
                </c:pt>
                <c:pt idx="404">
                  <c:v>0.17894736842105319</c:v>
                </c:pt>
                <c:pt idx="405">
                  <c:v>0.17894736842105319</c:v>
                </c:pt>
                <c:pt idx="406">
                  <c:v>0.17894736842105319</c:v>
                </c:pt>
                <c:pt idx="407">
                  <c:v>0.17894736842105319</c:v>
                </c:pt>
                <c:pt idx="408">
                  <c:v>0.17894736842105319</c:v>
                </c:pt>
                <c:pt idx="409">
                  <c:v>0.17894736842105319</c:v>
                </c:pt>
                <c:pt idx="410">
                  <c:v>0.17894736842105319</c:v>
                </c:pt>
                <c:pt idx="411">
                  <c:v>0.17894736842105319</c:v>
                </c:pt>
                <c:pt idx="412">
                  <c:v>0.17894736842105319</c:v>
                </c:pt>
                <c:pt idx="413">
                  <c:v>0.17894736842105319</c:v>
                </c:pt>
                <c:pt idx="414">
                  <c:v>0.17894736842105319</c:v>
                </c:pt>
                <c:pt idx="415">
                  <c:v>0.17894736842105319</c:v>
                </c:pt>
                <c:pt idx="416">
                  <c:v>0.17894736842105319</c:v>
                </c:pt>
                <c:pt idx="417">
                  <c:v>0.17894736842105319</c:v>
                </c:pt>
                <c:pt idx="418">
                  <c:v>0.17894736842105319</c:v>
                </c:pt>
                <c:pt idx="419">
                  <c:v>0.17894736842105319</c:v>
                </c:pt>
                <c:pt idx="420">
                  <c:v>0.17894736842105319</c:v>
                </c:pt>
                <c:pt idx="421">
                  <c:v>0.17894736842105319</c:v>
                </c:pt>
                <c:pt idx="422">
                  <c:v>0.17894736842105319</c:v>
                </c:pt>
                <c:pt idx="423">
                  <c:v>0.17894736842105319</c:v>
                </c:pt>
                <c:pt idx="424">
                  <c:v>0.17894736842105319</c:v>
                </c:pt>
                <c:pt idx="425">
                  <c:v>0.17894736842105319</c:v>
                </c:pt>
                <c:pt idx="426">
                  <c:v>0.17894736842105319</c:v>
                </c:pt>
                <c:pt idx="427">
                  <c:v>0.17894736842105319</c:v>
                </c:pt>
                <c:pt idx="428">
                  <c:v>0.17894736842105319</c:v>
                </c:pt>
                <c:pt idx="429">
                  <c:v>0.17894736842105319</c:v>
                </c:pt>
                <c:pt idx="430">
                  <c:v>0.17894736842105319</c:v>
                </c:pt>
                <c:pt idx="431">
                  <c:v>0.17894736842105319</c:v>
                </c:pt>
                <c:pt idx="432">
                  <c:v>0.17894736842105319</c:v>
                </c:pt>
                <c:pt idx="433">
                  <c:v>0.17894736842105319</c:v>
                </c:pt>
                <c:pt idx="434">
                  <c:v>0.17894736842105319</c:v>
                </c:pt>
                <c:pt idx="435">
                  <c:v>0.17894736842105319</c:v>
                </c:pt>
                <c:pt idx="436">
                  <c:v>0.17894736842105319</c:v>
                </c:pt>
                <c:pt idx="437">
                  <c:v>0.17894736842105319</c:v>
                </c:pt>
                <c:pt idx="438">
                  <c:v>0.17894736842105319</c:v>
                </c:pt>
                <c:pt idx="439">
                  <c:v>0.17894736842105319</c:v>
                </c:pt>
                <c:pt idx="440">
                  <c:v>0.17894736842105319</c:v>
                </c:pt>
                <c:pt idx="441">
                  <c:v>0.17894736842105319</c:v>
                </c:pt>
                <c:pt idx="442">
                  <c:v>0.17894736842105319</c:v>
                </c:pt>
                <c:pt idx="443">
                  <c:v>0.17894736842105319</c:v>
                </c:pt>
                <c:pt idx="444">
                  <c:v>0.17894736842105319</c:v>
                </c:pt>
                <c:pt idx="445">
                  <c:v>0.17894736842105319</c:v>
                </c:pt>
                <c:pt idx="446">
                  <c:v>0.17894736842105319</c:v>
                </c:pt>
                <c:pt idx="447">
                  <c:v>0.17894736842105319</c:v>
                </c:pt>
                <c:pt idx="448">
                  <c:v>0.17894736842105319</c:v>
                </c:pt>
                <c:pt idx="449">
                  <c:v>0.17894736842105319</c:v>
                </c:pt>
                <c:pt idx="450">
                  <c:v>0.17894736842105319</c:v>
                </c:pt>
                <c:pt idx="451">
                  <c:v>0.17894736842105319</c:v>
                </c:pt>
                <c:pt idx="452">
                  <c:v>0.17894736842105319</c:v>
                </c:pt>
                <c:pt idx="453">
                  <c:v>0.17894736842105319</c:v>
                </c:pt>
                <c:pt idx="454">
                  <c:v>0.17894736842105319</c:v>
                </c:pt>
                <c:pt idx="455">
                  <c:v>0.17894736842105319</c:v>
                </c:pt>
                <c:pt idx="456">
                  <c:v>0.17894736842105319</c:v>
                </c:pt>
                <c:pt idx="457">
                  <c:v>0.17894736842105319</c:v>
                </c:pt>
                <c:pt idx="458">
                  <c:v>0.17894736842105319</c:v>
                </c:pt>
                <c:pt idx="459">
                  <c:v>0.17894736842105319</c:v>
                </c:pt>
                <c:pt idx="460">
                  <c:v>0.17894736842105319</c:v>
                </c:pt>
                <c:pt idx="461">
                  <c:v>0.17894736842105319</c:v>
                </c:pt>
                <c:pt idx="462">
                  <c:v>0.17894736842105319</c:v>
                </c:pt>
                <c:pt idx="463">
                  <c:v>0.17894736842105319</c:v>
                </c:pt>
                <c:pt idx="464">
                  <c:v>0.17894736842105319</c:v>
                </c:pt>
                <c:pt idx="465">
                  <c:v>0.17894736842105319</c:v>
                </c:pt>
                <c:pt idx="466">
                  <c:v>0.17894736842105319</c:v>
                </c:pt>
                <c:pt idx="467">
                  <c:v>0.17894736842105319</c:v>
                </c:pt>
                <c:pt idx="468">
                  <c:v>0.17894736842105319</c:v>
                </c:pt>
                <c:pt idx="469">
                  <c:v>0.18947368421052641</c:v>
                </c:pt>
                <c:pt idx="470">
                  <c:v>0.18947368421052641</c:v>
                </c:pt>
                <c:pt idx="471">
                  <c:v>0.18947368421052641</c:v>
                </c:pt>
                <c:pt idx="472">
                  <c:v>0.18947368421052641</c:v>
                </c:pt>
                <c:pt idx="473">
                  <c:v>0.18947368421052641</c:v>
                </c:pt>
                <c:pt idx="474">
                  <c:v>0.18947368421052641</c:v>
                </c:pt>
                <c:pt idx="475">
                  <c:v>0.18947368421052641</c:v>
                </c:pt>
                <c:pt idx="476">
                  <c:v>0.18947368421052641</c:v>
                </c:pt>
                <c:pt idx="477">
                  <c:v>0.18947368421052641</c:v>
                </c:pt>
                <c:pt idx="478">
                  <c:v>0.18947368421052641</c:v>
                </c:pt>
                <c:pt idx="479">
                  <c:v>0.2</c:v>
                </c:pt>
                <c:pt idx="480">
                  <c:v>0.2</c:v>
                </c:pt>
                <c:pt idx="481">
                  <c:v>0.2</c:v>
                </c:pt>
                <c:pt idx="482">
                  <c:v>0.2</c:v>
                </c:pt>
                <c:pt idx="483">
                  <c:v>0.2</c:v>
                </c:pt>
                <c:pt idx="484">
                  <c:v>0.2</c:v>
                </c:pt>
                <c:pt idx="485">
                  <c:v>0.21052631578947403</c:v>
                </c:pt>
                <c:pt idx="486">
                  <c:v>0.21052631578947403</c:v>
                </c:pt>
                <c:pt idx="487">
                  <c:v>0.21052631578947403</c:v>
                </c:pt>
                <c:pt idx="488">
                  <c:v>0.21052631578947403</c:v>
                </c:pt>
                <c:pt idx="489">
                  <c:v>0.21052631578947403</c:v>
                </c:pt>
                <c:pt idx="490">
                  <c:v>0.21052631578947403</c:v>
                </c:pt>
                <c:pt idx="491">
                  <c:v>0.21052631578947403</c:v>
                </c:pt>
                <c:pt idx="492">
                  <c:v>0.21052631578947403</c:v>
                </c:pt>
                <c:pt idx="493">
                  <c:v>0.21052631578947403</c:v>
                </c:pt>
                <c:pt idx="494">
                  <c:v>0.21052631578947403</c:v>
                </c:pt>
                <c:pt idx="495">
                  <c:v>0.21052631578947403</c:v>
                </c:pt>
                <c:pt idx="496">
                  <c:v>0.21052631578947403</c:v>
                </c:pt>
                <c:pt idx="497">
                  <c:v>0.21052631578947403</c:v>
                </c:pt>
                <c:pt idx="498">
                  <c:v>0.21052631578947403</c:v>
                </c:pt>
                <c:pt idx="499">
                  <c:v>0.21052631578947403</c:v>
                </c:pt>
                <c:pt idx="500">
                  <c:v>0.21052631578947403</c:v>
                </c:pt>
                <c:pt idx="501">
                  <c:v>0.21052631578947403</c:v>
                </c:pt>
                <c:pt idx="502">
                  <c:v>0.21052631578947403</c:v>
                </c:pt>
                <c:pt idx="503">
                  <c:v>0.21052631578947403</c:v>
                </c:pt>
                <c:pt idx="504">
                  <c:v>0.21052631578947403</c:v>
                </c:pt>
                <c:pt idx="505">
                  <c:v>0.21052631578947403</c:v>
                </c:pt>
                <c:pt idx="506">
                  <c:v>0.21052631578947403</c:v>
                </c:pt>
                <c:pt idx="507">
                  <c:v>0.21052631578947403</c:v>
                </c:pt>
                <c:pt idx="508">
                  <c:v>0.21052631578947403</c:v>
                </c:pt>
                <c:pt idx="509">
                  <c:v>0.21052631578947403</c:v>
                </c:pt>
                <c:pt idx="510">
                  <c:v>0.21052631578947403</c:v>
                </c:pt>
                <c:pt idx="511">
                  <c:v>0.21052631578947403</c:v>
                </c:pt>
                <c:pt idx="512">
                  <c:v>0.21052631578947403</c:v>
                </c:pt>
                <c:pt idx="513">
                  <c:v>0.21052631578947403</c:v>
                </c:pt>
                <c:pt idx="514">
                  <c:v>0.21052631578947403</c:v>
                </c:pt>
                <c:pt idx="515">
                  <c:v>0.21052631578947403</c:v>
                </c:pt>
                <c:pt idx="516">
                  <c:v>0.21052631578947403</c:v>
                </c:pt>
                <c:pt idx="517">
                  <c:v>0.21052631578947403</c:v>
                </c:pt>
                <c:pt idx="518">
                  <c:v>0.21052631578947403</c:v>
                </c:pt>
                <c:pt idx="519">
                  <c:v>0.21052631578947403</c:v>
                </c:pt>
                <c:pt idx="520">
                  <c:v>0.21052631578947403</c:v>
                </c:pt>
                <c:pt idx="521">
                  <c:v>0.21052631578947403</c:v>
                </c:pt>
                <c:pt idx="522">
                  <c:v>0.21052631578947403</c:v>
                </c:pt>
                <c:pt idx="523">
                  <c:v>0.22105263157894739</c:v>
                </c:pt>
                <c:pt idx="524">
                  <c:v>0.22105263157894739</c:v>
                </c:pt>
                <c:pt idx="525">
                  <c:v>0.22105263157894739</c:v>
                </c:pt>
                <c:pt idx="526">
                  <c:v>0.22105263157894739</c:v>
                </c:pt>
                <c:pt idx="527">
                  <c:v>0.22105263157894739</c:v>
                </c:pt>
                <c:pt idx="528">
                  <c:v>0.22105263157894739</c:v>
                </c:pt>
                <c:pt idx="529">
                  <c:v>0.22105263157894739</c:v>
                </c:pt>
                <c:pt idx="530">
                  <c:v>0.22105263157894739</c:v>
                </c:pt>
                <c:pt idx="531">
                  <c:v>0.22105263157894739</c:v>
                </c:pt>
                <c:pt idx="532">
                  <c:v>0.22105263157894739</c:v>
                </c:pt>
                <c:pt idx="533">
                  <c:v>0.22105263157894739</c:v>
                </c:pt>
                <c:pt idx="534">
                  <c:v>0.22105263157894739</c:v>
                </c:pt>
                <c:pt idx="535">
                  <c:v>0.22105263157894739</c:v>
                </c:pt>
                <c:pt idx="536">
                  <c:v>0.22105263157894739</c:v>
                </c:pt>
                <c:pt idx="537">
                  <c:v>0.22105263157894739</c:v>
                </c:pt>
                <c:pt idx="538">
                  <c:v>0.22105263157894739</c:v>
                </c:pt>
                <c:pt idx="539">
                  <c:v>0.22105263157894739</c:v>
                </c:pt>
                <c:pt idx="540">
                  <c:v>0.22105263157894739</c:v>
                </c:pt>
                <c:pt idx="541">
                  <c:v>0.22105263157894739</c:v>
                </c:pt>
                <c:pt idx="542">
                  <c:v>0.22105263157894739</c:v>
                </c:pt>
                <c:pt idx="543">
                  <c:v>0.22105263157894739</c:v>
                </c:pt>
                <c:pt idx="544">
                  <c:v>0.22105263157894739</c:v>
                </c:pt>
                <c:pt idx="545">
                  <c:v>0.22105263157894739</c:v>
                </c:pt>
                <c:pt idx="546">
                  <c:v>0.22105263157894739</c:v>
                </c:pt>
                <c:pt idx="547">
                  <c:v>0.22105263157894739</c:v>
                </c:pt>
                <c:pt idx="548">
                  <c:v>0.22105263157894739</c:v>
                </c:pt>
                <c:pt idx="549">
                  <c:v>0.22105263157894739</c:v>
                </c:pt>
                <c:pt idx="550">
                  <c:v>0.22105263157894739</c:v>
                </c:pt>
                <c:pt idx="551">
                  <c:v>0.22105263157894739</c:v>
                </c:pt>
                <c:pt idx="552">
                  <c:v>0.22105263157894739</c:v>
                </c:pt>
                <c:pt idx="553">
                  <c:v>0.22105263157894739</c:v>
                </c:pt>
                <c:pt idx="554">
                  <c:v>0.23157894736842136</c:v>
                </c:pt>
                <c:pt idx="555">
                  <c:v>0.23157894736842136</c:v>
                </c:pt>
                <c:pt idx="556">
                  <c:v>0.23157894736842136</c:v>
                </c:pt>
                <c:pt idx="557">
                  <c:v>0.23157894736842136</c:v>
                </c:pt>
                <c:pt idx="558">
                  <c:v>0.23157894736842136</c:v>
                </c:pt>
                <c:pt idx="559">
                  <c:v>0.23157894736842136</c:v>
                </c:pt>
                <c:pt idx="560">
                  <c:v>0.23157894736842136</c:v>
                </c:pt>
                <c:pt idx="561">
                  <c:v>0.23157894736842136</c:v>
                </c:pt>
                <c:pt idx="562">
                  <c:v>0.23157894736842136</c:v>
                </c:pt>
                <c:pt idx="563">
                  <c:v>0.23157894736842136</c:v>
                </c:pt>
                <c:pt idx="564">
                  <c:v>0.23157894736842136</c:v>
                </c:pt>
                <c:pt idx="565">
                  <c:v>0.23157894736842136</c:v>
                </c:pt>
                <c:pt idx="566">
                  <c:v>0.23157894736842136</c:v>
                </c:pt>
                <c:pt idx="567">
                  <c:v>0.24210526315789524</c:v>
                </c:pt>
                <c:pt idx="568">
                  <c:v>0.24210526315789524</c:v>
                </c:pt>
                <c:pt idx="569">
                  <c:v>0.24210526315789524</c:v>
                </c:pt>
                <c:pt idx="570">
                  <c:v>0.24210526315789524</c:v>
                </c:pt>
                <c:pt idx="571">
                  <c:v>0.24210526315789524</c:v>
                </c:pt>
                <c:pt idx="572">
                  <c:v>0.24210526315789524</c:v>
                </c:pt>
                <c:pt idx="573">
                  <c:v>0.24210526315789524</c:v>
                </c:pt>
                <c:pt idx="574">
                  <c:v>0.24210526315789524</c:v>
                </c:pt>
                <c:pt idx="575">
                  <c:v>0.24210526315789524</c:v>
                </c:pt>
                <c:pt idx="576">
                  <c:v>0.24210526315789524</c:v>
                </c:pt>
                <c:pt idx="577">
                  <c:v>0.25263157894736843</c:v>
                </c:pt>
                <c:pt idx="578">
                  <c:v>0.25263157894736843</c:v>
                </c:pt>
                <c:pt idx="579">
                  <c:v>0.25263157894736843</c:v>
                </c:pt>
                <c:pt idx="580">
                  <c:v>0.25263157894736843</c:v>
                </c:pt>
                <c:pt idx="581">
                  <c:v>0.25263157894736843</c:v>
                </c:pt>
                <c:pt idx="582">
                  <c:v>0.25263157894736843</c:v>
                </c:pt>
                <c:pt idx="583">
                  <c:v>0.25263157894736843</c:v>
                </c:pt>
                <c:pt idx="584">
                  <c:v>0.25263157894736843</c:v>
                </c:pt>
                <c:pt idx="585">
                  <c:v>0.25263157894736843</c:v>
                </c:pt>
                <c:pt idx="586">
                  <c:v>0.25263157894736843</c:v>
                </c:pt>
                <c:pt idx="587">
                  <c:v>0.25263157894736843</c:v>
                </c:pt>
                <c:pt idx="588">
                  <c:v>0.25263157894736843</c:v>
                </c:pt>
                <c:pt idx="589">
                  <c:v>0.25263157894736843</c:v>
                </c:pt>
                <c:pt idx="590">
                  <c:v>0.25263157894736843</c:v>
                </c:pt>
                <c:pt idx="591">
                  <c:v>0.25263157894736843</c:v>
                </c:pt>
                <c:pt idx="592">
                  <c:v>0.25263157894736843</c:v>
                </c:pt>
                <c:pt idx="593">
                  <c:v>0.25263157894736843</c:v>
                </c:pt>
                <c:pt idx="594">
                  <c:v>0.26315789473684231</c:v>
                </c:pt>
                <c:pt idx="595">
                  <c:v>0.26315789473684231</c:v>
                </c:pt>
                <c:pt idx="596">
                  <c:v>0.26315789473684231</c:v>
                </c:pt>
                <c:pt idx="597">
                  <c:v>0.26315789473684231</c:v>
                </c:pt>
                <c:pt idx="598">
                  <c:v>0.26315789473684231</c:v>
                </c:pt>
                <c:pt idx="599">
                  <c:v>0.26315789473684231</c:v>
                </c:pt>
                <c:pt idx="600">
                  <c:v>0.26315789473684231</c:v>
                </c:pt>
                <c:pt idx="601">
                  <c:v>0.26315789473684231</c:v>
                </c:pt>
                <c:pt idx="602">
                  <c:v>0.26315789473684231</c:v>
                </c:pt>
                <c:pt idx="603">
                  <c:v>0.27368421052631575</c:v>
                </c:pt>
                <c:pt idx="604">
                  <c:v>0.27368421052631575</c:v>
                </c:pt>
                <c:pt idx="605">
                  <c:v>0.27368421052631575</c:v>
                </c:pt>
                <c:pt idx="606">
                  <c:v>0.28421052631578947</c:v>
                </c:pt>
                <c:pt idx="607">
                  <c:v>0.28421052631578947</c:v>
                </c:pt>
                <c:pt idx="608">
                  <c:v>0.28421052631578947</c:v>
                </c:pt>
                <c:pt idx="609">
                  <c:v>0.28421052631578947</c:v>
                </c:pt>
                <c:pt idx="610">
                  <c:v>0.28421052631578947</c:v>
                </c:pt>
                <c:pt idx="611">
                  <c:v>0.2947368421052633</c:v>
                </c:pt>
                <c:pt idx="612">
                  <c:v>0.2947368421052633</c:v>
                </c:pt>
                <c:pt idx="613">
                  <c:v>0.2947368421052633</c:v>
                </c:pt>
                <c:pt idx="614">
                  <c:v>0.2947368421052633</c:v>
                </c:pt>
                <c:pt idx="615">
                  <c:v>0.2947368421052633</c:v>
                </c:pt>
                <c:pt idx="616">
                  <c:v>0.2947368421052633</c:v>
                </c:pt>
                <c:pt idx="617">
                  <c:v>0.2947368421052633</c:v>
                </c:pt>
                <c:pt idx="618">
                  <c:v>0.30526315789473685</c:v>
                </c:pt>
                <c:pt idx="619">
                  <c:v>0.30526315789473685</c:v>
                </c:pt>
                <c:pt idx="620">
                  <c:v>0.30526315789473685</c:v>
                </c:pt>
                <c:pt idx="621">
                  <c:v>0.30526315789473685</c:v>
                </c:pt>
                <c:pt idx="622">
                  <c:v>0.30526315789473685</c:v>
                </c:pt>
                <c:pt idx="623">
                  <c:v>0.30526315789473685</c:v>
                </c:pt>
                <c:pt idx="624">
                  <c:v>0.30526315789473685</c:v>
                </c:pt>
                <c:pt idx="625">
                  <c:v>0.30526315789473685</c:v>
                </c:pt>
                <c:pt idx="626">
                  <c:v>0.3157894736842119</c:v>
                </c:pt>
                <c:pt idx="627">
                  <c:v>0.3157894736842119</c:v>
                </c:pt>
                <c:pt idx="628">
                  <c:v>0.3157894736842119</c:v>
                </c:pt>
                <c:pt idx="629">
                  <c:v>0.3157894736842119</c:v>
                </c:pt>
                <c:pt idx="630">
                  <c:v>0.3157894736842119</c:v>
                </c:pt>
                <c:pt idx="631">
                  <c:v>0.3157894736842119</c:v>
                </c:pt>
                <c:pt idx="632">
                  <c:v>0.3157894736842119</c:v>
                </c:pt>
                <c:pt idx="633">
                  <c:v>0.3157894736842119</c:v>
                </c:pt>
                <c:pt idx="634">
                  <c:v>0.3157894736842119</c:v>
                </c:pt>
                <c:pt idx="635">
                  <c:v>0.3157894736842119</c:v>
                </c:pt>
                <c:pt idx="636">
                  <c:v>0.3157894736842119</c:v>
                </c:pt>
                <c:pt idx="637">
                  <c:v>0.3157894736842119</c:v>
                </c:pt>
                <c:pt idx="638">
                  <c:v>0.3157894736842119</c:v>
                </c:pt>
                <c:pt idx="639">
                  <c:v>0.3157894736842119</c:v>
                </c:pt>
                <c:pt idx="640">
                  <c:v>0.3157894736842119</c:v>
                </c:pt>
                <c:pt idx="641">
                  <c:v>0.3157894736842119</c:v>
                </c:pt>
                <c:pt idx="642">
                  <c:v>0.32631578947368556</c:v>
                </c:pt>
                <c:pt idx="643">
                  <c:v>0.32631578947368556</c:v>
                </c:pt>
                <c:pt idx="644">
                  <c:v>0.32631578947368556</c:v>
                </c:pt>
                <c:pt idx="645">
                  <c:v>0.32631578947368556</c:v>
                </c:pt>
                <c:pt idx="646">
                  <c:v>0.32631578947368556</c:v>
                </c:pt>
                <c:pt idx="647">
                  <c:v>0.32631578947368556</c:v>
                </c:pt>
                <c:pt idx="648">
                  <c:v>0.32631578947368556</c:v>
                </c:pt>
                <c:pt idx="649">
                  <c:v>0.32631578947368556</c:v>
                </c:pt>
                <c:pt idx="650">
                  <c:v>0.32631578947368556</c:v>
                </c:pt>
                <c:pt idx="651">
                  <c:v>0.32631578947368556</c:v>
                </c:pt>
                <c:pt idx="652">
                  <c:v>0.32631578947368556</c:v>
                </c:pt>
                <c:pt idx="653">
                  <c:v>0.33684210526315911</c:v>
                </c:pt>
                <c:pt idx="654">
                  <c:v>0.33684210526315911</c:v>
                </c:pt>
                <c:pt idx="655">
                  <c:v>0.33684210526315911</c:v>
                </c:pt>
                <c:pt idx="656">
                  <c:v>0.33684210526315911</c:v>
                </c:pt>
                <c:pt idx="657">
                  <c:v>0.33684210526315911</c:v>
                </c:pt>
                <c:pt idx="658">
                  <c:v>0.33684210526315911</c:v>
                </c:pt>
                <c:pt idx="659">
                  <c:v>0.33684210526315911</c:v>
                </c:pt>
                <c:pt idx="660">
                  <c:v>0.33684210526315911</c:v>
                </c:pt>
                <c:pt idx="661">
                  <c:v>0.33684210526315911</c:v>
                </c:pt>
                <c:pt idx="662">
                  <c:v>0.33684210526315911</c:v>
                </c:pt>
                <c:pt idx="663">
                  <c:v>0.33684210526315911</c:v>
                </c:pt>
                <c:pt idx="664">
                  <c:v>0.33684210526315911</c:v>
                </c:pt>
                <c:pt idx="665">
                  <c:v>0.33684210526315911</c:v>
                </c:pt>
                <c:pt idx="666">
                  <c:v>0.33684210526315911</c:v>
                </c:pt>
                <c:pt idx="667">
                  <c:v>0.33684210526315911</c:v>
                </c:pt>
                <c:pt idx="668">
                  <c:v>0.33684210526315911</c:v>
                </c:pt>
                <c:pt idx="669">
                  <c:v>0.33684210526315911</c:v>
                </c:pt>
                <c:pt idx="670">
                  <c:v>0.33684210526315911</c:v>
                </c:pt>
                <c:pt idx="671">
                  <c:v>0.33684210526315911</c:v>
                </c:pt>
                <c:pt idx="672">
                  <c:v>0.33684210526315911</c:v>
                </c:pt>
                <c:pt idx="673">
                  <c:v>0.33684210526315911</c:v>
                </c:pt>
                <c:pt idx="674">
                  <c:v>0.33684210526315911</c:v>
                </c:pt>
                <c:pt idx="675">
                  <c:v>0.33684210526315911</c:v>
                </c:pt>
                <c:pt idx="676">
                  <c:v>0.33684210526315911</c:v>
                </c:pt>
                <c:pt idx="677">
                  <c:v>0.33684210526315911</c:v>
                </c:pt>
                <c:pt idx="678">
                  <c:v>0.33684210526315911</c:v>
                </c:pt>
                <c:pt idx="679">
                  <c:v>0.33684210526315911</c:v>
                </c:pt>
                <c:pt idx="680">
                  <c:v>0.33684210526315911</c:v>
                </c:pt>
                <c:pt idx="681">
                  <c:v>0.33684210526315911</c:v>
                </c:pt>
                <c:pt idx="682">
                  <c:v>0.33684210526315911</c:v>
                </c:pt>
                <c:pt idx="683">
                  <c:v>0.33684210526315911</c:v>
                </c:pt>
                <c:pt idx="684">
                  <c:v>0.33684210526315911</c:v>
                </c:pt>
                <c:pt idx="685">
                  <c:v>0.33684210526315911</c:v>
                </c:pt>
                <c:pt idx="686">
                  <c:v>0.34736842105263277</c:v>
                </c:pt>
                <c:pt idx="687">
                  <c:v>0.34736842105263277</c:v>
                </c:pt>
                <c:pt idx="688">
                  <c:v>0.34736842105263277</c:v>
                </c:pt>
                <c:pt idx="689">
                  <c:v>0.34736842105263277</c:v>
                </c:pt>
                <c:pt idx="690">
                  <c:v>0.34736842105263277</c:v>
                </c:pt>
                <c:pt idx="691">
                  <c:v>0.34736842105263277</c:v>
                </c:pt>
                <c:pt idx="692">
                  <c:v>0.34736842105263277</c:v>
                </c:pt>
                <c:pt idx="693">
                  <c:v>0.34736842105263277</c:v>
                </c:pt>
                <c:pt idx="694">
                  <c:v>0.34736842105263277</c:v>
                </c:pt>
                <c:pt idx="695">
                  <c:v>0.34736842105263277</c:v>
                </c:pt>
                <c:pt idx="696">
                  <c:v>0.34736842105263277</c:v>
                </c:pt>
                <c:pt idx="697">
                  <c:v>0.34736842105263277</c:v>
                </c:pt>
                <c:pt idx="698">
                  <c:v>0.34736842105263277</c:v>
                </c:pt>
                <c:pt idx="699">
                  <c:v>0.34736842105263277</c:v>
                </c:pt>
                <c:pt idx="700">
                  <c:v>0.34736842105263277</c:v>
                </c:pt>
                <c:pt idx="701">
                  <c:v>0.34736842105263277</c:v>
                </c:pt>
                <c:pt idx="702">
                  <c:v>0.34736842105263277</c:v>
                </c:pt>
                <c:pt idx="703">
                  <c:v>0.34736842105263277</c:v>
                </c:pt>
                <c:pt idx="704">
                  <c:v>0.34736842105263277</c:v>
                </c:pt>
                <c:pt idx="705">
                  <c:v>0.34736842105263277</c:v>
                </c:pt>
                <c:pt idx="706">
                  <c:v>0.34736842105263277</c:v>
                </c:pt>
                <c:pt idx="707">
                  <c:v>0.34736842105263277</c:v>
                </c:pt>
                <c:pt idx="708">
                  <c:v>0.34736842105263277</c:v>
                </c:pt>
                <c:pt idx="709">
                  <c:v>0.34736842105263277</c:v>
                </c:pt>
                <c:pt idx="710">
                  <c:v>0.34736842105263277</c:v>
                </c:pt>
                <c:pt idx="711">
                  <c:v>0.34736842105263277</c:v>
                </c:pt>
                <c:pt idx="712">
                  <c:v>0.34736842105263277</c:v>
                </c:pt>
                <c:pt idx="713">
                  <c:v>0.34736842105263277</c:v>
                </c:pt>
                <c:pt idx="714">
                  <c:v>0.34736842105263277</c:v>
                </c:pt>
                <c:pt idx="715">
                  <c:v>0.34736842105263277</c:v>
                </c:pt>
                <c:pt idx="716">
                  <c:v>0.34736842105263277</c:v>
                </c:pt>
                <c:pt idx="717">
                  <c:v>0.34736842105263277</c:v>
                </c:pt>
                <c:pt idx="718">
                  <c:v>0.34736842105263277</c:v>
                </c:pt>
                <c:pt idx="719">
                  <c:v>0.34736842105263277</c:v>
                </c:pt>
                <c:pt idx="720">
                  <c:v>0.34736842105263277</c:v>
                </c:pt>
                <c:pt idx="721">
                  <c:v>0.34736842105263277</c:v>
                </c:pt>
                <c:pt idx="722">
                  <c:v>0.34736842105263277</c:v>
                </c:pt>
                <c:pt idx="723">
                  <c:v>0.34736842105263277</c:v>
                </c:pt>
                <c:pt idx="724">
                  <c:v>0.34736842105263277</c:v>
                </c:pt>
                <c:pt idx="725">
                  <c:v>0.34736842105263277</c:v>
                </c:pt>
                <c:pt idx="726">
                  <c:v>0.34736842105263277</c:v>
                </c:pt>
                <c:pt idx="727">
                  <c:v>0.34736842105263277</c:v>
                </c:pt>
                <c:pt idx="728">
                  <c:v>0.34736842105263277</c:v>
                </c:pt>
                <c:pt idx="729">
                  <c:v>0.34736842105263277</c:v>
                </c:pt>
                <c:pt idx="730">
                  <c:v>0.35789473684210532</c:v>
                </c:pt>
                <c:pt idx="731">
                  <c:v>0.36842105263157893</c:v>
                </c:pt>
                <c:pt idx="732">
                  <c:v>0.36842105263157893</c:v>
                </c:pt>
                <c:pt idx="733">
                  <c:v>0.36842105263157893</c:v>
                </c:pt>
                <c:pt idx="734">
                  <c:v>0.36842105263157893</c:v>
                </c:pt>
                <c:pt idx="735">
                  <c:v>0.36842105263157893</c:v>
                </c:pt>
                <c:pt idx="736">
                  <c:v>0.36842105263157893</c:v>
                </c:pt>
                <c:pt idx="737">
                  <c:v>0.36842105263157893</c:v>
                </c:pt>
                <c:pt idx="738">
                  <c:v>0.36842105263157893</c:v>
                </c:pt>
                <c:pt idx="739">
                  <c:v>0.36842105263157893</c:v>
                </c:pt>
                <c:pt idx="740">
                  <c:v>0.36842105263157893</c:v>
                </c:pt>
                <c:pt idx="741">
                  <c:v>0.36842105263157893</c:v>
                </c:pt>
                <c:pt idx="742">
                  <c:v>0.36842105263157893</c:v>
                </c:pt>
                <c:pt idx="743">
                  <c:v>0.36842105263157893</c:v>
                </c:pt>
                <c:pt idx="744">
                  <c:v>0.36842105263157893</c:v>
                </c:pt>
                <c:pt idx="745">
                  <c:v>0.36842105263157893</c:v>
                </c:pt>
                <c:pt idx="746">
                  <c:v>0.36842105263157893</c:v>
                </c:pt>
                <c:pt idx="747">
                  <c:v>0.36842105263157893</c:v>
                </c:pt>
                <c:pt idx="748">
                  <c:v>0.37894736842105281</c:v>
                </c:pt>
                <c:pt idx="749">
                  <c:v>0.38947368421052714</c:v>
                </c:pt>
                <c:pt idx="750">
                  <c:v>0.38947368421052714</c:v>
                </c:pt>
                <c:pt idx="751">
                  <c:v>0.4</c:v>
                </c:pt>
                <c:pt idx="752">
                  <c:v>0.4</c:v>
                </c:pt>
                <c:pt idx="753">
                  <c:v>0.4</c:v>
                </c:pt>
                <c:pt idx="754">
                  <c:v>0.4</c:v>
                </c:pt>
                <c:pt idx="755">
                  <c:v>0.41052631578947507</c:v>
                </c:pt>
                <c:pt idx="756">
                  <c:v>0.41052631578947507</c:v>
                </c:pt>
                <c:pt idx="757">
                  <c:v>0.42105263157894801</c:v>
                </c:pt>
                <c:pt idx="758">
                  <c:v>0.42105263157894801</c:v>
                </c:pt>
                <c:pt idx="759">
                  <c:v>0.42105263157894801</c:v>
                </c:pt>
                <c:pt idx="760">
                  <c:v>0.42105263157894801</c:v>
                </c:pt>
                <c:pt idx="761">
                  <c:v>0.42105263157894801</c:v>
                </c:pt>
                <c:pt idx="762">
                  <c:v>0.42105263157894801</c:v>
                </c:pt>
                <c:pt idx="763">
                  <c:v>0.42105263157894801</c:v>
                </c:pt>
                <c:pt idx="764">
                  <c:v>0.42105263157894801</c:v>
                </c:pt>
                <c:pt idx="765">
                  <c:v>0.43157894736842239</c:v>
                </c:pt>
                <c:pt idx="766">
                  <c:v>0.43157894736842239</c:v>
                </c:pt>
                <c:pt idx="767">
                  <c:v>0.43157894736842239</c:v>
                </c:pt>
                <c:pt idx="768">
                  <c:v>0.43157894736842239</c:v>
                </c:pt>
                <c:pt idx="769">
                  <c:v>0.43157894736842239</c:v>
                </c:pt>
                <c:pt idx="770">
                  <c:v>0.43157894736842239</c:v>
                </c:pt>
                <c:pt idx="771">
                  <c:v>0.43157894736842239</c:v>
                </c:pt>
                <c:pt idx="772">
                  <c:v>0.43157894736842239</c:v>
                </c:pt>
                <c:pt idx="773">
                  <c:v>0.43157894736842239</c:v>
                </c:pt>
                <c:pt idx="774">
                  <c:v>0.43157894736842239</c:v>
                </c:pt>
                <c:pt idx="775">
                  <c:v>0.43157894736842239</c:v>
                </c:pt>
                <c:pt idx="776">
                  <c:v>0.43157894736842239</c:v>
                </c:pt>
                <c:pt idx="777">
                  <c:v>0.43157894736842239</c:v>
                </c:pt>
                <c:pt idx="778">
                  <c:v>0.43157894736842239</c:v>
                </c:pt>
                <c:pt idx="779">
                  <c:v>0.43157894736842239</c:v>
                </c:pt>
                <c:pt idx="780">
                  <c:v>0.43157894736842239</c:v>
                </c:pt>
                <c:pt idx="781">
                  <c:v>0.43157894736842239</c:v>
                </c:pt>
                <c:pt idx="782">
                  <c:v>0.43157894736842239</c:v>
                </c:pt>
                <c:pt idx="783">
                  <c:v>0.43157894736842239</c:v>
                </c:pt>
                <c:pt idx="784">
                  <c:v>0.43157894736842239</c:v>
                </c:pt>
                <c:pt idx="785">
                  <c:v>0.43157894736842239</c:v>
                </c:pt>
                <c:pt idx="786">
                  <c:v>0.43157894736842239</c:v>
                </c:pt>
                <c:pt idx="787">
                  <c:v>0.43157894736842239</c:v>
                </c:pt>
                <c:pt idx="788">
                  <c:v>0.43157894736842239</c:v>
                </c:pt>
                <c:pt idx="789">
                  <c:v>0.43157894736842239</c:v>
                </c:pt>
                <c:pt idx="790">
                  <c:v>0.43157894736842239</c:v>
                </c:pt>
                <c:pt idx="791">
                  <c:v>0.43157894736842239</c:v>
                </c:pt>
                <c:pt idx="792">
                  <c:v>0.43157894736842239</c:v>
                </c:pt>
                <c:pt idx="793">
                  <c:v>0.43157894736842239</c:v>
                </c:pt>
                <c:pt idx="794">
                  <c:v>0.43157894736842239</c:v>
                </c:pt>
                <c:pt idx="795">
                  <c:v>0.43157894736842239</c:v>
                </c:pt>
                <c:pt idx="796">
                  <c:v>0.43157894736842239</c:v>
                </c:pt>
                <c:pt idx="797">
                  <c:v>0.43157894736842239</c:v>
                </c:pt>
                <c:pt idx="798">
                  <c:v>0.43157894736842239</c:v>
                </c:pt>
                <c:pt idx="799">
                  <c:v>0.43157894736842239</c:v>
                </c:pt>
                <c:pt idx="800">
                  <c:v>0.43157894736842239</c:v>
                </c:pt>
                <c:pt idx="801">
                  <c:v>0.43157894736842239</c:v>
                </c:pt>
                <c:pt idx="802">
                  <c:v>0.43157894736842239</c:v>
                </c:pt>
                <c:pt idx="803">
                  <c:v>0.43157894736842239</c:v>
                </c:pt>
                <c:pt idx="804">
                  <c:v>0.43157894736842239</c:v>
                </c:pt>
                <c:pt idx="805">
                  <c:v>0.43157894736842239</c:v>
                </c:pt>
                <c:pt idx="806">
                  <c:v>0.43157894736842239</c:v>
                </c:pt>
                <c:pt idx="807">
                  <c:v>0.43157894736842239</c:v>
                </c:pt>
                <c:pt idx="808">
                  <c:v>0.43157894736842239</c:v>
                </c:pt>
                <c:pt idx="809">
                  <c:v>0.43157894736842239</c:v>
                </c:pt>
                <c:pt idx="810">
                  <c:v>0.43157894736842239</c:v>
                </c:pt>
                <c:pt idx="811">
                  <c:v>0.43157894736842239</c:v>
                </c:pt>
                <c:pt idx="812">
                  <c:v>0.43157894736842239</c:v>
                </c:pt>
                <c:pt idx="813">
                  <c:v>0.43157894736842239</c:v>
                </c:pt>
                <c:pt idx="814">
                  <c:v>0.43157894736842239</c:v>
                </c:pt>
                <c:pt idx="815">
                  <c:v>0.43157894736842239</c:v>
                </c:pt>
                <c:pt idx="816">
                  <c:v>0.43157894736842239</c:v>
                </c:pt>
                <c:pt idx="817">
                  <c:v>0.43157894736842239</c:v>
                </c:pt>
                <c:pt idx="818">
                  <c:v>0.43157894736842239</c:v>
                </c:pt>
                <c:pt idx="819">
                  <c:v>0.44210526315789539</c:v>
                </c:pt>
                <c:pt idx="820">
                  <c:v>0.45263157894736844</c:v>
                </c:pt>
                <c:pt idx="821">
                  <c:v>0.45263157894736844</c:v>
                </c:pt>
                <c:pt idx="822">
                  <c:v>0.45263157894736844</c:v>
                </c:pt>
                <c:pt idx="823">
                  <c:v>0.45263157894736844</c:v>
                </c:pt>
                <c:pt idx="824">
                  <c:v>0.46315789473684232</c:v>
                </c:pt>
                <c:pt idx="825">
                  <c:v>0.46315789473684232</c:v>
                </c:pt>
                <c:pt idx="826">
                  <c:v>0.46315789473684232</c:v>
                </c:pt>
                <c:pt idx="827">
                  <c:v>0.47368421052631576</c:v>
                </c:pt>
                <c:pt idx="828">
                  <c:v>0.47368421052631576</c:v>
                </c:pt>
                <c:pt idx="829">
                  <c:v>0.47368421052631576</c:v>
                </c:pt>
                <c:pt idx="830">
                  <c:v>0.48421052631578948</c:v>
                </c:pt>
                <c:pt idx="831">
                  <c:v>0.48421052631578948</c:v>
                </c:pt>
                <c:pt idx="832">
                  <c:v>0.48421052631578948</c:v>
                </c:pt>
                <c:pt idx="833">
                  <c:v>0.48421052631578948</c:v>
                </c:pt>
                <c:pt idx="834">
                  <c:v>0.48421052631578948</c:v>
                </c:pt>
                <c:pt idx="835">
                  <c:v>0.48421052631578948</c:v>
                </c:pt>
                <c:pt idx="836">
                  <c:v>0.48421052631578948</c:v>
                </c:pt>
                <c:pt idx="837">
                  <c:v>0.48421052631578948</c:v>
                </c:pt>
                <c:pt idx="838">
                  <c:v>0.48421052631578948</c:v>
                </c:pt>
                <c:pt idx="839">
                  <c:v>0.48421052631578948</c:v>
                </c:pt>
                <c:pt idx="840">
                  <c:v>0.48421052631578948</c:v>
                </c:pt>
                <c:pt idx="841">
                  <c:v>0.48421052631578948</c:v>
                </c:pt>
                <c:pt idx="842">
                  <c:v>0.48421052631578948</c:v>
                </c:pt>
                <c:pt idx="843">
                  <c:v>0.48421052631578948</c:v>
                </c:pt>
                <c:pt idx="844">
                  <c:v>0.48421052631578948</c:v>
                </c:pt>
                <c:pt idx="845">
                  <c:v>0.48421052631578948</c:v>
                </c:pt>
                <c:pt idx="846">
                  <c:v>0.48421052631578948</c:v>
                </c:pt>
                <c:pt idx="847">
                  <c:v>0.48421052631578948</c:v>
                </c:pt>
                <c:pt idx="848">
                  <c:v>0.48421052631578948</c:v>
                </c:pt>
                <c:pt idx="849">
                  <c:v>0.48421052631578948</c:v>
                </c:pt>
                <c:pt idx="850">
                  <c:v>0.48421052631578948</c:v>
                </c:pt>
                <c:pt idx="851">
                  <c:v>0.48421052631578948</c:v>
                </c:pt>
                <c:pt idx="852">
                  <c:v>0.48421052631578948</c:v>
                </c:pt>
                <c:pt idx="853">
                  <c:v>0.48421052631578948</c:v>
                </c:pt>
                <c:pt idx="854">
                  <c:v>0.48421052631578948</c:v>
                </c:pt>
                <c:pt idx="855">
                  <c:v>0.48421052631578948</c:v>
                </c:pt>
                <c:pt idx="856">
                  <c:v>0.48421052631578948</c:v>
                </c:pt>
                <c:pt idx="857">
                  <c:v>0.49473684210526331</c:v>
                </c:pt>
                <c:pt idx="858">
                  <c:v>0.49473684210526331</c:v>
                </c:pt>
                <c:pt idx="859">
                  <c:v>0.49473684210526331</c:v>
                </c:pt>
                <c:pt idx="860">
                  <c:v>0.49473684210526331</c:v>
                </c:pt>
                <c:pt idx="861">
                  <c:v>0.49473684210526331</c:v>
                </c:pt>
                <c:pt idx="862">
                  <c:v>0.49473684210526331</c:v>
                </c:pt>
                <c:pt idx="863">
                  <c:v>0.49473684210526331</c:v>
                </c:pt>
                <c:pt idx="864">
                  <c:v>0.49473684210526331</c:v>
                </c:pt>
                <c:pt idx="865">
                  <c:v>0.49473684210526331</c:v>
                </c:pt>
                <c:pt idx="866">
                  <c:v>0.49473684210526331</c:v>
                </c:pt>
                <c:pt idx="867">
                  <c:v>0.50526315789473542</c:v>
                </c:pt>
                <c:pt idx="868">
                  <c:v>0.50526315789473542</c:v>
                </c:pt>
                <c:pt idx="869">
                  <c:v>0.50526315789473542</c:v>
                </c:pt>
                <c:pt idx="870">
                  <c:v>0.50526315789473542</c:v>
                </c:pt>
                <c:pt idx="871">
                  <c:v>0.50526315789473542</c:v>
                </c:pt>
                <c:pt idx="872">
                  <c:v>0.50526315789473542</c:v>
                </c:pt>
                <c:pt idx="873">
                  <c:v>0.50526315789473542</c:v>
                </c:pt>
                <c:pt idx="874">
                  <c:v>0.50526315789473542</c:v>
                </c:pt>
                <c:pt idx="875">
                  <c:v>0.50526315789473542</c:v>
                </c:pt>
                <c:pt idx="876">
                  <c:v>0.50526315789473542</c:v>
                </c:pt>
                <c:pt idx="877">
                  <c:v>0.50526315789473542</c:v>
                </c:pt>
                <c:pt idx="878">
                  <c:v>0.50526315789473542</c:v>
                </c:pt>
                <c:pt idx="879">
                  <c:v>0.50526315789473542</c:v>
                </c:pt>
                <c:pt idx="880">
                  <c:v>0.50526315789473542</c:v>
                </c:pt>
                <c:pt idx="881">
                  <c:v>0.50526315789473542</c:v>
                </c:pt>
                <c:pt idx="882">
                  <c:v>0.50526315789473542</c:v>
                </c:pt>
                <c:pt idx="883">
                  <c:v>0.50526315789473542</c:v>
                </c:pt>
                <c:pt idx="884">
                  <c:v>0.50526315789473542</c:v>
                </c:pt>
                <c:pt idx="885">
                  <c:v>0.50526315789473542</c:v>
                </c:pt>
                <c:pt idx="886">
                  <c:v>0.50526315789473542</c:v>
                </c:pt>
                <c:pt idx="887">
                  <c:v>0.50526315789473542</c:v>
                </c:pt>
                <c:pt idx="888">
                  <c:v>0.50526315789473542</c:v>
                </c:pt>
                <c:pt idx="889">
                  <c:v>0.50526315789473542</c:v>
                </c:pt>
                <c:pt idx="890">
                  <c:v>0.50526315789473542</c:v>
                </c:pt>
                <c:pt idx="891">
                  <c:v>0.50526315789473542</c:v>
                </c:pt>
                <c:pt idx="892">
                  <c:v>0.50526315789473542</c:v>
                </c:pt>
                <c:pt idx="893">
                  <c:v>0.50526315789473542</c:v>
                </c:pt>
                <c:pt idx="894">
                  <c:v>0.50526315789473542</c:v>
                </c:pt>
                <c:pt idx="895">
                  <c:v>0.50526315789473542</c:v>
                </c:pt>
                <c:pt idx="896">
                  <c:v>0.50526315789473542</c:v>
                </c:pt>
                <c:pt idx="897">
                  <c:v>0.50526315789473542</c:v>
                </c:pt>
                <c:pt idx="898">
                  <c:v>0.50526315789473542</c:v>
                </c:pt>
                <c:pt idx="899">
                  <c:v>0.50526315789473542</c:v>
                </c:pt>
                <c:pt idx="900">
                  <c:v>0.50526315789473542</c:v>
                </c:pt>
                <c:pt idx="901">
                  <c:v>0.50526315789473542</c:v>
                </c:pt>
                <c:pt idx="902">
                  <c:v>0.50526315789473542</c:v>
                </c:pt>
                <c:pt idx="903">
                  <c:v>0.50526315789473542</c:v>
                </c:pt>
                <c:pt idx="904">
                  <c:v>0.50526315789473542</c:v>
                </c:pt>
                <c:pt idx="905">
                  <c:v>0.50526315789473542</c:v>
                </c:pt>
                <c:pt idx="906">
                  <c:v>0.50526315789473542</c:v>
                </c:pt>
                <c:pt idx="907">
                  <c:v>0.50526315789473542</c:v>
                </c:pt>
                <c:pt idx="908">
                  <c:v>0.50526315789473542</c:v>
                </c:pt>
                <c:pt idx="909">
                  <c:v>0.50526315789473542</c:v>
                </c:pt>
                <c:pt idx="910">
                  <c:v>0.50526315789473542</c:v>
                </c:pt>
                <c:pt idx="911">
                  <c:v>0.50526315789473542</c:v>
                </c:pt>
                <c:pt idx="912">
                  <c:v>0.50526315789473542</c:v>
                </c:pt>
                <c:pt idx="913">
                  <c:v>0.50526315789473542</c:v>
                </c:pt>
                <c:pt idx="914">
                  <c:v>0.50526315789473542</c:v>
                </c:pt>
                <c:pt idx="915">
                  <c:v>0.50526315789473542</c:v>
                </c:pt>
                <c:pt idx="916">
                  <c:v>0.50526315789473542</c:v>
                </c:pt>
                <c:pt idx="917">
                  <c:v>0.50526315789473542</c:v>
                </c:pt>
                <c:pt idx="918">
                  <c:v>0.50526315789473542</c:v>
                </c:pt>
                <c:pt idx="919">
                  <c:v>0.50526315789473542</c:v>
                </c:pt>
                <c:pt idx="920">
                  <c:v>0.50526315789473542</c:v>
                </c:pt>
                <c:pt idx="921">
                  <c:v>0.50526315789473542</c:v>
                </c:pt>
                <c:pt idx="922">
                  <c:v>0.50526315789473542</c:v>
                </c:pt>
                <c:pt idx="923">
                  <c:v>0.50526315789473542</c:v>
                </c:pt>
                <c:pt idx="924">
                  <c:v>0.50526315789473542</c:v>
                </c:pt>
                <c:pt idx="925">
                  <c:v>0.50526315789473542</c:v>
                </c:pt>
                <c:pt idx="926">
                  <c:v>0.50526315789473542</c:v>
                </c:pt>
                <c:pt idx="927">
                  <c:v>0.50526315789473542</c:v>
                </c:pt>
                <c:pt idx="928">
                  <c:v>0.50526315789473542</c:v>
                </c:pt>
                <c:pt idx="929">
                  <c:v>0.50526315789473542</c:v>
                </c:pt>
                <c:pt idx="930">
                  <c:v>0.51578947368421202</c:v>
                </c:pt>
                <c:pt idx="931">
                  <c:v>0.51578947368421202</c:v>
                </c:pt>
                <c:pt idx="932">
                  <c:v>0.51578947368421202</c:v>
                </c:pt>
                <c:pt idx="933">
                  <c:v>0.51578947368421202</c:v>
                </c:pt>
                <c:pt idx="934">
                  <c:v>0.51578947368421202</c:v>
                </c:pt>
                <c:pt idx="935">
                  <c:v>0.51578947368421202</c:v>
                </c:pt>
                <c:pt idx="936">
                  <c:v>0.51578947368421202</c:v>
                </c:pt>
                <c:pt idx="937">
                  <c:v>0.51578947368421202</c:v>
                </c:pt>
                <c:pt idx="938">
                  <c:v>0.51578947368421202</c:v>
                </c:pt>
                <c:pt idx="939">
                  <c:v>0.51578947368421202</c:v>
                </c:pt>
                <c:pt idx="940">
                  <c:v>0.51578947368421202</c:v>
                </c:pt>
                <c:pt idx="941">
                  <c:v>0.51578947368421202</c:v>
                </c:pt>
                <c:pt idx="942">
                  <c:v>0.51578947368421202</c:v>
                </c:pt>
                <c:pt idx="943">
                  <c:v>0.51578947368421202</c:v>
                </c:pt>
                <c:pt idx="944">
                  <c:v>0.51578947368421202</c:v>
                </c:pt>
                <c:pt idx="945">
                  <c:v>0.51578947368421202</c:v>
                </c:pt>
                <c:pt idx="946">
                  <c:v>0.51578947368421202</c:v>
                </c:pt>
                <c:pt idx="947">
                  <c:v>0.51578947368421202</c:v>
                </c:pt>
                <c:pt idx="948">
                  <c:v>0.52631578947368418</c:v>
                </c:pt>
                <c:pt idx="949">
                  <c:v>0.5368421052631579</c:v>
                </c:pt>
                <c:pt idx="950">
                  <c:v>0.5368421052631579</c:v>
                </c:pt>
                <c:pt idx="951">
                  <c:v>0.5368421052631579</c:v>
                </c:pt>
                <c:pt idx="952">
                  <c:v>0.5368421052631579</c:v>
                </c:pt>
                <c:pt idx="953">
                  <c:v>0.5368421052631579</c:v>
                </c:pt>
                <c:pt idx="954">
                  <c:v>0.5368421052631579</c:v>
                </c:pt>
                <c:pt idx="955">
                  <c:v>0.5368421052631579</c:v>
                </c:pt>
                <c:pt idx="956">
                  <c:v>0.5368421052631579</c:v>
                </c:pt>
                <c:pt idx="957">
                  <c:v>0.5368421052631579</c:v>
                </c:pt>
                <c:pt idx="958">
                  <c:v>0.5368421052631579</c:v>
                </c:pt>
                <c:pt idx="959">
                  <c:v>0.5368421052631579</c:v>
                </c:pt>
                <c:pt idx="960">
                  <c:v>0.5368421052631579</c:v>
                </c:pt>
                <c:pt idx="961">
                  <c:v>0.5368421052631579</c:v>
                </c:pt>
                <c:pt idx="962">
                  <c:v>0.5368421052631579</c:v>
                </c:pt>
                <c:pt idx="963">
                  <c:v>0.5368421052631579</c:v>
                </c:pt>
                <c:pt idx="964">
                  <c:v>0.54736842105263006</c:v>
                </c:pt>
                <c:pt idx="965">
                  <c:v>0.54736842105263006</c:v>
                </c:pt>
                <c:pt idx="966">
                  <c:v>0.54736842105263006</c:v>
                </c:pt>
                <c:pt idx="967">
                  <c:v>0.54736842105263006</c:v>
                </c:pt>
                <c:pt idx="968">
                  <c:v>0.54736842105263006</c:v>
                </c:pt>
                <c:pt idx="969">
                  <c:v>0.54736842105263006</c:v>
                </c:pt>
                <c:pt idx="970">
                  <c:v>0.55789473684210644</c:v>
                </c:pt>
                <c:pt idx="971">
                  <c:v>0.55789473684210644</c:v>
                </c:pt>
                <c:pt idx="972">
                  <c:v>0.55789473684210644</c:v>
                </c:pt>
                <c:pt idx="973">
                  <c:v>0.55789473684210644</c:v>
                </c:pt>
                <c:pt idx="974">
                  <c:v>0.55789473684210644</c:v>
                </c:pt>
                <c:pt idx="975">
                  <c:v>0.55789473684210644</c:v>
                </c:pt>
                <c:pt idx="976">
                  <c:v>0.56842105263158182</c:v>
                </c:pt>
                <c:pt idx="977">
                  <c:v>0.56842105263158182</c:v>
                </c:pt>
                <c:pt idx="978">
                  <c:v>0.56842105263158182</c:v>
                </c:pt>
                <c:pt idx="979">
                  <c:v>0.56842105263158182</c:v>
                </c:pt>
                <c:pt idx="980">
                  <c:v>0.56842105263158182</c:v>
                </c:pt>
                <c:pt idx="981">
                  <c:v>0.57894736842105254</c:v>
                </c:pt>
                <c:pt idx="982">
                  <c:v>0.57894736842105254</c:v>
                </c:pt>
                <c:pt idx="983">
                  <c:v>0.57894736842105254</c:v>
                </c:pt>
                <c:pt idx="984">
                  <c:v>0.57894736842105254</c:v>
                </c:pt>
                <c:pt idx="985">
                  <c:v>0.57894736842105254</c:v>
                </c:pt>
                <c:pt idx="986">
                  <c:v>0.57894736842105254</c:v>
                </c:pt>
                <c:pt idx="987">
                  <c:v>0.57894736842105254</c:v>
                </c:pt>
                <c:pt idx="988">
                  <c:v>0.57894736842105254</c:v>
                </c:pt>
                <c:pt idx="989">
                  <c:v>0.57894736842105254</c:v>
                </c:pt>
                <c:pt idx="990">
                  <c:v>0.57894736842105254</c:v>
                </c:pt>
                <c:pt idx="991">
                  <c:v>0.57894736842105254</c:v>
                </c:pt>
                <c:pt idx="992">
                  <c:v>0.57894736842105254</c:v>
                </c:pt>
                <c:pt idx="993">
                  <c:v>0.57894736842105254</c:v>
                </c:pt>
                <c:pt idx="994">
                  <c:v>0.57894736842105254</c:v>
                </c:pt>
                <c:pt idx="995">
                  <c:v>0.57894736842105254</c:v>
                </c:pt>
                <c:pt idx="996">
                  <c:v>0.57894736842105254</c:v>
                </c:pt>
                <c:pt idx="997">
                  <c:v>0.57894736842105254</c:v>
                </c:pt>
                <c:pt idx="998">
                  <c:v>0.57894736842105254</c:v>
                </c:pt>
                <c:pt idx="999">
                  <c:v>0.57894736842105254</c:v>
                </c:pt>
                <c:pt idx="1000">
                  <c:v>0.57894736842105254</c:v>
                </c:pt>
                <c:pt idx="1001">
                  <c:v>0.57894736842105254</c:v>
                </c:pt>
                <c:pt idx="1002">
                  <c:v>0.57894736842105254</c:v>
                </c:pt>
                <c:pt idx="1003">
                  <c:v>0.58947368421052637</c:v>
                </c:pt>
                <c:pt idx="1004">
                  <c:v>0.58947368421052637</c:v>
                </c:pt>
                <c:pt idx="1005">
                  <c:v>0.58947368421052637</c:v>
                </c:pt>
                <c:pt idx="1006">
                  <c:v>0.58947368421052637</c:v>
                </c:pt>
                <c:pt idx="1007">
                  <c:v>0.58947368421052637</c:v>
                </c:pt>
                <c:pt idx="1008">
                  <c:v>0.58947368421052637</c:v>
                </c:pt>
                <c:pt idx="1009">
                  <c:v>0.60000000000000064</c:v>
                </c:pt>
                <c:pt idx="1010">
                  <c:v>0.60000000000000064</c:v>
                </c:pt>
                <c:pt idx="1011">
                  <c:v>0.60000000000000064</c:v>
                </c:pt>
                <c:pt idx="1012">
                  <c:v>0.60000000000000064</c:v>
                </c:pt>
                <c:pt idx="1013">
                  <c:v>0.60000000000000064</c:v>
                </c:pt>
                <c:pt idx="1014">
                  <c:v>0.60000000000000064</c:v>
                </c:pt>
                <c:pt idx="1015">
                  <c:v>0.60000000000000064</c:v>
                </c:pt>
                <c:pt idx="1016">
                  <c:v>0.60000000000000064</c:v>
                </c:pt>
                <c:pt idx="1017">
                  <c:v>0.60000000000000064</c:v>
                </c:pt>
                <c:pt idx="1018">
                  <c:v>0.60000000000000064</c:v>
                </c:pt>
                <c:pt idx="1019">
                  <c:v>0.60000000000000064</c:v>
                </c:pt>
                <c:pt idx="1020">
                  <c:v>0.60000000000000064</c:v>
                </c:pt>
                <c:pt idx="1021">
                  <c:v>0.60000000000000064</c:v>
                </c:pt>
                <c:pt idx="1022">
                  <c:v>0.60000000000000064</c:v>
                </c:pt>
                <c:pt idx="1023">
                  <c:v>0.60000000000000064</c:v>
                </c:pt>
                <c:pt idx="1024">
                  <c:v>0.60000000000000064</c:v>
                </c:pt>
                <c:pt idx="1025">
                  <c:v>0.60000000000000064</c:v>
                </c:pt>
                <c:pt idx="1026">
                  <c:v>0.60000000000000064</c:v>
                </c:pt>
                <c:pt idx="1027">
                  <c:v>0.60000000000000064</c:v>
                </c:pt>
                <c:pt idx="1028">
                  <c:v>0.60000000000000064</c:v>
                </c:pt>
                <c:pt idx="1029">
                  <c:v>0.60000000000000064</c:v>
                </c:pt>
                <c:pt idx="1030">
                  <c:v>0.60000000000000064</c:v>
                </c:pt>
                <c:pt idx="1031">
                  <c:v>0.61052631578947369</c:v>
                </c:pt>
                <c:pt idx="1032">
                  <c:v>0.62105263157894763</c:v>
                </c:pt>
                <c:pt idx="1033">
                  <c:v>0.62105263157894763</c:v>
                </c:pt>
                <c:pt idx="1034">
                  <c:v>0.62105263157894763</c:v>
                </c:pt>
                <c:pt idx="1035">
                  <c:v>0.62105263157894763</c:v>
                </c:pt>
                <c:pt idx="1036">
                  <c:v>0.62105263157894763</c:v>
                </c:pt>
                <c:pt idx="1037">
                  <c:v>0.62105263157894763</c:v>
                </c:pt>
                <c:pt idx="1038">
                  <c:v>0.62105263157894763</c:v>
                </c:pt>
                <c:pt idx="1039">
                  <c:v>0.62105263157894763</c:v>
                </c:pt>
                <c:pt idx="1040">
                  <c:v>0.62105263157894763</c:v>
                </c:pt>
                <c:pt idx="1041">
                  <c:v>0.62105263157894763</c:v>
                </c:pt>
                <c:pt idx="1042">
                  <c:v>0.62105263157894763</c:v>
                </c:pt>
                <c:pt idx="1043">
                  <c:v>0.62105263157894763</c:v>
                </c:pt>
                <c:pt idx="1044">
                  <c:v>0.62105263157894763</c:v>
                </c:pt>
                <c:pt idx="1045">
                  <c:v>0.62105263157894763</c:v>
                </c:pt>
                <c:pt idx="1046">
                  <c:v>0.62105263157894763</c:v>
                </c:pt>
                <c:pt idx="1047">
                  <c:v>0.62105263157894763</c:v>
                </c:pt>
                <c:pt idx="1048">
                  <c:v>0.62105263157894763</c:v>
                </c:pt>
                <c:pt idx="1049">
                  <c:v>0.62105263157894763</c:v>
                </c:pt>
                <c:pt idx="1050">
                  <c:v>0.62105263157894763</c:v>
                </c:pt>
                <c:pt idx="1051">
                  <c:v>0.62105263157894763</c:v>
                </c:pt>
                <c:pt idx="1052">
                  <c:v>0.62105263157894763</c:v>
                </c:pt>
                <c:pt idx="1053">
                  <c:v>0.62105263157894763</c:v>
                </c:pt>
                <c:pt idx="1054">
                  <c:v>0.62105263157894763</c:v>
                </c:pt>
                <c:pt idx="1055">
                  <c:v>0.62105263157894763</c:v>
                </c:pt>
                <c:pt idx="1056">
                  <c:v>0.62105263157894763</c:v>
                </c:pt>
                <c:pt idx="1057">
                  <c:v>0.62105263157894763</c:v>
                </c:pt>
                <c:pt idx="1058">
                  <c:v>0.62105263157894763</c:v>
                </c:pt>
                <c:pt idx="1059">
                  <c:v>0.62105263157894763</c:v>
                </c:pt>
                <c:pt idx="1060">
                  <c:v>0.63157894736842235</c:v>
                </c:pt>
                <c:pt idx="1061">
                  <c:v>0.63157894736842235</c:v>
                </c:pt>
                <c:pt idx="1062">
                  <c:v>0.63157894736842235</c:v>
                </c:pt>
                <c:pt idx="1063">
                  <c:v>0.63157894736842235</c:v>
                </c:pt>
                <c:pt idx="1064">
                  <c:v>0.63157894736842235</c:v>
                </c:pt>
                <c:pt idx="1065">
                  <c:v>0.63157894736842235</c:v>
                </c:pt>
                <c:pt idx="1066">
                  <c:v>0.64210526315789662</c:v>
                </c:pt>
                <c:pt idx="1067">
                  <c:v>0.64210526315789662</c:v>
                </c:pt>
                <c:pt idx="1068">
                  <c:v>0.64210526315789662</c:v>
                </c:pt>
                <c:pt idx="1069">
                  <c:v>0.65263157894736845</c:v>
                </c:pt>
                <c:pt idx="1070">
                  <c:v>0.65263157894736845</c:v>
                </c:pt>
                <c:pt idx="1071">
                  <c:v>0.65263157894736845</c:v>
                </c:pt>
                <c:pt idx="1072">
                  <c:v>0.65263157894736845</c:v>
                </c:pt>
                <c:pt idx="1073">
                  <c:v>0.65263157894736845</c:v>
                </c:pt>
                <c:pt idx="1074">
                  <c:v>0.65263157894736845</c:v>
                </c:pt>
                <c:pt idx="1075">
                  <c:v>0.65263157894736845</c:v>
                </c:pt>
                <c:pt idx="1076">
                  <c:v>0.65263157894736845</c:v>
                </c:pt>
                <c:pt idx="1077">
                  <c:v>0.65263157894736845</c:v>
                </c:pt>
                <c:pt idx="1078">
                  <c:v>0.66315789473684261</c:v>
                </c:pt>
                <c:pt idx="1079">
                  <c:v>0.66315789473684261</c:v>
                </c:pt>
                <c:pt idx="1080">
                  <c:v>0.66315789473684261</c:v>
                </c:pt>
                <c:pt idx="1081">
                  <c:v>0.66315789473684261</c:v>
                </c:pt>
                <c:pt idx="1082">
                  <c:v>0.66315789473684261</c:v>
                </c:pt>
                <c:pt idx="1083">
                  <c:v>0.66315789473684261</c:v>
                </c:pt>
                <c:pt idx="1084">
                  <c:v>0.67368421052631822</c:v>
                </c:pt>
                <c:pt idx="1085">
                  <c:v>0.67368421052631822</c:v>
                </c:pt>
                <c:pt idx="1086">
                  <c:v>0.68421052631578971</c:v>
                </c:pt>
                <c:pt idx="1087">
                  <c:v>0.68421052631578971</c:v>
                </c:pt>
                <c:pt idx="1088">
                  <c:v>0.68421052631578971</c:v>
                </c:pt>
                <c:pt idx="1089">
                  <c:v>0.68421052631578971</c:v>
                </c:pt>
                <c:pt idx="1090">
                  <c:v>0.68421052631578971</c:v>
                </c:pt>
                <c:pt idx="1091">
                  <c:v>0.68421052631578971</c:v>
                </c:pt>
                <c:pt idx="1092">
                  <c:v>0.69473684210526332</c:v>
                </c:pt>
                <c:pt idx="1093">
                  <c:v>0.70526315789473659</c:v>
                </c:pt>
                <c:pt idx="1094">
                  <c:v>0.70526315789473659</c:v>
                </c:pt>
                <c:pt idx="1095">
                  <c:v>0.70526315789473659</c:v>
                </c:pt>
                <c:pt idx="1096">
                  <c:v>0.71578947368421275</c:v>
                </c:pt>
                <c:pt idx="1097">
                  <c:v>0.71578947368421275</c:v>
                </c:pt>
                <c:pt idx="1098">
                  <c:v>0.71578947368421275</c:v>
                </c:pt>
                <c:pt idx="1099">
                  <c:v>0.71578947368421275</c:v>
                </c:pt>
                <c:pt idx="1100">
                  <c:v>0.71578947368421275</c:v>
                </c:pt>
                <c:pt idx="1101">
                  <c:v>0.71578947368421275</c:v>
                </c:pt>
                <c:pt idx="1102">
                  <c:v>0.71578947368421275</c:v>
                </c:pt>
                <c:pt idx="1103">
                  <c:v>0.71578947368421275</c:v>
                </c:pt>
                <c:pt idx="1104">
                  <c:v>0.71578947368421275</c:v>
                </c:pt>
                <c:pt idx="1105">
                  <c:v>0.71578947368421275</c:v>
                </c:pt>
                <c:pt idx="1106">
                  <c:v>0.71578947368421275</c:v>
                </c:pt>
                <c:pt idx="1107">
                  <c:v>0.71578947368421275</c:v>
                </c:pt>
                <c:pt idx="1108">
                  <c:v>0.71578947368421275</c:v>
                </c:pt>
                <c:pt idx="1109">
                  <c:v>0.71578947368421275</c:v>
                </c:pt>
                <c:pt idx="1110">
                  <c:v>0.71578947368421275</c:v>
                </c:pt>
                <c:pt idx="1111">
                  <c:v>0.71578947368421275</c:v>
                </c:pt>
                <c:pt idx="1112">
                  <c:v>0.71578947368421275</c:v>
                </c:pt>
                <c:pt idx="1113">
                  <c:v>0.72631578947368425</c:v>
                </c:pt>
                <c:pt idx="1114">
                  <c:v>0.72631578947368425</c:v>
                </c:pt>
                <c:pt idx="1115">
                  <c:v>0.72631578947368425</c:v>
                </c:pt>
                <c:pt idx="1116">
                  <c:v>0.72631578947368425</c:v>
                </c:pt>
                <c:pt idx="1117">
                  <c:v>0.72631578947368425</c:v>
                </c:pt>
                <c:pt idx="1118">
                  <c:v>0.72631578947368425</c:v>
                </c:pt>
                <c:pt idx="1119">
                  <c:v>0.72631578947368425</c:v>
                </c:pt>
                <c:pt idx="1120">
                  <c:v>0.72631578947368425</c:v>
                </c:pt>
                <c:pt idx="1121">
                  <c:v>0.72631578947368425</c:v>
                </c:pt>
                <c:pt idx="1122">
                  <c:v>0.72631578947368425</c:v>
                </c:pt>
                <c:pt idx="1123">
                  <c:v>0.72631578947368425</c:v>
                </c:pt>
                <c:pt idx="1124">
                  <c:v>0.72631578947368425</c:v>
                </c:pt>
                <c:pt idx="1125">
                  <c:v>0.72631578947368425</c:v>
                </c:pt>
                <c:pt idx="1126">
                  <c:v>0.72631578947368425</c:v>
                </c:pt>
                <c:pt idx="1127">
                  <c:v>0.72631578947368425</c:v>
                </c:pt>
                <c:pt idx="1128">
                  <c:v>0.72631578947368425</c:v>
                </c:pt>
                <c:pt idx="1129">
                  <c:v>0.72631578947368425</c:v>
                </c:pt>
                <c:pt idx="1130">
                  <c:v>0.72631578947368425</c:v>
                </c:pt>
                <c:pt idx="1131">
                  <c:v>0.72631578947368425</c:v>
                </c:pt>
                <c:pt idx="1132">
                  <c:v>0.73684210526315785</c:v>
                </c:pt>
                <c:pt idx="1133">
                  <c:v>0.73684210526315785</c:v>
                </c:pt>
                <c:pt idx="1134">
                  <c:v>0.73684210526315785</c:v>
                </c:pt>
                <c:pt idx="1135">
                  <c:v>0.73684210526315785</c:v>
                </c:pt>
                <c:pt idx="1136">
                  <c:v>0.73684210526315785</c:v>
                </c:pt>
                <c:pt idx="1137">
                  <c:v>0.73684210526315785</c:v>
                </c:pt>
                <c:pt idx="1138">
                  <c:v>0.73684210526315785</c:v>
                </c:pt>
                <c:pt idx="1139">
                  <c:v>0.73684210526315785</c:v>
                </c:pt>
                <c:pt idx="1140">
                  <c:v>0.73684210526315785</c:v>
                </c:pt>
                <c:pt idx="1141">
                  <c:v>0.73684210526315785</c:v>
                </c:pt>
                <c:pt idx="1142">
                  <c:v>0.73684210526315785</c:v>
                </c:pt>
                <c:pt idx="1143">
                  <c:v>0.73684210526315785</c:v>
                </c:pt>
                <c:pt idx="1144">
                  <c:v>0.73684210526315785</c:v>
                </c:pt>
                <c:pt idx="1145">
                  <c:v>0.73684210526315785</c:v>
                </c:pt>
                <c:pt idx="1146">
                  <c:v>0.73684210526315785</c:v>
                </c:pt>
                <c:pt idx="1147">
                  <c:v>0.73684210526315785</c:v>
                </c:pt>
                <c:pt idx="1148">
                  <c:v>0.73684210526315785</c:v>
                </c:pt>
                <c:pt idx="1149">
                  <c:v>0.73684210526315785</c:v>
                </c:pt>
                <c:pt idx="1150">
                  <c:v>0.73684210526315785</c:v>
                </c:pt>
                <c:pt idx="1151">
                  <c:v>0.73684210526315785</c:v>
                </c:pt>
                <c:pt idx="1152">
                  <c:v>0.73684210526315785</c:v>
                </c:pt>
                <c:pt idx="1153">
                  <c:v>0.73684210526315785</c:v>
                </c:pt>
                <c:pt idx="1154">
                  <c:v>0.73684210526315785</c:v>
                </c:pt>
                <c:pt idx="1155">
                  <c:v>0.73684210526315785</c:v>
                </c:pt>
                <c:pt idx="1156">
                  <c:v>0.73684210526315785</c:v>
                </c:pt>
                <c:pt idx="1157">
                  <c:v>0.73684210526315785</c:v>
                </c:pt>
                <c:pt idx="1158">
                  <c:v>0.73684210526315785</c:v>
                </c:pt>
                <c:pt idx="1159">
                  <c:v>0.73684210526315785</c:v>
                </c:pt>
                <c:pt idx="1160">
                  <c:v>0.73684210526315785</c:v>
                </c:pt>
                <c:pt idx="1161">
                  <c:v>0.74736842105263157</c:v>
                </c:pt>
                <c:pt idx="1162">
                  <c:v>0.74736842105263157</c:v>
                </c:pt>
                <c:pt idx="1163">
                  <c:v>0.74736842105263157</c:v>
                </c:pt>
                <c:pt idx="1164">
                  <c:v>0.74736842105263157</c:v>
                </c:pt>
                <c:pt idx="1165">
                  <c:v>0.74736842105263157</c:v>
                </c:pt>
                <c:pt idx="1166">
                  <c:v>0.74736842105263157</c:v>
                </c:pt>
                <c:pt idx="1167">
                  <c:v>0.74736842105263157</c:v>
                </c:pt>
                <c:pt idx="1168">
                  <c:v>0.74736842105263157</c:v>
                </c:pt>
                <c:pt idx="1169">
                  <c:v>0.74736842105263157</c:v>
                </c:pt>
                <c:pt idx="1170">
                  <c:v>0.74736842105263157</c:v>
                </c:pt>
                <c:pt idx="1171">
                  <c:v>0.74736842105263157</c:v>
                </c:pt>
                <c:pt idx="1172">
                  <c:v>0.74736842105263157</c:v>
                </c:pt>
                <c:pt idx="1173">
                  <c:v>0.74736842105263157</c:v>
                </c:pt>
                <c:pt idx="1174">
                  <c:v>0.74736842105263157</c:v>
                </c:pt>
                <c:pt idx="1175">
                  <c:v>0.74736842105263157</c:v>
                </c:pt>
                <c:pt idx="1176">
                  <c:v>0.74736842105263157</c:v>
                </c:pt>
                <c:pt idx="1177">
                  <c:v>0.74736842105263157</c:v>
                </c:pt>
                <c:pt idx="1178">
                  <c:v>0.74736842105263157</c:v>
                </c:pt>
                <c:pt idx="1179">
                  <c:v>0.74736842105263157</c:v>
                </c:pt>
                <c:pt idx="1180">
                  <c:v>0.74736842105263157</c:v>
                </c:pt>
                <c:pt idx="1181">
                  <c:v>0.74736842105263157</c:v>
                </c:pt>
                <c:pt idx="1182">
                  <c:v>0.74736842105263157</c:v>
                </c:pt>
                <c:pt idx="1183">
                  <c:v>0.74736842105263157</c:v>
                </c:pt>
                <c:pt idx="1184">
                  <c:v>0.74736842105263157</c:v>
                </c:pt>
                <c:pt idx="1185">
                  <c:v>0.74736842105263157</c:v>
                </c:pt>
                <c:pt idx="1186">
                  <c:v>0.74736842105263157</c:v>
                </c:pt>
                <c:pt idx="1187">
                  <c:v>0.74736842105263157</c:v>
                </c:pt>
                <c:pt idx="1188">
                  <c:v>0.74736842105263157</c:v>
                </c:pt>
                <c:pt idx="1189">
                  <c:v>0.74736842105263157</c:v>
                </c:pt>
                <c:pt idx="1190">
                  <c:v>0.74736842105263157</c:v>
                </c:pt>
                <c:pt idx="1191">
                  <c:v>0.74736842105263157</c:v>
                </c:pt>
                <c:pt idx="1192">
                  <c:v>0.74736842105263157</c:v>
                </c:pt>
                <c:pt idx="1193">
                  <c:v>0.74736842105263157</c:v>
                </c:pt>
                <c:pt idx="1194">
                  <c:v>0.74736842105263157</c:v>
                </c:pt>
                <c:pt idx="1195">
                  <c:v>0.74736842105263157</c:v>
                </c:pt>
                <c:pt idx="1196">
                  <c:v>0.74736842105263157</c:v>
                </c:pt>
                <c:pt idx="1197">
                  <c:v>0.74736842105263157</c:v>
                </c:pt>
                <c:pt idx="1198">
                  <c:v>0.74736842105263157</c:v>
                </c:pt>
                <c:pt idx="1199">
                  <c:v>0.74736842105263157</c:v>
                </c:pt>
                <c:pt idx="1200">
                  <c:v>0.75789473684210706</c:v>
                </c:pt>
                <c:pt idx="1201">
                  <c:v>0.75789473684210706</c:v>
                </c:pt>
                <c:pt idx="1202">
                  <c:v>0.75789473684210706</c:v>
                </c:pt>
                <c:pt idx="1203">
                  <c:v>0.75789473684210706</c:v>
                </c:pt>
                <c:pt idx="1204">
                  <c:v>0.75789473684210706</c:v>
                </c:pt>
                <c:pt idx="1205">
                  <c:v>0.75789473684210706</c:v>
                </c:pt>
                <c:pt idx="1206">
                  <c:v>0.75789473684210706</c:v>
                </c:pt>
                <c:pt idx="1207">
                  <c:v>0.75789473684210706</c:v>
                </c:pt>
                <c:pt idx="1208">
                  <c:v>0.75789473684210706</c:v>
                </c:pt>
                <c:pt idx="1209">
                  <c:v>0.76842105263158267</c:v>
                </c:pt>
                <c:pt idx="1210">
                  <c:v>0.76842105263158267</c:v>
                </c:pt>
                <c:pt idx="1211">
                  <c:v>0.76842105263158267</c:v>
                </c:pt>
                <c:pt idx="1212">
                  <c:v>0.76842105263158267</c:v>
                </c:pt>
                <c:pt idx="1213">
                  <c:v>0.76842105263158267</c:v>
                </c:pt>
                <c:pt idx="1214">
                  <c:v>0.76842105263158267</c:v>
                </c:pt>
                <c:pt idx="1215">
                  <c:v>0.76842105263158267</c:v>
                </c:pt>
                <c:pt idx="1216">
                  <c:v>0.77894736842105261</c:v>
                </c:pt>
                <c:pt idx="1217">
                  <c:v>0.77894736842105261</c:v>
                </c:pt>
                <c:pt idx="1218">
                  <c:v>0.77894736842105261</c:v>
                </c:pt>
                <c:pt idx="1219">
                  <c:v>0.77894736842105261</c:v>
                </c:pt>
                <c:pt idx="1220">
                  <c:v>0.77894736842105261</c:v>
                </c:pt>
                <c:pt idx="1221">
                  <c:v>0.77894736842105261</c:v>
                </c:pt>
                <c:pt idx="1222">
                  <c:v>0.77894736842105261</c:v>
                </c:pt>
                <c:pt idx="1223">
                  <c:v>0.77894736842105261</c:v>
                </c:pt>
                <c:pt idx="1224">
                  <c:v>0.78947368421052633</c:v>
                </c:pt>
                <c:pt idx="1225">
                  <c:v>0.78947368421052633</c:v>
                </c:pt>
                <c:pt idx="1226">
                  <c:v>0.78947368421052633</c:v>
                </c:pt>
                <c:pt idx="1227">
                  <c:v>0.78947368421052633</c:v>
                </c:pt>
                <c:pt idx="1228">
                  <c:v>0.78947368421052633</c:v>
                </c:pt>
                <c:pt idx="1229">
                  <c:v>0.78947368421052633</c:v>
                </c:pt>
                <c:pt idx="1230">
                  <c:v>0.78947368421052633</c:v>
                </c:pt>
                <c:pt idx="1231">
                  <c:v>0.8</c:v>
                </c:pt>
                <c:pt idx="1232">
                  <c:v>0.8</c:v>
                </c:pt>
                <c:pt idx="1233">
                  <c:v>0.8</c:v>
                </c:pt>
                <c:pt idx="1234">
                  <c:v>0.8</c:v>
                </c:pt>
                <c:pt idx="1235">
                  <c:v>0.8</c:v>
                </c:pt>
                <c:pt idx="1236">
                  <c:v>0.8</c:v>
                </c:pt>
                <c:pt idx="1237">
                  <c:v>0.8</c:v>
                </c:pt>
                <c:pt idx="1238">
                  <c:v>0.8</c:v>
                </c:pt>
                <c:pt idx="1239">
                  <c:v>0.8</c:v>
                </c:pt>
                <c:pt idx="1240">
                  <c:v>0.8</c:v>
                </c:pt>
                <c:pt idx="1241">
                  <c:v>0.8</c:v>
                </c:pt>
                <c:pt idx="1242">
                  <c:v>0.81052631578947354</c:v>
                </c:pt>
                <c:pt idx="1243">
                  <c:v>0.81052631578947354</c:v>
                </c:pt>
                <c:pt idx="1244">
                  <c:v>0.81052631578947354</c:v>
                </c:pt>
                <c:pt idx="1245">
                  <c:v>0.81052631578947354</c:v>
                </c:pt>
                <c:pt idx="1246">
                  <c:v>0.8210526315789477</c:v>
                </c:pt>
                <c:pt idx="1247">
                  <c:v>0.8210526315789477</c:v>
                </c:pt>
                <c:pt idx="1248">
                  <c:v>0.8210526315789477</c:v>
                </c:pt>
                <c:pt idx="1249">
                  <c:v>0.8210526315789477</c:v>
                </c:pt>
                <c:pt idx="1250">
                  <c:v>0.8210526315789477</c:v>
                </c:pt>
                <c:pt idx="1251">
                  <c:v>0.8210526315789477</c:v>
                </c:pt>
                <c:pt idx="1252">
                  <c:v>0.83157894736842164</c:v>
                </c:pt>
                <c:pt idx="1253">
                  <c:v>0.83157894736842164</c:v>
                </c:pt>
                <c:pt idx="1254">
                  <c:v>0.84210526315789613</c:v>
                </c:pt>
                <c:pt idx="1255">
                  <c:v>0.85263157894736841</c:v>
                </c:pt>
                <c:pt idx="1256">
                  <c:v>0.85263157894736841</c:v>
                </c:pt>
                <c:pt idx="1257">
                  <c:v>0.85263157894736841</c:v>
                </c:pt>
                <c:pt idx="1258">
                  <c:v>0.85263157894736841</c:v>
                </c:pt>
                <c:pt idx="1259">
                  <c:v>0.85263157894736841</c:v>
                </c:pt>
                <c:pt idx="1260">
                  <c:v>0.85263157894736841</c:v>
                </c:pt>
                <c:pt idx="1261">
                  <c:v>0.85263157894736841</c:v>
                </c:pt>
                <c:pt idx="1262">
                  <c:v>0.85263157894736841</c:v>
                </c:pt>
                <c:pt idx="1263">
                  <c:v>0.85263157894736841</c:v>
                </c:pt>
                <c:pt idx="1264">
                  <c:v>0.85263157894736841</c:v>
                </c:pt>
                <c:pt idx="1265">
                  <c:v>0.86315789473684212</c:v>
                </c:pt>
                <c:pt idx="1266">
                  <c:v>0.86315789473684212</c:v>
                </c:pt>
                <c:pt idx="1267">
                  <c:v>0.86315789473684212</c:v>
                </c:pt>
                <c:pt idx="1268">
                  <c:v>0.87368421052631773</c:v>
                </c:pt>
                <c:pt idx="1269">
                  <c:v>0.87368421052631773</c:v>
                </c:pt>
                <c:pt idx="1270">
                  <c:v>0.87368421052631773</c:v>
                </c:pt>
                <c:pt idx="1271">
                  <c:v>0.88421052631578967</c:v>
                </c:pt>
                <c:pt idx="1272">
                  <c:v>0.89473684210526327</c:v>
                </c:pt>
                <c:pt idx="1273">
                  <c:v>0.89473684210526327</c:v>
                </c:pt>
                <c:pt idx="1274">
                  <c:v>0.89473684210526327</c:v>
                </c:pt>
                <c:pt idx="1275">
                  <c:v>0.89473684210526327</c:v>
                </c:pt>
                <c:pt idx="1276">
                  <c:v>0.89473684210526327</c:v>
                </c:pt>
                <c:pt idx="1277">
                  <c:v>0.89473684210526327</c:v>
                </c:pt>
                <c:pt idx="1278">
                  <c:v>0.89473684210526327</c:v>
                </c:pt>
                <c:pt idx="1279">
                  <c:v>0.89473684210526327</c:v>
                </c:pt>
                <c:pt idx="1280">
                  <c:v>0.89473684210526327</c:v>
                </c:pt>
                <c:pt idx="1281">
                  <c:v>0.89473684210526327</c:v>
                </c:pt>
                <c:pt idx="1282">
                  <c:v>0.89473684210526327</c:v>
                </c:pt>
                <c:pt idx="1283">
                  <c:v>0.90526315789473566</c:v>
                </c:pt>
                <c:pt idx="1284">
                  <c:v>0.90526315789473566</c:v>
                </c:pt>
                <c:pt idx="1285">
                  <c:v>0.90526315789473566</c:v>
                </c:pt>
                <c:pt idx="1286">
                  <c:v>0.90526315789473566</c:v>
                </c:pt>
                <c:pt idx="1287">
                  <c:v>0.90526315789473566</c:v>
                </c:pt>
                <c:pt idx="1288">
                  <c:v>0.91578947368421204</c:v>
                </c:pt>
                <c:pt idx="1289">
                  <c:v>0.91578947368421204</c:v>
                </c:pt>
                <c:pt idx="1290">
                  <c:v>0.91578947368421204</c:v>
                </c:pt>
                <c:pt idx="1291">
                  <c:v>0.91578947368421204</c:v>
                </c:pt>
                <c:pt idx="1292">
                  <c:v>0.91578947368421204</c:v>
                </c:pt>
                <c:pt idx="1293">
                  <c:v>0.91578947368421204</c:v>
                </c:pt>
                <c:pt idx="1294">
                  <c:v>0.9263157894736842</c:v>
                </c:pt>
                <c:pt idx="1295">
                  <c:v>0.93684210526315792</c:v>
                </c:pt>
                <c:pt idx="1296">
                  <c:v>0.93684210526315792</c:v>
                </c:pt>
                <c:pt idx="1297">
                  <c:v>0.93684210526315792</c:v>
                </c:pt>
                <c:pt idx="1298">
                  <c:v>0.93684210526315792</c:v>
                </c:pt>
                <c:pt idx="1299">
                  <c:v>0.94736842105263019</c:v>
                </c:pt>
                <c:pt idx="1300">
                  <c:v>0.94736842105263019</c:v>
                </c:pt>
                <c:pt idx="1301">
                  <c:v>0.94736842105263019</c:v>
                </c:pt>
                <c:pt idx="1302">
                  <c:v>0.94736842105263019</c:v>
                </c:pt>
                <c:pt idx="1303">
                  <c:v>0.94736842105263019</c:v>
                </c:pt>
                <c:pt idx="1304">
                  <c:v>0.94736842105263019</c:v>
                </c:pt>
                <c:pt idx="1305">
                  <c:v>0.94736842105263019</c:v>
                </c:pt>
                <c:pt idx="1306">
                  <c:v>0.94736842105263019</c:v>
                </c:pt>
                <c:pt idx="1307">
                  <c:v>0.94736842105263019</c:v>
                </c:pt>
                <c:pt idx="1308">
                  <c:v>0.95789473684210669</c:v>
                </c:pt>
                <c:pt idx="1309">
                  <c:v>0.95789473684210669</c:v>
                </c:pt>
                <c:pt idx="1310">
                  <c:v>0.95789473684210669</c:v>
                </c:pt>
                <c:pt idx="1311">
                  <c:v>0.96842105263158207</c:v>
                </c:pt>
                <c:pt idx="1312">
                  <c:v>0.96842105263158207</c:v>
                </c:pt>
                <c:pt idx="1313">
                  <c:v>0.96842105263158207</c:v>
                </c:pt>
                <c:pt idx="1314">
                  <c:v>0.96842105263158207</c:v>
                </c:pt>
                <c:pt idx="1315">
                  <c:v>0.97894736842105268</c:v>
                </c:pt>
                <c:pt idx="1316">
                  <c:v>0.97894736842105268</c:v>
                </c:pt>
                <c:pt idx="1317">
                  <c:v>0.97894736842105268</c:v>
                </c:pt>
                <c:pt idx="1318">
                  <c:v>0.97894736842105268</c:v>
                </c:pt>
                <c:pt idx="1319">
                  <c:v>0.98947368421052628</c:v>
                </c:pt>
                <c:pt idx="1320">
                  <c:v>0.98947368421052628</c:v>
                </c:pt>
                <c:pt idx="1321">
                  <c:v>0.98947368421052628</c:v>
                </c:pt>
                <c:pt idx="1322">
                  <c:v>0.98947368421052628</c:v>
                </c:pt>
                <c:pt idx="1323">
                  <c:v>0.98947368421052628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</c:numCache>
            </c:numRef>
          </c:xVal>
          <c:yVal>
            <c:numRef>
              <c:f>Sheet1!$I$2:$I$1330</c:f>
              <c:numCache>
                <c:formatCode>General</c:formatCode>
                <c:ptCount val="1329"/>
                <c:pt idx="0">
                  <c:v>8.0906148867314158E-4</c:v>
                </c:pt>
                <c:pt idx="1">
                  <c:v>1.6181229773462845E-3</c:v>
                </c:pt>
                <c:pt idx="2">
                  <c:v>2.4271844660194255E-3</c:v>
                </c:pt>
                <c:pt idx="3">
                  <c:v>3.2362459546925581E-3</c:v>
                </c:pt>
                <c:pt idx="4">
                  <c:v>3.2362459546925581E-3</c:v>
                </c:pt>
                <c:pt idx="5">
                  <c:v>4.0453074433657024E-3</c:v>
                </c:pt>
                <c:pt idx="6">
                  <c:v>4.8543689320388423E-3</c:v>
                </c:pt>
                <c:pt idx="7">
                  <c:v>5.6634304207119762E-3</c:v>
                </c:pt>
                <c:pt idx="8">
                  <c:v>5.6634304207119762E-3</c:v>
                </c:pt>
                <c:pt idx="9">
                  <c:v>6.4724919093851301E-3</c:v>
                </c:pt>
                <c:pt idx="10">
                  <c:v>7.2815533980582726E-3</c:v>
                </c:pt>
                <c:pt idx="11">
                  <c:v>8.0906148867314048E-3</c:v>
                </c:pt>
                <c:pt idx="12">
                  <c:v>8.899676375404569E-3</c:v>
                </c:pt>
                <c:pt idx="13">
                  <c:v>9.7087378640776708E-3</c:v>
                </c:pt>
                <c:pt idx="14">
                  <c:v>1.0517799352750809E-2</c:v>
                </c:pt>
                <c:pt idx="15">
                  <c:v>1.1326860841423961E-2</c:v>
                </c:pt>
                <c:pt idx="16">
                  <c:v>1.2135922330097084E-2</c:v>
                </c:pt>
                <c:pt idx="17">
                  <c:v>1.2944983818770229E-2</c:v>
                </c:pt>
                <c:pt idx="18">
                  <c:v>1.3754045307443365E-2</c:v>
                </c:pt>
                <c:pt idx="19">
                  <c:v>1.4563106796116535E-2</c:v>
                </c:pt>
                <c:pt idx="20">
                  <c:v>1.5372168284789673E-2</c:v>
                </c:pt>
                <c:pt idx="21">
                  <c:v>1.6181229773462827E-2</c:v>
                </c:pt>
                <c:pt idx="22">
                  <c:v>1.6990291262135963E-2</c:v>
                </c:pt>
                <c:pt idx="23">
                  <c:v>1.7799352750809062E-2</c:v>
                </c:pt>
                <c:pt idx="24">
                  <c:v>1.8608414239482264E-2</c:v>
                </c:pt>
                <c:pt idx="25">
                  <c:v>1.9417475728155397E-2</c:v>
                </c:pt>
                <c:pt idx="26">
                  <c:v>2.0226537216828478E-2</c:v>
                </c:pt>
                <c:pt idx="27">
                  <c:v>2.1035598705501642E-2</c:v>
                </c:pt>
                <c:pt idx="28">
                  <c:v>2.1844660194174817E-2</c:v>
                </c:pt>
                <c:pt idx="29">
                  <c:v>2.2653721682847957E-2</c:v>
                </c:pt>
                <c:pt idx="30">
                  <c:v>2.3462783171521034E-2</c:v>
                </c:pt>
                <c:pt idx="31">
                  <c:v>2.4271844660194254E-2</c:v>
                </c:pt>
                <c:pt idx="32">
                  <c:v>2.5080906148867356E-2</c:v>
                </c:pt>
                <c:pt idx="33">
                  <c:v>2.588996763754052E-2</c:v>
                </c:pt>
                <c:pt idx="34">
                  <c:v>2.6699029126213653E-2</c:v>
                </c:pt>
                <c:pt idx="35">
                  <c:v>2.7508090614886752E-2</c:v>
                </c:pt>
                <c:pt idx="36">
                  <c:v>2.8317152103559881E-2</c:v>
                </c:pt>
                <c:pt idx="37">
                  <c:v>2.9126213592233007E-2</c:v>
                </c:pt>
                <c:pt idx="38">
                  <c:v>2.9935275080906258E-2</c:v>
                </c:pt>
                <c:pt idx="39">
                  <c:v>3.0744336569579409E-2</c:v>
                </c:pt>
                <c:pt idx="40">
                  <c:v>3.1553398058252441E-2</c:v>
                </c:pt>
                <c:pt idx="41">
                  <c:v>3.2362459546925577E-2</c:v>
                </c:pt>
                <c:pt idx="42">
                  <c:v>3.3171521035598707E-2</c:v>
                </c:pt>
                <c:pt idx="43">
                  <c:v>3.398058252427185E-2</c:v>
                </c:pt>
                <c:pt idx="44">
                  <c:v>3.4789644012945001E-2</c:v>
                </c:pt>
                <c:pt idx="45">
                  <c:v>3.5598705501618151E-2</c:v>
                </c:pt>
                <c:pt idx="46">
                  <c:v>3.6407766990291274E-2</c:v>
                </c:pt>
                <c:pt idx="47">
                  <c:v>3.7216828478964528E-2</c:v>
                </c:pt>
                <c:pt idx="48">
                  <c:v>3.802588996763754E-2</c:v>
                </c:pt>
                <c:pt idx="49">
                  <c:v>3.883495145631069E-2</c:v>
                </c:pt>
                <c:pt idx="50">
                  <c:v>3.9644012944983854E-2</c:v>
                </c:pt>
                <c:pt idx="51">
                  <c:v>4.0453074433656984E-2</c:v>
                </c:pt>
                <c:pt idx="52">
                  <c:v>4.126213592233012E-2</c:v>
                </c:pt>
                <c:pt idx="53">
                  <c:v>4.2071197411003312E-2</c:v>
                </c:pt>
                <c:pt idx="54">
                  <c:v>4.2880258899676414E-2</c:v>
                </c:pt>
                <c:pt idx="55">
                  <c:v>4.3689320388349467E-2</c:v>
                </c:pt>
                <c:pt idx="56">
                  <c:v>4.3689320388349467E-2</c:v>
                </c:pt>
                <c:pt idx="57">
                  <c:v>4.449838187702284E-2</c:v>
                </c:pt>
                <c:pt idx="58">
                  <c:v>4.5307443365695803E-2</c:v>
                </c:pt>
                <c:pt idx="59">
                  <c:v>4.6116504854369057E-2</c:v>
                </c:pt>
                <c:pt idx="60">
                  <c:v>4.6925566343042069E-2</c:v>
                </c:pt>
                <c:pt idx="61">
                  <c:v>4.7734627831715545E-2</c:v>
                </c:pt>
                <c:pt idx="62">
                  <c:v>4.8543689320388383E-2</c:v>
                </c:pt>
                <c:pt idx="63">
                  <c:v>4.9352750809061693E-2</c:v>
                </c:pt>
                <c:pt idx="64">
                  <c:v>5.0161812297734629E-2</c:v>
                </c:pt>
                <c:pt idx="65">
                  <c:v>5.0970873786407765E-2</c:v>
                </c:pt>
                <c:pt idx="66">
                  <c:v>5.1779935275080895E-2</c:v>
                </c:pt>
                <c:pt idx="67">
                  <c:v>5.2588996763754045E-2</c:v>
                </c:pt>
                <c:pt idx="68">
                  <c:v>5.3398058252427272E-2</c:v>
                </c:pt>
                <c:pt idx="69">
                  <c:v>5.4207119741100332E-2</c:v>
                </c:pt>
                <c:pt idx="70">
                  <c:v>5.5016181229773621E-2</c:v>
                </c:pt>
                <c:pt idx="71">
                  <c:v>5.5825242718446633E-2</c:v>
                </c:pt>
                <c:pt idx="72">
                  <c:v>5.6634304207119762E-2</c:v>
                </c:pt>
                <c:pt idx="73">
                  <c:v>5.7443365695792857E-2</c:v>
                </c:pt>
                <c:pt idx="74">
                  <c:v>5.8252427184466132E-2</c:v>
                </c:pt>
                <c:pt idx="75">
                  <c:v>5.9061488673139179E-2</c:v>
                </c:pt>
                <c:pt idx="76">
                  <c:v>5.9870550161812294E-2</c:v>
                </c:pt>
                <c:pt idx="77">
                  <c:v>6.0679611650485472E-2</c:v>
                </c:pt>
                <c:pt idx="78">
                  <c:v>6.1488673139158664E-2</c:v>
                </c:pt>
                <c:pt idx="79">
                  <c:v>6.2297734627831947E-2</c:v>
                </c:pt>
                <c:pt idx="80">
                  <c:v>6.3106796116504882E-2</c:v>
                </c:pt>
                <c:pt idx="81">
                  <c:v>6.3915857605177956E-2</c:v>
                </c:pt>
                <c:pt idx="82">
                  <c:v>6.4724919093851183E-2</c:v>
                </c:pt>
                <c:pt idx="83">
                  <c:v>6.5533980582524312E-2</c:v>
                </c:pt>
                <c:pt idx="84">
                  <c:v>6.6343042071197386E-2</c:v>
                </c:pt>
                <c:pt idx="85">
                  <c:v>6.7152103559870571E-2</c:v>
                </c:pt>
                <c:pt idx="86">
                  <c:v>6.7961165048543812E-2</c:v>
                </c:pt>
                <c:pt idx="87">
                  <c:v>6.8770226537216914E-2</c:v>
                </c:pt>
                <c:pt idx="88">
                  <c:v>6.9579288025889974E-2</c:v>
                </c:pt>
                <c:pt idx="89">
                  <c:v>7.0388349514563103E-2</c:v>
                </c:pt>
                <c:pt idx="90">
                  <c:v>7.1197411003236524E-2</c:v>
                </c:pt>
                <c:pt idx="91">
                  <c:v>7.2006472491909418E-2</c:v>
                </c:pt>
                <c:pt idx="92">
                  <c:v>7.2815533980582686E-2</c:v>
                </c:pt>
                <c:pt idx="93">
                  <c:v>7.3624595469255649E-2</c:v>
                </c:pt>
                <c:pt idx="94">
                  <c:v>7.4433656957929098E-2</c:v>
                </c:pt>
                <c:pt idx="95">
                  <c:v>7.524271844660195E-2</c:v>
                </c:pt>
                <c:pt idx="96">
                  <c:v>7.6051779935275093E-2</c:v>
                </c:pt>
                <c:pt idx="97">
                  <c:v>7.6860841423948334E-2</c:v>
                </c:pt>
                <c:pt idx="98">
                  <c:v>7.7669902912621519E-2</c:v>
                </c:pt>
                <c:pt idx="99">
                  <c:v>7.847896440129451E-2</c:v>
                </c:pt>
                <c:pt idx="100">
                  <c:v>7.9288025889967709E-2</c:v>
                </c:pt>
                <c:pt idx="101">
                  <c:v>8.0097087378640866E-2</c:v>
                </c:pt>
                <c:pt idx="102">
                  <c:v>8.0906148867313968E-2</c:v>
                </c:pt>
                <c:pt idx="103">
                  <c:v>8.171521035598707E-2</c:v>
                </c:pt>
                <c:pt idx="104">
                  <c:v>8.2524271844660241E-2</c:v>
                </c:pt>
                <c:pt idx="105">
                  <c:v>8.3333333333333398E-2</c:v>
                </c:pt>
                <c:pt idx="106">
                  <c:v>8.4142394822006528E-2</c:v>
                </c:pt>
                <c:pt idx="107">
                  <c:v>8.4951456310680032E-2</c:v>
                </c:pt>
                <c:pt idx="108">
                  <c:v>8.5760517799352745E-2</c:v>
                </c:pt>
                <c:pt idx="109">
                  <c:v>8.6569579288026097E-2</c:v>
                </c:pt>
                <c:pt idx="110">
                  <c:v>8.7378640776699226E-2</c:v>
                </c:pt>
                <c:pt idx="111">
                  <c:v>8.8187702265372203E-2</c:v>
                </c:pt>
                <c:pt idx="112">
                  <c:v>8.8996763754045652E-2</c:v>
                </c:pt>
                <c:pt idx="113">
                  <c:v>8.9805825242718712E-2</c:v>
                </c:pt>
                <c:pt idx="114">
                  <c:v>9.0614886731391744E-2</c:v>
                </c:pt>
                <c:pt idx="115">
                  <c:v>9.1423948220064735E-2</c:v>
                </c:pt>
                <c:pt idx="116">
                  <c:v>9.2233009708737809E-2</c:v>
                </c:pt>
                <c:pt idx="117">
                  <c:v>9.3042071197411064E-2</c:v>
                </c:pt>
                <c:pt idx="118">
                  <c:v>9.3851132686084388E-2</c:v>
                </c:pt>
                <c:pt idx="119">
                  <c:v>9.4660194174757586E-2</c:v>
                </c:pt>
                <c:pt idx="120">
                  <c:v>9.5469255663430438E-2</c:v>
                </c:pt>
                <c:pt idx="121">
                  <c:v>9.6278317152103512E-2</c:v>
                </c:pt>
                <c:pt idx="122">
                  <c:v>9.7087378640776725E-2</c:v>
                </c:pt>
                <c:pt idx="123">
                  <c:v>9.7896440129450243E-2</c:v>
                </c:pt>
                <c:pt idx="124">
                  <c:v>9.8705501618123026E-2</c:v>
                </c:pt>
                <c:pt idx="125">
                  <c:v>9.95145631067966E-2</c:v>
                </c:pt>
                <c:pt idx="126">
                  <c:v>0.10032362459546926</c:v>
                </c:pt>
                <c:pt idx="127">
                  <c:v>0.10113268608414255</c:v>
                </c:pt>
                <c:pt idx="128">
                  <c:v>0.10194174757281568</c:v>
                </c:pt>
                <c:pt idx="129">
                  <c:v>0.10275080906148867</c:v>
                </c:pt>
                <c:pt idx="130">
                  <c:v>0.10355987055016182</c:v>
                </c:pt>
                <c:pt idx="131">
                  <c:v>0.10436893203883496</c:v>
                </c:pt>
                <c:pt idx="132">
                  <c:v>0.10517799352750808</c:v>
                </c:pt>
                <c:pt idx="133">
                  <c:v>0.10598705501618123</c:v>
                </c:pt>
                <c:pt idx="134">
                  <c:v>0.10679611650485454</c:v>
                </c:pt>
                <c:pt idx="135">
                  <c:v>0.10760517799352771</c:v>
                </c:pt>
                <c:pt idx="136">
                  <c:v>0.10841423948220091</c:v>
                </c:pt>
                <c:pt idx="137">
                  <c:v>0.10922330097087413</c:v>
                </c:pt>
                <c:pt idx="138">
                  <c:v>0.11003236245954691</c:v>
                </c:pt>
                <c:pt idx="139">
                  <c:v>0.11084142394822012</c:v>
                </c:pt>
                <c:pt idx="140">
                  <c:v>0.11165048543689321</c:v>
                </c:pt>
                <c:pt idx="141">
                  <c:v>0.11165048543689321</c:v>
                </c:pt>
                <c:pt idx="142">
                  <c:v>0.11245954692556635</c:v>
                </c:pt>
                <c:pt idx="143">
                  <c:v>0.11326860841423975</c:v>
                </c:pt>
                <c:pt idx="144">
                  <c:v>0.11407766990291264</c:v>
                </c:pt>
                <c:pt idx="145">
                  <c:v>0.11407766990291264</c:v>
                </c:pt>
                <c:pt idx="146">
                  <c:v>0.11488673139158577</c:v>
                </c:pt>
                <c:pt idx="147">
                  <c:v>0.11569579288025929</c:v>
                </c:pt>
                <c:pt idx="148">
                  <c:v>0.11650485436893221</c:v>
                </c:pt>
                <c:pt idx="149">
                  <c:v>0.11731391585760508</c:v>
                </c:pt>
                <c:pt idx="150">
                  <c:v>0.11812297734627861</c:v>
                </c:pt>
                <c:pt idx="151">
                  <c:v>0.11893203883495147</c:v>
                </c:pt>
                <c:pt idx="152">
                  <c:v>0.11974110032362476</c:v>
                </c:pt>
                <c:pt idx="153">
                  <c:v>0.12055016181229768</c:v>
                </c:pt>
                <c:pt idx="154">
                  <c:v>0.12135922330097089</c:v>
                </c:pt>
                <c:pt idx="155">
                  <c:v>0.12216828478964419</c:v>
                </c:pt>
                <c:pt idx="156">
                  <c:v>0.12297734627831716</c:v>
                </c:pt>
                <c:pt idx="157">
                  <c:v>0.12378640776699061</c:v>
                </c:pt>
                <c:pt idx="158">
                  <c:v>0.12459546925566363</c:v>
                </c:pt>
                <c:pt idx="159">
                  <c:v>0.12540453074433688</c:v>
                </c:pt>
                <c:pt idx="160">
                  <c:v>0.12621359223300968</c:v>
                </c:pt>
                <c:pt idx="161">
                  <c:v>0.12702265372168267</c:v>
                </c:pt>
                <c:pt idx="162">
                  <c:v>0.12783171521035566</c:v>
                </c:pt>
                <c:pt idx="163">
                  <c:v>0.12864077669902912</c:v>
                </c:pt>
                <c:pt idx="164">
                  <c:v>0.12944983818770292</c:v>
                </c:pt>
                <c:pt idx="165">
                  <c:v>0.13025889967637541</c:v>
                </c:pt>
                <c:pt idx="166">
                  <c:v>0.13106796116504854</c:v>
                </c:pt>
                <c:pt idx="167">
                  <c:v>0.13187702265372167</c:v>
                </c:pt>
                <c:pt idx="168">
                  <c:v>0.13268608414239538</c:v>
                </c:pt>
                <c:pt idx="169">
                  <c:v>0.13349514563106837</c:v>
                </c:pt>
                <c:pt idx="170">
                  <c:v>0.13430420711974109</c:v>
                </c:pt>
                <c:pt idx="171">
                  <c:v>0.13511326860841422</c:v>
                </c:pt>
                <c:pt idx="172">
                  <c:v>0.13592233009708779</c:v>
                </c:pt>
                <c:pt idx="173">
                  <c:v>0.13673139158576114</c:v>
                </c:pt>
                <c:pt idx="174">
                  <c:v>0.13754045307443424</c:v>
                </c:pt>
                <c:pt idx="175">
                  <c:v>0.13834951456310679</c:v>
                </c:pt>
                <c:pt idx="176">
                  <c:v>0.13915857605177967</c:v>
                </c:pt>
                <c:pt idx="177">
                  <c:v>0.13996763754045363</c:v>
                </c:pt>
                <c:pt idx="178">
                  <c:v>0.14077669902912621</c:v>
                </c:pt>
                <c:pt idx="179">
                  <c:v>0.14158576051779967</c:v>
                </c:pt>
                <c:pt idx="180">
                  <c:v>0.14239482200647249</c:v>
                </c:pt>
                <c:pt idx="181">
                  <c:v>0.14320388349514604</c:v>
                </c:pt>
                <c:pt idx="182">
                  <c:v>0.14401294498381878</c:v>
                </c:pt>
                <c:pt idx="183">
                  <c:v>0.14482200647249244</c:v>
                </c:pt>
                <c:pt idx="184">
                  <c:v>0.14563106796116504</c:v>
                </c:pt>
                <c:pt idx="185">
                  <c:v>0.1464401294498385</c:v>
                </c:pt>
                <c:pt idx="186">
                  <c:v>0.14724919093851141</c:v>
                </c:pt>
                <c:pt idx="187">
                  <c:v>0.14805825242718487</c:v>
                </c:pt>
                <c:pt idx="188">
                  <c:v>0.14886731391585761</c:v>
                </c:pt>
                <c:pt idx="189">
                  <c:v>0.14967637540453069</c:v>
                </c:pt>
                <c:pt idx="190">
                  <c:v>0.15048543689320457</c:v>
                </c:pt>
                <c:pt idx="191">
                  <c:v>0.15129449838187764</c:v>
                </c:pt>
                <c:pt idx="192">
                  <c:v>0.15210355987055016</c:v>
                </c:pt>
                <c:pt idx="193">
                  <c:v>0.15291262135922373</c:v>
                </c:pt>
                <c:pt idx="194">
                  <c:v>0.15372168284789708</c:v>
                </c:pt>
                <c:pt idx="195">
                  <c:v>0.15453074433656971</c:v>
                </c:pt>
                <c:pt idx="196">
                  <c:v>0.15533980582524307</c:v>
                </c:pt>
                <c:pt idx="197">
                  <c:v>0.15614886731391586</c:v>
                </c:pt>
                <c:pt idx="198">
                  <c:v>0.15695792880258899</c:v>
                </c:pt>
                <c:pt idx="199">
                  <c:v>0.15776699029126284</c:v>
                </c:pt>
                <c:pt idx="200">
                  <c:v>0.15857605177993558</c:v>
                </c:pt>
                <c:pt idx="201">
                  <c:v>0.15938511326860838</c:v>
                </c:pt>
                <c:pt idx="202">
                  <c:v>0.1601941747572817</c:v>
                </c:pt>
                <c:pt idx="203">
                  <c:v>0.16100323624595472</c:v>
                </c:pt>
                <c:pt idx="204">
                  <c:v>0.16100323624595472</c:v>
                </c:pt>
                <c:pt idx="205">
                  <c:v>0.16181229773462791</c:v>
                </c:pt>
                <c:pt idx="206">
                  <c:v>0.16262135922330087</c:v>
                </c:pt>
                <c:pt idx="207">
                  <c:v>0.16262135922330087</c:v>
                </c:pt>
                <c:pt idx="208">
                  <c:v>0.16343042071197444</c:v>
                </c:pt>
                <c:pt idx="209">
                  <c:v>0.16423948220064741</c:v>
                </c:pt>
                <c:pt idx="210">
                  <c:v>0.16504854368932079</c:v>
                </c:pt>
                <c:pt idx="211">
                  <c:v>0.16585760517799389</c:v>
                </c:pt>
                <c:pt idx="212">
                  <c:v>0.16666666666666669</c:v>
                </c:pt>
                <c:pt idx="213">
                  <c:v>0.16747572815533984</c:v>
                </c:pt>
                <c:pt idx="214">
                  <c:v>0.16828478964401292</c:v>
                </c:pt>
                <c:pt idx="215">
                  <c:v>0.16909385113268621</c:v>
                </c:pt>
                <c:pt idx="216">
                  <c:v>0.16990291262135926</c:v>
                </c:pt>
                <c:pt idx="217">
                  <c:v>0.17071197411003244</c:v>
                </c:pt>
                <c:pt idx="218">
                  <c:v>0.17152103559870549</c:v>
                </c:pt>
                <c:pt idx="219">
                  <c:v>0.17233009708737901</c:v>
                </c:pt>
                <c:pt idx="220">
                  <c:v>0.17313915857605194</c:v>
                </c:pt>
                <c:pt idx="221">
                  <c:v>0.17394822006472538</c:v>
                </c:pt>
                <c:pt idx="222">
                  <c:v>0.17475728155339876</c:v>
                </c:pt>
                <c:pt idx="223">
                  <c:v>0.1755663430420718</c:v>
                </c:pt>
                <c:pt idx="224">
                  <c:v>0.17637540453074441</c:v>
                </c:pt>
                <c:pt idx="225">
                  <c:v>0.17718446601941748</c:v>
                </c:pt>
                <c:pt idx="226">
                  <c:v>0.17799352750809094</c:v>
                </c:pt>
                <c:pt idx="227">
                  <c:v>0.17880258899676379</c:v>
                </c:pt>
                <c:pt idx="228">
                  <c:v>0.17880258899676379</c:v>
                </c:pt>
                <c:pt idx="229">
                  <c:v>0.17961165048543726</c:v>
                </c:pt>
                <c:pt idx="230">
                  <c:v>0.18042071197411003</c:v>
                </c:pt>
                <c:pt idx="231">
                  <c:v>0.18122977346278321</c:v>
                </c:pt>
                <c:pt idx="232">
                  <c:v>0.18203883495145667</c:v>
                </c:pt>
                <c:pt idx="233">
                  <c:v>0.18284789644012997</c:v>
                </c:pt>
                <c:pt idx="234">
                  <c:v>0.1836569579288026</c:v>
                </c:pt>
                <c:pt idx="235">
                  <c:v>0.18446601941747637</c:v>
                </c:pt>
                <c:pt idx="236">
                  <c:v>0.18527508090614891</c:v>
                </c:pt>
                <c:pt idx="237">
                  <c:v>0.18608414239482252</c:v>
                </c:pt>
                <c:pt idx="238">
                  <c:v>0.18689320388349581</c:v>
                </c:pt>
                <c:pt idx="239">
                  <c:v>0.18770226537216886</c:v>
                </c:pt>
                <c:pt idx="240">
                  <c:v>0.18851132686084193</c:v>
                </c:pt>
                <c:pt idx="241">
                  <c:v>0.18932038834951456</c:v>
                </c:pt>
                <c:pt idx="242">
                  <c:v>0.19012944983818772</c:v>
                </c:pt>
                <c:pt idx="243">
                  <c:v>0.19093851132686093</c:v>
                </c:pt>
                <c:pt idx="244">
                  <c:v>0.19174757281553401</c:v>
                </c:pt>
                <c:pt idx="245">
                  <c:v>0.19255663430420714</c:v>
                </c:pt>
                <c:pt idx="246">
                  <c:v>0.1933656957928804</c:v>
                </c:pt>
                <c:pt idx="247">
                  <c:v>0.19417475728155287</c:v>
                </c:pt>
                <c:pt idx="248">
                  <c:v>0.19417475728155287</c:v>
                </c:pt>
                <c:pt idx="249">
                  <c:v>0.19498381877022686</c:v>
                </c:pt>
                <c:pt idx="250">
                  <c:v>0.19579288025889974</c:v>
                </c:pt>
                <c:pt idx="251">
                  <c:v>0.19660194174757284</c:v>
                </c:pt>
                <c:pt idx="252">
                  <c:v>0.19741100323624622</c:v>
                </c:pt>
                <c:pt idx="253">
                  <c:v>0.19822006472491913</c:v>
                </c:pt>
                <c:pt idx="254">
                  <c:v>0.19902912621359217</c:v>
                </c:pt>
                <c:pt idx="255">
                  <c:v>0.19983818770226597</c:v>
                </c:pt>
                <c:pt idx="256">
                  <c:v>0.20064724919093896</c:v>
                </c:pt>
                <c:pt idx="257">
                  <c:v>0.20145631067961164</c:v>
                </c:pt>
                <c:pt idx="258">
                  <c:v>0.20226537216828491</c:v>
                </c:pt>
                <c:pt idx="259">
                  <c:v>0.20307443365695793</c:v>
                </c:pt>
                <c:pt idx="260">
                  <c:v>0.20388349514563145</c:v>
                </c:pt>
                <c:pt idx="261">
                  <c:v>0.20469255663430422</c:v>
                </c:pt>
                <c:pt idx="262">
                  <c:v>0.2055016181229774</c:v>
                </c:pt>
                <c:pt idx="263">
                  <c:v>0.20631067961165037</c:v>
                </c:pt>
                <c:pt idx="264">
                  <c:v>0.20711974110032419</c:v>
                </c:pt>
                <c:pt idx="265">
                  <c:v>0.20792880258899718</c:v>
                </c:pt>
                <c:pt idx="266">
                  <c:v>0.20873786407767025</c:v>
                </c:pt>
                <c:pt idx="267">
                  <c:v>0.20954692556634363</c:v>
                </c:pt>
                <c:pt idx="268">
                  <c:v>0.21035598705501621</c:v>
                </c:pt>
                <c:pt idx="269">
                  <c:v>0.21116504854368931</c:v>
                </c:pt>
                <c:pt idx="270">
                  <c:v>0.21197411003236302</c:v>
                </c:pt>
                <c:pt idx="271">
                  <c:v>0.21278317152103601</c:v>
                </c:pt>
                <c:pt idx="272">
                  <c:v>0.21359223300970906</c:v>
                </c:pt>
                <c:pt idx="273">
                  <c:v>0.21440129449838244</c:v>
                </c:pt>
                <c:pt idx="274">
                  <c:v>0.21521035598705546</c:v>
                </c:pt>
                <c:pt idx="275">
                  <c:v>0.21601941747572875</c:v>
                </c:pt>
                <c:pt idx="276">
                  <c:v>0.21682847896440141</c:v>
                </c:pt>
                <c:pt idx="277">
                  <c:v>0.21763754045307443</c:v>
                </c:pt>
                <c:pt idx="278">
                  <c:v>0.21844660194174789</c:v>
                </c:pt>
                <c:pt idx="279">
                  <c:v>0.21925566343042127</c:v>
                </c:pt>
                <c:pt idx="280">
                  <c:v>0.22006472491909387</c:v>
                </c:pt>
                <c:pt idx="281">
                  <c:v>0.22087378640776703</c:v>
                </c:pt>
                <c:pt idx="282">
                  <c:v>0.22168284789644024</c:v>
                </c:pt>
                <c:pt idx="283">
                  <c:v>0.22249190938511329</c:v>
                </c:pt>
                <c:pt idx="284">
                  <c:v>0.22330097087378617</c:v>
                </c:pt>
                <c:pt idx="285">
                  <c:v>0.22411003236245974</c:v>
                </c:pt>
                <c:pt idx="286">
                  <c:v>0.22491909385113346</c:v>
                </c:pt>
                <c:pt idx="287">
                  <c:v>0.22572815533980586</c:v>
                </c:pt>
                <c:pt idx="288">
                  <c:v>0.22653721682847924</c:v>
                </c:pt>
                <c:pt idx="289">
                  <c:v>0.22734627831715221</c:v>
                </c:pt>
                <c:pt idx="290">
                  <c:v>0.22815533980582559</c:v>
                </c:pt>
                <c:pt idx="291">
                  <c:v>0.22896440129449894</c:v>
                </c:pt>
                <c:pt idx="292">
                  <c:v>0.22977346278317154</c:v>
                </c:pt>
                <c:pt idx="293">
                  <c:v>0.23058252427184467</c:v>
                </c:pt>
                <c:pt idx="294">
                  <c:v>0.2313915857605178</c:v>
                </c:pt>
                <c:pt idx="295">
                  <c:v>0.23220064724919093</c:v>
                </c:pt>
                <c:pt idx="296">
                  <c:v>0.23300970873786442</c:v>
                </c:pt>
                <c:pt idx="297">
                  <c:v>0.23381877022653719</c:v>
                </c:pt>
                <c:pt idx="298">
                  <c:v>0.23462783171521034</c:v>
                </c:pt>
                <c:pt idx="299">
                  <c:v>0.2354368932038835</c:v>
                </c:pt>
                <c:pt idx="300">
                  <c:v>0.23624595469255671</c:v>
                </c:pt>
                <c:pt idx="301">
                  <c:v>0.23705501618123018</c:v>
                </c:pt>
                <c:pt idx="302">
                  <c:v>0.23786407766990292</c:v>
                </c:pt>
                <c:pt idx="303">
                  <c:v>0.23867313915857605</c:v>
                </c:pt>
                <c:pt idx="304">
                  <c:v>0.23867313915857605</c:v>
                </c:pt>
                <c:pt idx="305">
                  <c:v>0.23948220064724957</c:v>
                </c:pt>
                <c:pt idx="306">
                  <c:v>0.24029126213592297</c:v>
                </c:pt>
                <c:pt idx="307">
                  <c:v>0.24110032362459538</c:v>
                </c:pt>
                <c:pt idx="308">
                  <c:v>0.24190938511326934</c:v>
                </c:pt>
                <c:pt idx="309">
                  <c:v>0.24271844660194236</c:v>
                </c:pt>
                <c:pt idx="310">
                  <c:v>0.24352750809061488</c:v>
                </c:pt>
                <c:pt idx="311">
                  <c:v>0.24433656957928804</c:v>
                </c:pt>
                <c:pt idx="312">
                  <c:v>0.24514563106796181</c:v>
                </c:pt>
                <c:pt idx="313">
                  <c:v>0.24595469255663477</c:v>
                </c:pt>
                <c:pt idx="314">
                  <c:v>0.24676375404530784</c:v>
                </c:pt>
                <c:pt idx="315">
                  <c:v>0.24757281553398058</c:v>
                </c:pt>
                <c:pt idx="316">
                  <c:v>0.24838187702265369</c:v>
                </c:pt>
                <c:pt idx="317">
                  <c:v>0.24919093851132756</c:v>
                </c:pt>
                <c:pt idx="318">
                  <c:v>0.24919093851132756</c:v>
                </c:pt>
                <c:pt idx="319">
                  <c:v>0.25</c:v>
                </c:pt>
                <c:pt idx="320">
                  <c:v>0.25080906148867332</c:v>
                </c:pt>
                <c:pt idx="321">
                  <c:v>0.25161812297734631</c:v>
                </c:pt>
                <c:pt idx="322">
                  <c:v>0.25242718446601925</c:v>
                </c:pt>
                <c:pt idx="323">
                  <c:v>0.25323624595469257</c:v>
                </c:pt>
                <c:pt idx="324">
                  <c:v>0.25404530744336529</c:v>
                </c:pt>
                <c:pt idx="325">
                  <c:v>0.25485436893203944</c:v>
                </c:pt>
                <c:pt idx="326">
                  <c:v>0.25566343042071127</c:v>
                </c:pt>
                <c:pt idx="327">
                  <c:v>0.25647249190938598</c:v>
                </c:pt>
                <c:pt idx="328">
                  <c:v>0.2572815533980583</c:v>
                </c:pt>
                <c:pt idx="329">
                  <c:v>0.25809061488673124</c:v>
                </c:pt>
                <c:pt idx="330">
                  <c:v>0.25889967637540517</c:v>
                </c:pt>
                <c:pt idx="331">
                  <c:v>0.25970873786407828</c:v>
                </c:pt>
                <c:pt idx="332">
                  <c:v>0.26051779935275188</c:v>
                </c:pt>
                <c:pt idx="333">
                  <c:v>0.26132686084142487</c:v>
                </c:pt>
                <c:pt idx="334">
                  <c:v>0.26213592233009703</c:v>
                </c:pt>
                <c:pt idx="335">
                  <c:v>0.26294498381877102</c:v>
                </c:pt>
                <c:pt idx="336">
                  <c:v>0.26294498381877102</c:v>
                </c:pt>
                <c:pt idx="337">
                  <c:v>0.26375404530744401</c:v>
                </c:pt>
                <c:pt idx="338">
                  <c:v>0.26456310679611589</c:v>
                </c:pt>
                <c:pt idx="339">
                  <c:v>0.26537216828479077</c:v>
                </c:pt>
                <c:pt idx="340">
                  <c:v>0.26618122977346281</c:v>
                </c:pt>
                <c:pt idx="341">
                  <c:v>0.26699029126213591</c:v>
                </c:pt>
                <c:pt idx="342">
                  <c:v>0.26779935275080879</c:v>
                </c:pt>
                <c:pt idx="343">
                  <c:v>0.2686084142394829</c:v>
                </c:pt>
                <c:pt idx="344">
                  <c:v>0.2686084142394829</c:v>
                </c:pt>
                <c:pt idx="345">
                  <c:v>0.26941747572815594</c:v>
                </c:pt>
                <c:pt idx="346">
                  <c:v>0.27022653721682882</c:v>
                </c:pt>
                <c:pt idx="347">
                  <c:v>0.27103559870550165</c:v>
                </c:pt>
                <c:pt idx="348">
                  <c:v>0.27184466019417558</c:v>
                </c:pt>
                <c:pt idx="349">
                  <c:v>0.27265372168284863</c:v>
                </c:pt>
                <c:pt idx="350">
                  <c:v>0.27346278317152173</c:v>
                </c:pt>
                <c:pt idx="351">
                  <c:v>0.27346278317152173</c:v>
                </c:pt>
                <c:pt idx="352">
                  <c:v>0.27427184466019355</c:v>
                </c:pt>
                <c:pt idx="353">
                  <c:v>0.27508090614886838</c:v>
                </c:pt>
                <c:pt idx="354">
                  <c:v>0.27588996763754203</c:v>
                </c:pt>
                <c:pt idx="355">
                  <c:v>0.27669902912621325</c:v>
                </c:pt>
                <c:pt idx="356">
                  <c:v>0.27750809061488751</c:v>
                </c:pt>
                <c:pt idx="357">
                  <c:v>0.27831715210355989</c:v>
                </c:pt>
                <c:pt idx="358">
                  <c:v>0.27912621359223361</c:v>
                </c:pt>
                <c:pt idx="359">
                  <c:v>0.27993527508090632</c:v>
                </c:pt>
                <c:pt idx="360">
                  <c:v>0.28074433656957926</c:v>
                </c:pt>
                <c:pt idx="361">
                  <c:v>0.28155339805825241</c:v>
                </c:pt>
                <c:pt idx="362">
                  <c:v>0.28236245954692557</c:v>
                </c:pt>
                <c:pt idx="363">
                  <c:v>0.28317152103559878</c:v>
                </c:pt>
                <c:pt idx="364">
                  <c:v>0.28398058252427294</c:v>
                </c:pt>
                <c:pt idx="365">
                  <c:v>0.28478964401294532</c:v>
                </c:pt>
                <c:pt idx="366">
                  <c:v>0.28559870550161831</c:v>
                </c:pt>
                <c:pt idx="367">
                  <c:v>0.28640776699029202</c:v>
                </c:pt>
                <c:pt idx="368">
                  <c:v>0.2872168284789644</c:v>
                </c:pt>
                <c:pt idx="369">
                  <c:v>0.28802588996763889</c:v>
                </c:pt>
                <c:pt idx="370">
                  <c:v>0.28883495145631066</c:v>
                </c:pt>
                <c:pt idx="371">
                  <c:v>0.28964401294498382</c:v>
                </c:pt>
                <c:pt idx="372">
                  <c:v>0.29045307443365698</c:v>
                </c:pt>
                <c:pt idx="373">
                  <c:v>0.29126213592233008</c:v>
                </c:pt>
                <c:pt idx="374">
                  <c:v>0.29207119741100335</c:v>
                </c:pt>
                <c:pt idx="375">
                  <c:v>0.29288025889967773</c:v>
                </c:pt>
                <c:pt idx="376">
                  <c:v>0.29368932038834988</c:v>
                </c:pt>
                <c:pt idx="377">
                  <c:v>0.29368932038834988</c:v>
                </c:pt>
                <c:pt idx="378">
                  <c:v>0.29449838187702376</c:v>
                </c:pt>
                <c:pt idx="379">
                  <c:v>0.29530744336569664</c:v>
                </c:pt>
                <c:pt idx="380">
                  <c:v>0.29611650485436963</c:v>
                </c:pt>
                <c:pt idx="381">
                  <c:v>0.29692556634304346</c:v>
                </c:pt>
                <c:pt idx="382">
                  <c:v>0.29773462783171528</c:v>
                </c:pt>
                <c:pt idx="383">
                  <c:v>0.29854368932038838</c:v>
                </c:pt>
                <c:pt idx="384">
                  <c:v>0.29854368932038838</c:v>
                </c:pt>
                <c:pt idx="385">
                  <c:v>0.29935275080906254</c:v>
                </c:pt>
                <c:pt idx="386">
                  <c:v>0.30016181229773481</c:v>
                </c:pt>
                <c:pt idx="387">
                  <c:v>0.30097087378640913</c:v>
                </c:pt>
                <c:pt idx="388">
                  <c:v>0.30177993527508157</c:v>
                </c:pt>
                <c:pt idx="389">
                  <c:v>0.30258899676375534</c:v>
                </c:pt>
                <c:pt idx="390">
                  <c:v>0.30339805825242738</c:v>
                </c:pt>
                <c:pt idx="391">
                  <c:v>0.30420711974110026</c:v>
                </c:pt>
                <c:pt idx="392">
                  <c:v>0.30501618122977503</c:v>
                </c:pt>
                <c:pt idx="393">
                  <c:v>0.30582524271844741</c:v>
                </c:pt>
                <c:pt idx="394">
                  <c:v>0.30663430420711985</c:v>
                </c:pt>
                <c:pt idx="395">
                  <c:v>0.30663430420711985</c:v>
                </c:pt>
                <c:pt idx="396">
                  <c:v>0.3074433656957935</c:v>
                </c:pt>
                <c:pt idx="397">
                  <c:v>0.30825242718446716</c:v>
                </c:pt>
                <c:pt idx="398">
                  <c:v>0.30906148867313915</c:v>
                </c:pt>
                <c:pt idx="399">
                  <c:v>0.30987055016181314</c:v>
                </c:pt>
                <c:pt idx="400">
                  <c:v>0.31067961165048613</c:v>
                </c:pt>
                <c:pt idx="401">
                  <c:v>0.31148867313916051</c:v>
                </c:pt>
                <c:pt idx="402">
                  <c:v>0.31229773462783172</c:v>
                </c:pt>
                <c:pt idx="403">
                  <c:v>0.31310679611650488</c:v>
                </c:pt>
                <c:pt idx="404">
                  <c:v>0.31391585760517798</c:v>
                </c:pt>
                <c:pt idx="405">
                  <c:v>0.31472491909385258</c:v>
                </c:pt>
                <c:pt idx="406">
                  <c:v>0.3155339805825243</c:v>
                </c:pt>
                <c:pt idx="407">
                  <c:v>0.31634304207119729</c:v>
                </c:pt>
                <c:pt idx="408">
                  <c:v>0.31715210355987178</c:v>
                </c:pt>
                <c:pt idx="409">
                  <c:v>0.31796116504854488</c:v>
                </c:pt>
                <c:pt idx="410">
                  <c:v>0.31877022653721682</c:v>
                </c:pt>
                <c:pt idx="411">
                  <c:v>0.31957928802589092</c:v>
                </c:pt>
                <c:pt idx="412">
                  <c:v>0.32038834951456452</c:v>
                </c:pt>
                <c:pt idx="413">
                  <c:v>0.32119741100323634</c:v>
                </c:pt>
                <c:pt idx="414">
                  <c:v>0.32200647249191</c:v>
                </c:pt>
                <c:pt idx="415">
                  <c:v>0.32281553398058366</c:v>
                </c:pt>
                <c:pt idx="416">
                  <c:v>0.32362459546925743</c:v>
                </c:pt>
                <c:pt idx="417">
                  <c:v>0.32443365695792881</c:v>
                </c:pt>
                <c:pt idx="418">
                  <c:v>0.32524271844660196</c:v>
                </c:pt>
                <c:pt idx="419">
                  <c:v>0.32605177993527645</c:v>
                </c:pt>
                <c:pt idx="420">
                  <c:v>0.32686084142394944</c:v>
                </c:pt>
                <c:pt idx="421">
                  <c:v>0.32766990291262243</c:v>
                </c:pt>
                <c:pt idx="422">
                  <c:v>0.32847896440129554</c:v>
                </c:pt>
                <c:pt idx="423">
                  <c:v>0.32928802588996908</c:v>
                </c:pt>
                <c:pt idx="424">
                  <c:v>0.33009708737864213</c:v>
                </c:pt>
                <c:pt idx="425">
                  <c:v>0.33090614886731456</c:v>
                </c:pt>
                <c:pt idx="426">
                  <c:v>0.33171521035598767</c:v>
                </c:pt>
                <c:pt idx="427">
                  <c:v>0.33252427184466254</c:v>
                </c:pt>
                <c:pt idx="428">
                  <c:v>0.33333333333333331</c:v>
                </c:pt>
                <c:pt idx="429">
                  <c:v>0.33414239482200742</c:v>
                </c:pt>
                <c:pt idx="430">
                  <c:v>0.33495145631068046</c:v>
                </c:pt>
                <c:pt idx="431">
                  <c:v>0.33576051779935412</c:v>
                </c:pt>
                <c:pt idx="432">
                  <c:v>0.33656957928802711</c:v>
                </c:pt>
                <c:pt idx="433">
                  <c:v>0.33737864077670016</c:v>
                </c:pt>
                <c:pt idx="434">
                  <c:v>0.33818770226537315</c:v>
                </c:pt>
                <c:pt idx="435">
                  <c:v>0.33899676375404747</c:v>
                </c:pt>
                <c:pt idx="436">
                  <c:v>0.33980582524271979</c:v>
                </c:pt>
                <c:pt idx="437">
                  <c:v>0.34061488673139162</c:v>
                </c:pt>
                <c:pt idx="438">
                  <c:v>0.34142394822006539</c:v>
                </c:pt>
                <c:pt idx="439">
                  <c:v>0.34223300970873721</c:v>
                </c:pt>
                <c:pt idx="440">
                  <c:v>0.34304207119741192</c:v>
                </c:pt>
                <c:pt idx="441">
                  <c:v>0.34385113268608419</c:v>
                </c:pt>
                <c:pt idx="442">
                  <c:v>0.34466019417475807</c:v>
                </c:pt>
                <c:pt idx="443">
                  <c:v>0.34546925566343045</c:v>
                </c:pt>
                <c:pt idx="444">
                  <c:v>0.34627831715210422</c:v>
                </c:pt>
                <c:pt idx="445">
                  <c:v>0.34708737864077688</c:v>
                </c:pt>
                <c:pt idx="446">
                  <c:v>0.34789644012945076</c:v>
                </c:pt>
                <c:pt idx="447">
                  <c:v>0.34870550161812275</c:v>
                </c:pt>
                <c:pt idx="448">
                  <c:v>0.34951456310679702</c:v>
                </c:pt>
                <c:pt idx="449">
                  <c:v>0.35032362459546995</c:v>
                </c:pt>
                <c:pt idx="450">
                  <c:v>0.351132686084143</c:v>
                </c:pt>
                <c:pt idx="451">
                  <c:v>0.35194174757281582</c:v>
                </c:pt>
                <c:pt idx="452">
                  <c:v>0.35275080906148881</c:v>
                </c:pt>
                <c:pt idx="453">
                  <c:v>0.3535598705501618</c:v>
                </c:pt>
                <c:pt idx="454">
                  <c:v>0.35436893203883574</c:v>
                </c:pt>
                <c:pt idx="455">
                  <c:v>0.35517799352750884</c:v>
                </c:pt>
                <c:pt idx="456">
                  <c:v>0.35598705501618122</c:v>
                </c:pt>
                <c:pt idx="457">
                  <c:v>0.35679611650485438</c:v>
                </c:pt>
                <c:pt idx="458">
                  <c:v>0.35760517799352781</c:v>
                </c:pt>
                <c:pt idx="459">
                  <c:v>0.35841423948220147</c:v>
                </c:pt>
                <c:pt idx="460">
                  <c:v>0.35922330097087457</c:v>
                </c:pt>
                <c:pt idx="461">
                  <c:v>0.36003236245954762</c:v>
                </c:pt>
                <c:pt idx="462">
                  <c:v>0.36084142394822066</c:v>
                </c:pt>
                <c:pt idx="463">
                  <c:v>0.36165048543689332</c:v>
                </c:pt>
                <c:pt idx="464">
                  <c:v>0.36245954692556637</c:v>
                </c:pt>
                <c:pt idx="465">
                  <c:v>0.36326860841423947</c:v>
                </c:pt>
                <c:pt idx="466">
                  <c:v>0.36407766990291407</c:v>
                </c:pt>
                <c:pt idx="467">
                  <c:v>0.36488673139158712</c:v>
                </c:pt>
                <c:pt idx="468">
                  <c:v>0.36569579288025938</c:v>
                </c:pt>
                <c:pt idx="469">
                  <c:v>0.36569579288025938</c:v>
                </c:pt>
                <c:pt idx="470">
                  <c:v>0.36650485436893232</c:v>
                </c:pt>
                <c:pt idx="471">
                  <c:v>0.36731391585760675</c:v>
                </c:pt>
                <c:pt idx="472">
                  <c:v>0.36812297734627963</c:v>
                </c:pt>
                <c:pt idx="473">
                  <c:v>0.36893203883495224</c:v>
                </c:pt>
                <c:pt idx="474">
                  <c:v>0.36974110032362462</c:v>
                </c:pt>
                <c:pt idx="475">
                  <c:v>0.37055016181229888</c:v>
                </c:pt>
                <c:pt idx="476">
                  <c:v>0.37135922330097193</c:v>
                </c:pt>
                <c:pt idx="477">
                  <c:v>0.37216828478964559</c:v>
                </c:pt>
                <c:pt idx="478">
                  <c:v>0.3729773462783173</c:v>
                </c:pt>
                <c:pt idx="479">
                  <c:v>0.3729773462783173</c:v>
                </c:pt>
                <c:pt idx="480">
                  <c:v>0.37378640776699101</c:v>
                </c:pt>
                <c:pt idx="481">
                  <c:v>0.37459546925566473</c:v>
                </c:pt>
                <c:pt idx="482">
                  <c:v>0.37540453074433688</c:v>
                </c:pt>
                <c:pt idx="483">
                  <c:v>0.37621359223300982</c:v>
                </c:pt>
                <c:pt idx="484">
                  <c:v>0.37702265372168375</c:v>
                </c:pt>
                <c:pt idx="485">
                  <c:v>0.37702265372168375</c:v>
                </c:pt>
                <c:pt idx="486">
                  <c:v>0.37783171521035674</c:v>
                </c:pt>
                <c:pt idx="487">
                  <c:v>0.37864077669902985</c:v>
                </c:pt>
                <c:pt idx="488">
                  <c:v>0.37944983818770295</c:v>
                </c:pt>
                <c:pt idx="489">
                  <c:v>0.38025889967637538</c:v>
                </c:pt>
                <c:pt idx="490">
                  <c:v>0.38106796116505026</c:v>
                </c:pt>
                <c:pt idx="491">
                  <c:v>0.38187702265372181</c:v>
                </c:pt>
                <c:pt idx="492">
                  <c:v>0.38268608414239552</c:v>
                </c:pt>
                <c:pt idx="493">
                  <c:v>0.38349514563106796</c:v>
                </c:pt>
                <c:pt idx="494">
                  <c:v>0.38430420711974295</c:v>
                </c:pt>
                <c:pt idx="495">
                  <c:v>0.38511326860841438</c:v>
                </c:pt>
                <c:pt idx="496">
                  <c:v>0.38592233009708843</c:v>
                </c:pt>
                <c:pt idx="497">
                  <c:v>0.38673139158576081</c:v>
                </c:pt>
                <c:pt idx="498">
                  <c:v>0.38754045307443447</c:v>
                </c:pt>
                <c:pt idx="499">
                  <c:v>0.38834951456310685</c:v>
                </c:pt>
                <c:pt idx="500">
                  <c:v>0.38915857605178061</c:v>
                </c:pt>
                <c:pt idx="501">
                  <c:v>0.38996763754045416</c:v>
                </c:pt>
                <c:pt idx="502">
                  <c:v>0.39077669902912726</c:v>
                </c:pt>
                <c:pt idx="503">
                  <c:v>0.39158576051780036</c:v>
                </c:pt>
                <c:pt idx="504">
                  <c:v>0.39239482200647324</c:v>
                </c:pt>
                <c:pt idx="505">
                  <c:v>0.39320388349514634</c:v>
                </c:pt>
                <c:pt idx="506">
                  <c:v>0.39401294498382</c:v>
                </c:pt>
                <c:pt idx="507">
                  <c:v>0.39482200647249294</c:v>
                </c:pt>
                <c:pt idx="508">
                  <c:v>0.39563106796116532</c:v>
                </c:pt>
                <c:pt idx="509">
                  <c:v>0.39644012944983903</c:v>
                </c:pt>
                <c:pt idx="510">
                  <c:v>0.39724919093851135</c:v>
                </c:pt>
                <c:pt idx="511">
                  <c:v>0.39805825242718446</c:v>
                </c:pt>
                <c:pt idx="512">
                  <c:v>0.39886731391585944</c:v>
                </c:pt>
                <c:pt idx="513">
                  <c:v>0.39967637540453188</c:v>
                </c:pt>
                <c:pt idx="514">
                  <c:v>0.40048543689320387</c:v>
                </c:pt>
                <c:pt idx="515">
                  <c:v>0.40129449838187708</c:v>
                </c:pt>
                <c:pt idx="516">
                  <c:v>0.4021035598705503</c:v>
                </c:pt>
                <c:pt idx="517">
                  <c:v>0.40291262135922468</c:v>
                </c:pt>
                <c:pt idx="518">
                  <c:v>0.40372168284789706</c:v>
                </c:pt>
                <c:pt idx="519">
                  <c:v>0.4045307443365696</c:v>
                </c:pt>
                <c:pt idx="520">
                  <c:v>0.40533980582524376</c:v>
                </c:pt>
                <c:pt idx="521">
                  <c:v>0.40614886731391675</c:v>
                </c:pt>
                <c:pt idx="522">
                  <c:v>0.40695792880258902</c:v>
                </c:pt>
                <c:pt idx="523">
                  <c:v>0.40695792880258902</c:v>
                </c:pt>
                <c:pt idx="524">
                  <c:v>0.40776699029126284</c:v>
                </c:pt>
                <c:pt idx="525">
                  <c:v>0.40857605177993589</c:v>
                </c:pt>
                <c:pt idx="526">
                  <c:v>0.40938511326860955</c:v>
                </c:pt>
                <c:pt idx="527">
                  <c:v>0.41019417475728182</c:v>
                </c:pt>
                <c:pt idx="528">
                  <c:v>0.41100323624595481</c:v>
                </c:pt>
                <c:pt idx="529">
                  <c:v>0.41181229773462918</c:v>
                </c:pt>
                <c:pt idx="530">
                  <c:v>0.41262135922330095</c:v>
                </c:pt>
                <c:pt idx="531">
                  <c:v>0.41343042071197411</c:v>
                </c:pt>
                <c:pt idx="532">
                  <c:v>0.41423948220064732</c:v>
                </c:pt>
                <c:pt idx="533">
                  <c:v>0.41504854368932037</c:v>
                </c:pt>
                <c:pt idx="534">
                  <c:v>0.41585760517799447</c:v>
                </c:pt>
                <c:pt idx="535">
                  <c:v>0.41666666666666746</c:v>
                </c:pt>
                <c:pt idx="536">
                  <c:v>0.41747572815533984</c:v>
                </c:pt>
                <c:pt idx="537">
                  <c:v>0.41828478964401417</c:v>
                </c:pt>
                <c:pt idx="538">
                  <c:v>0.41909385113268632</c:v>
                </c:pt>
                <c:pt idx="539">
                  <c:v>0.41990291262135931</c:v>
                </c:pt>
                <c:pt idx="540">
                  <c:v>0.42071197411003236</c:v>
                </c:pt>
                <c:pt idx="541">
                  <c:v>0.42152103559870552</c:v>
                </c:pt>
                <c:pt idx="542">
                  <c:v>0.42233009708737934</c:v>
                </c:pt>
                <c:pt idx="543">
                  <c:v>0.42313915857605117</c:v>
                </c:pt>
                <c:pt idx="544">
                  <c:v>0.42394822006472532</c:v>
                </c:pt>
                <c:pt idx="545">
                  <c:v>0.42475728155339804</c:v>
                </c:pt>
                <c:pt idx="546">
                  <c:v>0.42556634304207203</c:v>
                </c:pt>
                <c:pt idx="547">
                  <c:v>0.42637540453074507</c:v>
                </c:pt>
                <c:pt idx="548">
                  <c:v>0.42718446601941878</c:v>
                </c:pt>
                <c:pt idx="549">
                  <c:v>0.42799352750809061</c:v>
                </c:pt>
                <c:pt idx="550">
                  <c:v>0.42880258899676488</c:v>
                </c:pt>
                <c:pt idx="551">
                  <c:v>0.42961165048543676</c:v>
                </c:pt>
                <c:pt idx="552">
                  <c:v>0.43042071197411147</c:v>
                </c:pt>
                <c:pt idx="553">
                  <c:v>0.43122977346278396</c:v>
                </c:pt>
                <c:pt idx="554">
                  <c:v>0.43122977346278396</c:v>
                </c:pt>
                <c:pt idx="555">
                  <c:v>0.43203883495145701</c:v>
                </c:pt>
                <c:pt idx="556">
                  <c:v>0.43284789644012944</c:v>
                </c:pt>
                <c:pt idx="557">
                  <c:v>0.43365695792880365</c:v>
                </c:pt>
                <c:pt idx="558">
                  <c:v>0.43446601941747653</c:v>
                </c:pt>
                <c:pt idx="559">
                  <c:v>0.43527508090614886</c:v>
                </c:pt>
                <c:pt idx="560">
                  <c:v>0.43608414239482346</c:v>
                </c:pt>
                <c:pt idx="561">
                  <c:v>0.43689320388349584</c:v>
                </c:pt>
                <c:pt idx="562">
                  <c:v>0.4377022653721695</c:v>
                </c:pt>
                <c:pt idx="563">
                  <c:v>0.43851132686084254</c:v>
                </c:pt>
                <c:pt idx="564">
                  <c:v>0.4393203883495162</c:v>
                </c:pt>
                <c:pt idx="565">
                  <c:v>0.44012944983818775</c:v>
                </c:pt>
                <c:pt idx="566">
                  <c:v>0.44093851132686163</c:v>
                </c:pt>
                <c:pt idx="567">
                  <c:v>0.44093851132686163</c:v>
                </c:pt>
                <c:pt idx="568">
                  <c:v>0.44174757281553373</c:v>
                </c:pt>
                <c:pt idx="569">
                  <c:v>0.44255663430420777</c:v>
                </c:pt>
                <c:pt idx="570">
                  <c:v>0.44336569579288138</c:v>
                </c:pt>
                <c:pt idx="571">
                  <c:v>0.44417475728155348</c:v>
                </c:pt>
                <c:pt idx="572">
                  <c:v>0.44498381877022658</c:v>
                </c:pt>
                <c:pt idx="573">
                  <c:v>0.44579288025889985</c:v>
                </c:pt>
                <c:pt idx="574">
                  <c:v>0.44660194174757289</c:v>
                </c:pt>
                <c:pt idx="575">
                  <c:v>0.44741100323624661</c:v>
                </c:pt>
                <c:pt idx="576">
                  <c:v>0.44822006472491932</c:v>
                </c:pt>
                <c:pt idx="577">
                  <c:v>0.44822006472491932</c:v>
                </c:pt>
                <c:pt idx="578">
                  <c:v>0.44902912621359226</c:v>
                </c:pt>
                <c:pt idx="579">
                  <c:v>0.44983818770226613</c:v>
                </c:pt>
                <c:pt idx="580">
                  <c:v>0.45064724919093829</c:v>
                </c:pt>
                <c:pt idx="581">
                  <c:v>0.45145631067961239</c:v>
                </c:pt>
                <c:pt idx="582">
                  <c:v>0.45226537216828477</c:v>
                </c:pt>
                <c:pt idx="583">
                  <c:v>0.45307443365695832</c:v>
                </c:pt>
                <c:pt idx="584">
                  <c:v>0.45388349514563198</c:v>
                </c:pt>
                <c:pt idx="585">
                  <c:v>0.45469255663430419</c:v>
                </c:pt>
                <c:pt idx="586">
                  <c:v>0.45550161812297735</c:v>
                </c:pt>
                <c:pt idx="587">
                  <c:v>0.45631067961165189</c:v>
                </c:pt>
                <c:pt idx="588">
                  <c:v>0.45711974110032361</c:v>
                </c:pt>
                <c:pt idx="589">
                  <c:v>0.45792880258899682</c:v>
                </c:pt>
                <c:pt idx="590">
                  <c:v>0.45873786407766992</c:v>
                </c:pt>
                <c:pt idx="591">
                  <c:v>0.45954692556634302</c:v>
                </c:pt>
                <c:pt idx="592">
                  <c:v>0.4603559870550169</c:v>
                </c:pt>
                <c:pt idx="593">
                  <c:v>0.46116504854368923</c:v>
                </c:pt>
                <c:pt idx="594">
                  <c:v>0.46116504854368923</c:v>
                </c:pt>
                <c:pt idx="595">
                  <c:v>0.46197411003236288</c:v>
                </c:pt>
                <c:pt idx="596">
                  <c:v>0.4627831715210356</c:v>
                </c:pt>
                <c:pt idx="597">
                  <c:v>0.46359223300970881</c:v>
                </c:pt>
                <c:pt idx="598">
                  <c:v>0.46440129449838174</c:v>
                </c:pt>
                <c:pt idx="599">
                  <c:v>0.46521035598705568</c:v>
                </c:pt>
                <c:pt idx="600">
                  <c:v>0.46601941747572817</c:v>
                </c:pt>
                <c:pt idx="601">
                  <c:v>0.4668284789644031</c:v>
                </c:pt>
                <c:pt idx="602">
                  <c:v>0.46763754045307371</c:v>
                </c:pt>
                <c:pt idx="603">
                  <c:v>0.46763754045307371</c:v>
                </c:pt>
                <c:pt idx="604">
                  <c:v>0.46844660194174848</c:v>
                </c:pt>
                <c:pt idx="605">
                  <c:v>0.4692556634304208</c:v>
                </c:pt>
                <c:pt idx="606">
                  <c:v>0.4692556634304208</c:v>
                </c:pt>
                <c:pt idx="607">
                  <c:v>0.47006472491909451</c:v>
                </c:pt>
                <c:pt idx="608">
                  <c:v>0.47087378640776767</c:v>
                </c:pt>
                <c:pt idx="609">
                  <c:v>0.47168284789644127</c:v>
                </c:pt>
                <c:pt idx="610">
                  <c:v>0.47249190938511332</c:v>
                </c:pt>
                <c:pt idx="611">
                  <c:v>0.47249190938511332</c:v>
                </c:pt>
                <c:pt idx="612">
                  <c:v>0.47330097087378736</c:v>
                </c:pt>
                <c:pt idx="613">
                  <c:v>0.47411003236246035</c:v>
                </c:pt>
                <c:pt idx="614">
                  <c:v>0.47491909385113268</c:v>
                </c:pt>
                <c:pt idx="615">
                  <c:v>0.47572815533980706</c:v>
                </c:pt>
                <c:pt idx="616">
                  <c:v>0.47653721682847894</c:v>
                </c:pt>
                <c:pt idx="617">
                  <c:v>0.47734627831715315</c:v>
                </c:pt>
                <c:pt idx="618">
                  <c:v>0.47734627831715315</c:v>
                </c:pt>
                <c:pt idx="619">
                  <c:v>0.47815533980582531</c:v>
                </c:pt>
                <c:pt idx="620">
                  <c:v>0.47896440129449969</c:v>
                </c:pt>
                <c:pt idx="621">
                  <c:v>0.47977346278317151</c:v>
                </c:pt>
                <c:pt idx="622">
                  <c:v>0.48058252427184589</c:v>
                </c:pt>
                <c:pt idx="623">
                  <c:v>0.48139158576051788</c:v>
                </c:pt>
                <c:pt idx="624">
                  <c:v>0.48220064724919098</c:v>
                </c:pt>
                <c:pt idx="625">
                  <c:v>0.48300970873786497</c:v>
                </c:pt>
                <c:pt idx="626">
                  <c:v>0.48300970873786497</c:v>
                </c:pt>
                <c:pt idx="627">
                  <c:v>0.48381877022653802</c:v>
                </c:pt>
                <c:pt idx="628">
                  <c:v>0.48462783171521101</c:v>
                </c:pt>
                <c:pt idx="629">
                  <c:v>0.48543689320388472</c:v>
                </c:pt>
                <c:pt idx="630">
                  <c:v>0.48624595469255666</c:v>
                </c:pt>
                <c:pt idx="631">
                  <c:v>0.48705501618122976</c:v>
                </c:pt>
                <c:pt idx="632">
                  <c:v>0.48786407766990436</c:v>
                </c:pt>
                <c:pt idx="633">
                  <c:v>0.48867313915857608</c:v>
                </c:pt>
                <c:pt idx="634">
                  <c:v>0.48948220064725056</c:v>
                </c:pt>
                <c:pt idx="635">
                  <c:v>0.49029126213592233</c:v>
                </c:pt>
                <c:pt idx="636">
                  <c:v>0.49110032362459582</c:v>
                </c:pt>
                <c:pt idx="637">
                  <c:v>0.49190938511326965</c:v>
                </c:pt>
                <c:pt idx="638">
                  <c:v>0.49271844660194181</c:v>
                </c:pt>
                <c:pt idx="639">
                  <c:v>0.49352750809061563</c:v>
                </c:pt>
                <c:pt idx="640">
                  <c:v>0.4943365695792894</c:v>
                </c:pt>
                <c:pt idx="641">
                  <c:v>0.49514563106796178</c:v>
                </c:pt>
                <c:pt idx="642">
                  <c:v>0.49514563106796178</c:v>
                </c:pt>
                <c:pt idx="643">
                  <c:v>0.49595469255663432</c:v>
                </c:pt>
                <c:pt idx="644">
                  <c:v>0.49676375404530743</c:v>
                </c:pt>
                <c:pt idx="645">
                  <c:v>0.49757281553398147</c:v>
                </c:pt>
                <c:pt idx="646">
                  <c:v>0.49838187702265568</c:v>
                </c:pt>
                <c:pt idx="647">
                  <c:v>0.49919093851132679</c:v>
                </c:pt>
                <c:pt idx="648">
                  <c:v>0.5</c:v>
                </c:pt>
                <c:pt idx="649">
                  <c:v>0.50080906148867432</c:v>
                </c:pt>
                <c:pt idx="650">
                  <c:v>0.50161812297734498</c:v>
                </c:pt>
                <c:pt idx="651">
                  <c:v>0.50242718446601808</c:v>
                </c:pt>
                <c:pt idx="652">
                  <c:v>0.50323624595469107</c:v>
                </c:pt>
                <c:pt idx="653">
                  <c:v>0.50323624595469107</c:v>
                </c:pt>
                <c:pt idx="654">
                  <c:v>0.50404530744336573</c:v>
                </c:pt>
                <c:pt idx="655">
                  <c:v>0.50485436893203717</c:v>
                </c:pt>
                <c:pt idx="656">
                  <c:v>0.50566343042071193</c:v>
                </c:pt>
                <c:pt idx="657">
                  <c:v>0.50647249190938459</c:v>
                </c:pt>
                <c:pt idx="658">
                  <c:v>0.50728155339805825</c:v>
                </c:pt>
                <c:pt idx="659">
                  <c:v>0.50809061488673135</c:v>
                </c:pt>
                <c:pt idx="660">
                  <c:v>0.50889967637540734</c:v>
                </c:pt>
                <c:pt idx="661">
                  <c:v>0.50970873786407889</c:v>
                </c:pt>
                <c:pt idx="662">
                  <c:v>0.51051779935274832</c:v>
                </c:pt>
                <c:pt idx="663">
                  <c:v>0.51132686084142265</c:v>
                </c:pt>
                <c:pt idx="664">
                  <c:v>0.51213592233009764</c:v>
                </c:pt>
                <c:pt idx="665">
                  <c:v>0.51294498381877063</c:v>
                </c:pt>
                <c:pt idx="666">
                  <c:v>0.5137540453074434</c:v>
                </c:pt>
                <c:pt idx="667">
                  <c:v>0.51456310679611494</c:v>
                </c:pt>
                <c:pt idx="668">
                  <c:v>0.51537216828478949</c:v>
                </c:pt>
                <c:pt idx="669">
                  <c:v>0.51618122977346259</c:v>
                </c:pt>
                <c:pt idx="670">
                  <c:v>0.51699029126213591</c:v>
                </c:pt>
                <c:pt idx="671">
                  <c:v>0.51779935275081035</c:v>
                </c:pt>
                <c:pt idx="672">
                  <c:v>0.51860841423948489</c:v>
                </c:pt>
                <c:pt idx="673">
                  <c:v>0.51941747572815411</c:v>
                </c:pt>
                <c:pt idx="674">
                  <c:v>0.52022653721682843</c:v>
                </c:pt>
                <c:pt idx="675">
                  <c:v>0.52103559870550153</c:v>
                </c:pt>
                <c:pt idx="676">
                  <c:v>0.52184466019417686</c:v>
                </c:pt>
                <c:pt idx="677">
                  <c:v>0.52265372168284752</c:v>
                </c:pt>
                <c:pt idx="678">
                  <c:v>0.5234627831715194</c:v>
                </c:pt>
                <c:pt idx="679">
                  <c:v>0.52427184466019583</c:v>
                </c:pt>
                <c:pt idx="680">
                  <c:v>0.5250809061488676</c:v>
                </c:pt>
                <c:pt idx="681">
                  <c:v>0.5258899676375407</c:v>
                </c:pt>
                <c:pt idx="682">
                  <c:v>0.52669902912621369</c:v>
                </c:pt>
                <c:pt idx="683">
                  <c:v>0.52750809061488801</c:v>
                </c:pt>
                <c:pt idx="684">
                  <c:v>0.52831715210355989</c:v>
                </c:pt>
                <c:pt idx="685">
                  <c:v>0.529126213592233</c:v>
                </c:pt>
                <c:pt idx="686">
                  <c:v>0.529126213592233</c:v>
                </c:pt>
                <c:pt idx="687">
                  <c:v>0.5299352750809061</c:v>
                </c:pt>
                <c:pt idx="688">
                  <c:v>0.53074433656958286</c:v>
                </c:pt>
                <c:pt idx="689">
                  <c:v>0.53155339805825108</c:v>
                </c:pt>
                <c:pt idx="690">
                  <c:v>0.53236245954692407</c:v>
                </c:pt>
                <c:pt idx="691">
                  <c:v>0.53317152103559873</c:v>
                </c:pt>
                <c:pt idx="692">
                  <c:v>0.53398058252427183</c:v>
                </c:pt>
                <c:pt idx="693">
                  <c:v>0.53478964401294449</c:v>
                </c:pt>
                <c:pt idx="694">
                  <c:v>0.53559870550161759</c:v>
                </c:pt>
                <c:pt idx="695">
                  <c:v>0.53640776699029058</c:v>
                </c:pt>
                <c:pt idx="696">
                  <c:v>0.53721682847896357</c:v>
                </c:pt>
                <c:pt idx="697">
                  <c:v>0.53802588996763756</c:v>
                </c:pt>
                <c:pt idx="698">
                  <c:v>0.53883495145631066</c:v>
                </c:pt>
                <c:pt idx="699">
                  <c:v>0.53964401294498598</c:v>
                </c:pt>
                <c:pt idx="700">
                  <c:v>0.54045307443365698</c:v>
                </c:pt>
                <c:pt idx="701">
                  <c:v>0.5412621359223273</c:v>
                </c:pt>
                <c:pt idx="702">
                  <c:v>0.54207119741100362</c:v>
                </c:pt>
                <c:pt idx="703">
                  <c:v>0.54288025889967662</c:v>
                </c:pt>
                <c:pt idx="704">
                  <c:v>0.54368932038834961</c:v>
                </c:pt>
                <c:pt idx="705">
                  <c:v>0.54449838187702093</c:v>
                </c:pt>
                <c:pt idx="706">
                  <c:v>0.54530744336569581</c:v>
                </c:pt>
                <c:pt idx="707">
                  <c:v>0.54611650485436702</c:v>
                </c:pt>
                <c:pt idx="708">
                  <c:v>0.54692556634304346</c:v>
                </c:pt>
                <c:pt idx="709">
                  <c:v>0.54773462783171523</c:v>
                </c:pt>
                <c:pt idx="710">
                  <c:v>0.54854368932038833</c:v>
                </c:pt>
                <c:pt idx="711">
                  <c:v>0.54935275080906021</c:v>
                </c:pt>
                <c:pt idx="712">
                  <c:v>0.55016181229773464</c:v>
                </c:pt>
                <c:pt idx="713">
                  <c:v>0.55097087378640774</c:v>
                </c:pt>
                <c:pt idx="714">
                  <c:v>0.55177993527508284</c:v>
                </c:pt>
                <c:pt idx="715">
                  <c:v>0.55258899676375406</c:v>
                </c:pt>
                <c:pt idx="716">
                  <c:v>0.5533980582524276</c:v>
                </c:pt>
                <c:pt idx="717">
                  <c:v>0.55420711974110037</c:v>
                </c:pt>
                <c:pt idx="718">
                  <c:v>0.55501618122977348</c:v>
                </c:pt>
                <c:pt idx="719">
                  <c:v>0.55582524271844802</c:v>
                </c:pt>
                <c:pt idx="720">
                  <c:v>0.55663430420711979</c:v>
                </c:pt>
                <c:pt idx="721">
                  <c:v>0.55744336569579289</c:v>
                </c:pt>
                <c:pt idx="722">
                  <c:v>0.55825242718446599</c:v>
                </c:pt>
                <c:pt idx="723">
                  <c:v>0.55906148867313965</c:v>
                </c:pt>
                <c:pt idx="724">
                  <c:v>0.55987055016181264</c:v>
                </c:pt>
                <c:pt idx="725">
                  <c:v>0.56067961165048863</c:v>
                </c:pt>
                <c:pt idx="726">
                  <c:v>0.56148867313915862</c:v>
                </c:pt>
                <c:pt idx="727">
                  <c:v>0.56229773462783172</c:v>
                </c:pt>
                <c:pt idx="728">
                  <c:v>0.56310679611650483</c:v>
                </c:pt>
                <c:pt idx="729">
                  <c:v>0.56391585760518093</c:v>
                </c:pt>
                <c:pt idx="730">
                  <c:v>0.56391585760518093</c:v>
                </c:pt>
                <c:pt idx="731">
                  <c:v>0.56391585760518093</c:v>
                </c:pt>
                <c:pt idx="732">
                  <c:v>0.56472491909385281</c:v>
                </c:pt>
                <c:pt idx="733">
                  <c:v>0.56553398058252358</c:v>
                </c:pt>
                <c:pt idx="734">
                  <c:v>0.5663430420711989</c:v>
                </c:pt>
                <c:pt idx="735">
                  <c:v>0.567152103559872</c:v>
                </c:pt>
                <c:pt idx="736">
                  <c:v>0.56796116504854366</c:v>
                </c:pt>
                <c:pt idx="737">
                  <c:v>0.56877022653721765</c:v>
                </c:pt>
                <c:pt idx="738">
                  <c:v>0.56957928802589064</c:v>
                </c:pt>
                <c:pt idx="739">
                  <c:v>0.57038834951456308</c:v>
                </c:pt>
                <c:pt idx="740">
                  <c:v>0.57119741100323662</c:v>
                </c:pt>
                <c:pt idx="741">
                  <c:v>0.57200647249190961</c:v>
                </c:pt>
                <c:pt idx="742">
                  <c:v>0.57281553398058405</c:v>
                </c:pt>
                <c:pt idx="743">
                  <c:v>0.5736245954692557</c:v>
                </c:pt>
                <c:pt idx="744">
                  <c:v>0.57443365695792858</c:v>
                </c:pt>
                <c:pt idx="745">
                  <c:v>0.57524271844660191</c:v>
                </c:pt>
                <c:pt idx="746">
                  <c:v>0.57605177993527512</c:v>
                </c:pt>
                <c:pt idx="747">
                  <c:v>0.57686084142394822</c:v>
                </c:pt>
                <c:pt idx="748">
                  <c:v>0.57686084142394822</c:v>
                </c:pt>
                <c:pt idx="749">
                  <c:v>0.57686084142394822</c:v>
                </c:pt>
                <c:pt idx="750">
                  <c:v>0.57766990291262132</c:v>
                </c:pt>
                <c:pt idx="751">
                  <c:v>0.57766990291262132</c:v>
                </c:pt>
                <c:pt idx="752">
                  <c:v>0.57847896440129454</c:v>
                </c:pt>
                <c:pt idx="753">
                  <c:v>0.5792880258899662</c:v>
                </c:pt>
                <c:pt idx="754">
                  <c:v>0.58009708737864052</c:v>
                </c:pt>
                <c:pt idx="755">
                  <c:v>0.58009708737864052</c:v>
                </c:pt>
                <c:pt idx="756">
                  <c:v>0.58090614886731107</c:v>
                </c:pt>
                <c:pt idx="757">
                  <c:v>0.58090614886731107</c:v>
                </c:pt>
                <c:pt idx="758">
                  <c:v>0.58171521035598761</c:v>
                </c:pt>
                <c:pt idx="759">
                  <c:v>0.58252427184465838</c:v>
                </c:pt>
                <c:pt idx="760">
                  <c:v>0.58333333333333348</c:v>
                </c:pt>
                <c:pt idx="761">
                  <c:v>0.58414239482200481</c:v>
                </c:pt>
                <c:pt idx="762">
                  <c:v>0.58495145631068113</c:v>
                </c:pt>
                <c:pt idx="763">
                  <c:v>0.58576051779935256</c:v>
                </c:pt>
                <c:pt idx="764">
                  <c:v>0.58656957928802556</c:v>
                </c:pt>
                <c:pt idx="765">
                  <c:v>0.58656957928802556</c:v>
                </c:pt>
                <c:pt idx="766">
                  <c:v>0.58737864077669788</c:v>
                </c:pt>
                <c:pt idx="767">
                  <c:v>0.58818770226537231</c:v>
                </c:pt>
                <c:pt idx="768">
                  <c:v>0.58899676375404408</c:v>
                </c:pt>
                <c:pt idx="769">
                  <c:v>0.58980582524271852</c:v>
                </c:pt>
                <c:pt idx="770">
                  <c:v>0.59061488673139151</c:v>
                </c:pt>
                <c:pt idx="771">
                  <c:v>0.59142394822006328</c:v>
                </c:pt>
                <c:pt idx="772">
                  <c:v>0.59223300970873616</c:v>
                </c:pt>
                <c:pt idx="773">
                  <c:v>0.59304207119741059</c:v>
                </c:pt>
                <c:pt idx="774">
                  <c:v>0.5938511326860858</c:v>
                </c:pt>
                <c:pt idx="775">
                  <c:v>0.59466019417475657</c:v>
                </c:pt>
                <c:pt idx="776">
                  <c:v>0.59546925566343067</c:v>
                </c:pt>
                <c:pt idx="777">
                  <c:v>0.59627831715210367</c:v>
                </c:pt>
                <c:pt idx="778">
                  <c:v>0.59708737864077677</c:v>
                </c:pt>
                <c:pt idx="779">
                  <c:v>0.59789644012944998</c:v>
                </c:pt>
                <c:pt idx="780">
                  <c:v>0.59870550161812364</c:v>
                </c:pt>
                <c:pt idx="781">
                  <c:v>0.59951456310679463</c:v>
                </c:pt>
                <c:pt idx="782">
                  <c:v>0.60032362459546962</c:v>
                </c:pt>
                <c:pt idx="783">
                  <c:v>0.60113268608414261</c:v>
                </c:pt>
                <c:pt idx="784">
                  <c:v>0.60194174757281704</c:v>
                </c:pt>
                <c:pt idx="785">
                  <c:v>0.60275080906149014</c:v>
                </c:pt>
                <c:pt idx="786">
                  <c:v>0.60355987055016325</c:v>
                </c:pt>
                <c:pt idx="787">
                  <c:v>0.60436893203883624</c:v>
                </c:pt>
                <c:pt idx="788">
                  <c:v>0.60517799352750945</c:v>
                </c:pt>
                <c:pt idx="789">
                  <c:v>0.60598705501618244</c:v>
                </c:pt>
                <c:pt idx="790">
                  <c:v>0.60679611650485665</c:v>
                </c:pt>
                <c:pt idx="791">
                  <c:v>0.60760517799352975</c:v>
                </c:pt>
                <c:pt idx="792">
                  <c:v>0.60841423948220053</c:v>
                </c:pt>
                <c:pt idx="793">
                  <c:v>0.60922330097087374</c:v>
                </c:pt>
                <c:pt idx="794">
                  <c:v>0.61003236245954695</c:v>
                </c:pt>
                <c:pt idx="795">
                  <c:v>0.61084142394822172</c:v>
                </c:pt>
                <c:pt idx="796">
                  <c:v>0.61165048543689482</c:v>
                </c:pt>
                <c:pt idx="797">
                  <c:v>0.6124595469255667</c:v>
                </c:pt>
                <c:pt idx="798">
                  <c:v>0.61326860841423969</c:v>
                </c:pt>
                <c:pt idx="799">
                  <c:v>0.61407766990291257</c:v>
                </c:pt>
                <c:pt idx="800">
                  <c:v>0.61488673139158712</c:v>
                </c:pt>
                <c:pt idx="801">
                  <c:v>0.61569579288026011</c:v>
                </c:pt>
                <c:pt idx="802">
                  <c:v>0.61650485436893265</c:v>
                </c:pt>
                <c:pt idx="803">
                  <c:v>0.61731391585760387</c:v>
                </c:pt>
                <c:pt idx="804">
                  <c:v>0.61812297734627863</c:v>
                </c:pt>
                <c:pt idx="805">
                  <c:v>0.6189320388349514</c:v>
                </c:pt>
                <c:pt idx="806">
                  <c:v>0.61974110032362628</c:v>
                </c:pt>
                <c:pt idx="807">
                  <c:v>0.62055016181229605</c:v>
                </c:pt>
                <c:pt idx="808">
                  <c:v>0.62135922330097226</c:v>
                </c:pt>
                <c:pt idx="809">
                  <c:v>0.62216828478964359</c:v>
                </c:pt>
                <c:pt idx="810">
                  <c:v>0.6229773462783188</c:v>
                </c:pt>
                <c:pt idx="811">
                  <c:v>0.62378640776699024</c:v>
                </c:pt>
                <c:pt idx="812">
                  <c:v>0.62459546925566345</c:v>
                </c:pt>
                <c:pt idx="813">
                  <c:v>0.62540453074433655</c:v>
                </c:pt>
                <c:pt idx="814">
                  <c:v>0.62621359223301065</c:v>
                </c:pt>
                <c:pt idx="815">
                  <c:v>0.62702265372168364</c:v>
                </c:pt>
                <c:pt idx="816">
                  <c:v>0.62783171521035663</c:v>
                </c:pt>
                <c:pt idx="817">
                  <c:v>0.6286407766990324</c:v>
                </c:pt>
                <c:pt idx="818">
                  <c:v>0.62944983818770406</c:v>
                </c:pt>
                <c:pt idx="819">
                  <c:v>0.62944983818770406</c:v>
                </c:pt>
                <c:pt idx="820">
                  <c:v>0.62944983818770406</c:v>
                </c:pt>
                <c:pt idx="821">
                  <c:v>0.63025889967637694</c:v>
                </c:pt>
                <c:pt idx="822">
                  <c:v>0.63106796116504849</c:v>
                </c:pt>
                <c:pt idx="823">
                  <c:v>0.63187702265372436</c:v>
                </c:pt>
                <c:pt idx="824">
                  <c:v>0.63187702265372436</c:v>
                </c:pt>
                <c:pt idx="825">
                  <c:v>0.6326860841423948</c:v>
                </c:pt>
                <c:pt idx="826">
                  <c:v>0.63349514563106801</c:v>
                </c:pt>
                <c:pt idx="827">
                  <c:v>0.63349514563106801</c:v>
                </c:pt>
                <c:pt idx="828">
                  <c:v>0.63430420711974245</c:v>
                </c:pt>
                <c:pt idx="829">
                  <c:v>0.63511326860841544</c:v>
                </c:pt>
                <c:pt idx="830">
                  <c:v>0.63511326860841544</c:v>
                </c:pt>
                <c:pt idx="831">
                  <c:v>0.63592233009708765</c:v>
                </c:pt>
                <c:pt idx="832">
                  <c:v>0.63673139158576064</c:v>
                </c:pt>
                <c:pt idx="833">
                  <c:v>0.63754045307443541</c:v>
                </c:pt>
                <c:pt idx="834">
                  <c:v>0.63834951456310995</c:v>
                </c:pt>
                <c:pt idx="835">
                  <c:v>0.63915857605178183</c:v>
                </c:pt>
                <c:pt idx="836">
                  <c:v>0.63996763754045471</c:v>
                </c:pt>
                <c:pt idx="837">
                  <c:v>0.64077669902912793</c:v>
                </c:pt>
                <c:pt idx="838">
                  <c:v>0.6415857605177997</c:v>
                </c:pt>
                <c:pt idx="839">
                  <c:v>0.64239482200647524</c:v>
                </c:pt>
                <c:pt idx="840">
                  <c:v>0.64320388349514701</c:v>
                </c:pt>
                <c:pt idx="841">
                  <c:v>0.64401294498381878</c:v>
                </c:pt>
                <c:pt idx="842">
                  <c:v>0.64482200647249432</c:v>
                </c:pt>
                <c:pt idx="843">
                  <c:v>0.64563106796116565</c:v>
                </c:pt>
                <c:pt idx="844">
                  <c:v>0.64644012944983864</c:v>
                </c:pt>
                <c:pt idx="845">
                  <c:v>0.64724919093851319</c:v>
                </c:pt>
                <c:pt idx="846">
                  <c:v>0.64805825242718773</c:v>
                </c:pt>
                <c:pt idx="847">
                  <c:v>0.64886731391585761</c:v>
                </c:pt>
                <c:pt idx="848">
                  <c:v>0.64967637540453216</c:v>
                </c:pt>
                <c:pt idx="849">
                  <c:v>0.65048543689320548</c:v>
                </c:pt>
                <c:pt idx="850">
                  <c:v>0.65129449838187981</c:v>
                </c:pt>
                <c:pt idx="851">
                  <c:v>0.65210355987055013</c:v>
                </c:pt>
                <c:pt idx="852">
                  <c:v>0.65291262135922334</c:v>
                </c:pt>
                <c:pt idx="853">
                  <c:v>0.65372168284789911</c:v>
                </c:pt>
                <c:pt idx="854">
                  <c:v>0.65453074433656955</c:v>
                </c:pt>
                <c:pt idx="855">
                  <c:v>0.65533980582524276</c:v>
                </c:pt>
                <c:pt idx="856">
                  <c:v>0.65614886731391808</c:v>
                </c:pt>
                <c:pt idx="857">
                  <c:v>0.65614886731391808</c:v>
                </c:pt>
                <c:pt idx="858">
                  <c:v>0.65695792880258963</c:v>
                </c:pt>
                <c:pt idx="859">
                  <c:v>0.65776699029126218</c:v>
                </c:pt>
                <c:pt idx="860">
                  <c:v>0.65857605177993528</c:v>
                </c:pt>
                <c:pt idx="861">
                  <c:v>0.65938511326860993</c:v>
                </c:pt>
                <c:pt idx="862">
                  <c:v>0.6601941747572817</c:v>
                </c:pt>
                <c:pt idx="863">
                  <c:v>0.66100323624595614</c:v>
                </c:pt>
                <c:pt idx="864">
                  <c:v>0.6618122977346278</c:v>
                </c:pt>
                <c:pt idx="865">
                  <c:v>0.66262135922330356</c:v>
                </c:pt>
                <c:pt idx="866">
                  <c:v>0.66343042071197411</c:v>
                </c:pt>
                <c:pt idx="867">
                  <c:v>0.66343042071197411</c:v>
                </c:pt>
                <c:pt idx="868">
                  <c:v>0.66423948220064843</c:v>
                </c:pt>
                <c:pt idx="869">
                  <c:v>0.66504854368932265</c:v>
                </c:pt>
                <c:pt idx="870">
                  <c:v>0.66585760517799364</c:v>
                </c:pt>
                <c:pt idx="871">
                  <c:v>0.66666666666666663</c:v>
                </c:pt>
                <c:pt idx="872">
                  <c:v>0.66747572815533984</c:v>
                </c:pt>
                <c:pt idx="873">
                  <c:v>0.66828478964401294</c:v>
                </c:pt>
                <c:pt idx="874">
                  <c:v>0.66909385113268771</c:v>
                </c:pt>
                <c:pt idx="875">
                  <c:v>0.66990291262136092</c:v>
                </c:pt>
                <c:pt idx="876">
                  <c:v>0.67071197411003403</c:v>
                </c:pt>
                <c:pt idx="877">
                  <c:v>0.67152103559870824</c:v>
                </c:pt>
                <c:pt idx="878">
                  <c:v>0.67233009708738001</c:v>
                </c:pt>
                <c:pt idx="879">
                  <c:v>0.673139158576053</c:v>
                </c:pt>
                <c:pt idx="880">
                  <c:v>0.67394822006472732</c:v>
                </c:pt>
                <c:pt idx="881">
                  <c:v>0.67475728155340042</c:v>
                </c:pt>
                <c:pt idx="882">
                  <c:v>0.67556634304207119</c:v>
                </c:pt>
                <c:pt idx="883">
                  <c:v>0.67637540453074618</c:v>
                </c:pt>
                <c:pt idx="884">
                  <c:v>0.67718446601941928</c:v>
                </c:pt>
                <c:pt idx="885">
                  <c:v>0.67799352750809327</c:v>
                </c:pt>
                <c:pt idx="886">
                  <c:v>0.67880258899676349</c:v>
                </c:pt>
                <c:pt idx="887">
                  <c:v>0.6796116504854397</c:v>
                </c:pt>
                <c:pt idx="888">
                  <c:v>0.68042071197411014</c:v>
                </c:pt>
                <c:pt idx="889">
                  <c:v>0.68122977346278468</c:v>
                </c:pt>
                <c:pt idx="890">
                  <c:v>0.68203883495145645</c:v>
                </c:pt>
                <c:pt idx="891">
                  <c:v>0.682847896440132</c:v>
                </c:pt>
                <c:pt idx="892">
                  <c:v>0.68365695792880365</c:v>
                </c:pt>
                <c:pt idx="893">
                  <c:v>0.68446601941747587</c:v>
                </c:pt>
                <c:pt idx="894">
                  <c:v>0.68527508090614897</c:v>
                </c:pt>
                <c:pt idx="895">
                  <c:v>0.68608414239482263</c:v>
                </c:pt>
                <c:pt idx="896">
                  <c:v>0.68689320388349706</c:v>
                </c:pt>
                <c:pt idx="897">
                  <c:v>0.68770226537216839</c:v>
                </c:pt>
                <c:pt idx="898">
                  <c:v>0.68851132686084149</c:v>
                </c:pt>
                <c:pt idx="899">
                  <c:v>0.68932038834951481</c:v>
                </c:pt>
                <c:pt idx="900">
                  <c:v>0.69012944983818925</c:v>
                </c:pt>
                <c:pt idx="901">
                  <c:v>0.6909385113268609</c:v>
                </c:pt>
                <c:pt idx="902">
                  <c:v>0.69174757281553545</c:v>
                </c:pt>
                <c:pt idx="903">
                  <c:v>0.69255663430420722</c:v>
                </c:pt>
                <c:pt idx="904">
                  <c:v>0.69336569579288032</c:v>
                </c:pt>
                <c:pt idx="905">
                  <c:v>0.69417475728155464</c:v>
                </c:pt>
                <c:pt idx="906">
                  <c:v>0.69498381877022652</c:v>
                </c:pt>
                <c:pt idx="907">
                  <c:v>0.69579288025890063</c:v>
                </c:pt>
                <c:pt idx="908">
                  <c:v>0.69660194174757295</c:v>
                </c:pt>
                <c:pt idx="909">
                  <c:v>0.6974110032362455</c:v>
                </c:pt>
                <c:pt idx="910">
                  <c:v>0.69822006472491849</c:v>
                </c:pt>
                <c:pt idx="911">
                  <c:v>0.69902912621359525</c:v>
                </c:pt>
                <c:pt idx="912">
                  <c:v>0.69983818770226347</c:v>
                </c:pt>
                <c:pt idx="913">
                  <c:v>0.70064724919093868</c:v>
                </c:pt>
                <c:pt idx="914">
                  <c:v>0.70145631067961167</c:v>
                </c:pt>
                <c:pt idx="915">
                  <c:v>0.702265372168286</c:v>
                </c:pt>
                <c:pt idx="916">
                  <c:v>0.70307443365695865</c:v>
                </c:pt>
                <c:pt idx="917">
                  <c:v>0.70388349514563109</c:v>
                </c:pt>
                <c:pt idx="918">
                  <c:v>0.7046925566343063</c:v>
                </c:pt>
                <c:pt idx="919">
                  <c:v>0.70550161812297763</c:v>
                </c:pt>
                <c:pt idx="920">
                  <c:v>0.7063106796116505</c:v>
                </c:pt>
                <c:pt idx="921">
                  <c:v>0.7071197411003235</c:v>
                </c:pt>
                <c:pt idx="922">
                  <c:v>0.70792880258899937</c:v>
                </c:pt>
                <c:pt idx="923">
                  <c:v>0.70873786407766959</c:v>
                </c:pt>
                <c:pt idx="924">
                  <c:v>0.70954692556634258</c:v>
                </c:pt>
                <c:pt idx="925">
                  <c:v>0.71035598705501624</c:v>
                </c:pt>
                <c:pt idx="926">
                  <c:v>0.71116504854369078</c:v>
                </c:pt>
                <c:pt idx="927">
                  <c:v>0.71197411003236244</c:v>
                </c:pt>
                <c:pt idx="928">
                  <c:v>0.71278317152103554</c:v>
                </c:pt>
                <c:pt idx="929">
                  <c:v>0.71359223300970875</c:v>
                </c:pt>
                <c:pt idx="930">
                  <c:v>0.71359223300970875</c:v>
                </c:pt>
                <c:pt idx="931">
                  <c:v>0.71440129449838397</c:v>
                </c:pt>
                <c:pt idx="932">
                  <c:v>0.7152103559870534</c:v>
                </c:pt>
                <c:pt idx="933">
                  <c:v>0.71601941747572995</c:v>
                </c:pt>
                <c:pt idx="934">
                  <c:v>0.71682847896440294</c:v>
                </c:pt>
                <c:pt idx="935">
                  <c:v>0.71763754045307604</c:v>
                </c:pt>
                <c:pt idx="936">
                  <c:v>0.71844660194174759</c:v>
                </c:pt>
                <c:pt idx="937">
                  <c:v>0.71925566343042202</c:v>
                </c:pt>
                <c:pt idx="938">
                  <c:v>0.7200647249190939</c:v>
                </c:pt>
                <c:pt idx="939">
                  <c:v>0.720873786407767</c:v>
                </c:pt>
                <c:pt idx="940">
                  <c:v>0.72168284789644011</c:v>
                </c:pt>
                <c:pt idx="941">
                  <c:v>0.72249190938511365</c:v>
                </c:pt>
                <c:pt idx="942">
                  <c:v>0.72330097087378664</c:v>
                </c:pt>
                <c:pt idx="943">
                  <c:v>0.72411003236245963</c:v>
                </c:pt>
                <c:pt idx="944">
                  <c:v>0.72491909385113273</c:v>
                </c:pt>
                <c:pt idx="945">
                  <c:v>0.72572815533980772</c:v>
                </c:pt>
                <c:pt idx="946">
                  <c:v>0.7265372168284806</c:v>
                </c:pt>
                <c:pt idx="947">
                  <c:v>0.72734627831715215</c:v>
                </c:pt>
                <c:pt idx="948">
                  <c:v>0.72734627831715215</c:v>
                </c:pt>
                <c:pt idx="949">
                  <c:v>0.72734627831715215</c:v>
                </c:pt>
                <c:pt idx="950">
                  <c:v>0.72815533980582525</c:v>
                </c:pt>
                <c:pt idx="951">
                  <c:v>0.7289644012944998</c:v>
                </c:pt>
                <c:pt idx="952">
                  <c:v>0.72977346278317434</c:v>
                </c:pt>
                <c:pt idx="953">
                  <c:v>0.73058252427184456</c:v>
                </c:pt>
                <c:pt idx="954">
                  <c:v>0.73139158576051777</c:v>
                </c:pt>
                <c:pt idx="955">
                  <c:v>0.7322006472491932</c:v>
                </c:pt>
                <c:pt idx="956">
                  <c:v>0.73300970873786409</c:v>
                </c:pt>
                <c:pt idx="957">
                  <c:v>0.73381877022653763</c:v>
                </c:pt>
                <c:pt idx="958">
                  <c:v>0.73462783171521062</c:v>
                </c:pt>
                <c:pt idx="959">
                  <c:v>0.73543689320388528</c:v>
                </c:pt>
                <c:pt idx="960">
                  <c:v>0.73624595469255805</c:v>
                </c:pt>
                <c:pt idx="961">
                  <c:v>0.73705501618123126</c:v>
                </c:pt>
                <c:pt idx="962">
                  <c:v>0.73786407766990436</c:v>
                </c:pt>
                <c:pt idx="963">
                  <c:v>0.7386731391585788</c:v>
                </c:pt>
                <c:pt idx="964">
                  <c:v>0.7386731391585788</c:v>
                </c:pt>
                <c:pt idx="965">
                  <c:v>0.73948220064724857</c:v>
                </c:pt>
                <c:pt idx="966">
                  <c:v>0.74029126213592378</c:v>
                </c:pt>
                <c:pt idx="967">
                  <c:v>0.74110032362459788</c:v>
                </c:pt>
                <c:pt idx="968">
                  <c:v>0.74190938511326854</c:v>
                </c:pt>
                <c:pt idx="969">
                  <c:v>0.74271844660194175</c:v>
                </c:pt>
                <c:pt idx="970">
                  <c:v>0.74271844660194175</c:v>
                </c:pt>
                <c:pt idx="971">
                  <c:v>0.74352750809061452</c:v>
                </c:pt>
                <c:pt idx="972">
                  <c:v>0.74433656957928807</c:v>
                </c:pt>
                <c:pt idx="973">
                  <c:v>0.74514563106796161</c:v>
                </c:pt>
                <c:pt idx="974">
                  <c:v>0.74595469255663593</c:v>
                </c:pt>
                <c:pt idx="975">
                  <c:v>0.74757281553398214</c:v>
                </c:pt>
                <c:pt idx="976">
                  <c:v>0.74757281553398214</c:v>
                </c:pt>
                <c:pt idx="977">
                  <c:v>0.74838187702265369</c:v>
                </c:pt>
                <c:pt idx="978">
                  <c:v>0.74919093851132823</c:v>
                </c:pt>
                <c:pt idx="979">
                  <c:v>0.75000000000000133</c:v>
                </c:pt>
                <c:pt idx="980">
                  <c:v>0.75080906148867554</c:v>
                </c:pt>
                <c:pt idx="981">
                  <c:v>0.75080906148867554</c:v>
                </c:pt>
                <c:pt idx="982">
                  <c:v>0.75161812297734631</c:v>
                </c:pt>
                <c:pt idx="983">
                  <c:v>0.75242718446601942</c:v>
                </c:pt>
                <c:pt idx="984">
                  <c:v>0.75323624595469252</c:v>
                </c:pt>
                <c:pt idx="985">
                  <c:v>0.75404530744336751</c:v>
                </c:pt>
                <c:pt idx="986">
                  <c:v>0.7548543689320385</c:v>
                </c:pt>
                <c:pt idx="987">
                  <c:v>0.7556634304207136</c:v>
                </c:pt>
                <c:pt idx="988">
                  <c:v>0.75647249190938515</c:v>
                </c:pt>
                <c:pt idx="989">
                  <c:v>0.75728155339805991</c:v>
                </c:pt>
                <c:pt idx="990">
                  <c:v>0.75809061488673279</c:v>
                </c:pt>
                <c:pt idx="991">
                  <c:v>0.75889967637540834</c:v>
                </c:pt>
                <c:pt idx="992">
                  <c:v>0.75970873786408011</c:v>
                </c:pt>
                <c:pt idx="993">
                  <c:v>0.76051779935274955</c:v>
                </c:pt>
                <c:pt idx="994">
                  <c:v>0.76132686084142398</c:v>
                </c:pt>
                <c:pt idx="995">
                  <c:v>0.7621359223300993</c:v>
                </c:pt>
                <c:pt idx="996">
                  <c:v>0.76294498381877196</c:v>
                </c:pt>
                <c:pt idx="997">
                  <c:v>0.76375404530744362</c:v>
                </c:pt>
                <c:pt idx="998">
                  <c:v>0.7645631067961165</c:v>
                </c:pt>
                <c:pt idx="999">
                  <c:v>0.7653721682847896</c:v>
                </c:pt>
                <c:pt idx="1000">
                  <c:v>0.76618122977346281</c:v>
                </c:pt>
                <c:pt idx="1001">
                  <c:v>0.76699029126213736</c:v>
                </c:pt>
                <c:pt idx="1002">
                  <c:v>0.76779935275081179</c:v>
                </c:pt>
                <c:pt idx="1003">
                  <c:v>0.76779935275081179</c:v>
                </c:pt>
                <c:pt idx="1004">
                  <c:v>0.768608414239486</c:v>
                </c:pt>
                <c:pt idx="1005">
                  <c:v>0.76941747572815533</c:v>
                </c:pt>
                <c:pt idx="1006">
                  <c:v>0.77022653721682954</c:v>
                </c:pt>
                <c:pt idx="1007">
                  <c:v>0.77103559870550165</c:v>
                </c:pt>
                <c:pt idx="1008">
                  <c:v>0.77184466019417819</c:v>
                </c:pt>
                <c:pt idx="1009">
                  <c:v>0.77184466019417819</c:v>
                </c:pt>
                <c:pt idx="1010">
                  <c:v>0.77265372168284774</c:v>
                </c:pt>
                <c:pt idx="1011">
                  <c:v>0.77346278317152051</c:v>
                </c:pt>
                <c:pt idx="1012">
                  <c:v>0.77427184466019705</c:v>
                </c:pt>
                <c:pt idx="1013">
                  <c:v>0.77508090614886882</c:v>
                </c:pt>
                <c:pt idx="1014">
                  <c:v>0.77588996763754192</c:v>
                </c:pt>
                <c:pt idx="1015">
                  <c:v>0.77669902912621502</c:v>
                </c:pt>
                <c:pt idx="1016">
                  <c:v>0.77750809061488924</c:v>
                </c:pt>
                <c:pt idx="1017">
                  <c:v>0.77831715210356112</c:v>
                </c:pt>
                <c:pt idx="1018">
                  <c:v>0.77912621359223411</c:v>
                </c:pt>
                <c:pt idx="1019">
                  <c:v>0.77993527508090665</c:v>
                </c:pt>
                <c:pt idx="1020">
                  <c:v>0.78074433656958286</c:v>
                </c:pt>
                <c:pt idx="1021">
                  <c:v>0.78155339805825108</c:v>
                </c:pt>
                <c:pt idx="1022">
                  <c:v>0.78236245954692407</c:v>
                </c:pt>
                <c:pt idx="1023">
                  <c:v>0.78317152103559873</c:v>
                </c:pt>
                <c:pt idx="1024">
                  <c:v>0.78398058252427183</c:v>
                </c:pt>
                <c:pt idx="1025">
                  <c:v>0.78478964401294449</c:v>
                </c:pt>
                <c:pt idx="1026">
                  <c:v>0.78559870550161759</c:v>
                </c:pt>
                <c:pt idx="1027">
                  <c:v>0.78640776699029058</c:v>
                </c:pt>
                <c:pt idx="1028">
                  <c:v>0.78721682847896357</c:v>
                </c:pt>
                <c:pt idx="1029">
                  <c:v>0.78802588996763756</c:v>
                </c:pt>
                <c:pt idx="1030">
                  <c:v>0.78883495145631066</c:v>
                </c:pt>
                <c:pt idx="1031">
                  <c:v>0.78883495145631066</c:v>
                </c:pt>
                <c:pt idx="1032">
                  <c:v>0.78883495145631066</c:v>
                </c:pt>
                <c:pt idx="1033">
                  <c:v>0.78964401294498598</c:v>
                </c:pt>
                <c:pt idx="1034">
                  <c:v>0.79045307443365698</c:v>
                </c:pt>
                <c:pt idx="1035">
                  <c:v>0.7912621359223273</c:v>
                </c:pt>
                <c:pt idx="1036">
                  <c:v>0.79207119741100362</c:v>
                </c:pt>
                <c:pt idx="1037">
                  <c:v>0.79288025889967662</c:v>
                </c:pt>
                <c:pt idx="1038">
                  <c:v>0.79368932038834961</c:v>
                </c:pt>
                <c:pt idx="1039">
                  <c:v>0.79449838187702093</c:v>
                </c:pt>
                <c:pt idx="1040">
                  <c:v>0.79530744336569581</c:v>
                </c:pt>
                <c:pt idx="1041">
                  <c:v>0.79611650485436702</c:v>
                </c:pt>
                <c:pt idx="1042">
                  <c:v>0.79692556634304346</c:v>
                </c:pt>
                <c:pt idx="1043">
                  <c:v>0.79773462783171523</c:v>
                </c:pt>
                <c:pt idx="1044">
                  <c:v>0.79854368932038833</c:v>
                </c:pt>
                <c:pt idx="1045">
                  <c:v>0.79935275080906021</c:v>
                </c:pt>
                <c:pt idx="1046">
                  <c:v>0.80016181229773464</c:v>
                </c:pt>
                <c:pt idx="1047">
                  <c:v>0.80097087378640774</c:v>
                </c:pt>
                <c:pt idx="1048">
                  <c:v>0.80177993527508284</c:v>
                </c:pt>
                <c:pt idx="1049">
                  <c:v>0.80258899676375406</c:v>
                </c:pt>
                <c:pt idx="1050">
                  <c:v>0.8033980582524276</c:v>
                </c:pt>
                <c:pt idx="1051">
                  <c:v>0.80420711974110037</c:v>
                </c:pt>
                <c:pt idx="1052">
                  <c:v>0.80501618122977348</c:v>
                </c:pt>
                <c:pt idx="1053">
                  <c:v>0.80582524271844802</c:v>
                </c:pt>
                <c:pt idx="1054">
                  <c:v>0.80663430420711979</c:v>
                </c:pt>
                <c:pt idx="1055">
                  <c:v>0.80744336569579289</c:v>
                </c:pt>
                <c:pt idx="1056">
                  <c:v>0.80825242718446599</c:v>
                </c:pt>
                <c:pt idx="1057">
                  <c:v>0.80906148867313965</c:v>
                </c:pt>
                <c:pt idx="1058">
                  <c:v>0.80987055016181264</c:v>
                </c:pt>
                <c:pt idx="1059">
                  <c:v>0.81067961165048863</c:v>
                </c:pt>
                <c:pt idx="1060">
                  <c:v>0.81067961165048863</c:v>
                </c:pt>
                <c:pt idx="1061">
                  <c:v>0.81148867313915862</c:v>
                </c:pt>
                <c:pt idx="1062">
                  <c:v>0.81229773462783172</c:v>
                </c:pt>
                <c:pt idx="1063">
                  <c:v>0.81310679611650483</c:v>
                </c:pt>
                <c:pt idx="1064">
                  <c:v>0.81391585760518093</c:v>
                </c:pt>
                <c:pt idx="1065">
                  <c:v>0.81472491909385281</c:v>
                </c:pt>
                <c:pt idx="1066">
                  <c:v>0.81472491909385281</c:v>
                </c:pt>
                <c:pt idx="1067">
                  <c:v>0.81553398058252358</c:v>
                </c:pt>
                <c:pt idx="1068">
                  <c:v>0.8163430420711989</c:v>
                </c:pt>
                <c:pt idx="1069">
                  <c:v>0.8163430420711989</c:v>
                </c:pt>
                <c:pt idx="1070">
                  <c:v>0.817152103559872</c:v>
                </c:pt>
                <c:pt idx="1071">
                  <c:v>0.81796116504854366</c:v>
                </c:pt>
                <c:pt idx="1072">
                  <c:v>0.81877022653721765</c:v>
                </c:pt>
                <c:pt idx="1073">
                  <c:v>0.81957928802589064</c:v>
                </c:pt>
                <c:pt idx="1074">
                  <c:v>0.82038834951456308</c:v>
                </c:pt>
                <c:pt idx="1075">
                  <c:v>0.82119741100323662</c:v>
                </c:pt>
                <c:pt idx="1076">
                  <c:v>0.82200647249190961</c:v>
                </c:pt>
                <c:pt idx="1077">
                  <c:v>0.82281553398058405</c:v>
                </c:pt>
                <c:pt idx="1078">
                  <c:v>0.82281553398058405</c:v>
                </c:pt>
                <c:pt idx="1079">
                  <c:v>0.8236245954692557</c:v>
                </c:pt>
                <c:pt idx="1080">
                  <c:v>0.82443365695792858</c:v>
                </c:pt>
                <c:pt idx="1081">
                  <c:v>0.82524271844660191</c:v>
                </c:pt>
                <c:pt idx="1082">
                  <c:v>0.82605177993527512</c:v>
                </c:pt>
                <c:pt idx="1083">
                  <c:v>0.82686084142394822</c:v>
                </c:pt>
                <c:pt idx="1084">
                  <c:v>0.82686084142394822</c:v>
                </c:pt>
                <c:pt idx="1085">
                  <c:v>0.82766990291262132</c:v>
                </c:pt>
                <c:pt idx="1086">
                  <c:v>0.82766990291262132</c:v>
                </c:pt>
                <c:pt idx="1087">
                  <c:v>0.82847896440129454</c:v>
                </c:pt>
                <c:pt idx="1088">
                  <c:v>0.8292880258899662</c:v>
                </c:pt>
                <c:pt idx="1089">
                  <c:v>0.83009708737864074</c:v>
                </c:pt>
                <c:pt idx="1090">
                  <c:v>0.83090614886731229</c:v>
                </c:pt>
                <c:pt idx="1091">
                  <c:v>0.83171521035598883</c:v>
                </c:pt>
                <c:pt idx="1092">
                  <c:v>0.83171521035598883</c:v>
                </c:pt>
                <c:pt idx="1093">
                  <c:v>0.83171521035598883</c:v>
                </c:pt>
                <c:pt idx="1094">
                  <c:v>0.83252427184466016</c:v>
                </c:pt>
                <c:pt idx="1095">
                  <c:v>0.8333333333333337</c:v>
                </c:pt>
                <c:pt idx="1096">
                  <c:v>0.8333333333333337</c:v>
                </c:pt>
                <c:pt idx="1097">
                  <c:v>0.83414239482200647</c:v>
                </c:pt>
                <c:pt idx="1098">
                  <c:v>0.83495145631068235</c:v>
                </c:pt>
                <c:pt idx="1099">
                  <c:v>0.83576051779935279</c:v>
                </c:pt>
                <c:pt idx="1100">
                  <c:v>0.83656957928802589</c:v>
                </c:pt>
                <c:pt idx="1101">
                  <c:v>0.83737864077669899</c:v>
                </c:pt>
                <c:pt idx="1102">
                  <c:v>0.83818770226537265</c:v>
                </c:pt>
                <c:pt idx="1103">
                  <c:v>0.8389967637540453</c:v>
                </c:pt>
                <c:pt idx="1104">
                  <c:v>0.83980582524271863</c:v>
                </c:pt>
                <c:pt idx="1105">
                  <c:v>0.84061488673139162</c:v>
                </c:pt>
                <c:pt idx="1106">
                  <c:v>0.8414239482200645</c:v>
                </c:pt>
                <c:pt idx="1107">
                  <c:v>0.84223300970873749</c:v>
                </c:pt>
                <c:pt idx="1108">
                  <c:v>0.84304207119741104</c:v>
                </c:pt>
                <c:pt idx="1109">
                  <c:v>0.84385113268608691</c:v>
                </c:pt>
                <c:pt idx="1110">
                  <c:v>0.84466019417475724</c:v>
                </c:pt>
                <c:pt idx="1111">
                  <c:v>0.8454692556634319</c:v>
                </c:pt>
                <c:pt idx="1112">
                  <c:v>0.84627831715210478</c:v>
                </c:pt>
                <c:pt idx="1113">
                  <c:v>0.84627831715210478</c:v>
                </c:pt>
                <c:pt idx="1114">
                  <c:v>0.84708737864077788</c:v>
                </c:pt>
                <c:pt idx="1115">
                  <c:v>0.84789644012945065</c:v>
                </c:pt>
                <c:pt idx="1116">
                  <c:v>0.84870550161812508</c:v>
                </c:pt>
                <c:pt idx="1117">
                  <c:v>0.84951456310679607</c:v>
                </c:pt>
                <c:pt idx="1118">
                  <c:v>0.85032362459546962</c:v>
                </c:pt>
                <c:pt idx="1119">
                  <c:v>0.85113268608414261</c:v>
                </c:pt>
                <c:pt idx="1120">
                  <c:v>0.85194174757281704</c:v>
                </c:pt>
                <c:pt idx="1121">
                  <c:v>0.85275080906149014</c:v>
                </c:pt>
                <c:pt idx="1122">
                  <c:v>0.85355987055016325</c:v>
                </c:pt>
                <c:pt idx="1123">
                  <c:v>0.85517799352750945</c:v>
                </c:pt>
                <c:pt idx="1124">
                  <c:v>0.85598705501618244</c:v>
                </c:pt>
                <c:pt idx="1125">
                  <c:v>0.85679611650485665</c:v>
                </c:pt>
                <c:pt idx="1126">
                  <c:v>0.85760517799352975</c:v>
                </c:pt>
                <c:pt idx="1127">
                  <c:v>0.85841423948220053</c:v>
                </c:pt>
                <c:pt idx="1128">
                  <c:v>0.85922330097087374</c:v>
                </c:pt>
                <c:pt idx="1129">
                  <c:v>0.86003236245954695</c:v>
                </c:pt>
                <c:pt idx="1130">
                  <c:v>0.86084142394822172</c:v>
                </c:pt>
                <c:pt idx="1131">
                  <c:v>0.86165048543689482</c:v>
                </c:pt>
                <c:pt idx="1132">
                  <c:v>0.86165048543689482</c:v>
                </c:pt>
                <c:pt idx="1133">
                  <c:v>0.8624595469255667</c:v>
                </c:pt>
                <c:pt idx="1134">
                  <c:v>0.86326860841423969</c:v>
                </c:pt>
                <c:pt idx="1135">
                  <c:v>0.86407766990291257</c:v>
                </c:pt>
                <c:pt idx="1136">
                  <c:v>0.86488673139158712</c:v>
                </c:pt>
                <c:pt idx="1137">
                  <c:v>0.86569579288026011</c:v>
                </c:pt>
                <c:pt idx="1138">
                  <c:v>0.86650485436893265</c:v>
                </c:pt>
                <c:pt idx="1139">
                  <c:v>0.86731391585760387</c:v>
                </c:pt>
                <c:pt idx="1140">
                  <c:v>0.86812297734627863</c:v>
                </c:pt>
                <c:pt idx="1141">
                  <c:v>0.8689320388349514</c:v>
                </c:pt>
                <c:pt idx="1142">
                  <c:v>0.86974110032362628</c:v>
                </c:pt>
                <c:pt idx="1143">
                  <c:v>0.87055016181229605</c:v>
                </c:pt>
                <c:pt idx="1144">
                  <c:v>0.87135922330097226</c:v>
                </c:pt>
                <c:pt idx="1145">
                  <c:v>0.87216828478964359</c:v>
                </c:pt>
                <c:pt idx="1146">
                  <c:v>0.8729773462783188</c:v>
                </c:pt>
                <c:pt idx="1147">
                  <c:v>0.87378640776699024</c:v>
                </c:pt>
                <c:pt idx="1148">
                  <c:v>0.87459546925566345</c:v>
                </c:pt>
                <c:pt idx="1149">
                  <c:v>0.87540453074433655</c:v>
                </c:pt>
                <c:pt idx="1150">
                  <c:v>0.87621359223301065</c:v>
                </c:pt>
                <c:pt idx="1151">
                  <c:v>0.87702265372168364</c:v>
                </c:pt>
                <c:pt idx="1152">
                  <c:v>0.87783171521035663</c:v>
                </c:pt>
                <c:pt idx="1153">
                  <c:v>0.8786407766990324</c:v>
                </c:pt>
                <c:pt idx="1154">
                  <c:v>0.87944983818770406</c:v>
                </c:pt>
                <c:pt idx="1155">
                  <c:v>0.88025889967637572</c:v>
                </c:pt>
                <c:pt idx="1156">
                  <c:v>0.88106796116504693</c:v>
                </c:pt>
                <c:pt idx="1157">
                  <c:v>0.88187702265372325</c:v>
                </c:pt>
                <c:pt idx="1158">
                  <c:v>0.88268608414239458</c:v>
                </c:pt>
                <c:pt idx="1159">
                  <c:v>0.88349514563106757</c:v>
                </c:pt>
                <c:pt idx="1160">
                  <c:v>0.88430420711974123</c:v>
                </c:pt>
                <c:pt idx="1161">
                  <c:v>0.88430420711974123</c:v>
                </c:pt>
                <c:pt idx="1162">
                  <c:v>0.88511326860841433</c:v>
                </c:pt>
                <c:pt idx="1163">
                  <c:v>0.88592233009708754</c:v>
                </c:pt>
                <c:pt idx="1164">
                  <c:v>0.88673139158576053</c:v>
                </c:pt>
                <c:pt idx="1165">
                  <c:v>0.88754045307443374</c:v>
                </c:pt>
                <c:pt idx="1166">
                  <c:v>0.88834951456310884</c:v>
                </c:pt>
                <c:pt idx="1167">
                  <c:v>0.88915857605178061</c:v>
                </c:pt>
                <c:pt idx="1168">
                  <c:v>0.8899676375404536</c:v>
                </c:pt>
                <c:pt idx="1169">
                  <c:v>0.8907766990291266</c:v>
                </c:pt>
                <c:pt idx="1170">
                  <c:v>0.89158576051779947</c:v>
                </c:pt>
                <c:pt idx="1171">
                  <c:v>0.89239482200647402</c:v>
                </c:pt>
                <c:pt idx="1172">
                  <c:v>0.89320388349514579</c:v>
                </c:pt>
                <c:pt idx="1173">
                  <c:v>0.89401294498381856</c:v>
                </c:pt>
                <c:pt idx="1174">
                  <c:v>0.89482200647249321</c:v>
                </c:pt>
                <c:pt idx="1175">
                  <c:v>0.89563106796116521</c:v>
                </c:pt>
                <c:pt idx="1176">
                  <c:v>0.89644012944983831</c:v>
                </c:pt>
                <c:pt idx="1177">
                  <c:v>0.89724919093851163</c:v>
                </c:pt>
                <c:pt idx="1178">
                  <c:v>0.89805825242718651</c:v>
                </c:pt>
                <c:pt idx="1179">
                  <c:v>0.8988673139158575</c:v>
                </c:pt>
                <c:pt idx="1180">
                  <c:v>0.89967637540453083</c:v>
                </c:pt>
                <c:pt idx="1181">
                  <c:v>0.90048543689320393</c:v>
                </c:pt>
                <c:pt idx="1182">
                  <c:v>0.90129449838187858</c:v>
                </c:pt>
                <c:pt idx="1183">
                  <c:v>0.90210355987054958</c:v>
                </c:pt>
                <c:pt idx="1184">
                  <c:v>0.90291262135922257</c:v>
                </c:pt>
                <c:pt idx="1185">
                  <c:v>0.90372168284789789</c:v>
                </c:pt>
                <c:pt idx="1186">
                  <c:v>0.90453074433656833</c:v>
                </c:pt>
                <c:pt idx="1187">
                  <c:v>0.90533980582524132</c:v>
                </c:pt>
                <c:pt idx="1188">
                  <c:v>0.90614886731391664</c:v>
                </c:pt>
                <c:pt idx="1189">
                  <c:v>0.90695792880258896</c:v>
                </c:pt>
                <c:pt idx="1190">
                  <c:v>0.90776699029126062</c:v>
                </c:pt>
                <c:pt idx="1191">
                  <c:v>0.90857605177993372</c:v>
                </c:pt>
                <c:pt idx="1192">
                  <c:v>0.9093851132686086</c:v>
                </c:pt>
                <c:pt idx="1193">
                  <c:v>0.91019417475728159</c:v>
                </c:pt>
                <c:pt idx="1194">
                  <c:v>0.9110032362459547</c:v>
                </c:pt>
                <c:pt idx="1195">
                  <c:v>0.91181229773462757</c:v>
                </c:pt>
                <c:pt idx="1196">
                  <c:v>0.91262135922330234</c:v>
                </c:pt>
                <c:pt idx="1197">
                  <c:v>0.91343042071197356</c:v>
                </c:pt>
                <c:pt idx="1198">
                  <c:v>0.91423948220064721</c:v>
                </c:pt>
                <c:pt idx="1199">
                  <c:v>0.91504854368932065</c:v>
                </c:pt>
                <c:pt idx="1200">
                  <c:v>0.91504854368932065</c:v>
                </c:pt>
                <c:pt idx="1201">
                  <c:v>0.91585760517799353</c:v>
                </c:pt>
                <c:pt idx="1202">
                  <c:v>0.91666666666666652</c:v>
                </c:pt>
                <c:pt idx="1203">
                  <c:v>0.91747572815533951</c:v>
                </c:pt>
                <c:pt idx="1204">
                  <c:v>0.9182847896440125</c:v>
                </c:pt>
                <c:pt idx="1205">
                  <c:v>0.91909385113268605</c:v>
                </c:pt>
                <c:pt idx="1206">
                  <c:v>0.9199029126213597</c:v>
                </c:pt>
                <c:pt idx="1207">
                  <c:v>0.92071197411003269</c:v>
                </c:pt>
                <c:pt idx="1208">
                  <c:v>0.92152103559870691</c:v>
                </c:pt>
                <c:pt idx="1209">
                  <c:v>0.92152103559870691</c:v>
                </c:pt>
                <c:pt idx="1210">
                  <c:v>0.92233009708737868</c:v>
                </c:pt>
                <c:pt idx="1211">
                  <c:v>0.92313915857605178</c:v>
                </c:pt>
                <c:pt idx="1212">
                  <c:v>0.9239482200647261</c:v>
                </c:pt>
                <c:pt idx="1213">
                  <c:v>0.92475728155339865</c:v>
                </c:pt>
                <c:pt idx="1214">
                  <c:v>0.92556634304206975</c:v>
                </c:pt>
                <c:pt idx="1215">
                  <c:v>0.92637540453074463</c:v>
                </c:pt>
                <c:pt idx="1216">
                  <c:v>0.92637540453074463</c:v>
                </c:pt>
                <c:pt idx="1217">
                  <c:v>0.92718446601941762</c:v>
                </c:pt>
                <c:pt idx="1218">
                  <c:v>0.92799352750809205</c:v>
                </c:pt>
                <c:pt idx="1219">
                  <c:v>0.92880258899676205</c:v>
                </c:pt>
                <c:pt idx="1220">
                  <c:v>0.92961165048543848</c:v>
                </c:pt>
                <c:pt idx="1221">
                  <c:v>0.93042071197411003</c:v>
                </c:pt>
                <c:pt idx="1222">
                  <c:v>0.93122977346278446</c:v>
                </c:pt>
                <c:pt idx="1223">
                  <c:v>0.93203883495145634</c:v>
                </c:pt>
                <c:pt idx="1224">
                  <c:v>0.93203883495145634</c:v>
                </c:pt>
                <c:pt idx="1225">
                  <c:v>0.93284789644013189</c:v>
                </c:pt>
                <c:pt idx="1226">
                  <c:v>0.93365695792880365</c:v>
                </c:pt>
                <c:pt idx="1227">
                  <c:v>0.93446601941747576</c:v>
                </c:pt>
                <c:pt idx="1228">
                  <c:v>0.93527508090614886</c:v>
                </c:pt>
                <c:pt idx="1229">
                  <c:v>0.93608414239482263</c:v>
                </c:pt>
                <c:pt idx="1230">
                  <c:v>0.93689320388349695</c:v>
                </c:pt>
                <c:pt idx="1231">
                  <c:v>0.93689320388349695</c:v>
                </c:pt>
                <c:pt idx="1232">
                  <c:v>0.93770226537216828</c:v>
                </c:pt>
                <c:pt idx="1233">
                  <c:v>0.93851132686084138</c:v>
                </c:pt>
                <c:pt idx="1234">
                  <c:v>0.9393203883495147</c:v>
                </c:pt>
                <c:pt idx="1235">
                  <c:v>0.94012944983818914</c:v>
                </c:pt>
                <c:pt idx="1236">
                  <c:v>0.94093851132686079</c:v>
                </c:pt>
                <c:pt idx="1237">
                  <c:v>0.94174757281553534</c:v>
                </c:pt>
                <c:pt idx="1238">
                  <c:v>0.94255663430420711</c:v>
                </c:pt>
                <c:pt idx="1239">
                  <c:v>0.94336569579288021</c:v>
                </c:pt>
                <c:pt idx="1240">
                  <c:v>0.94417475728155364</c:v>
                </c:pt>
                <c:pt idx="1241">
                  <c:v>0.94498381877022652</c:v>
                </c:pt>
                <c:pt idx="1242">
                  <c:v>0.94579288025890063</c:v>
                </c:pt>
                <c:pt idx="1243">
                  <c:v>0.94660194174757284</c:v>
                </c:pt>
                <c:pt idx="1244">
                  <c:v>0.9474110032362455</c:v>
                </c:pt>
                <c:pt idx="1245">
                  <c:v>0.94822006472491849</c:v>
                </c:pt>
                <c:pt idx="1246">
                  <c:v>0.94822006472491849</c:v>
                </c:pt>
                <c:pt idx="1247">
                  <c:v>0.94902912621359514</c:v>
                </c:pt>
                <c:pt idx="1248">
                  <c:v>0.94983818770226347</c:v>
                </c:pt>
                <c:pt idx="1249">
                  <c:v>0.95064724919093868</c:v>
                </c:pt>
                <c:pt idx="1250">
                  <c:v>0.95145631067961167</c:v>
                </c:pt>
                <c:pt idx="1251">
                  <c:v>0.952265372168286</c:v>
                </c:pt>
                <c:pt idx="1252">
                  <c:v>0.952265372168286</c:v>
                </c:pt>
                <c:pt idx="1253">
                  <c:v>0.95307443365695865</c:v>
                </c:pt>
                <c:pt idx="1254">
                  <c:v>0.95307443365695865</c:v>
                </c:pt>
                <c:pt idx="1255">
                  <c:v>0.95307443365695865</c:v>
                </c:pt>
                <c:pt idx="1256">
                  <c:v>0.95388349514563109</c:v>
                </c:pt>
                <c:pt idx="1257">
                  <c:v>0.9546925566343063</c:v>
                </c:pt>
                <c:pt idx="1258">
                  <c:v>0.95550161812297763</c:v>
                </c:pt>
                <c:pt idx="1259">
                  <c:v>0.9563106796116505</c:v>
                </c:pt>
                <c:pt idx="1260">
                  <c:v>0.9571197411003235</c:v>
                </c:pt>
                <c:pt idx="1261">
                  <c:v>0.95792880258899937</c:v>
                </c:pt>
                <c:pt idx="1262">
                  <c:v>0.95873786407766959</c:v>
                </c:pt>
                <c:pt idx="1263">
                  <c:v>0.95954692556634258</c:v>
                </c:pt>
                <c:pt idx="1264">
                  <c:v>0.96035598705501624</c:v>
                </c:pt>
                <c:pt idx="1265">
                  <c:v>0.96035598705501624</c:v>
                </c:pt>
                <c:pt idx="1266">
                  <c:v>0.96116504854369078</c:v>
                </c:pt>
                <c:pt idx="1267">
                  <c:v>0.96197411003236244</c:v>
                </c:pt>
                <c:pt idx="1268">
                  <c:v>0.96197411003236244</c:v>
                </c:pt>
                <c:pt idx="1269">
                  <c:v>0.96278317152103554</c:v>
                </c:pt>
                <c:pt idx="1270">
                  <c:v>0.96359223300970875</c:v>
                </c:pt>
                <c:pt idx="1271">
                  <c:v>0.96359223300970875</c:v>
                </c:pt>
                <c:pt idx="1272">
                  <c:v>0.96359223300970875</c:v>
                </c:pt>
                <c:pt idx="1273">
                  <c:v>0.96440129449838397</c:v>
                </c:pt>
                <c:pt idx="1274">
                  <c:v>0.9652103559870534</c:v>
                </c:pt>
                <c:pt idx="1275">
                  <c:v>0.96601941747572995</c:v>
                </c:pt>
                <c:pt idx="1276">
                  <c:v>0.96682847896440294</c:v>
                </c:pt>
                <c:pt idx="1277">
                  <c:v>0.96763754045307604</c:v>
                </c:pt>
                <c:pt idx="1278">
                  <c:v>0.96844660194174759</c:v>
                </c:pt>
                <c:pt idx="1279">
                  <c:v>0.96925566343042202</c:v>
                </c:pt>
                <c:pt idx="1280">
                  <c:v>0.97006472491909379</c:v>
                </c:pt>
                <c:pt idx="1281">
                  <c:v>0.97087378640776689</c:v>
                </c:pt>
                <c:pt idx="1282">
                  <c:v>0.97168284789643999</c:v>
                </c:pt>
                <c:pt idx="1283">
                  <c:v>0.97168284789643999</c:v>
                </c:pt>
                <c:pt idx="1284">
                  <c:v>0.97249190938511365</c:v>
                </c:pt>
                <c:pt idx="1285">
                  <c:v>0.97330097087378664</c:v>
                </c:pt>
                <c:pt idx="1286">
                  <c:v>0.97411003236245963</c:v>
                </c:pt>
                <c:pt idx="1287">
                  <c:v>0.97491909385113262</c:v>
                </c:pt>
                <c:pt idx="1288">
                  <c:v>0.97491909385113262</c:v>
                </c:pt>
                <c:pt idx="1289">
                  <c:v>0.9757281553398075</c:v>
                </c:pt>
                <c:pt idx="1290">
                  <c:v>0.97653721682848038</c:v>
                </c:pt>
                <c:pt idx="1291">
                  <c:v>0.97734627831715204</c:v>
                </c:pt>
                <c:pt idx="1292">
                  <c:v>0.97815533980582514</c:v>
                </c:pt>
                <c:pt idx="1293">
                  <c:v>0.9789644012944998</c:v>
                </c:pt>
                <c:pt idx="1294">
                  <c:v>0.9789644012944998</c:v>
                </c:pt>
                <c:pt idx="1295">
                  <c:v>0.9789644012944998</c:v>
                </c:pt>
                <c:pt idx="1296">
                  <c:v>0.97977346278317412</c:v>
                </c:pt>
                <c:pt idx="1297">
                  <c:v>0.98058252427184245</c:v>
                </c:pt>
                <c:pt idx="1298">
                  <c:v>0.98139158576051655</c:v>
                </c:pt>
                <c:pt idx="1299">
                  <c:v>0.98139158576051655</c:v>
                </c:pt>
                <c:pt idx="1300">
                  <c:v>0.98220064724919165</c:v>
                </c:pt>
                <c:pt idx="1301">
                  <c:v>0.98300970873786275</c:v>
                </c:pt>
                <c:pt idx="1302">
                  <c:v>0.98381877022653719</c:v>
                </c:pt>
                <c:pt idx="1303">
                  <c:v>0.9846278317152104</c:v>
                </c:pt>
                <c:pt idx="1304">
                  <c:v>0.98543689320388361</c:v>
                </c:pt>
                <c:pt idx="1305">
                  <c:v>0.9862459546925566</c:v>
                </c:pt>
                <c:pt idx="1306">
                  <c:v>0.98705501618122982</c:v>
                </c:pt>
                <c:pt idx="1307">
                  <c:v>0.98786407766990292</c:v>
                </c:pt>
                <c:pt idx="1308">
                  <c:v>0.98786407766990292</c:v>
                </c:pt>
                <c:pt idx="1309">
                  <c:v>0.98867313915857735</c:v>
                </c:pt>
                <c:pt idx="1310">
                  <c:v>0.98948220064724712</c:v>
                </c:pt>
                <c:pt idx="1311">
                  <c:v>0.98948220064724712</c:v>
                </c:pt>
                <c:pt idx="1312">
                  <c:v>0.99029126213592233</c:v>
                </c:pt>
                <c:pt idx="1313">
                  <c:v>0.99110032362459666</c:v>
                </c:pt>
                <c:pt idx="1314">
                  <c:v>0.99190938511326721</c:v>
                </c:pt>
                <c:pt idx="1315">
                  <c:v>0.99190938511326721</c:v>
                </c:pt>
                <c:pt idx="1316">
                  <c:v>0.99271844660194153</c:v>
                </c:pt>
                <c:pt idx="1317">
                  <c:v>0.99352750809061319</c:v>
                </c:pt>
                <c:pt idx="1318">
                  <c:v>0.9943365695792864</c:v>
                </c:pt>
                <c:pt idx="1319">
                  <c:v>0.9943365695792864</c:v>
                </c:pt>
                <c:pt idx="1320">
                  <c:v>0.99514563106796117</c:v>
                </c:pt>
                <c:pt idx="1321">
                  <c:v>0.9959546925566346</c:v>
                </c:pt>
                <c:pt idx="1322">
                  <c:v>0.99676375404530748</c:v>
                </c:pt>
                <c:pt idx="1323">
                  <c:v>0.99757281553398069</c:v>
                </c:pt>
                <c:pt idx="1324">
                  <c:v>0.99757281553398069</c:v>
                </c:pt>
                <c:pt idx="1325">
                  <c:v>0.99838187702265357</c:v>
                </c:pt>
                <c:pt idx="1326">
                  <c:v>0.9991909385113269</c:v>
                </c:pt>
                <c:pt idx="1327">
                  <c:v>1</c:v>
                </c:pt>
              </c:numCache>
            </c:numRef>
          </c:yVal>
          <c:smooth val="1"/>
        </c:ser>
        <c:ser>
          <c:idx val="5"/>
          <c:order val="5"/>
          <c:tx>
            <c:v>FRS + FH</c:v>
          </c:tx>
          <c:marker>
            <c:symbol val="none"/>
          </c:marker>
          <c:xVal>
            <c:numRef>
              <c:f>Sheet1!$L$2:$L$987</c:f>
              <c:numCache>
                <c:formatCode>General</c:formatCode>
                <c:ptCount val="9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1.0526315789473687E-2</c:v>
                </c:pt>
                <c:pt idx="28">
                  <c:v>1.0526315789473687E-2</c:v>
                </c:pt>
                <c:pt idx="29">
                  <c:v>1.0526315789473687E-2</c:v>
                </c:pt>
                <c:pt idx="30">
                  <c:v>1.0526315789473687E-2</c:v>
                </c:pt>
                <c:pt idx="31">
                  <c:v>1.0526315789473687E-2</c:v>
                </c:pt>
                <c:pt idx="32">
                  <c:v>1.0526315789473687E-2</c:v>
                </c:pt>
                <c:pt idx="33">
                  <c:v>1.0526315789473687E-2</c:v>
                </c:pt>
                <c:pt idx="34">
                  <c:v>1.0526315789473687E-2</c:v>
                </c:pt>
                <c:pt idx="35">
                  <c:v>1.0526315789473687E-2</c:v>
                </c:pt>
                <c:pt idx="36">
                  <c:v>1.0526315789473687E-2</c:v>
                </c:pt>
                <c:pt idx="37">
                  <c:v>1.0526315789473687E-2</c:v>
                </c:pt>
                <c:pt idx="38">
                  <c:v>1.0526315789473687E-2</c:v>
                </c:pt>
                <c:pt idx="39">
                  <c:v>1.0526315789473687E-2</c:v>
                </c:pt>
                <c:pt idx="40">
                  <c:v>1.0526315789473687E-2</c:v>
                </c:pt>
                <c:pt idx="41">
                  <c:v>1.0526315789473687E-2</c:v>
                </c:pt>
                <c:pt idx="42">
                  <c:v>1.0526315789473687E-2</c:v>
                </c:pt>
                <c:pt idx="43">
                  <c:v>1.0526315789473687E-2</c:v>
                </c:pt>
                <c:pt idx="44">
                  <c:v>1.0526315789473687E-2</c:v>
                </c:pt>
                <c:pt idx="45">
                  <c:v>1.0526315789473687E-2</c:v>
                </c:pt>
                <c:pt idx="46">
                  <c:v>1.0526315789473687E-2</c:v>
                </c:pt>
                <c:pt idx="47">
                  <c:v>1.0526315789473687E-2</c:v>
                </c:pt>
                <c:pt idx="48">
                  <c:v>1.0526315789473687E-2</c:v>
                </c:pt>
                <c:pt idx="49">
                  <c:v>1.0526315789473687E-2</c:v>
                </c:pt>
                <c:pt idx="50">
                  <c:v>1.0526315789473687E-2</c:v>
                </c:pt>
                <c:pt idx="51">
                  <c:v>1.0526315789473687E-2</c:v>
                </c:pt>
                <c:pt idx="52">
                  <c:v>1.0526315789473687E-2</c:v>
                </c:pt>
                <c:pt idx="53">
                  <c:v>1.0526315789473687E-2</c:v>
                </c:pt>
                <c:pt idx="54">
                  <c:v>1.0526315789473687E-2</c:v>
                </c:pt>
                <c:pt idx="55">
                  <c:v>1.0526315789473687E-2</c:v>
                </c:pt>
                <c:pt idx="56">
                  <c:v>1.0526315789473687E-2</c:v>
                </c:pt>
                <c:pt idx="57">
                  <c:v>1.0526315789473687E-2</c:v>
                </c:pt>
                <c:pt idx="58">
                  <c:v>1.0526315789473687E-2</c:v>
                </c:pt>
                <c:pt idx="59">
                  <c:v>1.0526315789473687E-2</c:v>
                </c:pt>
                <c:pt idx="60">
                  <c:v>1.0526315789473687E-2</c:v>
                </c:pt>
                <c:pt idx="61">
                  <c:v>1.0526315789473687E-2</c:v>
                </c:pt>
                <c:pt idx="62">
                  <c:v>1.0526315789473687E-2</c:v>
                </c:pt>
                <c:pt idx="63">
                  <c:v>1.0526315789473687E-2</c:v>
                </c:pt>
                <c:pt idx="64">
                  <c:v>2.1052631578947382E-2</c:v>
                </c:pt>
                <c:pt idx="65">
                  <c:v>2.1052631578947382E-2</c:v>
                </c:pt>
                <c:pt idx="66">
                  <c:v>2.1052631578947382E-2</c:v>
                </c:pt>
                <c:pt idx="67">
                  <c:v>2.1052631578947382E-2</c:v>
                </c:pt>
                <c:pt idx="68">
                  <c:v>2.1052631578947382E-2</c:v>
                </c:pt>
                <c:pt idx="69">
                  <c:v>2.1052631578947382E-2</c:v>
                </c:pt>
                <c:pt idx="70">
                  <c:v>2.1052631578947382E-2</c:v>
                </c:pt>
                <c:pt idx="71">
                  <c:v>2.1052631578947382E-2</c:v>
                </c:pt>
                <c:pt idx="72">
                  <c:v>2.1052631578947382E-2</c:v>
                </c:pt>
                <c:pt idx="73">
                  <c:v>2.1052631578947382E-2</c:v>
                </c:pt>
                <c:pt idx="74">
                  <c:v>2.1052631578947382E-2</c:v>
                </c:pt>
                <c:pt idx="75">
                  <c:v>2.1052631578947382E-2</c:v>
                </c:pt>
                <c:pt idx="76">
                  <c:v>2.1052631578947382E-2</c:v>
                </c:pt>
                <c:pt idx="77">
                  <c:v>2.1052631578947382E-2</c:v>
                </c:pt>
                <c:pt idx="78">
                  <c:v>2.1052631578947382E-2</c:v>
                </c:pt>
                <c:pt idx="79">
                  <c:v>2.1052631578947382E-2</c:v>
                </c:pt>
                <c:pt idx="80">
                  <c:v>2.1052631578947382E-2</c:v>
                </c:pt>
                <c:pt idx="81">
                  <c:v>2.1052631578947382E-2</c:v>
                </c:pt>
                <c:pt idx="82">
                  <c:v>2.1052631578947382E-2</c:v>
                </c:pt>
                <c:pt idx="83">
                  <c:v>3.1578947368421151E-2</c:v>
                </c:pt>
                <c:pt idx="84">
                  <c:v>3.1578947368421151E-2</c:v>
                </c:pt>
                <c:pt idx="85">
                  <c:v>4.2105263157894764E-2</c:v>
                </c:pt>
                <c:pt idx="86">
                  <c:v>4.2105263157894764E-2</c:v>
                </c:pt>
                <c:pt idx="87">
                  <c:v>4.2105263157894764E-2</c:v>
                </c:pt>
                <c:pt idx="88">
                  <c:v>4.2105263157894764E-2</c:v>
                </c:pt>
                <c:pt idx="89">
                  <c:v>4.2105263157894764E-2</c:v>
                </c:pt>
                <c:pt idx="90">
                  <c:v>4.2105263157894764E-2</c:v>
                </c:pt>
                <c:pt idx="91">
                  <c:v>4.2105263157894764E-2</c:v>
                </c:pt>
                <c:pt idx="92">
                  <c:v>4.2105263157894764E-2</c:v>
                </c:pt>
                <c:pt idx="93">
                  <c:v>5.2631578947368432E-2</c:v>
                </c:pt>
                <c:pt idx="94">
                  <c:v>5.2631578947368432E-2</c:v>
                </c:pt>
                <c:pt idx="95">
                  <c:v>5.2631578947368432E-2</c:v>
                </c:pt>
                <c:pt idx="96">
                  <c:v>5.2631578947368432E-2</c:v>
                </c:pt>
                <c:pt idx="97">
                  <c:v>5.2631578947368432E-2</c:v>
                </c:pt>
                <c:pt idx="98">
                  <c:v>5.2631578947368432E-2</c:v>
                </c:pt>
                <c:pt idx="99">
                  <c:v>5.2631578947368432E-2</c:v>
                </c:pt>
                <c:pt idx="100">
                  <c:v>5.2631578947368432E-2</c:v>
                </c:pt>
                <c:pt idx="101">
                  <c:v>5.2631578947368432E-2</c:v>
                </c:pt>
                <c:pt idx="102">
                  <c:v>5.2631578947368432E-2</c:v>
                </c:pt>
                <c:pt idx="103">
                  <c:v>6.3157894736842121E-2</c:v>
                </c:pt>
                <c:pt idx="104">
                  <c:v>6.3157894736842121E-2</c:v>
                </c:pt>
                <c:pt idx="105">
                  <c:v>6.3157894736842121E-2</c:v>
                </c:pt>
                <c:pt idx="106">
                  <c:v>6.3157894736842121E-2</c:v>
                </c:pt>
                <c:pt idx="107">
                  <c:v>6.3157894736842121E-2</c:v>
                </c:pt>
                <c:pt idx="108">
                  <c:v>6.3157894736842121E-2</c:v>
                </c:pt>
                <c:pt idx="109">
                  <c:v>6.3157894736842121E-2</c:v>
                </c:pt>
                <c:pt idx="110">
                  <c:v>6.3157894736842121E-2</c:v>
                </c:pt>
                <c:pt idx="111">
                  <c:v>6.3157894736842121E-2</c:v>
                </c:pt>
                <c:pt idx="112">
                  <c:v>6.3157894736842121E-2</c:v>
                </c:pt>
                <c:pt idx="113">
                  <c:v>6.3157894736842121E-2</c:v>
                </c:pt>
                <c:pt idx="114">
                  <c:v>6.3157894736842121E-2</c:v>
                </c:pt>
                <c:pt idx="115">
                  <c:v>6.3157894736842121E-2</c:v>
                </c:pt>
                <c:pt idx="116">
                  <c:v>6.3157894736842121E-2</c:v>
                </c:pt>
                <c:pt idx="117">
                  <c:v>6.3157894736842121E-2</c:v>
                </c:pt>
                <c:pt idx="118">
                  <c:v>6.3157894736842121E-2</c:v>
                </c:pt>
                <c:pt idx="119">
                  <c:v>6.3157894736842121E-2</c:v>
                </c:pt>
                <c:pt idx="120">
                  <c:v>6.3157894736842121E-2</c:v>
                </c:pt>
                <c:pt idx="121">
                  <c:v>6.3157894736842121E-2</c:v>
                </c:pt>
                <c:pt idx="122">
                  <c:v>6.3157894736842121E-2</c:v>
                </c:pt>
                <c:pt idx="123">
                  <c:v>6.3157894736842121E-2</c:v>
                </c:pt>
                <c:pt idx="124">
                  <c:v>6.3157894736842121E-2</c:v>
                </c:pt>
                <c:pt idx="125">
                  <c:v>6.3157894736842121E-2</c:v>
                </c:pt>
                <c:pt idx="126">
                  <c:v>6.3157894736842121E-2</c:v>
                </c:pt>
                <c:pt idx="127">
                  <c:v>6.3157894736842121E-2</c:v>
                </c:pt>
                <c:pt idx="128">
                  <c:v>6.3157894736842121E-2</c:v>
                </c:pt>
                <c:pt idx="129">
                  <c:v>7.368421052631581E-2</c:v>
                </c:pt>
                <c:pt idx="130">
                  <c:v>7.368421052631581E-2</c:v>
                </c:pt>
                <c:pt idx="131">
                  <c:v>7.368421052631581E-2</c:v>
                </c:pt>
                <c:pt idx="132">
                  <c:v>7.368421052631581E-2</c:v>
                </c:pt>
                <c:pt idx="133">
                  <c:v>7.368421052631581E-2</c:v>
                </c:pt>
                <c:pt idx="134">
                  <c:v>7.368421052631581E-2</c:v>
                </c:pt>
                <c:pt idx="135">
                  <c:v>7.368421052631581E-2</c:v>
                </c:pt>
                <c:pt idx="136">
                  <c:v>7.368421052631581E-2</c:v>
                </c:pt>
                <c:pt idx="137">
                  <c:v>7.368421052631581E-2</c:v>
                </c:pt>
                <c:pt idx="138">
                  <c:v>7.368421052631581E-2</c:v>
                </c:pt>
                <c:pt idx="139">
                  <c:v>7.368421052631581E-2</c:v>
                </c:pt>
                <c:pt idx="140">
                  <c:v>7.368421052631581E-2</c:v>
                </c:pt>
                <c:pt idx="141">
                  <c:v>7.368421052631581E-2</c:v>
                </c:pt>
                <c:pt idx="142">
                  <c:v>8.4210526315789527E-2</c:v>
                </c:pt>
                <c:pt idx="143">
                  <c:v>8.4210526315789527E-2</c:v>
                </c:pt>
                <c:pt idx="144">
                  <c:v>8.4210526315789527E-2</c:v>
                </c:pt>
                <c:pt idx="145">
                  <c:v>8.4210526315789527E-2</c:v>
                </c:pt>
                <c:pt idx="146">
                  <c:v>8.4210526315789527E-2</c:v>
                </c:pt>
                <c:pt idx="147">
                  <c:v>8.4210526315789527E-2</c:v>
                </c:pt>
                <c:pt idx="148">
                  <c:v>8.4210526315789527E-2</c:v>
                </c:pt>
                <c:pt idx="149">
                  <c:v>8.4210526315789527E-2</c:v>
                </c:pt>
                <c:pt idx="150">
                  <c:v>8.4210526315789527E-2</c:v>
                </c:pt>
                <c:pt idx="151">
                  <c:v>8.4210526315789527E-2</c:v>
                </c:pt>
                <c:pt idx="152">
                  <c:v>8.4210526315789527E-2</c:v>
                </c:pt>
                <c:pt idx="153">
                  <c:v>8.4210526315789527E-2</c:v>
                </c:pt>
                <c:pt idx="154">
                  <c:v>8.4210526315789527E-2</c:v>
                </c:pt>
                <c:pt idx="155">
                  <c:v>8.4210526315789527E-2</c:v>
                </c:pt>
                <c:pt idx="156">
                  <c:v>8.4210526315789527E-2</c:v>
                </c:pt>
                <c:pt idx="157">
                  <c:v>8.4210526315789527E-2</c:v>
                </c:pt>
                <c:pt idx="158">
                  <c:v>8.4210526315789527E-2</c:v>
                </c:pt>
                <c:pt idx="159">
                  <c:v>8.4210526315789527E-2</c:v>
                </c:pt>
                <c:pt idx="160">
                  <c:v>8.4210526315789527E-2</c:v>
                </c:pt>
                <c:pt idx="161">
                  <c:v>8.4210526315789527E-2</c:v>
                </c:pt>
                <c:pt idx="162">
                  <c:v>8.4210526315789527E-2</c:v>
                </c:pt>
                <c:pt idx="163">
                  <c:v>8.4210526315789527E-2</c:v>
                </c:pt>
                <c:pt idx="164">
                  <c:v>8.4210526315789527E-2</c:v>
                </c:pt>
                <c:pt idx="165">
                  <c:v>8.4210526315789527E-2</c:v>
                </c:pt>
                <c:pt idx="166">
                  <c:v>8.4210526315789527E-2</c:v>
                </c:pt>
                <c:pt idx="167">
                  <c:v>8.4210526315789527E-2</c:v>
                </c:pt>
                <c:pt idx="168">
                  <c:v>8.4210526315789527E-2</c:v>
                </c:pt>
                <c:pt idx="169">
                  <c:v>9.4736842105263772E-2</c:v>
                </c:pt>
                <c:pt idx="170">
                  <c:v>9.4736842105263772E-2</c:v>
                </c:pt>
                <c:pt idx="171">
                  <c:v>9.4736842105263772E-2</c:v>
                </c:pt>
                <c:pt idx="172">
                  <c:v>9.4736842105263772E-2</c:v>
                </c:pt>
                <c:pt idx="173">
                  <c:v>9.4736842105263772E-2</c:v>
                </c:pt>
                <c:pt idx="174">
                  <c:v>9.4736842105263772E-2</c:v>
                </c:pt>
                <c:pt idx="175">
                  <c:v>9.4736842105263772E-2</c:v>
                </c:pt>
                <c:pt idx="176">
                  <c:v>9.4736842105263772E-2</c:v>
                </c:pt>
                <c:pt idx="177">
                  <c:v>9.4736842105263772E-2</c:v>
                </c:pt>
                <c:pt idx="178">
                  <c:v>9.4736842105263772E-2</c:v>
                </c:pt>
                <c:pt idx="179">
                  <c:v>9.4736842105263772E-2</c:v>
                </c:pt>
                <c:pt idx="180">
                  <c:v>9.4736842105263772E-2</c:v>
                </c:pt>
                <c:pt idx="181">
                  <c:v>9.4736842105263772E-2</c:v>
                </c:pt>
                <c:pt idx="182">
                  <c:v>9.4736842105263772E-2</c:v>
                </c:pt>
                <c:pt idx="183">
                  <c:v>9.4736842105263772E-2</c:v>
                </c:pt>
                <c:pt idx="184">
                  <c:v>9.4736842105263772E-2</c:v>
                </c:pt>
                <c:pt idx="185">
                  <c:v>9.4736842105263772E-2</c:v>
                </c:pt>
                <c:pt idx="186">
                  <c:v>9.4736842105263772E-2</c:v>
                </c:pt>
                <c:pt idx="187">
                  <c:v>9.4736842105263772E-2</c:v>
                </c:pt>
                <c:pt idx="188">
                  <c:v>9.4736842105263772E-2</c:v>
                </c:pt>
                <c:pt idx="189">
                  <c:v>9.4736842105263772E-2</c:v>
                </c:pt>
                <c:pt idx="190">
                  <c:v>9.4736842105263772E-2</c:v>
                </c:pt>
                <c:pt idx="191">
                  <c:v>9.4736842105263772E-2</c:v>
                </c:pt>
                <c:pt idx="192">
                  <c:v>9.4736842105263772E-2</c:v>
                </c:pt>
                <c:pt idx="193">
                  <c:v>9.4736842105263772E-2</c:v>
                </c:pt>
                <c:pt idx="194">
                  <c:v>9.4736842105263772E-2</c:v>
                </c:pt>
                <c:pt idx="195">
                  <c:v>9.4736842105263772E-2</c:v>
                </c:pt>
                <c:pt idx="196">
                  <c:v>9.4736842105263772E-2</c:v>
                </c:pt>
                <c:pt idx="197">
                  <c:v>9.4736842105263772E-2</c:v>
                </c:pt>
                <c:pt idx="198">
                  <c:v>9.4736842105263772E-2</c:v>
                </c:pt>
                <c:pt idx="199">
                  <c:v>9.4736842105263772E-2</c:v>
                </c:pt>
                <c:pt idx="200">
                  <c:v>9.4736842105263772E-2</c:v>
                </c:pt>
                <c:pt idx="201">
                  <c:v>9.4736842105263772E-2</c:v>
                </c:pt>
                <c:pt idx="202">
                  <c:v>9.4736842105263772E-2</c:v>
                </c:pt>
                <c:pt idx="203">
                  <c:v>9.4736842105263772E-2</c:v>
                </c:pt>
                <c:pt idx="204">
                  <c:v>9.4736842105263772E-2</c:v>
                </c:pt>
                <c:pt idx="205">
                  <c:v>9.4736842105263772E-2</c:v>
                </c:pt>
                <c:pt idx="206">
                  <c:v>9.4736842105263772E-2</c:v>
                </c:pt>
                <c:pt idx="207">
                  <c:v>9.4736842105263772E-2</c:v>
                </c:pt>
                <c:pt idx="208">
                  <c:v>9.4736842105263772E-2</c:v>
                </c:pt>
                <c:pt idx="209">
                  <c:v>9.4736842105263772E-2</c:v>
                </c:pt>
                <c:pt idx="210">
                  <c:v>9.4736842105263772E-2</c:v>
                </c:pt>
                <c:pt idx="211">
                  <c:v>9.4736842105263772E-2</c:v>
                </c:pt>
                <c:pt idx="212">
                  <c:v>9.4736842105263772E-2</c:v>
                </c:pt>
                <c:pt idx="213">
                  <c:v>9.4736842105263772E-2</c:v>
                </c:pt>
                <c:pt idx="214">
                  <c:v>9.4736842105263772E-2</c:v>
                </c:pt>
                <c:pt idx="215">
                  <c:v>9.4736842105263772E-2</c:v>
                </c:pt>
                <c:pt idx="216">
                  <c:v>9.4736842105263772E-2</c:v>
                </c:pt>
                <c:pt idx="217">
                  <c:v>9.4736842105263772E-2</c:v>
                </c:pt>
                <c:pt idx="218">
                  <c:v>9.4736842105263772E-2</c:v>
                </c:pt>
                <c:pt idx="219">
                  <c:v>9.4736842105263772E-2</c:v>
                </c:pt>
                <c:pt idx="220">
                  <c:v>9.4736842105263772E-2</c:v>
                </c:pt>
                <c:pt idx="221">
                  <c:v>9.4736842105263772E-2</c:v>
                </c:pt>
                <c:pt idx="222">
                  <c:v>9.4736842105263772E-2</c:v>
                </c:pt>
                <c:pt idx="223">
                  <c:v>9.4736842105263772E-2</c:v>
                </c:pt>
                <c:pt idx="224">
                  <c:v>9.4736842105263772E-2</c:v>
                </c:pt>
                <c:pt idx="225">
                  <c:v>9.4736842105263772E-2</c:v>
                </c:pt>
                <c:pt idx="226">
                  <c:v>9.4736842105263772E-2</c:v>
                </c:pt>
                <c:pt idx="227">
                  <c:v>9.4736842105263772E-2</c:v>
                </c:pt>
                <c:pt idx="228">
                  <c:v>9.4736842105263772E-2</c:v>
                </c:pt>
                <c:pt idx="229">
                  <c:v>9.4736842105263772E-2</c:v>
                </c:pt>
                <c:pt idx="230">
                  <c:v>9.4736842105263772E-2</c:v>
                </c:pt>
                <c:pt idx="231">
                  <c:v>9.4736842105263772E-2</c:v>
                </c:pt>
                <c:pt idx="232">
                  <c:v>9.4736842105263772E-2</c:v>
                </c:pt>
                <c:pt idx="233">
                  <c:v>9.4736842105263772E-2</c:v>
                </c:pt>
                <c:pt idx="234">
                  <c:v>9.4736842105263772E-2</c:v>
                </c:pt>
                <c:pt idx="235">
                  <c:v>9.4736842105263772E-2</c:v>
                </c:pt>
                <c:pt idx="236">
                  <c:v>9.4736842105263772E-2</c:v>
                </c:pt>
                <c:pt idx="237">
                  <c:v>9.4736842105263772E-2</c:v>
                </c:pt>
                <c:pt idx="238">
                  <c:v>9.4736842105263772E-2</c:v>
                </c:pt>
                <c:pt idx="239">
                  <c:v>9.4736842105263772E-2</c:v>
                </c:pt>
                <c:pt idx="240">
                  <c:v>9.4736842105263772E-2</c:v>
                </c:pt>
                <c:pt idx="241">
                  <c:v>9.4736842105263772E-2</c:v>
                </c:pt>
                <c:pt idx="242">
                  <c:v>9.4736842105263772E-2</c:v>
                </c:pt>
                <c:pt idx="243">
                  <c:v>9.4736842105263772E-2</c:v>
                </c:pt>
                <c:pt idx="244">
                  <c:v>9.4736842105263772E-2</c:v>
                </c:pt>
                <c:pt idx="245">
                  <c:v>9.4736842105263772E-2</c:v>
                </c:pt>
                <c:pt idx="246">
                  <c:v>9.4736842105263772E-2</c:v>
                </c:pt>
                <c:pt idx="247">
                  <c:v>9.4736842105263772E-2</c:v>
                </c:pt>
                <c:pt idx="248">
                  <c:v>9.4736842105263772E-2</c:v>
                </c:pt>
                <c:pt idx="249">
                  <c:v>9.4736842105263772E-2</c:v>
                </c:pt>
                <c:pt idx="250">
                  <c:v>9.4736842105263772E-2</c:v>
                </c:pt>
                <c:pt idx="251">
                  <c:v>9.4736842105263772E-2</c:v>
                </c:pt>
                <c:pt idx="252">
                  <c:v>9.4736842105263772E-2</c:v>
                </c:pt>
                <c:pt idx="253">
                  <c:v>9.4736842105263772E-2</c:v>
                </c:pt>
                <c:pt idx="254">
                  <c:v>0.10526315789473686</c:v>
                </c:pt>
                <c:pt idx="255">
                  <c:v>0.10526315789473686</c:v>
                </c:pt>
                <c:pt idx="256">
                  <c:v>0.10526315789473686</c:v>
                </c:pt>
                <c:pt idx="257">
                  <c:v>0.10526315789473686</c:v>
                </c:pt>
                <c:pt idx="258">
                  <c:v>0.10526315789473686</c:v>
                </c:pt>
                <c:pt idx="259">
                  <c:v>0.10526315789473686</c:v>
                </c:pt>
                <c:pt idx="260">
                  <c:v>0.10526315789473686</c:v>
                </c:pt>
                <c:pt idx="261">
                  <c:v>0.10526315789473686</c:v>
                </c:pt>
                <c:pt idx="262">
                  <c:v>0.11578947368421059</c:v>
                </c:pt>
                <c:pt idx="263">
                  <c:v>0.11578947368421059</c:v>
                </c:pt>
                <c:pt idx="264">
                  <c:v>0.11578947368421059</c:v>
                </c:pt>
                <c:pt idx="265">
                  <c:v>0.11578947368421059</c:v>
                </c:pt>
                <c:pt idx="266">
                  <c:v>0.11578947368421059</c:v>
                </c:pt>
                <c:pt idx="267">
                  <c:v>0.12631578947368419</c:v>
                </c:pt>
                <c:pt idx="268">
                  <c:v>0.12631578947368419</c:v>
                </c:pt>
                <c:pt idx="269">
                  <c:v>0.12631578947368419</c:v>
                </c:pt>
                <c:pt idx="270">
                  <c:v>0.13684210526315788</c:v>
                </c:pt>
                <c:pt idx="271">
                  <c:v>0.13684210526315788</c:v>
                </c:pt>
                <c:pt idx="272">
                  <c:v>0.13684210526315788</c:v>
                </c:pt>
                <c:pt idx="273">
                  <c:v>0.13684210526315788</c:v>
                </c:pt>
                <c:pt idx="274">
                  <c:v>0.13684210526315788</c:v>
                </c:pt>
                <c:pt idx="275">
                  <c:v>0.13684210526315788</c:v>
                </c:pt>
                <c:pt idx="276">
                  <c:v>0.13684210526315788</c:v>
                </c:pt>
                <c:pt idx="277">
                  <c:v>0.13684210526315788</c:v>
                </c:pt>
                <c:pt idx="278">
                  <c:v>0.13684210526315788</c:v>
                </c:pt>
                <c:pt idx="279">
                  <c:v>0.13684210526315788</c:v>
                </c:pt>
                <c:pt idx="280">
                  <c:v>0.13684210526315788</c:v>
                </c:pt>
                <c:pt idx="281">
                  <c:v>0.13684210526315788</c:v>
                </c:pt>
                <c:pt idx="282">
                  <c:v>0.13684210526315788</c:v>
                </c:pt>
                <c:pt idx="283">
                  <c:v>0.13684210526315788</c:v>
                </c:pt>
                <c:pt idx="284">
                  <c:v>0.13684210526315788</c:v>
                </c:pt>
                <c:pt idx="285">
                  <c:v>0.13684210526315788</c:v>
                </c:pt>
                <c:pt idx="286">
                  <c:v>0.13684210526315788</c:v>
                </c:pt>
                <c:pt idx="287">
                  <c:v>0.13684210526315788</c:v>
                </c:pt>
                <c:pt idx="288">
                  <c:v>0.13684210526315788</c:v>
                </c:pt>
                <c:pt idx="289">
                  <c:v>0.13684210526315788</c:v>
                </c:pt>
                <c:pt idx="290">
                  <c:v>0.13684210526315788</c:v>
                </c:pt>
                <c:pt idx="291">
                  <c:v>0.13684210526315788</c:v>
                </c:pt>
                <c:pt idx="292">
                  <c:v>0.13684210526315788</c:v>
                </c:pt>
                <c:pt idx="293">
                  <c:v>0.13684210526315788</c:v>
                </c:pt>
                <c:pt idx="294">
                  <c:v>0.13684210526315788</c:v>
                </c:pt>
                <c:pt idx="295">
                  <c:v>0.13684210526315788</c:v>
                </c:pt>
                <c:pt idx="296">
                  <c:v>0.14736842105263201</c:v>
                </c:pt>
                <c:pt idx="297">
                  <c:v>0.14736842105263201</c:v>
                </c:pt>
                <c:pt idx="298">
                  <c:v>0.14736842105263201</c:v>
                </c:pt>
                <c:pt idx="299">
                  <c:v>0.14736842105263201</c:v>
                </c:pt>
                <c:pt idx="300">
                  <c:v>0.14736842105263201</c:v>
                </c:pt>
                <c:pt idx="301">
                  <c:v>0.14736842105263201</c:v>
                </c:pt>
                <c:pt idx="302">
                  <c:v>0.15789473684210595</c:v>
                </c:pt>
                <c:pt idx="303">
                  <c:v>0.15789473684210595</c:v>
                </c:pt>
                <c:pt idx="304">
                  <c:v>0.15789473684210595</c:v>
                </c:pt>
                <c:pt idx="305">
                  <c:v>0.16842105263157892</c:v>
                </c:pt>
                <c:pt idx="306">
                  <c:v>0.16842105263157892</c:v>
                </c:pt>
                <c:pt idx="307">
                  <c:v>0.16842105263157892</c:v>
                </c:pt>
                <c:pt idx="308">
                  <c:v>0.16842105263157892</c:v>
                </c:pt>
                <c:pt idx="309">
                  <c:v>0.16842105263157892</c:v>
                </c:pt>
                <c:pt idx="310">
                  <c:v>0.16842105263157892</c:v>
                </c:pt>
                <c:pt idx="311">
                  <c:v>0.16842105263157892</c:v>
                </c:pt>
                <c:pt idx="312">
                  <c:v>0.16842105263157892</c:v>
                </c:pt>
                <c:pt idx="313">
                  <c:v>0.16842105263157892</c:v>
                </c:pt>
                <c:pt idx="314">
                  <c:v>0.16842105263157892</c:v>
                </c:pt>
                <c:pt idx="315">
                  <c:v>0.16842105263157892</c:v>
                </c:pt>
                <c:pt idx="316">
                  <c:v>0.16842105263157892</c:v>
                </c:pt>
                <c:pt idx="317">
                  <c:v>0.16842105263157892</c:v>
                </c:pt>
                <c:pt idx="318">
                  <c:v>0.16842105263157892</c:v>
                </c:pt>
                <c:pt idx="319">
                  <c:v>0.16842105263157892</c:v>
                </c:pt>
                <c:pt idx="320">
                  <c:v>0.16842105263157892</c:v>
                </c:pt>
                <c:pt idx="321">
                  <c:v>0.16842105263157892</c:v>
                </c:pt>
                <c:pt idx="322">
                  <c:v>0.16842105263157892</c:v>
                </c:pt>
                <c:pt idx="323">
                  <c:v>0.16842105263157892</c:v>
                </c:pt>
                <c:pt idx="324">
                  <c:v>0.16842105263157892</c:v>
                </c:pt>
                <c:pt idx="325">
                  <c:v>0.16842105263157892</c:v>
                </c:pt>
                <c:pt idx="326">
                  <c:v>0.16842105263157892</c:v>
                </c:pt>
                <c:pt idx="327">
                  <c:v>0.16842105263157892</c:v>
                </c:pt>
                <c:pt idx="328">
                  <c:v>0.16842105263157892</c:v>
                </c:pt>
                <c:pt idx="329">
                  <c:v>0.16842105263157892</c:v>
                </c:pt>
                <c:pt idx="330">
                  <c:v>0.16842105263157892</c:v>
                </c:pt>
                <c:pt idx="331">
                  <c:v>0.16842105263157892</c:v>
                </c:pt>
                <c:pt idx="332">
                  <c:v>0.16842105263157892</c:v>
                </c:pt>
                <c:pt idx="333">
                  <c:v>0.16842105263157892</c:v>
                </c:pt>
                <c:pt idx="334">
                  <c:v>0.16842105263157892</c:v>
                </c:pt>
                <c:pt idx="335">
                  <c:v>0.16842105263157892</c:v>
                </c:pt>
                <c:pt idx="336">
                  <c:v>0.16842105263157892</c:v>
                </c:pt>
                <c:pt idx="337">
                  <c:v>0.16842105263157892</c:v>
                </c:pt>
                <c:pt idx="338">
                  <c:v>0.16842105263157892</c:v>
                </c:pt>
                <c:pt idx="339">
                  <c:v>0.16842105263157892</c:v>
                </c:pt>
                <c:pt idx="340">
                  <c:v>0.17894736842105319</c:v>
                </c:pt>
                <c:pt idx="341">
                  <c:v>0.17894736842105319</c:v>
                </c:pt>
                <c:pt idx="342">
                  <c:v>0.17894736842105319</c:v>
                </c:pt>
                <c:pt idx="343">
                  <c:v>0.17894736842105319</c:v>
                </c:pt>
                <c:pt idx="344">
                  <c:v>0.17894736842105319</c:v>
                </c:pt>
                <c:pt idx="345">
                  <c:v>0.17894736842105319</c:v>
                </c:pt>
                <c:pt idx="346">
                  <c:v>0.17894736842105319</c:v>
                </c:pt>
                <c:pt idx="347">
                  <c:v>0.17894736842105319</c:v>
                </c:pt>
                <c:pt idx="348">
                  <c:v>0.17894736842105319</c:v>
                </c:pt>
                <c:pt idx="349">
                  <c:v>0.17894736842105319</c:v>
                </c:pt>
                <c:pt idx="350">
                  <c:v>0.17894736842105319</c:v>
                </c:pt>
                <c:pt idx="351">
                  <c:v>0.17894736842105319</c:v>
                </c:pt>
                <c:pt idx="352">
                  <c:v>0.17894736842105319</c:v>
                </c:pt>
                <c:pt idx="353">
                  <c:v>0.17894736842105319</c:v>
                </c:pt>
                <c:pt idx="354">
                  <c:v>0.17894736842105319</c:v>
                </c:pt>
                <c:pt idx="355">
                  <c:v>0.17894736842105319</c:v>
                </c:pt>
                <c:pt idx="356">
                  <c:v>0.17894736842105319</c:v>
                </c:pt>
                <c:pt idx="357">
                  <c:v>0.17894736842105319</c:v>
                </c:pt>
                <c:pt idx="358">
                  <c:v>0.17894736842105319</c:v>
                </c:pt>
                <c:pt idx="359">
                  <c:v>0.17894736842105319</c:v>
                </c:pt>
                <c:pt idx="360">
                  <c:v>0.17894736842105319</c:v>
                </c:pt>
                <c:pt idx="361">
                  <c:v>0.18947368421052641</c:v>
                </c:pt>
                <c:pt idx="362">
                  <c:v>0.18947368421052641</c:v>
                </c:pt>
                <c:pt idx="363">
                  <c:v>0.18947368421052641</c:v>
                </c:pt>
                <c:pt idx="364">
                  <c:v>0.18947368421052641</c:v>
                </c:pt>
                <c:pt idx="365">
                  <c:v>0.18947368421052641</c:v>
                </c:pt>
                <c:pt idx="366">
                  <c:v>0.18947368421052641</c:v>
                </c:pt>
                <c:pt idx="367">
                  <c:v>0.18947368421052641</c:v>
                </c:pt>
                <c:pt idx="368">
                  <c:v>0.18947368421052641</c:v>
                </c:pt>
                <c:pt idx="369">
                  <c:v>0.18947368421052641</c:v>
                </c:pt>
                <c:pt idx="370">
                  <c:v>0.18947368421052641</c:v>
                </c:pt>
                <c:pt idx="371">
                  <c:v>0.18947368421052641</c:v>
                </c:pt>
                <c:pt idx="372">
                  <c:v>0.18947368421052641</c:v>
                </c:pt>
                <c:pt idx="373">
                  <c:v>0.18947368421052641</c:v>
                </c:pt>
                <c:pt idx="374">
                  <c:v>0.18947368421052641</c:v>
                </c:pt>
                <c:pt idx="375">
                  <c:v>0.18947368421052641</c:v>
                </c:pt>
                <c:pt idx="376">
                  <c:v>0.18947368421052641</c:v>
                </c:pt>
                <c:pt idx="377">
                  <c:v>0.18947368421052641</c:v>
                </c:pt>
                <c:pt idx="378">
                  <c:v>0.18947368421052641</c:v>
                </c:pt>
                <c:pt idx="379">
                  <c:v>0.18947368421052641</c:v>
                </c:pt>
                <c:pt idx="380">
                  <c:v>0.18947368421052641</c:v>
                </c:pt>
                <c:pt idx="381">
                  <c:v>0.18947368421052641</c:v>
                </c:pt>
                <c:pt idx="382">
                  <c:v>0.18947368421052641</c:v>
                </c:pt>
                <c:pt idx="383">
                  <c:v>0.18947368421052641</c:v>
                </c:pt>
                <c:pt idx="384">
                  <c:v>0.18947368421052641</c:v>
                </c:pt>
                <c:pt idx="385">
                  <c:v>0.18947368421052641</c:v>
                </c:pt>
                <c:pt idx="386">
                  <c:v>0.18947368421052641</c:v>
                </c:pt>
                <c:pt idx="387">
                  <c:v>0.18947368421052641</c:v>
                </c:pt>
                <c:pt idx="388">
                  <c:v>0.18947368421052641</c:v>
                </c:pt>
                <c:pt idx="389">
                  <c:v>0.18947368421052641</c:v>
                </c:pt>
                <c:pt idx="390">
                  <c:v>0.18947368421052641</c:v>
                </c:pt>
                <c:pt idx="391">
                  <c:v>0.18947368421052641</c:v>
                </c:pt>
                <c:pt idx="392">
                  <c:v>0.18947368421052641</c:v>
                </c:pt>
                <c:pt idx="393">
                  <c:v>0.18947368421052641</c:v>
                </c:pt>
                <c:pt idx="394">
                  <c:v>0.18947368421052641</c:v>
                </c:pt>
                <c:pt idx="395">
                  <c:v>0.18947368421052641</c:v>
                </c:pt>
                <c:pt idx="396">
                  <c:v>0.18947368421052641</c:v>
                </c:pt>
                <c:pt idx="397">
                  <c:v>0.18947368421052641</c:v>
                </c:pt>
                <c:pt idx="398">
                  <c:v>0.18947368421052641</c:v>
                </c:pt>
                <c:pt idx="399">
                  <c:v>0.18947368421052641</c:v>
                </c:pt>
                <c:pt idx="400">
                  <c:v>0.2</c:v>
                </c:pt>
                <c:pt idx="401">
                  <c:v>0.2</c:v>
                </c:pt>
                <c:pt idx="402">
                  <c:v>0.2</c:v>
                </c:pt>
                <c:pt idx="403">
                  <c:v>0.2</c:v>
                </c:pt>
                <c:pt idx="404">
                  <c:v>0.2</c:v>
                </c:pt>
                <c:pt idx="405">
                  <c:v>0.2</c:v>
                </c:pt>
                <c:pt idx="406">
                  <c:v>0.2</c:v>
                </c:pt>
                <c:pt idx="407">
                  <c:v>0.2</c:v>
                </c:pt>
                <c:pt idx="408">
                  <c:v>0.2</c:v>
                </c:pt>
                <c:pt idx="409">
                  <c:v>0.2</c:v>
                </c:pt>
                <c:pt idx="410">
                  <c:v>0.2</c:v>
                </c:pt>
                <c:pt idx="411">
                  <c:v>0.2</c:v>
                </c:pt>
                <c:pt idx="412">
                  <c:v>0.2</c:v>
                </c:pt>
                <c:pt idx="413">
                  <c:v>0.2</c:v>
                </c:pt>
                <c:pt idx="414">
                  <c:v>0.2</c:v>
                </c:pt>
                <c:pt idx="415">
                  <c:v>0.21052631578947403</c:v>
                </c:pt>
                <c:pt idx="416">
                  <c:v>0.21052631578947403</c:v>
                </c:pt>
                <c:pt idx="417">
                  <c:v>0.21052631578947403</c:v>
                </c:pt>
                <c:pt idx="418">
                  <c:v>0.21052631578947403</c:v>
                </c:pt>
                <c:pt idx="419">
                  <c:v>0.21052631578947403</c:v>
                </c:pt>
                <c:pt idx="420">
                  <c:v>0.22105263157894739</c:v>
                </c:pt>
                <c:pt idx="421">
                  <c:v>0.22105263157894739</c:v>
                </c:pt>
                <c:pt idx="422">
                  <c:v>0.22105263157894739</c:v>
                </c:pt>
                <c:pt idx="423">
                  <c:v>0.22105263157894739</c:v>
                </c:pt>
                <c:pt idx="424">
                  <c:v>0.22105263157894739</c:v>
                </c:pt>
                <c:pt idx="425">
                  <c:v>0.22105263157894739</c:v>
                </c:pt>
                <c:pt idx="426">
                  <c:v>0.22105263157894739</c:v>
                </c:pt>
                <c:pt idx="427">
                  <c:v>0.22105263157894739</c:v>
                </c:pt>
                <c:pt idx="428">
                  <c:v>0.22105263157894739</c:v>
                </c:pt>
                <c:pt idx="429">
                  <c:v>0.22105263157894739</c:v>
                </c:pt>
                <c:pt idx="430">
                  <c:v>0.22105263157894739</c:v>
                </c:pt>
                <c:pt idx="431">
                  <c:v>0.22105263157894739</c:v>
                </c:pt>
                <c:pt idx="432">
                  <c:v>0.22105263157894739</c:v>
                </c:pt>
                <c:pt idx="433">
                  <c:v>0.22105263157894739</c:v>
                </c:pt>
                <c:pt idx="434">
                  <c:v>0.22105263157894739</c:v>
                </c:pt>
                <c:pt idx="435">
                  <c:v>0.22105263157894739</c:v>
                </c:pt>
                <c:pt idx="436">
                  <c:v>0.22105263157894739</c:v>
                </c:pt>
                <c:pt idx="437">
                  <c:v>0.22105263157894739</c:v>
                </c:pt>
                <c:pt idx="438">
                  <c:v>0.22105263157894739</c:v>
                </c:pt>
                <c:pt idx="439">
                  <c:v>0.22105263157894739</c:v>
                </c:pt>
                <c:pt idx="440">
                  <c:v>0.22105263157894739</c:v>
                </c:pt>
                <c:pt idx="441">
                  <c:v>0.22105263157894739</c:v>
                </c:pt>
                <c:pt idx="442">
                  <c:v>0.22105263157894739</c:v>
                </c:pt>
                <c:pt idx="443">
                  <c:v>0.23157894736842136</c:v>
                </c:pt>
                <c:pt idx="444">
                  <c:v>0.23157894736842136</c:v>
                </c:pt>
                <c:pt idx="445">
                  <c:v>0.23157894736842136</c:v>
                </c:pt>
                <c:pt idx="446">
                  <c:v>0.23157894736842136</c:v>
                </c:pt>
                <c:pt idx="447">
                  <c:v>0.23157894736842136</c:v>
                </c:pt>
                <c:pt idx="448">
                  <c:v>0.23157894736842136</c:v>
                </c:pt>
                <c:pt idx="449">
                  <c:v>0.23157894736842136</c:v>
                </c:pt>
                <c:pt idx="450">
                  <c:v>0.23157894736842136</c:v>
                </c:pt>
                <c:pt idx="451">
                  <c:v>0.23157894736842136</c:v>
                </c:pt>
                <c:pt idx="452">
                  <c:v>0.23157894736842136</c:v>
                </c:pt>
                <c:pt idx="453">
                  <c:v>0.23157894736842136</c:v>
                </c:pt>
                <c:pt idx="454">
                  <c:v>0.23157894736842136</c:v>
                </c:pt>
                <c:pt idx="455">
                  <c:v>0.24210526315789524</c:v>
                </c:pt>
                <c:pt idx="456">
                  <c:v>0.24210526315789524</c:v>
                </c:pt>
                <c:pt idx="457">
                  <c:v>0.24210526315789524</c:v>
                </c:pt>
                <c:pt idx="458">
                  <c:v>0.24210526315789524</c:v>
                </c:pt>
                <c:pt idx="459">
                  <c:v>0.24210526315789524</c:v>
                </c:pt>
                <c:pt idx="460">
                  <c:v>0.24210526315789524</c:v>
                </c:pt>
                <c:pt idx="461">
                  <c:v>0.24210526315789524</c:v>
                </c:pt>
                <c:pt idx="462">
                  <c:v>0.24210526315789524</c:v>
                </c:pt>
                <c:pt idx="463">
                  <c:v>0.24210526315789524</c:v>
                </c:pt>
                <c:pt idx="464">
                  <c:v>0.24210526315789524</c:v>
                </c:pt>
                <c:pt idx="465">
                  <c:v>0.24210526315789524</c:v>
                </c:pt>
                <c:pt idx="466">
                  <c:v>0.24210526315789524</c:v>
                </c:pt>
                <c:pt idx="467">
                  <c:v>0.24210526315789524</c:v>
                </c:pt>
                <c:pt idx="468">
                  <c:v>0.24210526315789524</c:v>
                </c:pt>
                <c:pt idx="469">
                  <c:v>0.24210526315789524</c:v>
                </c:pt>
                <c:pt idx="470">
                  <c:v>0.24210526315789524</c:v>
                </c:pt>
                <c:pt idx="471">
                  <c:v>0.24210526315789524</c:v>
                </c:pt>
                <c:pt idx="472">
                  <c:v>0.24210526315789524</c:v>
                </c:pt>
                <c:pt idx="473">
                  <c:v>0.24210526315789524</c:v>
                </c:pt>
                <c:pt idx="474">
                  <c:v>0.25263157894736843</c:v>
                </c:pt>
                <c:pt idx="475">
                  <c:v>0.25263157894736843</c:v>
                </c:pt>
                <c:pt idx="476">
                  <c:v>0.25263157894736843</c:v>
                </c:pt>
                <c:pt idx="477">
                  <c:v>0.25263157894736843</c:v>
                </c:pt>
                <c:pt idx="478">
                  <c:v>0.25263157894736843</c:v>
                </c:pt>
                <c:pt idx="479">
                  <c:v>0.25263157894736843</c:v>
                </c:pt>
                <c:pt idx="480">
                  <c:v>0.25263157894736843</c:v>
                </c:pt>
                <c:pt idx="481">
                  <c:v>0.25263157894736843</c:v>
                </c:pt>
                <c:pt idx="482">
                  <c:v>0.25263157894736843</c:v>
                </c:pt>
                <c:pt idx="483">
                  <c:v>0.25263157894736843</c:v>
                </c:pt>
                <c:pt idx="484">
                  <c:v>0.25263157894736843</c:v>
                </c:pt>
                <c:pt idx="485">
                  <c:v>0.25263157894736843</c:v>
                </c:pt>
                <c:pt idx="486">
                  <c:v>0.25263157894736843</c:v>
                </c:pt>
                <c:pt idx="487">
                  <c:v>0.25263157894736843</c:v>
                </c:pt>
                <c:pt idx="488">
                  <c:v>0.25263157894736843</c:v>
                </c:pt>
                <c:pt idx="489">
                  <c:v>0.25263157894736843</c:v>
                </c:pt>
                <c:pt idx="490">
                  <c:v>0.25263157894736843</c:v>
                </c:pt>
                <c:pt idx="491">
                  <c:v>0.25263157894736843</c:v>
                </c:pt>
                <c:pt idx="492">
                  <c:v>0.26315789473684231</c:v>
                </c:pt>
                <c:pt idx="493">
                  <c:v>0.26315789473684231</c:v>
                </c:pt>
                <c:pt idx="494">
                  <c:v>0.26315789473684231</c:v>
                </c:pt>
                <c:pt idx="495">
                  <c:v>0.26315789473684231</c:v>
                </c:pt>
                <c:pt idx="496">
                  <c:v>0.26315789473684231</c:v>
                </c:pt>
                <c:pt idx="497">
                  <c:v>0.26315789473684231</c:v>
                </c:pt>
                <c:pt idx="498">
                  <c:v>0.26315789473684231</c:v>
                </c:pt>
                <c:pt idx="499">
                  <c:v>0.26315789473684231</c:v>
                </c:pt>
                <c:pt idx="500">
                  <c:v>0.26315789473684231</c:v>
                </c:pt>
                <c:pt idx="501">
                  <c:v>0.26315789473684231</c:v>
                </c:pt>
                <c:pt idx="502">
                  <c:v>0.26315789473684231</c:v>
                </c:pt>
                <c:pt idx="503">
                  <c:v>0.26315789473684231</c:v>
                </c:pt>
                <c:pt idx="504">
                  <c:v>0.26315789473684231</c:v>
                </c:pt>
                <c:pt idx="505">
                  <c:v>0.26315789473684231</c:v>
                </c:pt>
                <c:pt idx="506">
                  <c:v>0.26315789473684231</c:v>
                </c:pt>
                <c:pt idx="507">
                  <c:v>0.27368421052631575</c:v>
                </c:pt>
                <c:pt idx="508">
                  <c:v>0.27368421052631575</c:v>
                </c:pt>
                <c:pt idx="509">
                  <c:v>0.27368421052631575</c:v>
                </c:pt>
                <c:pt idx="510">
                  <c:v>0.27368421052631575</c:v>
                </c:pt>
                <c:pt idx="511">
                  <c:v>0.27368421052631575</c:v>
                </c:pt>
                <c:pt idx="512">
                  <c:v>0.27368421052631575</c:v>
                </c:pt>
                <c:pt idx="513">
                  <c:v>0.27368421052631575</c:v>
                </c:pt>
                <c:pt idx="514">
                  <c:v>0.27368421052631575</c:v>
                </c:pt>
                <c:pt idx="515">
                  <c:v>0.27368421052631575</c:v>
                </c:pt>
                <c:pt idx="516">
                  <c:v>0.27368421052631575</c:v>
                </c:pt>
                <c:pt idx="517">
                  <c:v>0.27368421052631575</c:v>
                </c:pt>
                <c:pt idx="518">
                  <c:v>0.27368421052631575</c:v>
                </c:pt>
                <c:pt idx="519">
                  <c:v>0.27368421052631575</c:v>
                </c:pt>
                <c:pt idx="520">
                  <c:v>0.27368421052631575</c:v>
                </c:pt>
                <c:pt idx="521">
                  <c:v>0.27368421052631575</c:v>
                </c:pt>
                <c:pt idx="522">
                  <c:v>0.27368421052631575</c:v>
                </c:pt>
                <c:pt idx="523">
                  <c:v>0.27368421052631575</c:v>
                </c:pt>
                <c:pt idx="524">
                  <c:v>0.27368421052631575</c:v>
                </c:pt>
                <c:pt idx="525">
                  <c:v>0.28421052631578947</c:v>
                </c:pt>
                <c:pt idx="526">
                  <c:v>0.28421052631578947</c:v>
                </c:pt>
                <c:pt idx="527">
                  <c:v>0.28421052631578947</c:v>
                </c:pt>
                <c:pt idx="528">
                  <c:v>0.28421052631578947</c:v>
                </c:pt>
                <c:pt idx="529">
                  <c:v>0.28421052631578947</c:v>
                </c:pt>
                <c:pt idx="530">
                  <c:v>0.28421052631578947</c:v>
                </c:pt>
                <c:pt idx="531">
                  <c:v>0.28421052631578947</c:v>
                </c:pt>
                <c:pt idx="532">
                  <c:v>0.28421052631578947</c:v>
                </c:pt>
                <c:pt idx="533">
                  <c:v>0.28421052631578947</c:v>
                </c:pt>
                <c:pt idx="534">
                  <c:v>0.28421052631578947</c:v>
                </c:pt>
                <c:pt idx="535">
                  <c:v>0.28421052631578947</c:v>
                </c:pt>
                <c:pt idx="536">
                  <c:v>0.28421052631578947</c:v>
                </c:pt>
                <c:pt idx="537">
                  <c:v>0.28421052631578947</c:v>
                </c:pt>
                <c:pt idx="538">
                  <c:v>0.28421052631578947</c:v>
                </c:pt>
                <c:pt idx="539">
                  <c:v>0.28421052631578947</c:v>
                </c:pt>
                <c:pt idx="540">
                  <c:v>0.28421052631578947</c:v>
                </c:pt>
                <c:pt idx="541">
                  <c:v>0.28421052631578947</c:v>
                </c:pt>
                <c:pt idx="542">
                  <c:v>0.28421052631578947</c:v>
                </c:pt>
                <c:pt idx="543">
                  <c:v>0.28421052631578947</c:v>
                </c:pt>
                <c:pt idx="544">
                  <c:v>0.28421052631578947</c:v>
                </c:pt>
                <c:pt idx="545">
                  <c:v>0.28421052631578947</c:v>
                </c:pt>
                <c:pt idx="546">
                  <c:v>0.28421052631578947</c:v>
                </c:pt>
                <c:pt idx="547">
                  <c:v>0.28421052631578947</c:v>
                </c:pt>
                <c:pt idx="548">
                  <c:v>0.28421052631578947</c:v>
                </c:pt>
                <c:pt idx="549">
                  <c:v>0.28421052631578947</c:v>
                </c:pt>
                <c:pt idx="550">
                  <c:v>0.28421052631578947</c:v>
                </c:pt>
                <c:pt idx="551">
                  <c:v>0.28421052631578947</c:v>
                </c:pt>
                <c:pt idx="552">
                  <c:v>0.28421052631578947</c:v>
                </c:pt>
                <c:pt idx="553">
                  <c:v>0.28421052631578947</c:v>
                </c:pt>
                <c:pt idx="554">
                  <c:v>0.28421052631578947</c:v>
                </c:pt>
                <c:pt idx="555">
                  <c:v>0.28421052631578947</c:v>
                </c:pt>
                <c:pt idx="556">
                  <c:v>0.28421052631578947</c:v>
                </c:pt>
                <c:pt idx="557">
                  <c:v>0.28421052631578947</c:v>
                </c:pt>
                <c:pt idx="558">
                  <c:v>0.28421052631578947</c:v>
                </c:pt>
                <c:pt idx="559">
                  <c:v>0.28421052631578947</c:v>
                </c:pt>
                <c:pt idx="560">
                  <c:v>0.28421052631578947</c:v>
                </c:pt>
                <c:pt idx="561">
                  <c:v>0.28421052631578947</c:v>
                </c:pt>
                <c:pt idx="562">
                  <c:v>0.28421052631578947</c:v>
                </c:pt>
                <c:pt idx="563">
                  <c:v>0.2947368421052633</c:v>
                </c:pt>
                <c:pt idx="564">
                  <c:v>0.2947368421052633</c:v>
                </c:pt>
                <c:pt idx="565">
                  <c:v>0.2947368421052633</c:v>
                </c:pt>
                <c:pt idx="566">
                  <c:v>0.30526315789473685</c:v>
                </c:pt>
                <c:pt idx="567">
                  <c:v>0.30526315789473685</c:v>
                </c:pt>
                <c:pt idx="568">
                  <c:v>0.30526315789473685</c:v>
                </c:pt>
                <c:pt idx="569">
                  <c:v>0.30526315789473685</c:v>
                </c:pt>
                <c:pt idx="570">
                  <c:v>0.30526315789473685</c:v>
                </c:pt>
                <c:pt idx="571">
                  <c:v>0.30526315789473685</c:v>
                </c:pt>
                <c:pt idx="572">
                  <c:v>0.3157894736842119</c:v>
                </c:pt>
                <c:pt idx="573">
                  <c:v>0.3157894736842119</c:v>
                </c:pt>
                <c:pt idx="574">
                  <c:v>0.32631578947368556</c:v>
                </c:pt>
                <c:pt idx="575">
                  <c:v>0.32631578947368556</c:v>
                </c:pt>
                <c:pt idx="576">
                  <c:v>0.32631578947368556</c:v>
                </c:pt>
                <c:pt idx="577">
                  <c:v>0.32631578947368556</c:v>
                </c:pt>
                <c:pt idx="578">
                  <c:v>0.32631578947368556</c:v>
                </c:pt>
                <c:pt idx="579">
                  <c:v>0.32631578947368556</c:v>
                </c:pt>
                <c:pt idx="580">
                  <c:v>0.32631578947368556</c:v>
                </c:pt>
                <c:pt idx="581">
                  <c:v>0.32631578947368556</c:v>
                </c:pt>
                <c:pt idx="582">
                  <c:v>0.32631578947368556</c:v>
                </c:pt>
                <c:pt idx="583">
                  <c:v>0.32631578947368556</c:v>
                </c:pt>
                <c:pt idx="584">
                  <c:v>0.32631578947368556</c:v>
                </c:pt>
                <c:pt idx="585">
                  <c:v>0.32631578947368556</c:v>
                </c:pt>
                <c:pt idx="586">
                  <c:v>0.32631578947368556</c:v>
                </c:pt>
                <c:pt idx="587">
                  <c:v>0.32631578947368556</c:v>
                </c:pt>
                <c:pt idx="588">
                  <c:v>0.32631578947368556</c:v>
                </c:pt>
                <c:pt idx="589">
                  <c:v>0.32631578947368556</c:v>
                </c:pt>
                <c:pt idx="590">
                  <c:v>0.32631578947368556</c:v>
                </c:pt>
                <c:pt idx="591">
                  <c:v>0.32631578947368556</c:v>
                </c:pt>
                <c:pt idx="592">
                  <c:v>0.32631578947368556</c:v>
                </c:pt>
                <c:pt idx="593">
                  <c:v>0.32631578947368556</c:v>
                </c:pt>
                <c:pt idx="594">
                  <c:v>0.32631578947368556</c:v>
                </c:pt>
                <c:pt idx="595">
                  <c:v>0.32631578947368556</c:v>
                </c:pt>
                <c:pt idx="596">
                  <c:v>0.32631578947368556</c:v>
                </c:pt>
                <c:pt idx="597">
                  <c:v>0.32631578947368556</c:v>
                </c:pt>
                <c:pt idx="598">
                  <c:v>0.33684210526315911</c:v>
                </c:pt>
                <c:pt idx="599">
                  <c:v>0.34736842105263277</c:v>
                </c:pt>
                <c:pt idx="600">
                  <c:v>0.34736842105263277</c:v>
                </c:pt>
                <c:pt idx="601">
                  <c:v>0.34736842105263277</c:v>
                </c:pt>
                <c:pt idx="602">
                  <c:v>0.34736842105263277</c:v>
                </c:pt>
                <c:pt idx="603">
                  <c:v>0.34736842105263277</c:v>
                </c:pt>
                <c:pt idx="604">
                  <c:v>0.34736842105263277</c:v>
                </c:pt>
                <c:pt idx="605">
                  <c:v>0.36842105263157893</c:v>
                </c:pt>
                <c:pt idx="606">
                  <c:v>0.36842105263157893</c:v>
                </c:pt>
                <c:pt idx="607">
                  <c:v>0.36842105263157893</c:v>
                </c:pt>
                <c:pt idx="608">
                  <c:v>0.36842105263157893</c:v>
                </c:pt>
                <c:pt idx="609">
                  <c:v>0.36842105263157893</c:v>
                </c:pt>
                <c:pt idx="610">
                  <c:v>0.36842105263157893</c:v>
                </c:pt>
                <c:pt idx="611">
                  <c:v>0.36842105263157893</c:v>
                </c:pt>
                <c:pt idx="612">
                  <c:v>0.36842105263157893</c:v>
                </c:pt>
                <c:pt idx="613">
                  <c:v>0.36842105263157893</c:v>
                </c:pt>
                <c:pt idx="614">
                  <c:v>0.36842105263157893</c:v>
                </c:pt>
                <c:pt idx="615">
                  <c:v>0.36842105263157893</c:v>
                </c:pt>
                <c:pt idx="616">
                  <c:v>0.36842105263157893</c:v>
                </c:pt>
                <c:pt idx="617">
                  <c:v>0.36842105263157893</c:v>
                </c:pt>
                <c:pt idx="618">
                  <c:v>0.36842105263157893</c:v>
                </c:pt>
                <c:pt idx="619">
                  <c:v>0.36842105263157893</c:v>
                </c:pt>
                <c:pt idx="620">
                  <c:v>0.36842105263157893</c:v>
                </c:pt>
                <c:pt idx="621">
                  <c:v>0.36842105263157893</c:v>
                </c:pt>
                <c:pt idx="622">
                  <c:v>0.36842105263157893</c:v>
                </c:pt>
                <c:pt idx="623">
                  <c:v>0.37894736842105281</c:v>
                </c:pt>
                <c:pt idx="624">
                  <c:v>0.37894736842105281</c:v>
                </c:pt>
                <c:pt idx="625">
                  <c:v>0.38947368421052714</c:v>
                </c:pt>
                <c:pt idx="626">
                  <c:v>0.38947368421052714</c:v>
                </c:pt>
                <c:pt idx="627">
                  <c:v>0.38947368421052714</c:v>
                </c:pt>
                <c:pt idx="628">
                  <c:v>0.38947368421052714</c:v>
                </c:pt>
                <c:pt idx="629">
                  <c:v>0.38947368421052714</c:v>
                </c:pt>
                <c:pt idx="630">
                  <c:v>0.38947368421052714</c:v>
                </c:pt>
                <c:pt idx="631">
                  <c:v>0.38947368421052714</c:v>
                </c:pt>
                <c:pt idx="632">
                  <c:v>0.38947368421052714</c:v>
                </c:pt>
                <c:pt idx="633">
                  <c:v>0.38947368421052714</c:v>
                </c:pt>
                <c:pt idx="634">
                  <c:v>0.38947368421052714</c:v>
                </c:pt>
                <c:pt idx="635">
                  <c:v>0.38947368421052714</c:v>
                </c:pt>
                <c:pt idx="636">
                  <c:v>0.38947368421052714</c:v>
                </c:pt>
                <c:pt idx="637">
                  <c:v>0.38947368421052714</c:v>
                </c:pt>
                <c:pt idx="638">
                  <c:v>0.38947368421052714</c:v>
                </c:pt>
                <c:pt idx="639">
                  <c:v>0.38947368421052714</c:v>
                </c:pt>
                <c:pt idx="640">
                  <c:v>0.38947368421052714</c:v>
                </c:pt>
                <c:pt idx="641">
                  <c:v>0.38947368421052714</c:v>
                </c:pt>
                <c:pt idx="642">
                  <c:v>0.38947368421052714</c:v>
                </c:pt>
                <c:pt idx="643">
                  <c:v>0.38947368421052714</c:v>
                </c:pt>
                <c:pt idx="644">
                  <c:v>0.38947368421052714</c:v>
                </c:pt>
                <c:pt idx="645">
                  <c:v>0.38947368421052714</c:v>
                </c:pt>
                <c:pt idx="646">
                  <c:v>0.38947368421052714</c:v>
                </c:pt>
                <c:pt idx="647">
                  <c:v>0.38947368421052714</c:v>
                </c:pt>
                <c:pt idx="648">
                  <c:v>0.4</c:v>
                </c:pt>
                <c:pt idx="649">
                  <c:v>0.4</c:v>
                </c:pt>
                <c:pt idx="650">
                  <c:v>0.4</c:v>
                </c:pt>
                <c:pt idx="651">
                  <c:v>0.4</c:v>
                </c:pt>
                <c:pt idx="652">
                  <c:v>0.4</c:v>
                </c:pt>
                <c:pt idx="653">
                  <c:v>0.4</c:v>
                </c:pt>
                <c:pt idx="654">
                  <c:v>0.4</c:v>
                </c:pt>
                <c:pt idx="655">
                  <c:v>0.4</c:v>
                </c:pt>
                <c:pt idx="656">
                  <c:v>0.4</c:v>
                </c:pt>
                <c:pt idx="657">
                  <c:v>0.41052631578947507</c:v>
                </c:pt>
                <c:pt idx="658">
                  <c:v>0.41052631578947507</c:v>
                </c:pt>
                <c:pt idx="659">
                  <c:v>0.41052631578947507</c:v>
                </c:pt>
                <c:pt idx="660">
                  <c:v>0.41052631578947507</c:v>
                </c:pt>
                <c:pt idx="661">
                  <c:v>0.42105263157894801</c:v>
                </c:pt>
                <c:pt idx="662">
                  <c:v>0.43157894736842239</c:v>
                </c:pt>
                <c:pt idx="663">
                  <c:v>0.43157894736842239</c:v>
                </c:pt>
                <c:pt idx="664">
                  <c:v>0.43157894736842239</c:v>
                </c:pt>
                <c:pt idx="665">
                  <c:v>0.43157894736842239</c:v>
                </c:pt>
                <c:pt idx="666">
                  <c:v>0.43157894736842239</c:v>
                </c:pt>
                <c:pt idx="667">
                  <c:v>0.43157894736842239</c:v>
                </c:pt>
                <c:pt idx="668">
                  <c:v>0.44210526315789539</c:v>
                </c:pt>
                <c:pt idx="669">
                  <c:v>0.44210526315789539</c:v>
                </c:pt>
                <c:pt idx="670">
                  <c:v>0.44210526315789539</c:v>
                </c:pt>
                <c:pt idx="671">
                  <c:v>0.44210526315789539</c:v>
                </c:pt>
                <c:pt idx="672">
                  <c:v>0.44210526315789539</c:v>
                </c:pt>
                <c:pt idx="673">
                  <c:v>0.44210526315789539</c:v>
                </c:pt>
                <c:pt idx="674">
                  <c:v>0.44210526315789539</c:v>
                </c:pt>
                <c:pt idx="675">
                  <c:v>0.44210526315789539</c:v>
                </c:pt>
                <c:pt idx="676">
                  <c:v>0.44210526315789539</c:v>
                </c:pt>
                <c:pt idx="677">
                  <c:v>0.45263157894736844</c:v>
                </c:pt>
                <c:pt idx="678">
                  <c:v>0.45263157894736844</c:v>
                </c:pt>
                <c:pt idx="679">
                  <c:v>0.46315789473684232</c:v>
                </c:pt>
                <c:pt idx="680">
                  <c:v>0.46315789473684232</c:v>
                </c:pt>
                <c:pt idx="681">
                  <c:v>0.46315789473684232</c:v>
                </c:pt>
                <c:pt idx="682">
                  <c:v>0.46315789473684232</c:v>
                </c:pt>
                <c:pt idx="683">
                  <c:v>0.46315789473684232</c:v>
                </c:pt>
                <c:pt idx="684">
                  <c:v>0.46315789473684232</c:v>
                </c:pt>
                <c:pt idx="685">
                  <c:v>0.46315789473684232</c:v>
                </c:pt>
                <c:pt idx="686">
                  <c:v>0.46315789473684232</c:v>
                </c:pt>
                <c:pt idx="687">
                  <c:v>0.46315789473684232</c:v>
                </c:pt>
                <c:pt idx="688">
                  <c:v>0.46315789473684232</c:v>
                </c:pt>
                <c:pt idx="689">
                  <c:v>0.46315789473684232</c:v>
                </c:pt>
                <c:pt idx="690">
                  <c:v>0.46315789473684232</c:v>
                </c:pt>
                <c:pt idx="691">
                  <c:v>0.46315789473684232</c:v>
                </c:pt>
                <c:pt idx="692">
                  <c:v>0.46315789473684232</c:v>
                </c:pt>
                <c:pt idx="693">
                  <c:v>0.46315789473684232</c:v>
                </c:pt>
                <c:pt idx="694">
                  <c:v>0.46315789473684232</c:v>
                </c:pt>
                <c:pt idx="695">
                  <c:v>0.46315789473684232</c:v>
                </c:pt>
                <c:pt idx="696">
                  <c:v>0.46315789473684232</c:v>
                </c:pt>
                <c:pt idx="697">
                  <c:v>0.46315789473684232</c:v>
                </c:pt>
                <c:pt idx="698">
                  <c:v>0.46315789473684232</c:v>
                </c:pt>
                <c:pt idx="699">
                  <c:v>0.46315789473684232</c:v>
                </c:pt>
                <c:pt idx="700">
                  <c:v>0.46315789473684232</c:v>
                </c:pt>
                <c:pt idx="701">
                  <c:v>0.46315789473684232</c:v>
                </c:pt>
                <c:pt idx="702">
                  <c:v>0.46315789473684232</c:v>
                </c:pt>
                <c:pt idx="703">
                  <c:v>0.46315789473684232</c:v>
                </c:pt>
                <c:pt idx="704">
                  <c:v>0.46315789473684232</c:v>
                </c:pt>
                <c:pt idx="705">
                  <c:v>0.46315789473684232</c:v>
                </c:pt>
                <c:pt idx="706">
                  <c:v>0.46315789473684232</c:v>
                </c:pt>
                <c:pt idx="707">
                  <c:v>0.46315789473684232</c:v>
                </c:pt>
                <c:pt idx="708">
                  <c:v>0.46315789473684232</c:v>
                </c:pt>
                <c:pt idx="709">
                  <c:v>0.46315789473684232</c:v>
                </c:pt>
                <c:pt idx="710">
                  <c:v>0.47368421052631576</c:v>
                </c:pt>
                <c:pt idx="711">
                  <c:v>0.47368421052631576</c:v>
                </c:pt>
                <c:pt idx="712">
                  <c:v>0.47368421052631576</c:v>
                </c:pt>
                <c:pt idx="713">
                  <c:v>0.47368421052631576</c:v>
                </c:pt>
                <c:pt idx="714">
                  <c:v>0.47368421052631576</c:v>
                </c:pt>
                <c:pt idx="715">
                  <c:v>0.47368421052631576</c:v>
                </c:pt>
                <c:pt idx="716">
                  <c:v>0.47368421052631576</c:v>
                </c:pt>
                <c:pt idx="717">
                  <c:v>0.47368421052631576</c:v>
                </c:pt>
                <c:pt idx="718">
                  <c:v>0.48421052631578948</c:v>
                </c:pt>
                <c:pt idx="719">
                  <c:v>0.48421052631578948</c:v>
                </c:pt>
                <c:pt idx="720">
                  <c:v>0.48421052631578948</c:v>
                </c:pt>
                <c:pt idx="721">
                  <c:v>0.48421052631578948</c:v>
                </c:pt>
                <c:pt idx="722">
                  <c:v>0.48421052631578948</c:v>
                </c:pt>
                <c:pt idx="723">
                  <c:v>0.48421052631578948</c:v>
                </c:pt>
                <c:pt idx="724">
                  <c:v>0.48421052631578948</c:v>
                </c:pt>
                <c:pt idx="725">
                  <c:v>0.48421052631578948</c:v>
                </c:pt>
                <c:pt idx="726">
                  <c:v>0.48421052631578948</c:v>
                </c:pt>
                <c:pt idx="727">
                  <c:v>0.48421052631578948</c:v>
                </c:pt>
                <c:pt idx="728">
                  <c:v>0.48421052631578948</c:v>
                </c:pt>
                <c:pt idx="729">
                  <c:v>0.48421052631578948</c:v>
                </c:pt>
                <c:pt idx="730">
                  <c:v>0.48421052631578948</c:v>
                </c:pt>
                <c:pt idx="731">
                  <c:v>0.48421052631578948</c:v>
                </c:pt>
                <c:pt idx="732">
                  <c:v>0.48421052631578948</c:v>
                </c:pt>
                <c:pt idx="733">
                  <c:v>0.48421052631578948</c:v>
                </c:pt>
                <c:pt idx="734">
                  <c:v>0.48421052631578948</c:v>
                </c:pt>
                <c:pt idx="735">
                  <c:v>0.48421052631578948</c:v>
                </c:pt>
                <c:pt idx="736">
                  <c:v>0.48421052631578948</c:v>
                </c:pt>
                <c:pt idx="737">
                  <c:v>0.48421052631578948</c:v>
                </c:pt>
                <c:pt idx="738">
                  <c:v>0.48421052631578948</c:v>
                </c:pt>
                <c:pt idx="739">
                  <c:v>0.49473684210526331</c:v>
                </c:pt>
                <c:pt idx="740">
                  <c:v>0.49473684210526331</c:v>
                </c:pt>
                <c:pt idx="741">
                  <c:v>0.49473684210526331</c:v>
                </c:pt>
                <c:pt idx="742">
                  <c:v>0.51578947368421202</c:v>
                </c:pt>
                <c:pt idx="743">
                  <c:v>0.51578947368421202</c:v>
                </c:pt>
                <c:pt idx="744">
                  <c:v>0.51578947368421202</c:v>
                </c:pt>
                <c:pt idx="745">
                  <c:v>0.51578947368421202</c:v>
                </c:pt>
                <c:pt idx="746">
                  <c:v>0.51578947368421202</c:v>
                </c:pt>
                <c:pt idx="747">
                  <c:v>0.51578947368421202</c:v>
                </c:pt>
                <c:pt idx="748">
                  <c:v>0.51578947368421202</c:v>
                </c:pt>
                <c:pt idx="749">
                  <c:v>0.51578947368421202</c:v>
                </c:pt>
                <c:pt idx="750">
                  <c:v>0.51578947368421202</c:v>
                </c:pt>
                <c:pt idx="751">
                  <c:v>0.51578947368421202</c:v>
                </c:pt>
                <c:pt idx="752">
                  <c:v>0.51578947368421202</c:v>
                </c:pt>
                <c:pt idx="753">
                  <c:v>0.51578947368421202</c:v>
                </c:pt>
                <c:pt idx="754">
                  <c:v>0.51578947368421202</c:v>
                </c:pt>
                <c:pt idx="755">
                  <c:v>0.51578947368421202</c:v>
                </c:pt>
                <c:pt idx="756">
                  <c:v>0.52631578947368418</c:v>
                </c:pt>
                <c:pt idx="757">
                  <c:v>0.52631578947368418</c:v>
                </c:pt>
                <c:pt idx="758">
                  <c:v>0.5368421052631579</c:v>
                </c:pt>
                <c:pt idx="759">
                  <c:v>0.5368421052631579</c:v>
                </c:pt>
                <c:pt idx="760">
                  <c:v>0.5368421052631579</c:v>
                </c:pt>
                <c:pt idx="761">
                  <c:v>0.5368421052631579</c:v>
                </c:pt>
                <c:pt idx="762">
                  <c:v>0.5368421052631579</c:v>
                </c:pt>
                <c:pt idx="763">
                  <c:v>0.5368421052631579</c:v>
                </c:pt>
                <c:pt idx="764">
                  <c:v>0.5368421052631579</c:v>
                </c:pt>
                <c:pt idx="765">
                  <c:v>0.54736842105263006</c:v>
                </c:pt>
                <c:pt idx="766">
                  <c:v>0.55789473684210644</c:v>
                </c:pt>
                <c:pt idx="767">
                  <c:v>0.56842105263158182</c:v>
                </c:pt>
                <c:pt idx="768">
                  <c:v>0.56842105263158182</c:v>
                </c:pt>
                <c:pt idx="769">
                  <c:v>0.56842105263158182</c:v>
                </c:pt>
                <c:pt idx="770">
                  <c:v>0.56842105263158182</c:v>
                </c:pt>
                <c:pt idx="771">
                  <c:v>0.56842105263158182</c:v>
                </c:pt>
                <c:pt idx="772">
                  <c:v>0.56842105263158182</c:v>
                </c:pt>
                <c:pt idx="773">
                  <c:v>0.56842105263158182</c:v>
                </c:pt>
                <c:pt idx="774">
                  <c:v>0.56842105263158182</c:v>
                </c:pt>
                <c:pt idx="775">
                  <c:v>0.56842105263158182</c:v>
                </c:pt>
                <c:pt idx="776">
                  <c:v>0.56842105263158182</c:v>
                </c:pt>
                <c:pt idx="777">
                  <c:v>0.56842105263158182</c:v>
                </c:pt>
                <c:pt idx="778">
                  <c:v>0.56842105263158182</c:v>
                </c:pt>
                <c:pt idx="779">
                  <c:v>0.56842105263158182</c:v>
                </c:pt>
                <c:pt idx="780">
                  <c:v>0.56842105263158182</c:v>
                </c:pt>
                <c:pt idx="781">
                  <c:v>0.56842105263158182</c:v>
                </c:pt>
                <c:pt idx="782">
                  <c:v>0.56842105263158182</c:v>
                </c:pt>
                <c:pt idx="783">
                  <c:v>0.56842105263158182</c:v>
                </c:pt>
                <c:pt idx="784">
                  <c:v>0.56842105263158182</c:v>
                </c:pt>
                <c:pt idx="785">
                  <c:v>0.56842105263158182</c:v>
                </c:pt>
                <c:pt idx="786">
                  <c:v>0.56842105263158182</c:v>
                </c:pt>
                <c:pt idx="787">
                  <c:v>0.56842105263158182</c:v>
                </c:pt>
                <c:pt idx="788">
                  <c:v>0.58947368421052637</c:v>
                </c:pt>
                <c:pt idx="789">
                  <c:v>0.58947368421052637</c:v>
                </c:pt>
                <c:pt idx="790">
                  <c:v>0.58947368421052637</c:v>
                </c:pt>
                <c:pt idx="791">
                  <c:v>0.58947368421052637</c:v>
                </c:pt>
                <c:pt idx="792">
                  <c:v>0.58947368421052637</c:v>
                </c:pt>
                <c:pt idx="793">
                  <c:v>0.58947368421052637</c:v>
                </c:pt>
                <c:pt idx="794">
                  <c:v>0.58947368421052637</c:v>
                </c:pt>
                <c:pt idx="795">
                  <c:v>0.58947368421052637</c:v>
                </c:pt>
                <c:pt idx="796">
                  <c:v>0.58947368421052637</c:v>
                </c:pt>
                <c:pt idx="797">
                  <c:v>0.58947368421052637</c:v>
                </c:pt>
                <c:pt idx="798">
                  <c:v>0.58947368421052637</c:v>
                </c:pt>
                <c:pt idx="799">
                  <c:v>0.58947368421052637</c:v>
                </c:pt>
                <c:pt idx="800">
                  <c:v>0.60000000000000064</c:v>
                </c:pt>
                <c:pt idx="801">
                  <c:v>0.61052631578947369</c:v>
                </c:pt>
                <c:pt idx="802">
                  <c:v>0.61052631578947369</c:v>
                </c:pt>
                <c:pt idx="803">
                  <c:v>0.61052631578947369</c:v>
                </c:pt>
                <c:pt idx="804">
                  <c:v>0.61052631578947369</c:v>
                </c:pt>
                <c:pt idx="805">
                  <c:v>0.62105263157894763</c:v>
                </c:pt>
                <c:pt idx="806">
                  <c:v>0.62105263157894763</c:v>
                </c:pt>
                <c:pt idx="807">
                  <c:v>0.62105263157894763</c:v>
                </c:pt>
                <c:pt idx="808">
                  <c:v>0.62105263157894763</c:v>
                </c:pt>
                <c:pt idx="809">
                  <c:v>0.62105263157894763</c:v>
                </c:pt>
                <c:pt idx="810">
                  <c:v>0.63157894736842235</c:v>
                </c:pt>
                <c:pt idx="811">
                  <c:v>0.63157894736842235</c:v>
                </c:pt>
                <c:pt idx="812">
                  <c:v>0.63157894736842235</c:v>
                </c:pt>
                <c:pt idx="813">
                  <c:v>0.63157894736842235</c:v>
                </c:pt>
                <c:pt idx="814">
                  <c:v>0.63157894736842235</c:v>
                </c:pt>
                <c:pt idx="815">
                  <c:v>0.63157894736842235</c:v>
                </c:pt>
                <c:pt idx="816">
                  <c:v>0.64210526315789662</c:v>
                </c:pt>
                <c:pt idx="817">
                  <c:v>0.64210526315789662</c:v>
                </c:pt>
                <c:pt idx="818">
                  <c:v>0.64210526315789662</c:v>
                </c:pt>
                <c:pt idx="819">
                  <c:v>0.64210526315789662</c:v>
                </c:pt>
                <c:pt idx="820">
                  <c:v>0.65263157894736845</c:v>
                </c:pt>
                <c:pt idx="821">
                  <c:v>0.65263157894736845</c:v>
                </c:pt>
                <c:pt idx="822">
                  <c:v>0.65263157894736845</c:v>
                </c:pt>
                <c:pt idx="823">
                  <c:v>0.65263157894736845</c:v>
                </c:pt>
                <c:pt idx="824">
                  <c:v>0.65263157894736845</c:v>
                </c:pt>
                <c:pt idx="825">
                  <c:v>0.65263157894736845</c:v>
                </c:pt>
                <c:pt idx="826">
                  <c:v>0.65263157894736845</c:v>
                </c:pt>
                <c:pt idx="827">
                  <c:v>0.65263157894736845</c:v>
                </c:pt>
                <c:pt idx="828">
                  <c:v>0.65263157894736845</c:v>
                </c:pt>
                <c:pt idx="829">
                  <c:v>0.66315789473684261</c:v>
                </c:pt>
                <c:pt idx="830">
                  <c:v>0.67368421052631822</c:v>
                </c:pt>
                <c:pt idx="831">
                  <c:v>0.68421052631578971</c:v>
                </c:pt>
                <c:pt idx="832">
                  <c:v>0.68421052631578971</c:v>
                </c:pt>
                <c:pt idx="833">
                  <c:v>0.68421052631578971</c:v>
                </c:pt>
                <c:pt idx="834">
                  <c:v>0.69473684210526332</c:v>
                </c:pt>
                <c:pt idx="835">
                  <c:v>0.69473684210526332</c:v>
                </c:pt>
                <c:pt idx="836">
                  <c:v>0.69473684210526332</c:v>
                </c:pt>
                <c:pt idx="837">
                  <c:v>0.69473684210526332</c:v>
                </c:pt>
                <c:pt idx="838">
                  <c:v>0.69473684210526332</c:v>
                </c:pt>
                <c:pt idx="839">
                  <c:v>0.69473684210526332</c:v>
                </c:pt>
                <c:pt idx="840">
                  <c:v>0.69473684210526332</c:v>
                </c:pt>
                <c:pt idx="841">
                  <c:v>0.69473684210526332</c:v>
                </c:pt>
                <c:pt idx="842">
                  <c:v>0.69473684210526332</c:v>
                </c:pt>
                <c:pt idx="843">
                  <c:v>0.70526315789473659</c:v>
                </c:pt>
                <c:pt idx="844">
                  <c:v>0.70526315789473659</c:v>
                </c:pt>
                <c:pt idx="845">
                  <c:v>0.70526315789473659</c:v>
                </c:pt>
                <c:pt idx="846">
                  <c:v>0.70526315789473659</c:v>
                </c:pt>
                <c:pt idx="847">
                  <c:v>0.71578947368421275</c:v>
                </c:pt>
                <c:pt idx="848">
                  <c:v>0.71578947368421275</c:v>
                </c:pt>
                <c:pt idx="849">
                  <c:v>0.71578947368421275</c:v>
                </c:pt>
                <c:pt idx="850">
                  <c:v>0.71578947368421275</c:v>
                </c:pt>
                <c:pt idx="851">
                  <c:v>0.72631578947368425</c:v>
                </c:pt>
                <c:pt idx="852">
                  <c:v>0.72631578947368425</c:v>
                </c:pt>
                <c:pt idx="853">
                  <c:v>0.72631578947368425</c:v>
                </c:pt>
                <c:pt idx="854">
                  <c:v>0.73684210526315785</c:v>
                </c:pt>
                <c:pt idx="855">
                  <c:v>0.73684210526315785</c:v>
                </c:pt>
                <c:pt idx="856">
                  <c:v>0.73684210526315785</c:v>
                </c:pt>
                <c:pt idx="857">
                  <c:v>0.75789473684210706</c:v>
                </c:pt>
                <c:pt idx="858">
                  <c:v>0.75789473684210706</c:v>
                </c:pt>
                <c:pt idx="859">
                  <c:v>0.75789473684210706</c:v>
                </c:pt>
                <c:pt idx="860">
                  <c:v>0.75789473684210706</c:v>
                </c:pt>
                <c:pt idx="861">
                  <c:v>0.75789473684210706</c:v>
                </c:pt>
                <c:pt idx="862">
                  <c:v>0.75789473684210706</c:v>
                </c:pt>
                <c:pt idx="863">
                  <c:v>0.75789473684210706</c:v>
                </c:pt>
                <c:pt idx="864">
                  <c:v>0.75789473684210706</c:v>
                </c:pt>
                <c:pt idx="865">
                  <c:v>0.75789473684210706</c:v>
                </c:pt>
                <c:pt idx="866">
                  <c:v>0.75789473684210706</c:v>
                </c:pt>
                <c:pt idx="867">
                  <c:v>0.75789473684210706</c:v>
                </c:pt>
                <c:pt idx="868">
                  <c:v>0.75789473684210706</c:v>
                </c:pt>
                <c:pt idx="869">
                  <c:v>0.75789473684210706</c:v>
                </c:pt>
                <c:pt idx="870">
                  <c:v>0.75789473684210706</c:v>
                </c:pt>
                <c:pt idx="871">
                  <c:v>0.75789473684210706</c:v>
                </c:pt>
                <c:pt idx="872">
                  <c:v>0.76842105263158267</c:v>
                </c:pt>
                <c:pt idx="873">
                  <c:v>0.76842105263158267</c:v>
                </c:pt>
                <c:pt idx="874">
                  <c:v>0.77894736842105261</c:v>
                </c:pt>
                <c:pt idx="875">
                  <c:v>0.77894736842105261</c:v>
                </c:pt>
                <c:pt idx="876">
                  <c:v>0.77894736842105261</c:v>
                </c:pt>
                <c:pt idx="877">
                  <c:v>0.77894736842105261</c:v>
                </c:pt>
                <c:pt idx="878">
                  <c:v>0.77894736842105261</c:v>
                </c:pt>
                <c:pt idx="879">
                  <c:v>0.77894736842105261</c:v>
                </c:pt>
                <c:pt idx="880">
                  <c:v>0.78947368421052633</c:v>
                </c:pt>
                <c:pt idx="881">
                  <c:v>0.78947368421052633</c:v>
                </c:pt>
                <c:pt idx="882">
                  <c:v>0.81052631578947354</c:v>
                </c:pt>
                <c:pt idx="883">
                  <c:v>0.81052631578947354</c:v>
                </c:pt>
                <c:pt idx="884">
                  <c:v>0.81052631578947354</c:v>
                </c:pt>
                <c:pt idx="885">
                  <c:v>0.81052631578947354</c:v>
                </c:pt>
                <c:pt idx="886">
                  <c:v>0.81052631578947354</c:v>
                </c:pt>
                <c:pt idx="887">
                  <c:v>0.81052631578947354</c:v>
                </c:pt>
                <c:pt idx="888">
                  <c:v>0.81052631578947354</c:v>
                </c:pt>
                <c:pt idx="889">
                  <c:v>0.8210526315789477</c:v>
                </c:pt>
                <c:pt idx="890">
                  <c:v>0.8210526315789477</c:v>
                </c:pt>
                <c:pt idx="891">
                  <c:v>0.8210526315789477</c:v>
                </c:pt>
                <c:pt idx="892">
                  <c:v>0.8210526315789477</c:v>
                </c:pt>
                <c:pt idx="893">
                  <c:v>0.8210526315789477</c:v>
                </c:pt>
                <c:pt idx="894">
                  <c:v>0.8210526315789477</c:v>
                </c:pt>
                <c:pt idx="895">
                  <c:v>0.8210526315789477</c:v>
                </c:pt>
                <c:pt idx="896">
                  <c:v>0.8210526315789477</c:v>
                </c:pt>
                <c:pt idx="897">
                  <c:v>0.8210526315789477</c:v>
                </c:pt>
                <c:pt idx="898">
                  <c:v>0.8210526315789477</c:v>
                </c:pt>
                <c:pt idx="899">
                  <c:v>0.83157894736842164</c:v>
                </c:pt>
                <c:pt idx="900">
                  <c:v>0.83157894736842164</c:v>
                </c:pt>
                <c:pt idx="901">
                  <c:v>0.83157894736842164</c:v>
                </c:pt>
                <c:pt idx="902">
                  <c:v>0.83157894736842164</c:v>
                </c:pt>
                <c:pt idx="903">
                  <c:v>0.83157894736842164</c:v>
                </c:pt>
                <c:pt idx="904">
                  <c:v>0.83157894736842164</c:v>
                </c:pt>
                <c:pt idx="905">
                  <c:v>0.83157894736842164</c:v>
                </c:pt>
                <c:pt idx="906">
                  <c:v>0.83157894736842164</c:v>
                </c:pt>
                <c:pt idx="907">
                  <c:v>0.84210526315789613</c:v>
                </c:pt>
                <c:pt idx="908">
                  <c:v>0.84210526315789613</c:v>
                </c:pt>
                <c:pt idx="909">
                  <c:v>0.84210526315789613</c:v>
                </c:pt>
                <c:pt idx="910">
                  <c:v>0.84210526315789613</c:v>
                </c:pt>
                <c:pt idx="911">
                  <c:v>0.85263157894736841</c:v>
                </c:pt>
                <c:pt idx="912">
                  <c:v>0.85263157894736841</c:v>
                </c:pt>
                <c:pt idx="913">
                  <c:v>0.85263157894736841</c:v>
                </c:pt>
                <c:pt idx="914">
                  <c:v>0.85263157894736841</c:v>
                </c:pt>
                <c:pt idx="915">
                  <c:v>0.85263157894736841</c:v>
                </c:pt>
                <c:pt idx="916">
                  <c:v>0.86315789473684212</c:v>
                </c:pt>
                <c:pt idx="917">
                  <c:v>0.86315789473684212</c:v>
                </c:pt>
                <c:pt idx="918">
                  <c:v>0.86315789473684212</c:v>
                </c:pt>
                <c:pt idx="919">
                  <c:v>0.86315789473684212</c:v>
                </c:pt>
                <c:pt idx="920">
                  <c:v>0.86315789473684212</c:v>
                </c:pt>
                <c:pt idx="921">
                  <c:v>0.86315789473684212</c:v>
                </c:pt>
                <c:pt idx="922">
                  <c:v>0.86315789473684212</c:v>
                </c:pt>
                <c:pt idx="923">
                  <c:v>0.86315789473684212</c:v>
                </c:pt>
                <c:pt idx="924">
                  <c:v>0.86315789473684212</c:v>
                </c:pt>
                <c:pt idx="925">
                  <c:v>0.86315789473684212</c:v>
                </c:pt>
                <c:pt idx="926">
                  <c:v>0.86315789473684212</c:v>
                </c:pt>
                <c:pt idx="927">
                  <c:v>0.86315789473684212</c:v>
                </c:pt>
                <c:pt idx="928">
                  <c:v>0.86315789473684212</c:v>
                </c:pt>
                <c:pt idx="929">
                  <c:v>0.86315789473684212</c:v>
                </c:pt>
                <c:pt idx="930">
                  <c:v>0.86315789473684212</c:v>
                </c:pt>
                <c:pt idx="931">
                  <c:v>0.86315789473684212</c:v>
                </c:pt>
                <c:pt idx="932">
                  <c:v>0.86315789473684212</c:v>
                </c:pt>
                <c:pt idx="933">
                  <c:v>0.86315789473684212</c:v>
                </c:pt>
                <c:pt idx="934">
                  <c:v>0.86315789473684212</c:v>
                </c:pt>
                <c:pt idx="935">
                  <c:v>0.86315789473684212</c:v>
                </c:pt>
                <c:pt idx="936">
                  <c:v>0.86315789473684212</c:v>
                </c:pt>
                <c:pt idx="937">
                  <c:v>0.86315789473684212</c:v>
                </c:pt>
                <c:pt idx="938">
                  <c:v>0.86315789473684212</c:v>
                </c:pt>
                <c:pt idx="939">
                  <c:v>0.86315789473684212</c:v>
                </c:pt>
                <c:pt idx="940">
                  <c:v>0.86315789473684212</c:v>
                </c:pt>
                <c:pt idx="941">
                  <c:v>0.86315789473684212</c:v>
                </c:pt>
                <c:pt idx="942">
                  <c:v>0.87368421052631773</c:v>
                </c:pt>
                <c:pt idx="943">
                  <c:v>0.87368421052631773</c:v>
                </c:pt>
                <c:pt idx="944">
                  <c:v>0.87368421052631773</c:v>
                </c:pt>
                <c:pt idx="945">
                  <c:v>0.87368421052631773</c:v>
                </c:pt>
                <c:pt idx="946">
                  <c:v>0.87368421052631773</c:v>
                </c:pt>
                <c:pt idx="947">
                  <c:v>0.89473684210526327</c:v>
                </c:pt>
                <c:pt idx="948">
                  <c:v>0.89473684210526327</c:v>
                </c:pt>
                <c:pt idx="949">
                  <c:v>0.90526315789473566</c:v>
                </c:pt>
                <c:pt idx="950">
                  <c:v>0.90526315789473566</c:v>
                </c:pt>
                <c:pt idx="951">
                  <c:v>0.91578947368421204</c:v>
                </c:pt>
                <c:pt idx="952">
                  <c:v>0.91578947368421204</c:v>
                </c:pt>
                <c:pt idx="953">
                  <c:v>0.91578947368421204</c:v>
                </c:pt>
                <c:pt idx="954">
                  <c:v>0.91578947368421204</c:v>
                </c:pt>
                <c:pt idx="955">
                  <c:v>0.91578947368421204</c:v>
                </c:pt>
                <c:pt idx="956">
                  <c:v>0.91578947368421204</c:v>
                </c:pt>
                <c:pt idx="957">
                  <c:v>0.91578947368421204</c:v>
                </c:pt>
                <c:pt idx="958">
                  <c:v>0.91578947368421204</c:v>
                </c:pt>
                <c:pt idx="959">
                  <c:v>0.91578947368421204</c:v>
                </c:pt>
                <c:pt idx="960">
                  <c:v>0.9263157894736842</c:v>
                </c:pt>
                <c:pt idx="961">
                  <c:v>0.9263157894736842</c:v>
                </c:pt>
                <c:pt idx="962">
                  <c:v>0.94736842105263019</c:v>
                </c:pt>
                <c:pt idx="963">
                  <c:v>0.94736842105263019</c:v>
                </c:pt>
                <c:pt idx="964">
                  <c:v>0.95789473684210669</c:v>
                </c:pt>
                <c:pt idx="965">
                  <c:v>0.95789473684210669</c:v>
                </c:pt>
                <c:pt idx="966">
                  <c:v>0.95789473684210669</c:v>
                </c:pt>
                <c:pt idx="967">
                  <c:v>0.95789473684210669</c:v>
                </c:pt>
                <c:pt idx="968">
                  <c:v>0.95789473684210669</c:v>
                </c:pt>
                <c:pt idx="969">
                  <c:v>0.96842105263158207</c:v>
                </c:pt>
                <c:pt idx="970">
                  <c:v>0.97894736842105268</c:v>
                </c:pt>
                <c:pt idx="971">
                  <c:v>0.97894736842105268</c:v>
                </c:pt>
                <c:pt idx="972">
                  <c:v>0.97894736842105268</c:v>
                </c:pt>
                <c:pt idx="973">
                  <c:v>0.97894736842105268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</c:numCache>
            </c:numRef>
          </c:xVal>
          <c:yVal>
            <c:numRef>
              <c:f>Sheet1!$K$2:$K$983</c:f>
              <c:numCache>
                <c:formatCode>General</c:formatCode>
                <c:ptCount val="982"/>
                <c:pt idx="0">
                  <c:v>8.0906148867314158E-4</c:v>
                </c:pt>
                <c:pt idx="1">
                  <c:v>1.6181229773462845E-3</c:v>
                </c:pt>
                <c:pt idx="2">
                  <c:v>2.4271844660194255E-3</c:v>
                </c:pt>
                <c:pt idx="3">
                  <c:v>3.2362459546925581E-3</c:v>
                </c:pt>
                <c:pt idx="4">
                  <c:v>4.0453074433657024E-3</c:v>
                </c:pt>
                <c:pt idx="5">
                  <c:v>4.8543689320388423E-3</c:v>
                </c:pt>
                <c:pt idx="6">
                  <c:v>5.6634304207119762E-3</c:v>
                </c:pt>
                <c:pt idx="7">
                  <c:v>6.4724919093851301E-3</c:v>
                </c:pt>
                <c:pt idx="8">
                  <c:v>7.2815533980582726E-3</c:v>
                </c:pt>
                <c:pt idx="9">
                  <c:v>8.0906148867314048E-3</c:v>
                </c:pt>
                <c:pt idx="10">
                  <c:v>8.899676375404569E-3</c:v>
                </c:pt>
                <c:pt idx="11">
                  <c:v>9.7087378640776708E-3</c:v>
                </c:pt>
                <c:pt idx="12">
                  <c:v>1.0517799352750809E-2</c:v>
                </c:pt>
                <c:pt idx="13">
                  <c:v>1.2944983818770229E-2</c:v>
                </c:pt>
                <c:pt idx="14">
                  <c:v>1.3754045307443365E-2</c:v>
                </c:pt>
                <c:pt idx="15">
                  <c:v>1.4563106796116535E-2</c:v>
                </c:pt>
                <c:pt idx="16">
                  <c:v>1.5372168284789673E-2</c:v>
                </c:pt>
                <c:pt idx="17">
                  <c:v>1.6181229773462827E-2</c:v>
                </c:pt>
                <c:pt idx="18">
                  <c:v>1.7799352750809062E-2</c:v>
                </c:pt>
                <c:pt idx="19">
                  <c:v>1.8608414239482264E-2</c:v>
                </c:pt>
                <c:pt idx="20">
                  <c:v>1.9417475728155397E-2</c:v>
                </c:pt>
                <c:pt idx="21">
                  <c:v>2.0226537216828478E-2</c:v>
                </c:pt>
                <c:pt idx="22">
                  <c:v>2.3462783171521034E-2</c:v>
                </c:pt>
                <c:pt idx="23">
                  <c:v>2.4271844660194254E-2</c:v>
                </c:pt>
                <c:pt idx="24">
                  <c:v>2.5080906148867356E-2</c:v>
                </c:pt>
                <c:pt idx="25">
                  <c:v>2.588996763754052E-2</c:v>
                </c:pt>
                <c:pt idx="26">
                  <c:v>2.6699029126213653E-2</c:v>
                </c:pt>
                <c:pt idx="27">
                  <c:v>2.7508090614886752E-2</c:v>
                </c:pt>
                <c:pt idx="28">
                  <c:v>2.8317152103559881E-2</c:v>
                </c:pt>
                <c:pt idx="29">
                  <c:v>2.9126213592233007E-2</c:v>
                </c:pt>
                <c:pt idx="30">
                  <c:v>2.9935275080906258E-2</c:v>
                </c:pt>
                <c:pt idx="31">
                  <c:v>3.0744336569579409E-2</c:v>
                </c:pt>
                <c:pt idx="32">
                  <c:v>3.1553398058252441E-2</c:v>
                </c:pt>
                <c:pt idx="33">
                  <c:v>3.2362459546925577E-2</c:v>
                </c:pt>
                <c:pt idx="34">
                  <c:v>3.3171521035598707E-2</c:v>
                </c:pt>
                <c:pt idx="35">
                  <c:v>3.398058252427185E-2</c:v>
                </c:pt>
                <c:pt idx="36">
                  <c:v>3.4789644012945001E-2</c:v>
                </c:pt>
                <c:pt idx="37">
                  <c:v>3.5598705501618151E-2</c:v>
                </c:pt>
                <c:pt idx="38">
                  <c:v>3.6407766990291274E-2</c:v>
                </c:pt>
                <c:pt idx="39">
                  <c:v>3.7216828478964528E-2</c:v>
                </c:pt>
                <c:pt idx="40">
                  <c:v>3.802588996763754E-2</c:v>
                </c:pt>
                <c:pt idx="41">
                  <c:v>3.9644012944983854E-2</c:v>
                </c:pt>
                <c:pt idx="42">
                  <c:v>4.0453074433656984E-2</c:v>
                </c:pt>
                <c:pt idx="43">
                  <c:v>4.2880258899676414E-2</c:v>
                </c:pt>
                <c:pt idx="44">
                  <c:v>4.3689320388349467E-2</c:v>
                </c:pt>
                <c:pt idx="45">
                  <c:v>4.5307443365695803E-2</c:v>
                </c:pt>
                <c:pt idx="46">
                  <c:v>4.6925566343042069E-2</c:v>
                </c:pt>
                <c:pt idx="47">
                  <c:v>4.7734627831715545E-2</c:v>
                </c:pt>
                <c:pt idx="48">
                  <c:v>4.8543689320388383E-2</c:v>
                </c:pt>
                <c:pt idx="49">
                  <c:v>4.9352750809061693E-2</c:v>
                </c:pt>
                <c:pt idx="50">
                  <c:v>5.0161812297734629E-2</c:v>
                </c:pt>
                <c:pt idx="51">
                  <c:v>5.0970873786407765E-2</c:v>
                </c:pt>
                <c:pt idx="52">
                  <c:v>5.2588996763754045E-2</c:v>
                </c:pt>
                <c:pt idx="53">
                  <c:v>5.3398058252427272E-2</c:v>
                </c:pt>
                <c:pt idx="54">
                  <c:v>5.4207119741100332E-2</c:v>
                </c:pt>
                <c:pt idx="55">
                  <c:v>5.5016181229773621E-2</c:v>
                </c:pt>
                <c:pt idx="56">
                  <c:v>5.5825242718446633E-2</c:v>
                </c:pt>
                <c:pt idx="57">
                  <c:v>5.8252427184466132E-2</c:v>
                </c:pt>
                <c:pt idx="58">
                  <c:v>5.9061488673139179E-2</c:v>
                </c:pt>
                <c:pt idx="59">
                  <c:v>5.9870550161812294E-2</c:v>
                </c:pt>
                <c:pt idx="60">
                  <c:v>6.0679611650485472E-2</c:v>
                </c:pt>
                <c:pt idx="61">
                  <c:v>6.2297734627831947E-2</c:v>
                </c:pt>
                <c:pt idx="62">
                  <c:v>6.3106796116504882E-2</c:v>
                </c:pt>
                <c:pt idx="63">
                  <c:v>6.5533980582524312E-2</c:v>
                </c:pt>
                <c:pt idx="64">
                  <c:v>6.5533980582524312E-2</c:v>
                </c:pt>
                <c:pt idx="65">
                  <c:v>6.8770226537216914E-2</c:v>
                </c:pt>
                <c:pt idx="66">
                  <c:v>7.0388349514563103E-2</c:v>
                </c:pt>
                <c:pt idx="67">
                  <c:v>7.1197411003236524E-2</c:v>
                </c:pt>
                <c:pt idx="68">
                  <c:v>7.2815533980582686E-2</c:v>
                </c:pt>
                <c:pt idx="69">
                  <c:v>7.3624595469255649E-2</c:v>
                </c:pt>
                <c:pt idx="70">
                  <c:v>7.7669902912621519E-2</c:v>
                </c:pt>
                <c:pt idx="71">
                  <c:v>7.847896440129451E-2</c:v>
                </c:pt>
                <c:pt idx="72">
                  <c:v>7.9288025889967709E-2</c:v>
                </c:pt>
                <c:pt idx="73">
                  <c:v>8.0097087378640866E-2</c:v>
                </c:pt>
                <c:pt idx="74">
                  <c:v>8.171521035598707E-2</c:v>
                </c:pt>
                <c:pt idx="75">
                  <c:v>8.2524271844660241E-2</c:v>
                </c:pt>
                <c:pt idx="76">
                  <c:v>8.4142394822006528E-2</c:v>
                </c:pt>
                <c:pt idx="77">
                  <c:v>8.4951456310680032E-2</c:v>
                </c:pt>
                <c:pt idx="78">
                  <c:v>8.6569579288026097E-2</c:v>
                </c:pt>
                <c:pt idx="79">
                  <c:v>8.8187702265372203E-2</c:v>
                </c:pt>
                <c:pt idx="80">
                  <c:v>8.9805825242718712E-2</c:v>
                </c:pt>
                <c:pt idx="81">
                  <c:v>9.0614886731391744E-2</c:v>
                </c:pt>
                <c:pt idx="82">
                  <c:v>9.2233009708737809E-2</c:v>
                </c:pt>
                <c:pt idx="83">
                  <c:v>9.2233009708737809E-2</c:v>
                </c:pt>
                <c:pt idx="84">
                  <c:v>9.3851132686084388E-2</c:v>
                </c:pt>
                <c:pt idx="85">
                  <c:v>9.3851132686084388E-2</c:v>
                </c:pt>
                <c:pt idx="86">
                  <c:v>9.7087378640776725E-2</c:v>
                </c:pt>
                <c:pt idx="87">
                  <c:v>9.7896440129450243E-2</c:v>
                </c:pt>
                <c:pt idx="88">
                  <c:v>9.8705501618123026E-2</c:v>
                </c:pt>
                <c:pt idx="89">
                  <c:v>9.95145631067966E-2</c:v>
                </c:pt>
                <c:pt idx="90">
                  <c:v>0.10032362459546926</c:v>
                </c:pt>
                <c:pt idx="91">
                  <c:v>0.10194174757281568</c:v>
                </c:pt>
                <c:pt idx="92">
                  <c:v>0.10275080906148867</c:v>
                </c:pt>
                <c:pt idx="93">
                  <c:v>0.10275080906148867</c:v>
                </c:pt>
                <c:pt idx="94">
                  <c:v>0.10436893203883496</c:v>
                </c:pt>
                <c:pt idx="95">
                  <c:v>0.10517799352750808</c:v>
                </c:pt>
                <c:pt idx="96">
                  <c:v>0.10679611650485454</c:v>
                </c:pt>
                <c:pt idx="97">
                  <c:v>0.10760517799352771</c:v>
                </c:pt>
                <c:pt idx="98">
                  <c:v>0.10841423948220091</c:v>
                </c:pt>
                <c:pt idx="99">
                  <c:v>0.11084142394822012</c:v>
                </c:pt>
                <c:pt idx="100">
                  <c:v>0.11165048543689321</c:v>
                </c:pt>
                <c:pt idx="101">
                  <c:v>0.11326860841423975</c:v>
                </c:pt>
                <c:pt idx="102">
                  <c:v>0.11650485436893221</c:v>
                </c:pt>
                <c:pt idx="103">
                  <c:v>0.11812297734627861</c:v>
                </c:pt>
                <c:pt idx="104">
                  <c:v>0.11893203883495147</c:v>
                </c:pt>
                <c:pt idx="105">
                  <c:v>0.11974110032362476</c:v>
                </c:pt>
                <c:pt idx="106">
                  <c:v>0.12055016181229768</c:v>
                </c:pt>
                <c:pt idx="107">
                  <c:v>0.12135922330097089</c:v>
                </c:pt>
                <c:pt idx="108">
                  <c:v>0.12216828478964419</c:v>
                </c:pt>
                <c:pt idx="109">
                  <c:v>0.12297734627831716</c:v>
                </c:pt>
                <c:pt idx="110">
                  <c:v>0.12378640776699061</c:v>
                </c:pt>
                <c:pt idx="111">
                  <c:v>0.12540453074433688</c:v>
                </c:pt>
                <c:pt idx="112">
                  <c:v>0.12621359223300968</c:v>
                </c:pt>
                <c:pt idx="113">
                  <c:v>0.12702265372168267</c:v>
                </c:pt>
                <c:pt idx="114">
                  <c:v>0.12783171521035566</c:v>
                </c:pt>
                <c:pt idx="115">
                  <c:v>0.12944983818770292</c:v>
                </c:pt>
                <c:pt idx="116">
                  <c:v>0.13106796116504854</c:v>
                </c:pt>
                <c:pt idx="117">
                  <c:v>0.13268608414239538</c:v>
                </c:pt>
                <c:pt idx="118">
                  <c:v>0.13349514563106837</c:v>
                </c:pt>
                <c:pt idx="119">
                  <c:v>0.13430420711974109</c:v>
                </c:pt>
                <c:pt idx="120">
                  <c:v>0.13511326860841422</c:v>
                </c:pt>
                <c:pt idx="121">
                  <c:v>0.13592233009708779</c:v>
                </c:pt>
                <c:pt idx="122">
                  <c:v>0.13754045307443424</c:v>
                </c:pt>
                <c:pt idx="123">
                  <c:v>0.13834951456310679</c:v>
                </c:pt>
                <c:pt idx="124">
                  <c:v>0.13915857605177967</c:v>
                </c:pt>
                <c:pt idx="125">
                  <c:v>0.14077669902912621</c:v>
                </c:pt>
                <c:pt idx="126">
                  <c:v>0.14158576051779967</c:v>
                </c:pt>
                <c:pt idx="127">
                  <c:v>0.14239482200647249</c:v>
                </c:pt>
                <c:pt idx="128">
                  <c:v>0.14401294498381878</c:v>
                </c:pt>
                <c:pt idx="129">
                  <c:v>0.14401294498381878</c:v>
                </c:pt>
                <c:pt idx="130">
                  <c:v>0.1464401294498385</c:v>
                </c:pt>
                <c:pt idx="131">
                  <c:v>0.14724919093851141</c:v>
                </c:pt>
                <c:pt idx="132">
                  <c:v>0.14886731391585761</c:v>
                </c:pt>
                <c:pt idx="133">
                  <c:v>0.14967637540453069</c:v>
                </c:pt>
                <c:pt idx="134">
                  <c:v>0.15048543689320457</c:v>
                </c:pt>
                <c:pt idx="135">
                  <c:v>0.15210355987055016</c:v>
                </c:pt>
                <c:pt idx="136">
                  <c:v>0.15291262135922373</c:v>
                </c:pt>
                <c:pt idx="137">
                  <c:v>0.15372168284789708</c:v>
                </c:pt>
                <c:pt idx="138">
                  <c:v>0.15453074433656971</c:v>
                </c:pt>
                <c:pt idx="139">
                  <c:v>0.15533980582524307</c:v>
                </c:pt>
                <c:pt idx="140">
                  <c:v>0.15614886731391586</c:v>
                </c:pt>
                <c:pt idx="141">
                  <c:v>0.15695792880258899</c:v>
                </c:pt>
                <c:pt idx="142">
                  <c:v>0.15695792880258899</c:v>
                </c:pt>
                <c:pt idx="143">
                  <c:v>0.15938511326860838</c:v>
                </c:pt>
                <c:pt idx="144">
                  <c:v>0.1601941747572817</c:v>
                </c:pt>
                <c:pt idx="145">
                  <c:v>0.16100323624595472</c:v>
                </c:pt>
                <c:pt idx="146">
                  <c:v>0.16262135922330087</c:v>
                </c:pt>
                <c:pt idx="147">
                  <c:v>0.16343042071197444</c:v>
                </c:pt>
                <c:pt idx="148">
                  <c:v>0.16423948220064741</c:v>
                </c:pt>
                <c:pt idx="149">
                  <c:v>0.16504854368932079</c:v>
                </c:pt>
                <c:pt idx="150">
                  <c:v>0.16585760517799389</c:v>
                </c:pt>
                <c:pt idx="151">
                  <c:v>0.16666666666666669</c:v>
                </c:pt>
                <c:pt idx="152">
                  <c:v>0.16909385113268621</c:v>
                </c:pt>
                <c:pt idx="153">
                  <c:v>0.16990291262135926</c:v>
                </c:pt>
                <c:pt idx="154">
                  <c:v>0.17071197411003244</c:v>
                </c:pt>
                <c:pt idx="155">
                  <c:v>0.17152103559870549</c:v>
                </c:pt>
                <c:pt idx="156">
                  <c:v>0.17233009708737901</c:v>
                </c:pt>
                <c:pt idx="157">
                  <c:v>0.17313915857605194</c:v>
                </c:pt>
                <c:pt idx="158">
                  <c:v>0.17394822006472538</c:v>
                </c:pt>
                <c:pt idx="159">
                  <c:v>0.17475728155339876</c:v>
                </c:pt>
                <c:pt idx="160">
                  <c:v>0.1755663430420718</c:v>
                </c:pt>
                <c:pt idx="161">
                  <c:v>0.17637540453074441</c:v>
                </c:pt>
                <c:pt idx="162">
                  <c:v>0.17718446601941748</c:v>
                </c:pt>
                <c:pt idx="163">
                  <c:v>0.17799352750809094</c:v>
                </c:pt>
                <c:pt idx="164">
                  <c:v>0.17880258899676379</c:v>
                </c:pt>
                <c:pt idx="165">
                  <c:v>0.17961165048543726</c:v>
                </c:pt>
                <c:pt idx="166">
                  <c:v>0.18122977346278321</c:v>
                </c:pt>
                <c:pt idx="167">
                  <c:v>0.18203883495145667</c:v>
                </c:pt>
                <c:pt idx="168">
                  <c:v>0.18284789644012997</c:v>
                </c:pt>
                <c:pt idx="169">
                  <c:v>0.18446601941747637</c:v>
                </c:pt>
                <c:pt idx="170">
                  <c:v>0.18527508090614891</c:v>
                </c:pt>
                <c:pt idx="171">
                  <c:v>0.18608414239482252</c:v>
                </c:pt>
                <c:pt idx="172">
                  <c:v>0.18689320388349581</c:v>
                </c:pt>
                <c:pt idx="173">
                  <c:v>0.18770226537216886</c:v>
                </c:pt>
                <c:pt idx="174">
                  <c:v>0.18851132686084193</c:v>
                </c:pt>
                <c:pt idx="175">
                  <c:v>0.18932038834951456</c:v>
                </c:pt>
                <c:pt idx="176">
                  <c:v>0.19093851132686093</c:v>
                </c:pt>
                <c:pt idx="177">
                  <c:v>0.19174757281553401</c:v>
                </c:pt>
                <c:pt idx="178">
                  <c:v>0.19255663430420714</c:v>
                </c:pt>
                <c:pt idx="179">
                  <c:v>0.19417475728155287</c:v>
                </c:pt>
                <c:pt idx="180">
                  <c:v>0.19498381877022686</c:v>
                </c:pt>
                <c:pt idx="181">
                  <c:v>0.19579288025889974</c:v>
                </c:pt>
                <c:pt idx="182">
                  <c:v>0.19902912621359217</c:v>
                </c:pt>
                <c:pt idx="183">
                  <c:v>0.19983818770226597</c:v>
                </c:pt>
                <c:pt idx="184">
                  <c:v>0.20145631067961164</c:v>
                </c:pt>
                <c:pt idx="185">
                  <c:v>0.20226537216828491</c:v>
                </c:pt>
                <c:pt idx="186">
                  <c:v>0.20307443365695793</c:v>
                </c:pt>
                <c:pt idx="187">
                  <c:v>0.20388349514563145</c:v>
                </c:pt>
                <c:pt idx="188">
                  <c:v>0.20469255663430422</c:v>
                </c:pt>
                <c:pt idx="189">
                  <c:v>0.2055016181229774</c:v>
                </c:pt>
                <c:pt idx="190">
                  <c:v>0.20711974110032419</c:v>
                </c:pt>
                <c:pt idx="191">
                  <c:v>0.20792880258899718</c:v>
                </c:pt>
                <c:pt idx="192">
                  <c:v>0.20954692556634363</c:v>
                </c:pt>
                <c:pt idx="193">
                  <c:v>0.21116504854368931</c:v>
                </c:pt>
                <c:pt idx="194">
                  <c:v>0.21197411003236302</c:v>
                </c:pt>
                <c:pt idx="195">
                  <c:v>0.21278317152103601</c:v>
                </c:pt>
                <c:pt idx="196">
                  <c:v>0.21359223300970906</c:v>
                </c:pt>
                <c:pt idx="197">
                  <c:v>0.21440129449838244</c:v>
                </c:pt>
                <c:pt idx="198">
                  <c:v>0.21682847896440141</c:v>
                </c:pt>
                <c:pt idx="199">
                  <c:v>0.21763754045307443</c:v>
                </c:pt>
                <c:pt idx="200">
                  <c:v>0.21844660194174789</c:v>
                </c:pt>
                <c:pt idx="201">
                  <c:v>0.21925566343042127</c:v>
                </c:pt>
                <c:pt idx="202">
                  <c:v>0.22168284789644024</c:v>
                </c:pt>
                <c:pt idx="203">
                  <c:v>0.22330097087378617</c:v>
                </c:pt>
                <c:pt idx="204">
                  <c:v>0.22411003236245974</c:v>
                </c:pt>
                <c:pt idx="205">
                  <c:v>0.22491909385113346</c:v>
                </c:pt>
                <c:pt idx="206">
                  <c:v>0.22572815533980586</c:v>
                </c:pt>
                <c:pt idx="207">
                  <c:v>0.22653721682847924</c:v>
                </c:pt>
                <c:pt idx="208">
                  <c:v>0.22734627831715221</c:v>
                </c:pt>
                <c:pt idx="209">
                  <c:v>0.22815533980582559</c:v>
                </c:pt>
                <c:pt idx="210">
                  <c:v>0.22896440129449894</c:v>
                </c:pt>
                <c:pt idx="211">
                  <c:v>0.23058252427184467</c:v>
                </c:pt>
                <c:pt idx="212">
                  <c:v>0.23220064724919093</c:v>
                </c:pt>
                <c:pt idx="213">
                  <c:v>0.23300970873786442</c:v>
                </c:pt>
                <c:pt idx="214">
                  <c:v>0.23381877022653719</c:v>
                </c:pt>
                <c:pt idx="215">
                  <c:v>0.23462783171521034</c:v>
                </c:pt>
                <c:pt idx="216">
                  <c:v>0.2354368932038835</c:v>
                </c:pt>
                <c:pt idx="217">
                  <c:v>0.23624595469255671</c:v>
                </c:pt>
                <c:pt idx="218">
                  <c:v>0.23705501618123018</c:v>
                </c:pt>
                <c:pt idx="219">
                  <c:v>0.23867313915857605</c:v>
                </c:pt>
                <c:pt idx="220">
                  <c:v>0.23948220064724957</c:v>
                </c:pt>
                <c:pt idx="221">
                  <c:v>0.24029126213592297</c:v>
                </c:pt>
                <c:pt idx="222">
                  <c:v>0.24190938511326934</c:v>
                </c:pt>
                <c:pt idx="223">
                  <c:v>0.24352750809061488</c:v>
                </c:pt>
                <c:pt idx="224">
                  <c:v>0.24433656957928804</c:v>
                </c:pt>
                <c:pt idx="225">
                  <c:v>0.24514563106796181</c:v>
                </c:pt>
                <c:pt idx="226">
                  <c:v>0.24595469255663477</c:v>
                </c:pt>
                <c:pt idx="227">
                  <c:v>0.24676375404530784</c:v>
                </c:pt>
                <c:pt idx="228">
                  <c:v>0.24757281553398058</c:v>
                </c:pt>
                <c:pt idx="229">
                  <c:v>0.24919093851132756</c:v>
                </c:pt>
                <c:pt idx="230">
                  <c:v>0.25</c:v>
                </c:pt>
                <c:pt idx="231">
                  <c:v>0.25161812297734631</c:v>
                </c:pt>
                <c:pt idx="232">
                  <c:v>0.25242718446601925</c:v>
                </c:pt>
                <c:pt idx="233">
                  <c:v>0.25485436893203944</c:v>
                </c:pt>
                <c:pt idx="234">
                  <c:v>0.25566343042071127</c:v>
                </c:pt>
                <c:pt idx="235">
                  <c:v>0.25647249190938598</c:v>
                </c:pt>
                <c:pt idx="236">
                  <c:v>0.2572815533980583</c:v>
                </c:pt>
                <c:pt idx="237">
                  <c:v>0.25970873786407828</c:v>
                </c:pt>
                <c:pt idx="238">
                  <c:v>0.26051779935275188</c:v>
                </c:pt>
                <c:pt idx="239">
                  <c:v>0.26132686084142487</c:v>
                </c:pt>
                <c:pt idx="240">
                  <c:v>0.26213592233009703</c:v>
                </c:pt>
                <c:pt idx="241">
                  <c:v>0.26294498381877102</c:v>
                </c:pt>
                <c:pt idx="242">
                  <c:v>0.26375404530744401</c:v>
                </c:pt>
                <c:pt idx="243">
                  <c:v>0.26537216828479077</c:v>
                </c:pt>
                <c:pt idx="244">
                  <c:v>0.26618122977346281</c:v>
                </c:pt>
                <c:pt idx="245">
                  <c:v>0.26699029126213591</c:v>
                </c:pt>
                <c:pt idx="246">
                  <c:v>0.26941747572815594</c:v>
                </c:pt>
                <c:pt idx="247">
                  <c:v>0.27022653721682882</c:v>
                </c:pt>
                <c:pt idx="248">
                  <c:v>0.27265372168284863</c:v>
                </c:pt>
                <c:pt idx="249">
                  <c:v>0.27346278317152173</c:v>
                </c:pt>
                <c:pt idx="250">
                  <c:v>0.27588996763754203</c:v>
                </c:pt>
                <c:pt idx="251">
                  <c:v>0.27669902912621325</c:v>
                </c:pt>
                <c:pt idx="252">
                  <c:v>0.27750809061488751</c:v>
                </c:pt>
                <c:pt idx="253">
                  <c:v>0.27831715210355989</c:v>
                </c:pt>
                <c:pt idx="254">
                  <c:v>0.27912621359223361</c:v>
                </c:pt>
                <c:pt idx="255">
                  <c:v>0.27993527508090632</c:v>
                </c:pt>
                <c:pt idx="256">
                  <c:v>0.28074433656957926</c:v>
                </c:pt>
                <c:pt idx="257">
                  <c:v>0.28155339805825241</c:v>
                </c:pt>
                <c:pt idx="258">
                  <c:v>0.28317152103559878</c:v>
                </c:pt>
                <c:pt idx="259">
                  <c:v>0.28398058252427294</c:v>
                </c:pt>
                <c:pt idx="260">
                  <c:v>0.28478964401294532</c:v>
                </c:pt>
                <c:pt idx="261">
                  <c:v>0.28640776699029202</c:v>
                </c:pt>
                <c:pt idx="262">
                  <c:v>0.28640776699029202</c:v>
                </c:pt>
                <c:pt idx="263">
                  <c:v>0.2872168284789644</c:v>
                </c:pt>
                <c:pt idx="264">
                  <c:v>0.28802588996763889</c:v>
                </c:pt>
                <c:pt idx="265">
                  <c:v>0.28964401294498382</c:v>
                </c:pt>
                <c:pt idx="266">
                  <c:v>0.29045307443365698</c:v>
                </c:pt>
                <c:pt idx="267">
                  <c:v>0.29045307443365698</c:v>
                </c:pt>
                <c:pt idx="268">
                  <c:v>0.29126213592233008</c:v>
                </c:pt>
                <c:pt idx="269">
                  <c:v>0.29207119741100335</c:v>
                </c:pt>
                <c:pt idx="270">
                  <c:v>0.29368932038834988</c:v>
                </c:pt>
                <c:pt idx="271">
                  <c:v>0.29449838187702376</c:v>
                </c:pt>
                <c:pt idx="272">
                  <c:v>0.29530744336569664</c:v>
                </c:pt>
                <c:pt idx="273">
                  <c:v>0.29611650485436963</c:v>
                </c:pt>
                <c:pt idx="274">
                  <c:v>0.29692556634304346</c:v>
                </c:pt>
                <c:pt idx="275">
                  <c:v>0.29773462783171528</c:v>
                </c:pt>
                <c:pt idx="276">
                  <c:v>0.29854368932038838</c:v>
                </c:pt>
                <c:pt idx="277">
                  <c:v>0.29935275080906254</c:v>
                </c:pt>
                <c:pt idx="278">
                  <c:v>0.30097087378640913</c:v>
                </c:pt>
                <c:pt idx="279">
                  <c:v>0.30177993527508157</c:v>
                </c:pt>
                <c:pt idx="280">
                  <c:v>0.30258899676375534</c:v>
                </c:pt>
                <c:pt idx="281">
                  <c:v>0.30339805825242738</c:v>
                </c:pt>
                <c:pt idx="282">
                  <c:v>0.30420711974110026</c:v>
                </c:pt>
                <c:pt idx="283">
                  <c:v>0.30501618122977503</c:v>
                </c:pt>
                <c:pt idx="284">
                  <c:v>0.30582524271844741</c:v>
                </c:pt>
                <c:pt idx="285">
                  <c:v>0.30663430420711985</c:v>
                </c:pt>
                <c:pt idx="286">
                  <c:v>0.3074433656957935</c:v>
                </c:pt>
                <c:pt idx="287">
                  <c:v>0.30906148867313915</c:v>
                </c:pt>
                <c:pt idx="288">
                  <c:v>0.30987055016181314</c:v>
                </c:pt>
                <c:pt idx="289">
                  <c:v>0.31148867313916051</c:v>
                </c:pt>
                <c:pt idx="290">
                  <c:v>0.31229773462783172</c:v>
                </c:pt>
                <c:pt idx="291">
                  <c:v>0.31310679611650488</c:v>
                </c:pt>
                <c:pt idx="292">
                  <c:v>0.31391585760517798</c:v>
                </c:pt>
                <c:pt idx="293">
                  <c:v>0.3155339805825243</c:v>
                </c:pt>
                <c:pt idx="294">
                  <c:v>0.31877022653721682</c:v>
                </c:pt>
                <c:pt idx="295">
                  <c:v>0.31957928802589092</c:v>
                </c:pt>
                <c:pt idx="296">
                  <c:v>0.31957928802589092</c:v>
                </c:pt>
                <c:pt idx="297">
                  <c:v>0.32038834951456452</c:v>
                </c:pt>
                <c:pt idx="298">
                  <c:v>0.32200647249191</c:v>
                </c:pt>
                <c:pt idx="299">
                  <c:v>0.32281553398058366</c:v>
                </c:pt>
                <c:pt idx="300">
                  <c:v>0.32362459546925743</c:v>
                </c:pt>
                <c:pt idx="301">
                  <c:v>0.32524271844660196</c:v>
                </c:pt>
                <c:pt idx="302">
                  <c:v>0.32524271844660196</c:v>
                </c:pt>
                <c:pt idx="303">
                  <c:v>0.32605177993527645</c:v>
                </c:pt>
                <c:pt idx="304">
                  <c:v>0.32686084142394944</c:v>
                </c:pt>
                <c:pt idx="305">
                  <c:v>0.32686084142394944</c:v>
                </c:pt>
                <c:pt idx="306">
                  <c:v>0.32847896440129554</c:v>
                </c:pt>
                <c:pt idx="307">
                  <c:v>0.32928802588996908</c:v>
                </c:pt>
                <c:pt idx="308">
                  <c:v>0.33009708737864213</c:v>
                </c:pt>
                <c:pt idx="309">
                  <c:v>0.33090614886731456</c:v>
                </c:pt>
                <c:pt idx="310">
                  <c:v>0.33171521035598767</c:v>
                </c:pt>
                <c:pt idx="311">
                  <c:v>0.33252427184466254</c:v>
                </c:pt>
                <c:pt idx="312">
                  <c:v>0.33333333333333331</c:v>
                </c:pt>
                <c:pt idx="313">
                  <c:v>0.33414239482200742</c:v>
                </c:pt>
                <c:pt idx="314">
                  <c:v>0.33495145631068046</c:v>
                </c:pt>
                <c:pt idx="315">
                  <c:v>0.33656957928802711</c:v>
                </c:pt>
                <c:pt idx="316">
                  <c:v>0.33737864077670016</c:v>
                </c:pt>
                <c:pt idx="317">
                  <c:v>0.33899676375404747</c:v>
                </c:pt>
                <c:pt idx="318">
                  <c:v>0.33980582524271979</c:v>
                </c:pt>
                <c:pt idx="319">
                  <c:v>0.34061488673139162</c:v>
                </c:pt>
                <c:pt idx="320">
                  <c:v>0.34142394822006539</c:v>
                </c:pt>
                <c:pt idx="321">
                  <c:v>0.34304207119741192</c:v>
                </c:pt>
                <c:pt idx="322">
                  <c:v>0.34385113268608419</c:v>
                </c:pt>
                <c:pt idx="323">
                  <c:v>0.34466019417475807</c:v>
                </c:pt>
                <c:pt idx="324">
                  <c:v>0.34546925566343045</c:v>
                </c:pt>
                <c:pt idx="325">
                  <c:v>0.34870550161812275</c:v>
                </c:pt>
                <c:pt idx="326">
                  <c:v>0.34951456310679702</c:v>
                </c:pt>
                <c:pt idx="327">
                  <c:v>0.35032362459546995</c:v>
                </c:pt>
                <c:pt idx="328">
                  <c:v>0.351132686084143</c:v>
                </c:pt>
                <c:pt idx="329">
                  <c:v>0.35275080906148881</c:v>
                </c:pt>
                <c:pt idx="330">
                  <c:v>0.35436893203883574</c:v>
                </c:pt>
                <c:pt idx="331">
                  <c:v>0.35517799352750884</c:v>
                </c:pt>
                <c:pt idx="332">
                  <c:v>0.35598705501618122</c:v>
                </c:pt>
                <c:pt idx="333">
                  <c:v>0.35679611650485438</c:v>
                </c:pt>
                <c:pt idx="334">
                  <c:v>0.35760517799352781</c:v>
                </c:pt>
                <c:pt idx="335">
                  <c:v>0.35841423948220147</c:v>
                </c:pt>
                <c:pt idx="336">
                  <c:v>0.35922330097087457</c:v>
                </c:pt>
                <c:pt idx="337">
                  <c:v>0.36003236245954762</c:v>
                </c:pt>
                <c:pt idx="338">
                  <c:v>0.36084142394822066</c:v>
                </c:pt>
                <c:pt idx="339">
                  <c:v>0.36245954692556637</c:v>
                </c:pt>
                <c:pt idx="340">
                  <c:v>0.36245954692556637</c:v>
                </c:pt>
                <c:pt idx="341">
                  <c:v>0.36326860841423947</c:v>
                </c:pt>
                <c:pt idx="342">
                  <c:v>0.36488673139158712</c:v>
                </c:pt>
                <c:pt idx="343">
                  <c:v>0.36569579288025938</c:v>
                </c:pt>
                <c:pt idx="344">
                  <c:v>0.36650485436893232</c:v>
                </c:pt>
                <c:pt idx="345">
                  <c:v>0.36731391585760675</c:v>
                </c:pt>
                <c:pt idx="346">
                  <c:v>0.36812297734627963</c:v>
                </c:pt>
                <c:pt idx="347">
                  <c:v>0.36893203883495224</c:v>
                </c:pt>
                <c:pt idx="348">
                  <c:v>0.36974110032362462</c:v>
                </c:pt>
                <c:pt idx="349">
                  <c:v>0.37055016181229888</c:v>
                </c:pt>
                <c:pt idx="350">
                  <c:v>0.37135922330097193</c:v>
                </c:pt>
                <c:pt idx="351">
                  <c:v>0.37216828478964559</c:v>
                </c:pt>
                <c:pt idx="352">
                  <c:v>0.3729773462783173</c:v>
                </c:pt>
                <c:pt idx="353">
                  <c:v>0.37378640776699101</c:v>
                </c:pt>
                <c:pt idx="354">
                  <c:v>0.37459546925566473</c:v>
                </c:pt>
                <c:pt idx="355">
                  <c:v>0.37540453074433688</c:v>
                </c:pt>
                <c:pt idx="356">
                  <c:v>0.37621359223300982</c:v>
                </c:pt>
                <c:pt idx="357">
                  <c:v>0.37702265372168375</c:v>
                </c:pt>
                <c:pt idx="358">
                  <c:v>0.37864077669902985</c:v>
                </c:pt>
                <c:pt idx="359">
                  <c:v>0.38025889967637538</c:v>
                </c:pt>
                <c:pt idx="360">
                  <c:v>0.38106796116505026</c:v>
                </c:pt>
                <c:pt idx="361">
                  <c:v>0.38187702265372181</c:v>
                </c:pt>
                <c:pt idx="362">
                  <c:v>0.38268608414239552</c:v>
                </c:pt>
                <c:pt idx="363">
                  <c:v>0.38349514563106796</c:v>
                </c:pt>
                <c:pt idx="364">
                  <c:v>0.38592233009708843</c:v>
                </c:pt>
                <c:pt idx="365">
                  <c:v>0.38754045307443447</c:v>
                </c:pt>
                <c:pt idx="366">
                  <c:v>0.38834951456310685</c:v>
                </c:pt>
                <c:pt idx="367">
                  <c:v>0.38996763754045416</c:v>
                </c:pt>
                <c:pt idx="368">
                  <c:v>0.39077669902912726</c:v>
                </c:pt>
                <c:pt idx="369">
                  <c:v>0.39158576051780036</c:v>
                </c:pt>
                <c:pt idx="370">
                  <c:v>0.39239482200647324</c:v>
                </c:pt>
                <c:pt idx="371">
                  <c:v>0.39320388349514634</c:v>
                </c:pt>
                <c:pt idx="372">
                  <c:v>0.39401294498382</c:v>
                </c:pt>
                <c:pt idx="373">
                  <c:v>0.39482200647249294</c:v>
                </c:pt>
                <c:pt idx="374">
                  <c:v>0.39563106796116532</c:v>
                </c:pt>
                <c:pt idx="375">
                  <c:v>0.39644012944983903</c:v>
                </c:pt>
                <c:pt idx="376">
                  <c:v>0.39724919093851135</c:v>
                </c:pt>
                <c:pt idx="377">
                  <c:v>0.39886731391585944</c:v>
                </c:pt>
                <c:pt idx="378">
                  <c:v>0.4021035598705503</c:v>
                </c:pt>
                <c:pt idx="379">
                  <c:v>0.40372168284789706</c:v>
                </c:pt>
                <c:pt idx="380">
                  <c:v>0.4045307443365696</c:v>
                </c:pt>
                <c:pt idx="381">
                  <c:v>0.40614886731391675</c:v>
                </c:pt>
                <c:pt idx="382">
                  <c:v>0.40695792880258902</c:v>
                </c:pt>
                <c:pt idx="383">
                  <c:v>0.40776699029126284</c:v>
                </c:pt>
                <c:pt idx="384">
                  <c:v>0.41100323624595481</c:v>
                </c:pt>
                <c:pt idx="385">
                  <c:v>0.41181229773462918</c:v>
                </c:pt>
                <c:pt idx="386">
                  <c:v>0.41423948220064732</c:v>
                </c:pt>
                <c:pt idx="387">
                  <c:v>0.41504854368932037</c:v>
                </c:pt>
                <c:pt idx="388">
                  <c:v>0.41585760517799447</c:v>
                </c:pt>
                <c:pt idx="389">
                  <c:v>0.41747572815533984</c:v>
                </c:pt>
                <c:pt idx="390">
                  <c:v>0.41909385113268632</c:v>
                </c:pt>
                <c:pt idx="391">
                  <c:v>0.42071197411003236</c:v>
                </c:pt>
                <c:pt idx="392">
                  <c:v>0.42233009708737934</c:v>
                </c:pt>
                <c:pt idx="393">
                  <c:v>0.42394822006472532</c:v>
                </c:pt>
                <c:pt idx="394">
                  <c:v>0.42475728155339804</c:v>
                </c:pt>
                <c:pt idx="395">
                  <c:v>0.42556634304207203</c:v>
                </c:pt>
                <c:pt idx="396">
                  <c:v>0.42637540453074507</c:v>
                </c:pt>
                <c:pt idx="397">
                  <c:v>0.42880258899676488</c:v>
                </c:pt>
                <c:pt idx="398">
                  <c:v>0.42961165048543676</c:v>
                </c:pt>
                <c:pt idx="399">
                  <c:v>0.43042071197411147</c:v>
                </c:pt>
                <c:pt idx="400">
                  <c:v>0.43042071197411147</c:v>
                </c:pt>
                <c:pt idx="401">
                  <c:v>0.43122977346278396</c:v>
                </c:pt>
                <c:pt idx="402">
                  <c:v>0.43365695792880365</c:v>
                </c:pt>
                <c:pt idx="403">
                  <c:v>0.43446601941747653</c:v>
                </c:pt>
                <c:pt idx="404">
                  <c:v>0.43527508090614886</c:v>
                </c:pt>
                <c:pt idx="405">
                  <c:v>0.43608414239482346</c:v>
                </c:pt>
                <c:pt idx="406">
                  <c:v>0.4377022653721695</c:v>
                </c:pt>
                <c:pt idx="407">
                  <c:v>0.4393203883495162</c:v>
                </c:pt>
                <c:pt idx="408">
                  <c:v>0.44174757281553373</c:v>
                </c:pt>
                <c:pt idx="409">
                  <c:v>0.44255663430420777</c:v>
                </c:pt>
                <c:pt idx="410">
                  <c:v>0.44417475728155348</c:v>
                </c:pt>
                <c:pt idx="411">
                  <c:v>0.44498381877022658</c:v>
                </c:pt>
                <c:pt idx="412">
                  <c:v>0.44579288025889985</c:v>
                </c:pt>
                <c:pt idx="413">
                  <c:v>0.44660194174757289</c:v>
                </c:pt>
                <c:pt idx="414">
                  <c:v>0.44741100323624661</c:v>
                </c:pt>
                <c:pt idx="415">
                  <c:v>0.44822006472491932</c:v>
                </c:pt>
                <c:pt idx="416">
                  <c:v>0.44902912621359226</c:v>
                </c:pt>
                <c:pt idx="417">
                  <c:v>0.44983818770226613</c:v>
                </c:pt>
                <c:pt idx="418">
                  <c:v>0.45145631067961239</c:v>
                </c:pt>
                <c:pt idx="419">
                  <c:v>0.45226537216828477</c:v>
                </c:pt>
                <c:pt idx="420">
                  <c:v>0.45307443365695832</c:v>
                </c:pt>
                <c:pt idx="421">
                  <c:v>0.45469255663430419</c:v>
                </c:pt>
                <c:pt idx="422">
                  <c:v>0.45550161812297735</c:v>
                </c:pt>
                <c:pt idx="423">
                  <c:v>0.45792880258899682</c:v>
                </c:pt>
                <c:pt idx="424">
                  <c:v>0.45873786407766992</c:v>
                </c:pt>
                <c:pt idx="425">
                  <c:v>0.45954692556634302</c:v>
                </c:pt>
                <c:pt idx="426">
                  <c:v>0.4603559870550169</c:v>
                </c:pt>
                <c:pt idx="427">
                  <c:v>0.46116504854368923</c:v>
                </c:pt>
                <c:pt idx="428">
                  <c:v>0.46197411003236288</c:v>
                </c:pt>
                <c:pt idx="429">
                  <c:v>0.4627831715210356</c:v>
                </c:pt>
                <c:pt idx="430">
                  <c:v>0.46359223300970881</c:v>
                </c:pt>
                <c:pt idx="431">
                  <c:v>0.46440129449838174</c:v>
                </c:pt>
                <c:pt idx="432">
                  <c:v>0.46521035598705568</c:v>
                </c:pt>
                <c:pt idx="433">
                  <c:v>0.46601941747572817</c:v>
                </c:pt>
                <c:pt idx="434">
                  <c:v>0.4668284789644031</c:v>
                </c:pt>
                <c:pt idx="435">
                  <c:v>0.46763754045307371</c:v>
                </c:pt>
                <c:pt idx="436">
                  <c:v>0.46844660194174848</c:v>
                </c:pt>
                <c:pt idx="437">
                  <c:v>0.4692556634304208</c:v>
                </c:pt>
                <c:pt idx="438">
                  <c:v>0.47006472491909451</c:v>
                </c:pt>
                <c:pt idx="439">
                  <c:v>0.47087378640776767</c:v>
                </c:pt>
                <c:pt idx="440">
                  <c:v>0.47249190938511332</c:v>
                </c:pt>
                <c:pt idx="441">
                  <c:v>0.47411003236246035</c:v>
                </c:pt>
                <c:pt idx="442">
                  <c:v>0.47491909385113268</c:v>
                </c:pt>
                <c:pt idx="443">
                  <c:v>0.47491909385113268</c:v>
                </c:pt>
                <c:pt idx="444">
                  <c:v>0.47572815533980706</c:v>
                </c:pt>
                <c:pt idx="445">
                  <c:v>0.47653721682847894</c:v>
                </c:pt>
                <c:pt idx="446">
                  <c:v>0.47734627831715315</c:v>
                </c:pt>
                <c:pt idx="447">
                  <c:v>0.47815533980582531</c:v>
                </c:pt>
                <c:pt idx="448">
                  <c:v>0.47896440129449969</c:v>
                </c:pt>
                <c:pt idx="449">
                  <c:v>0.48058252427184589</c:v>
                </c:pt>
                <c:pt idx="450">
                  <c:v>0.48220064724919098</c:v>
                </c:pt>
                <c:pt idx="451">
                  <c:v>0.48300970873786497</c:v>
                </c:pt>
                <c:pt idx="452">
                  <c:v>0.48381877022653802</c:v>
                </c:pt>
                <c:pt idx="453">
                  <c:v>0.48462783171521101</c:v>
                </c:pt>
                <c:pt idx="454">
                  <c:v>0.48624595469255666</c:v>
                </c:pt>
                <c:pt idx="455">
                  <c:v>0.48624595469255666</c:v>
                </c:pt>
                <c:pt idx="456">
                  <c:v>0.48705501618122976</c:v>
                </c:pt>
                <c:pt idx="457">
                  <c:v>0.48867313915857608</c:v>
                </c:pt>
                <c:pt idx="458">
                  <c:v>0.48948220064725056</c:v>
                </c:pt>
                <c:pt idx="459">
                  <c:v>0.49190938511326965</c:v>
                </c:pt>
                <c:pt idx="460">
                  <c:v>0.49352750809061563</c:v>
                </c:pt>
                <c:pt idx="461">
                  <c:v>0.4943365695792894</c:v>
                </c:pt>
                <c:pt idx="462">
                  <c:v>0.49595469255663432</c:v>
                </c:pt>
                <c:pt idx="463">
                  <c:v>0.49757281553398147</c:v>
                </c:pt>
                <c:pt idx="464">
                  <c:v>0.49838187702265568</c:v>
                </c:pt>
                <c:pt idx="465">
                  <c:v>0.49919093851132679</c:v>
                </c:pt>
                <c:pt idx="466">
                  <c:v>0.5</c:v>
                </c:pt>
                <c:pt idx="467">
                  <c:v>0.50080906148867432</c:v>
                </c:pt>
                <c:pt idx="468">
                  <c:v>0.50161812297734498</c:v>
                </c:pt>
                <c:pt idx="469">
                  <c:v>0.50242718446601808</c:v>
                </c:pt>
                <c:pt idx="470">
                  <c:v>0.50323624595469107</c:v>
                </c:pt>
                <c:pt idx="471">
                  <c:v>0.50404530744336573</c:v>
                </c:pt>
                <c:pt idx="472">
                  <c:v>0.50485436893203717</c:v>
                </c:pt>
                <c:pt idx="473">
                  <c:v>0.50566343042071193</c:v>
                </c:pt>
                <c:pt idx="474">
                  <c:v>0.50566343042071193</c:v>
                </c:pt>
                <c:pt idx="475">
                  <c:v>0.50647249190938459</c:v>
                </c:pt>
                <c:pt idx="476">
                  <c:v>0.50809061488673135</c:v>
                </c:pt>
                <c:pt idx="477">
                  <c:v>0.50889967637540734</c:v>
                </c:pt>
                <c:pt idx="478">
                  <c:v>0.50970873786407889</c:v>
                </c:pt>
                <c:pt idx="479">
                  <c:v>0.51051779935274832</c:v>
                </c:pt>
                <c:pt idx="480">
                  <c:v>0.51132686084142265</c:v>
                </c:pt>
                <c:pt idx="481">
                  <c:v>0.51213592233009764</c:v>
                </c:pt>
                <c:pt idx="482">
                  <c:v>0.51537216828478949</c:v>
                </c:pt>
                <c:pt idx="483">
                  <c:v>0.51618122977346259</c:v>
                </c:pt>
                <c:pt idx="484">
                  <c:v>0.51699029126213591</c:v>
                </c:pt>
                <c:pt idx="485">
                  <c:v>0.51779935275081035</c:v>
                </c:pt>
                <c:pt idx="486">
                  <c:v>0.51860841423948489</c:v>
                </c:pt>
                <c:pt idx="487">
                  <c:v>0.51941747572815411</c:v>
                </c:pt>
                <c:pt idx="488">
                  <c:v>0.52022653721682843</c:v>
                </c:pt>
                <c:pt idx="489">
                  <c:v>0.52103559870550153</c:v>
                </c:pt>
                <c:pt idx="490">
                  <c:v>0.52184466019417686</c:v>
                </c:pt>
                <c:pt idx="491">
                  <c:v>0.52265372168284752</c:v>
                </c:pt>
                <c:pt idx="492">
                  <c:v>0.52265372168284752</c:v>
                </c:pt>
                <c:pt idx="493">
                  <c:v>0.5234627831715194</c:v>
                </c:pt>
                <c:pt idx="494">
                  <c:v>0.52427184466019583</c:v>
                </c:pt>
                <c:pt idx="495">
                  <c:v>0.5250809061488676</c:v>
                </c:pt>
                <c:pt idx="496">
                  <c:v>0.5258899676375407</c:v>
                </c:pt>
                <c:pt idx="497">
                  <c:v>0.52669902912621369</c:v>
                </c:pt>
                <c:pt idx="498">
                  <c:v>0.53155339805825108</c:v>
                </c:pt>
                <c:pt idx="499">
                  <c:v>0.53236245954692407</c:v>
                </c:pt>
                <c:pt idx="500">
                  <c:v>0.53317152103559873</c:v>
                </c:pt>
                <c:pt idx="501">
                  <c:v>0.53398058252427183</c:v>
                </c:pt>
                <c:pt idx="502">
                  <c:v>0.53478964401294449</c:v>
                </c:pt>
                <c:pt idx="503">
                  <c:v>0.53559870550161759</c:v>
                </c:pt>
                <c:pt idx="504">
                  <c:v>0.53640776699029058</c:v>
                </c:pt>
                <c:pt idx="505">
                  <c:v>0.53721682847896357</c:v>
                </c:pt>
                <c:pt idx="506">
                  <c:v>0.53883495145631066</c:v>
                </c:pt>
                <c:pt idx="507">
                  <c:v>0.53883495145631066</c:v>
                </c:pt>
                <c:pt idx="508">
                  <c:v>0.53964401294498598</c:v>
                </c:pt>
                <c:pt idx="509">
                  <c:v>0.5412621359223273</c:v>
                </c:pt>
                <c:pt idx="510">
                  <c:v>0.54207119741100362</c:v>
                </c:pt>
                <c:pt idx="511">
                  <c:v>0.54368932038834961</c:v>
                </c:pt>
                <c:pt idx="512">
                  <c:v>0.54449838187702093</c:v>
                </c:pt>
                <c:pt idx="513">
                  <c:v>0.54530744336569581</c:v>
                </c:pt>
                <c:pt idx="514">
                  <c:v>0.54692556634304346</c:v>
                </c:pt>
                <c:pt idx="515">
                  <c:v>0.54773462783171523</c:v>
                </c:pt>
                <c:pt idx="516">
                  <c:v>0.54854368932038833</c:v>
                </c:pt>
                <c:pt idx="517">
                  <c:v>0.54935275080906021</c:v>
                </c:pt>
                <c:pt idx="518">
                  <c:v>0.55016181229773464</c:v>
                </c:pt>
                <c:pt idx="519">
                  <c:v>0.55097087378640774</c:v>
                </c:pt>
                <c:pt idx="520">
                  <c:v>0.55177993527508284</c:v>
                </c:pt>
                <c:pt idx="521">
                  <c:v>0.55258899676375406</c:v>
                </c:pt>
                <c:pt idx="522">
                  <c:v>0.5533980582524276</c:v>
                </c:pt>
                <c:pt idx="523">
                  <c:v>0.55501618122977348</c:v>
                </c:pt>
                <c:pt idx="524">
                  <c:v>0.55582524271844802</c:v>
                </c:pt>
                <c:pt idx="525">
                  <c:v>0.55663430420711979</c:v>
                </c:pt>
                <c:pt idx="526">
                  <c:v>0.55744336569579289</c:v>
                </c:pt>
                <c:pt idx="527">
                  <c:v>0.55825242718446599</c:v>
                </c:pt>
                <c:pt idx="528">
                  <c:v>0.55906148867313965</c:v>
                </c:pt>
                <c:pt idx="529">
                  <c:v>0.55987055016181264</c:v>
                </c:pt>
                <c:pt idx="530">
                  <c:v>0.56067961165048863</c:v>
                </c:pt>
                <c:pt idx="531">
                  <c:v>0.56148867313915862</c:v>
                </c:pt>
                <c:pt idx="532">
                  <c:v>0.56229773462783172</c:v>
                </c:pt>
                <c:pt idx="533">
                  <c:v>0.56310679611650483</c:v>
                </c:pt>
                <c:pt idx="534">
                  <c:v>0.56391585760518093</c:v>
                </c:pt>
                <c:pt idx="535">
                  <c:v>0.56553398058252358</c:v>
                </c:pt>
                <c:pt idx="536">
                  <c:v>0.567152103559872</c:v>
                </c:pt>
                <c:pt idx="537">
                  <c:v>0.56796116504854366</c:v>
                </c:pt>
                <c:pt idx="538">
                  <c:v>0.56877022653721765</c:v>
                </c:pt>
                <c:pt idx="539">
                  <c:v>0.56957928802589064</c:v>
                </c:pt>
                <c:pt idx="540">
                  <c:v>0.57038834951456308</c:v>
                </c:pt>
                <c:pt idx="541">
                  <c:v>0.57119741100323662</c:v>
                </c:pt>
                <c:pt idx="542">
                  <c:v>0.57200647249190961</c:v>
                </c:pt>
                <c:pt idx="543">
                  <c:v>0.57281553398058405</c:v>
                </c:pt>
                <c:pt idx="544">
                  <c:v>0.57443365695792858</c:v>
                </c:pt>
                <c:pt idx="545">
                  <c:v>0.57524271844660191</c:v>
                </c:pt>
                <c:pt idx="546">
                  <c:v>0.57605177993527512</c:v>
                </c:pt>
                <c:pt idx="547">
                  <c:v>0.57686084142394822</c:v>
                </c:pt>
                <c:pt idx="548">
                  <c:v>0.57766990291262132</c:v>
                </c:pt>
                <c:pt idx="549">
                  <c:v>0.57847896440129454</c:v>
                </c:pt>
                <c:pt idx="550">
                  <c:v>0.5792880258899662</c:v>
                </c:pt>
                <c:pt idx="551">
                  <c:v>0.58009708737864052</c:v>
                </c:pt>
                <c:pt idx="552">
                  <c:v>0.58090614886731107</c:v>
                </c:pt>
                <c:pt idx="553">
                  <c:v>0.58252427184465838</c:v>
                </c:pt>
                <c:pt idx="554">
                  <c:v>0.58333333333333348</c:v>
                </c:pt>
                <c:pt idx="555">
                  <c:v>0.58414239482200481</c:v>
                </c:pt>
                <c:pt idx="556">
                  <c:v>0.58495145631068113</c:v>
                </c:pt>
                <c:pt idx="557">
                  <c:v>0.58656957928802556</c:v>
                </c:pt>
                <c:pt idx="558">
                  <c:v>0.58737864077669788</c:v>
                </c:pt>
                <c:pt idx="559">
                  <c:v>0.58818770226537231</c:v>
                </c:pt>
                <c:pt idx="560">
                  <c:v>0.58980582524271852</c:v>
                </c:pt>
                <c:pt idx="561">
                  <c:v>0.59061488673139151</c:v>
                </c:pt>
                <c:pt idx="562">
                  <c:v>0.59142394822006328</c:v>
                </c:pt>
                <c:pt idx="563">
                  <c:v>0.59304207119741059</c:v>
                </c:pt>
                <c:pt idx="564">
                  <c:v>0.5938511326860858</c:v>
                </c:pt>
                <c:pt idx="565">
                  <c:v>0.59466019417475657</c:v>
                </c:pt>
                <c:pt idx="566">
                  <c:v>0.59466019417475657</c:v>
                </c:pt>
                <c:pt idx="567">
                  <c:v>0.59627831715210367</c:v>
                </c:pt>
                <c:pt idx="568">
                  <c:v>0.59708737864077677</c:v>
                </c:pt>
                <c:pt idx="569">
                  <c:v>0.59789644012944998</c:v>
                </c:pt>
                <c:pt idx="570">
                  <c:v>0.59870550161812364</c:v>
                </c:pt>
                <c:pt idx="571">
                  <c:v>0.59951456310679463</c:v>
                </c:pt>
                <c:pt idx="572">
                  <c:v>0.60032362459546962</c:v>
                </c:pt>
                <c:pt idx="573">
                  <c:v>0.60113268608414261</c:v>
                </c:pt>
                <c:pt idx="574">
                  <c:v>0.60275080906149014</c:v>
                </c:pt>
                <c:pt idx="575">
                  <c:v>0.60355987055016325</c:v>
                </c:pt>
                <c:pt idx="576">
                  <c:v>0.60436893203883624</c:v>
                </c:pt>
                <c:pt idx="577">
                  <c:v>0.60598705501618244</c:v>
                </c:pt>
                <c:pt idx="578">
                  <c:v>0.60679611650485665</c:v>
                </c:pt>
                <c:pt idx="579">
                  <c:v>0.60841423948220053</c:v>
                </c:pt>
                <c:pt idx="580">
                  <c:v>0.60922330097087374</c:v>
                </c:pt>
                <c:pt idx="581">
                  <c:v>0.61084142394822172</c:v>
                </c:pt>
                <c:pt idx="582">
                  <c:v>0.6124595469255667</c:v>
                </c:pt>
                <c:pt idx="583">
                  <c:v>0.61326860841423969</c:v>
                </c:pt>
                <c:pt idx="584">
                  <c:v>0.61407766990291257</c:v>
                </c:pt>
                <c:pt idx="585">
                  <c:v>0.61488673139158712</c:v>
                </c:pt>
                <c:pt idx="586">
                  <c:v>0.61569579288026011</c:v>
                </c:pt>
                <c:pt idx="587">
                  <c:v>0.61650485436893265</c:v>
                </c:pt>
                <c:pt idx="588">
                  <c:v>0.61731391585760387</c:v>
                </c:pt>
                <c:pt idx="589">
                  <c:v>0.61812297734627863</c:v>
                </c:pt>
                <c:pt idx="590">
                  <c:v>0.61974110032362628</c:v>
                </c:pt>
                <c:pt idx="591">
                  <c:v>0.62055016181229605</c:v>
                </c:pt>
                <c:pt idx="592">
                  <c:v>0.62135922330097226</c:v>
                </c:pt>
                <c:pt idx="593">
                  <c:v>0.62216828478964359</c:v>
                </c:pt>
                <c:pt idx="594">
                  <c:v>0.6229773462783188</c:v>
                </c:pt>
                <c:pt idx="595">
                  <c:v>0.62459546925566345</c:v>
                </c:pt>
                <c:pt idx="596">
                  <c:v>0.62540453074433655</c:v>
                </c:pt>
                <c:pt idx="597">
                  <c:v>0.62621359223301065</c:v>
                </c:pt>
                <c:pt idx="598">
                  <c:v>0.62621359223301065</c:v>
                </c:pt>
                <c:pt idx="599">
                  <c:v>0.62702265372168364</c:v>
                </c:pt>
                <c:pt idx="600">
                  <c:v>0.62783171521035663</c:v>
                </c:pt>
                <c:pt idx="601">
                  <c:v>0.6286407766990324</c:v>
                </c:pt>
                <c:pt idx="602">
                  <c:v>0.62944983818770406</c:v>
                </c:pt>
                <c:pt idx="603">
                  <c:v>0.63025889967637694</c:v>
                </c:pt>
                <c:pt idx="604">
                  <c:v>0.63106796116504849</c:v>
                </c:pt>
                <c:pt idx="605">
                  <c:v>0.63187702265372436</c:v>
                </c:pt>
                <c:pt idx="606">
                  <c:v>0.6326860841423948</c:v>
                </c:pt>
                <c:pt idx="607">
                  <c:v>0.63349514563106801</c:v>
                </c:pt>
                <c:pt idx="608">
                  <c:v>0.63430420711974245</c:v>
                </c:pt>
                <c:pt idx="609">
                  <c:v>0.63511326860841544</c:v>
                </c:pt>
                <c:pt idx="610">
                  <c:v>0.63592233009708765</c:v>
                </c:pt>
                <c:pt idx="611">
                  <c:v>0.63754045307443541</c:v>
                </c:pt>
                <c:pt idx="612">
                  <c:v>0.63834951456310995</c:v>
                </c:pt>
                <c:pt idx="613">
                  <c:v>0.63915857605178183</c:v>
                </c:pt>
                <c:pt idx="614">
                  <c:v>0.64077669902912793</c:v>
                </c:pt>
                <c:pt idx="615">
                  <c:v>0.6415857605177997</c:v>
                </c:pt>
                <c:pt idx="616">
                  <c:v>0.64320388349514701</c:v>
                </c:pt>
                <c:pt idx="617">
                  <c:v>0.64482200647249432</c:v>
                </c:pt>
                <c:pt idx="618">
                  <c:v>0.64563106796116565</c:v>
                </c:pt>
                <c:pt idx="619">
                  <c:v>0.64724919093851319</c:v>
                </c:pt>
                <c:pt idx="620">
                  <c:v>0.64967637540453216</c:v>
                </c:pt>
                <c:pt idx="621">
                  <c:v>0.65048543689320548</c:v>
                </c:pt>
                <c:pt idx="622">
                  <c:v>0.65129449838187981</c:v>
                </c:pt>
                <c:pt idx="623">
                  <c:v>0.65129449838187981</c:v>
                </c:pt>
                <c:pt idx="624">
                  <c:v>0.65210355987055013</c:v>
                </c:pt>
                <c:pt idx="625">
                  <c:v>0.65210355987055013</c:v>
                </c:pt>
                <c:pt idx="626">
                  <c:v>0.65291262135922334</c:v>
                </c:pt>
                <c:pt idx="627">
                  <c:v>0.65372168284789911</c:v>
                </c:pt>
                <c:pt idx="628">
                  <c:v>0.65453074433656955</c:v>
                </c:pt>
                <c:pt idx="629">
                  <c:v>0.65533980582524276</c:v>
                </c:pt>
                <c:pt idx="630">
                  <c:v>0.65614886731391808</c:v>
                </c:pt>
                <c:pt idx="631">
                  <c:v>0.65695792880258963</c:v>
                </c:pt>
                <c:pt idx="632">
                  <c:v>0.65776699029126218</c:v>
                </c:pt>
                <c:pt idx="633">
                  <c:v>0.65857605177993528</c:v>
                </c:pt>
                <c:pt idx="634">
                  <c:v>0.65938511326860993</c:v>
                </c:pt>
                <c:pt idx="635">
                  <c:v>0.6601941747572817</c:v>
                </c:pt>
                <c:pt idx="636">
                  <c:v>0.66100323624595614</c:v>
                </c:pt>
                <c:pt idx="637">
                  <c:v>0.6618122977346278</c:v>
                </c:pt>
                <c:pt idx="638">
                  <c:v>0.66262135922330356</c:v>
                </c:pt>
                <c:pt idx="639">
                  <c:v>0.66343042071197411</c:v>
                </c:pt>
                <c:pt idx="640">
                  <c:v>0.66423948220064843</c:v>
                </c:pt>
                <c:pt idx="641">
                  <c:v>0.66504854368932265</c:v>
                </c:pt>
                <c:pt idx="642">
                  <c:v>0.66585760517799364</c:v>
                </c:pt>
                <c:pt idx="643">
                  <c:v>0.66666666666666663</c:v>
                </c:pt>
                <c:pt idx="644">
                  <c:v>0.66747572815533984</c:v>
                </c:pt>
                <c:pt idx="645">
                  <c:v>0.66828478964401294</c:v>
                </c:pt>
                <c:pt idx="646">
                  <c:v>0.66909385113268771</c:v>
                </c:pt>
                <c:pt idx="647">
                  <c:v>0.67071197411003403</c:v>
                </c:pt>
                <c:pt idx="648">
                  <c:v>0.673139158576053</c:v>
                </c:pt>
                <c:pt idx="649">
                  <c:v>0.67394822006472732</c:v>
                </c:pt>
                <c:pt idx="650">
                  <c:v>0.67475728155340042</c:v>
                </c:pt>
                <c:pt idx="651">
                  <c:v>0.67637540453074618</c:v>
                </c:pt>
                <c:pt idx="652">
                  <c:v>0.67718446601941928</c:v>
                </c:pt>
                <c:pt idx="653">
                  <c:v>0.6796116504854397</c:v>
                </c:pt>
                <c:pt idx="654">
                  <c:v>0.68042071197411014</c:v>
                </c:pt>
                <c:pt idx="655">
                  <c:v>0.68122977346278468</c:v>
                </c:pt>
                <c:pt idx="656">
                  <c:v>0.68203883495145645</c:v>
                </c:pt>
                <c:pt idx="657">
                  <c:v>0.68365695792880365</c:v>
                </c:pt>
                <c:pt idx="658">
                  <c:v>0.68446601941747587</c:v>
                </c:pt>
                <c:pt idx="659">
                  <c:v>0.68527508090614897</c:v>
                </c:pt>
                <c:pt idx="660">
                  <c:v>0.68608414239482263</c:v>
                </c:pt>
                <c:pt idx="661">
                  <c:v>0.68689320388349706</c:v>
                </c:pt>
                <c:pt idx="662">
                  <c:v>0.68689320388349706</c:v>
                </c:pt>
                <c:pt idx="663">
                  <c:v>0.68770226537216839</c:v>
                </c:pt>
                <c:pt idx="664">
                  <c:v>0.68851132686084149</c:v>
                </c:pt>
                <c:pt idx="665">
                  <c:v>0.6909385113268609</c:v>
                </c:pt>
                <c:pt idx="666">
                  <c:v>0.69174757281553545</c:v>
                </c:pt>
                <c:pt idx="667">
                  <c:v>0.69255663430420722</c:v>
                </c:pt>
                <c:pt idx="668">
                  <c:v>0.69336569579288032</c:v>
                </c:pt>
                <c:pt idx="669">
                  <c:v>0.69417475728155464</c:v>
                </c:pt>
                <c:pt idx="670">
                  <c:v>0.69498381877022652</c:v>
                </c:pt>
                <c:pt idx="671">
                  <c:v>0.69660194174757295</c:v>
                </c:pt>
                <c:pt idx="672">
                  <c:v>0.6974110032362455</c:v>
                </c:pt>
                <c:pt idx="673">
                  <c:v>0.69902912621359525</c:v>
                </c:pt>
                <c:pt idx="674">
                  <c:v>0.69983818770226347</c:v>
                </c:pt>
                <c:pt idx="675">
                  <c:v>0.70064724919093868</c:v>
                </c:pt>
                <c:pt idx="676">
                  <c:v>0.70145631067961167</c:v>
                </c:pt>
                <c:pt idx="677">
                  <c:v>0.70145631067961167</c:v>
                </c:pt>
                <c:pt idx="678">
                  <c:v>0.702265372168286</c:v>
                </c:pt>
                <c:pt idx="679">
                  <c:v>0.702265372168286</c:v>
                </c:pt>
                <c:pt idx="680">
                  <c:v>0.70307443365695865</c:v>
                </c:pt>
                <c:pt idx="681">
                  <c:v>0.70388349514563109</c:v>
                </c:pt>
                <c:pt idx="682">
                  <c:v>0.70550161812297763</c:v>
                </c:pt>
                <c:pt idx="683">
                  <c:v>0.7063106796116505</c:v>
                </c:pt>
                <c:pt idx="684">
                  <c:v>0.7071197411003235</c:v>
                </c:pt>
                <c:pt idx="685">
                  <c:v>0.70792880258899937</c:v>
                </c:pt>
                <c:pt idx="686">
                  <c:v>0.70873786407766959</c:v>
                </c:pt>
                <c:pt idx="687">
                  <c:v>0.71035598705501624</c:v>
                </c:pt>
                <c:pt idx="688">
                  <c:v>0.71116504854369078</c:v>
                </c:pt>
                <c:pt idx="689">
                  <c:v>0.71197411003236244</c:v>
                </c:pt>
                <c:pt idx="690">
                  <c:v>0.71278317152103554</c:v>
                </c:pt>
                <c:pt idx="691">
                  <c:v>0.71359223300970875</c:v>
                </c:pt>
                <c:pt idx="692">
                  <c:v>0.71440129449838397</c:v>
                </c:pt>
                <c:pt idx="693">
                  <c:v>0.7152103559870534</c:v>
                </c:pt>
                <c:pt idx="694">
                  <c:v>0.71601941747572995</c:v>
                </c:pt>
                <c:pt idx="695">
                  <c:v>0.71682847896440294</c:v>
                </c:pt>
                <c:pt idx="696">
                  <c:v>0.71763754045307604</c:v>
                </c:pt>
                <c:pt idx="697">
                  <c:v>0.71844660194174759</c:v>
                </c:pt>
                <c:pt idx="698">
                  <c:v>0.71925566343042202</c:v>
                </c:pt>
                <c:pt idx="699">
                  <c:v>0.720873786407767</c:v>
                </c:pt>
                <c:pt idx="700">
                  <c:v>0.72168284789644011</c:v>
                </c:pt>
                <c:pt idx="701">
                  <c:v>0.72249190938511365</c:v>
                </c:pt>
                <c:pt idx="702">
                  <c:v>0.72330097087378664</c:v>
                </c:pt>
                <c:pt idx="703">
                  <c:v>0.72411003236245963</c:v>
                </c:pt>
                <c:pt idx="704">
                  <c:v>0.72491909385113273</c:v>
                </c:pt>
                <c:pt idx="705">
                  <c:v>0.72572815533980772</c:v>
                </c:pt>
                <c:pt idx="706">
                  <c:v>0.72734627831715215</c:v>
                </c:pt>
                <c:pt idx="707">
                  <c:v>0.72815533980582525</c:v>
                </c:pt>
                <c:pt idx="708">
                  <c:v>0.72977346278317434</c:v>
                </c:pt>
                <c:pt idx="709">
                  <c:v>0.7322006472491932</c:v>
                </c:pt>
                <c:pt idx="710">
                  <c:v>0.7322006472491932</c:v>
                </c:pt>
                <c:pt idx="711">
                  <c:v>0.73300970873786409</c:v>
                </c:pt>
                <c:pt idx="712">
                  <c:v>0.73543689320388528</c:v>
                </c:pt>
                <c:pt idx="713">
                  <c:v>0.73624595469255805</c:v>
                </c:pt>
                <c:pt idx="714">
                  <c:v>0.73705501618123126</c:v>
                </c:pt>
                <c:pt idx="715">
                  <c:v>0.7386731391585788</c:v>
                </c:pt>
                <c:pt idx="716">
                  <c:v>0.73948220064724857</c:v>
                </c:pt>
                <c:pt idx="717">
                  <c:v>0.74029126213592378</c:v>
                </c:pt>
                <c:pt idx="718">
                  <c:v>0.74110032362459788</c:v>
                </c:pt>
                <c:pt idx="719">
                  <c:v>0.74190938511326854</c:v>
                </c:pt>
                <c:pt idx="720">
                  <c:v>0.74271844660194175</c:v>
                </c:pt>
                <c:pt idx="721">
                  <c:v>0.74352750809061452</c:v>
                </c:pt>
                <c:pt idx="722">
                  <c:v>0.74595469255663593</c:v>
                </c:pt>
                <c:pt idx="723">
                  <c:v>0.74757281553398214</c:v>
                </c:pt>
                <c:pt idx="724">
                  <c:v>0.74919093851132823</c:v>
                </c:pt>
                <c:pt idx="725">
                  <c:v>0.75000000000000133</c:v>
                </c:pt>
                <c:pt idx="726">
                  <c:v>0.75080906148867554</c:v>
                </c:pt>
                <c:pt idx="727">
                  <c:v>0.75161812297734631</c:v>
                </c:pt>
                <c:pt idx="728">
                  <c:v>0.75242718446601942</c:v>
                </c:pt>
                <c:pt idx="729">
                  <c:v>0.75323624595469252</c:v>
                </c:pt>
                <c:pt idx="730">
                  <c:v>0.7548543689320385</c:v>
                </c:pt>
                <c:pt idx="731">
                  <c:v>0.7556634304207136</c:v>
                </c:pt>
                <c:pt idx="732">
                  <c:v>0.75647249190938515</c:v>
                </c:pt>
                <c:pt idx="733">
                  <c:v>0.75809061488673279</c:v>
                </c:pt>
                <c:pt idx="734">
                  <c:v>0.75889967637540834</c:v>
                </c:pt>
                <c:pt idx="735">
                  <c:v>0.75970873786408011</c:v>
                </c:pt>
                <c:pt idx="736">
                  <c:v>0.76132686084142398</c:v>
                </c:pt>
                <c:pt idx="737">
                  <c:v>0.7621359223300993</c:v>
                </c:pt>
                <c:pt idx="738">
                  <c:v>0.76375404530744362</c:v>
                </c:pt>
                <c:pt idx="739">
                  <c:v>0.7645631067961165</c:v>
                </c:pt>
                <c:pt idx="740">
                  <c:v>0.7653721682847896</c:v>
                </c:pt>
                <c:pt idx="741">
                  <c:v>0.76618122977346281</c:v>
                </c:pt>
                <c:pt idx="742">
                  <c:v>0.76618122977346281</c:v>
                </c:pt>
                <c:pt idx="743">
                  <c:v>0.76779935275081179</c:v>
                </c:pt>
                <c:pt idx="744">
                  <c:v>0.768608414239486</c:v>
                </c:pt>
                <c:pt idx="745">
                  <c:v>0.76941747572815533</c:v>
                </c:pt>
                <c:pt idx="746">
                  <c:v>0.77022653721682954</c:v>
                </c:pt>
                <c:pt idx="747">
                  <c:v>0.77103559870550165</c:v>
                </c:pt>
                <c:pt idx="748">
                  <c:v>0.77184466019417819</c:v>
                </c:pt>
                <c:pt idx="749">
                  <c:v>0.77265372168284774</c:v>
                </c:pt>
                <c:pt idx="750">
                  <c:v>0.77508090614886882</c:v>
                </c:pt>
                <c:pt idx="751">
                  <c:v>0.77588996763754192</c:v>
                </c:pt>
                <c:pt idx="752">
                  <c:v>0.77669902912621502</c:v>
                </c:pt>
                <c:pt idx="753">
                  <c:v>0.77750809061488924</c:v>
                </c:pt>
                <c:pt idx="754">
                  <c:v>0.77831715210356112</c:v>
                </c:pt>
                <c:pt idx="755">
                  <c:v>0.77912621359223411</c:v>
                </c:pt>
                <c:pt idx="756">
                  <c:v>0.78074433656958286</c:v>
                </c:pt>
                <c:pt idx="757">
                  <c:v>0.78155339805825108</c:v>
                </c:pt>
                <c:pt idx="758">
                  <c:v>0.78155339805825108</c:v>
                </c:pt>
                <c:pt idx="759">
                  <c:v>0.78317152103559873</c:v>
                </c:pt>
                <c:pt idx="760">
                  <c:v>0.78478964401294449</c:v>
                </c:pt>
                <c:pt idx="761">
                  <c:v>0.78559870550161759</c:v>
                </c:pt>
                <c:pt idx="762">
                  <c:v>0.78721682847896357</c:v>
                </c:pt>
                <c:pt idx="763">
                  <c:v>0.78883495145631066</c:v>
                </c:pt>
                <c:pt idx="764">
                  <c:v>0.78964401294498598</c:v>
                </c:pt>
                <c:pt idx="765">
                  <c:v>0.78964401294498598</c:v>
                </c:pt>
                <c:pt idx="766">
                  <c:v>0.79045307443365698</c:v>
                </c:pt>
                <c:pt idx="767">
                  <c:v>0.79045307443365698</c:v>
                </c:pt>
                <c:pt idx="768">
                  <c:v>0.7912621359223273</c:v>
                </c:pt>
                <c:pt idx="769">
                  <c:v>0.79207119741100362</c:v>
                </c:pt>
                <c:pt idx="770">
                  <c:v>0.79288025889967662</c:v>
                </c:pt>
                <c:pt idx="771">
                  <c:v>0.79449838187702093</c:v>
                </c:pt>
                <c:pt idx="772">
                  <c:v>0.79530744336569581</c:v>
                </c:pt>
                <c:pt idx="773">
                  <c:v>0.79611650485436702</c:v>
                </c:pt>
                <c:pt idx="774">
                  <c:v>0.79692556634304346</c:v>
                </c:pt>
                <c:pt idx="775">
                  <c:v>0.79773462783171523</c:v>
                </c:pt>
                <c:pt idx="776">
                  <c:v>0.79854368932038833</c:v>
                </c:pt>
                <c:pt idx="777">
                  <c:v>0.80097087378640774</c:v>
                </c:pt>
                <c:pt idx="778">
                  <c:v>0.80177993527508284</c:v>
                </c:pt>
                <c:pt idx="779">
                  <c:v>0.80258899676375406</c:v>
                </c:pt>
                <c:pt idx="780">
                  <c:v>0.8033980582524276</c:v>
                </c:pt>
                <c:pt idx="781">
                  <c:v>0.80420711974110037</c:v>
                </c:pt>
                <c:pt idx="782">
                  <c:v>0.80501618122977348</c:v>
                </c:pt>
                <c:pt idx="783">
                  <c:v>0.80582524271844802</c:v>
                </c:pt>
                <c:pt idx="784">
                  <c:v>0.80663430420711979</c:v>
                </c:pt>
                <c:pt idx="785">
                  <c:v>0.80744336569579289</c:v>
                </c:pt>
                <c:pt idx="786">
                  <c:v>0.80825242718446599</c:v>
                </c:pt>
                <c:pt idx="787">
                  <c:v>0.80906148867313965</c:v>
                </c:pt>
                <c:pt idx="788">
                  <c:v>0.80906148867313965</c:v>
                </c:pt>
                <c:pt idx="789">
                  <c:v>0.80987055016181264</c:v>
                </c:pt>
                <c:pt idx="790">
                  <c:v>0.81067961165048863</c:v>
                </c:pt>
                <c:pt idx="791">
                  <c:v>0.81148867313915862</c:v>
                </c:pt>
                <c:pt idx="792">
                  <c:v>0.81310679611650483</c:v>
                </c:pt>
                <c:pt idx="793">
                  <c:v>0.81472491909385281</c:v>
                </c:pt>
                <c:pt idx="794">
                  <c:v>0.81553398058252358</c:v>
                </c:pt>
                <c:pt idx="795">
                  <c:v>0.817152103559872</c:v>
                </c:pt>
                <c:pt idx="796">
                  <c:v>0.81796116504854366</c:v>
                </c:pt>
                <c:pt idx="797">
                  <c:v>0.81877022653721765</c:v>
                </c:pt>
                <c:pt idx="798">
                  <c:v>0.81957928802589064</c:v>
                </c:pt>
                <c:pt idx="799">
                  <c:v>0.82038834951456308</c:v>
                </c:pt>
                <c:pt idx="800">
                  <c:v>0.82038834951456308</c:v>
                </c:pt>
                <c:pt idx="801">
                  <c:v>0.82119741100323662</c:v>
                </c:pt>
                <c:pt idx="802">
                  <c:v>0.82200647249190961</c:v>
                </c:pt>
                <c:pt idx="803">
                  <c:v>0.82281553398058405</c:v>
                </c:pt>
                <c:pt idx="804">
                  <c:v>0.8236245954692557</c:v>
                </c:pt>
                <c:pt idx="805">
                  <c:v>0.82443365695792858</c:v>
                </c:pt>
                <c:pt idx="806">
                  <c:v>0.82605177993527512</c:v>
                </c:pt>
                <c:pt idx="807">
                  <c:v>0.82766990291262132</c:v>
                </c:pt>
                <c:pt idx="808">
                  <c:v>0.82847896440129454</c:v>
                </c:pt>
                <c:pt idx="809">
                  <c:v>0.8292880258899662</c:v>
                </c:pt>
                <c:pt idx="810">
                  <c:v>0.83171521035598883</c:v>
                </c:pt>
                <c:pt idx="811">
                  <c:v>0.83252427184466016</c:v>
                </c:pt>
                <c:pt idx="812">
                  <c:v>0.8333333333333337</c:v>
                </c:pt>
                <c:pt idx="813">
                  <c:v>0.83414239482200647</c:v>
                </c:pt>
                <c:pt idx="814">
                  <c:v>0.83576051779935279</c:v>
                </c:pt>
                <c:pt idx="815">
                  <c:v>0.83656957928802589</c:v>
                </c:pt>
                <c:pt idx="816">
                  <c:v>0.83656957928802589</c:v>
                </c:pt>
                <c:pt idx="817">
                  <c:v>0.83818770226537265</c:v>
                </c:pt>
                <c:pt idx="818">
                  <c:v>0.8389967637540453</c:v>
                </c:pt>
                <c:pt idx="819">
                  <c:v>0.83980582524271863</c:v>
                </c:pt>
                <c:pt idx="820">
                  <c:v>0.84061488673139162</c:v>
                </c:pt>
                <c:pt idx="821">
                  <c:v>0.8414239482200645</c:v>
                </c:pt>
                <c:pt idx="822">
                  <c:v>0.84223300970873749</c:v>
                </c:pt>
                <c:pt idx="823">
                  <c:v>0.84304207119741104</c:v>
                </c:pt>
                <c:pt idx="824">
                  <c:v>0.84466019417475724</c:v>
                </c:pt>
                <c:pt idx="825">
                  <c:v>0.8454692556634319</c:v>
                </c:pt>
                <c:pt idx="826">
                  <c:v>0.84627831715210478</c:v>
                </c:pt>
                <c:pt idx="827">
                  <c:v>0.84708737864077788</c:v>
                </c:pt>
                <c:pt idx="828">
                  <c:v>0.84789644012945065</c:v>
                </c:pt>
                <c:pt idx="829">
                  <c:v>0.84789644012945065</c:v>
                </c:pt>
                <c:pt idx="830">
                  <c:v>0.84789644012945065</c:v>
                </c:pt>
                <c:pt idx="831">
                  <c:v>0.84789644012945065</c:v>
                </c:pt>
                <c:pt idx="832">
                  <c:v>0.84870550161812508</c:v>
                </c:pt>
                <c:pt idx="833">
                  <c:v>0.84951456310679607</c:v>
                </c:pt>
                <c:pt idx="834">
                  <c:v>0.84951456310679607</c:v>
                </c:pt>
                <c:pt idx="835">
                  <c:v>0.85032362459546962</c:v>
                </c:pt>
                <c:pt idx="836">
                  <c:v>0.85194174757281704</c:v>
                </c:pt>
                <c:pt idx="837">
                  <c:v>0.85355987055016325</c:v>
                </c:pt>
                <c:pt idx="838">
                  <c:v>0.85436893203883624</c:v>
                </c:pt>
                <c:pt idx="839">
                  <c:v>0.85517799352750945</c:v>
                </c:pt>
                <c:pt idx="840">
                  <c:v>0.85598705501618244</c:v>
                </c:pt>
                <c:pt idx="841">
                  <c:v>0.85679611650485665</c:v>
                </c:pt>
                <c:pt idx="842">
                  <c:v>0.85841423948220053</c:v>
                </c:pt>
                <c:pt idx="843">
                  <c:v>0.86003236245954695</c:v>
                </c:pt>
                <c:pt idx="844">
                  <c:v>0.86084142394822172</c:v>
                </c:pt>
                <c:pt idx="845">
                  <c:v>0.86326860841423969</c:v>
                </c:pt>
                <c:pt idx="846">
                  <c:v>0.86569579288026011</c:v>
                </c:pt>
                <c:pt idx="847">
                  <c:v>0.86569579288026011</c:v>
                </c:pt>
                <c:pt idx="848">
                  <c:v>0.86650485436893265</c:v>
                </c:pt>
                <c:pt idx="849">
                  <c:v>0.86731391585760387</c:v>
                </c:pt>
                <c:pt idx="850">
                  <c:v>0.86812297734627863</c:v>
                </c:pt>
                <c:pt idx="851">
                  <c:v>0.86812297734627863</c:v>
                </c:pt>
                <c:pt idx="852">
                  <c:v>0.86974110032362628</c:v>
                </c:pt>
                <c:pt idx="853">
                  <c:v>0.87055016181229605</c:v>
                </c:pt>
                <c:pt idx="854">
                  <c:v>0.87135922330097226</c:v>
                </c:pt>
                <c:pt idx="855">
                  <c:v>0.87216828478964359</c:v>
                </c:pt>
                <c:pt idx="856">
                  <c:v>0.8729773462783188</c:v>
                </c:pt>
                <c:pt idx="857">
                  <c:v>0.87378640776699024</c:v>
                </c:pt>
                <c:pt idx="858">
                  <c:v>0.87459546925566345</c:v>
                </c:pt>
                <c:pt idx="859">
                  <c:v>0.87540453074433655</c:v>
                </c:pt>
                <c:pt idx="860">
                  <c:v>0.87621359223301065</c:v>
                </c:pt>
                <c:pt idx="861">
                  <c:v>0.87702265372168364</c:v>
                </c:pt>
                <c:pt idx="862">
                  <c:v>0.87944983818770406</c:v>
                </c:pt>
                <c:pt idx="863">
                  <c:v>0.88106796116504693</c:v>
                </c:pt>
                <c:pt idx="864">
                  <c:v>0.88187702265372325</c:v>
                </c:pt>
                <c:pt idx="865">
                  <c:v>0.88268608414239458</c:v>
                </c:pt>
                <c:pt idx="866">
                  <c:v>0.88511326860841433</c:v>
                </c:pt>
                <c:pt idx="867">
                  <c:v>0.88592233009708754</c:v>
                </c:pt>
                <c:pt idx="868">
                  <c:v>0.88754045307443374</c:v>
                </c:pt>
                <c:pt idx="869">
                  <c:v>0.88915857605178061</c:v>
                </c:pt>
                <c:pt idx="870">
                  <c:v>0.8907766990291266</c:v>
                </c:pt>
                <c:pt idx="871">
                  <c:v>0.89158576051779947</c:v>
                </c:pt>
                <c:pt idx="872">
                  <c:v>0.89239482200647402</c:v>
                </c:pt>
                <c:pt idx="873">
                  <c:v>0.89320388349514579</c:v>
                </c:pt>
                <c:pt idx="874">
                  <c:v>0.89401294498381856</c:v>
                </c:pt>
                <c:pt idx="875">
                  <c:v>0.89482200647249321</c:v>
                </c:pt>
                <c:pt idx="876">
                  <c:v>0.89563106796116521</c:v>
                </c:pt>
                <c:pt idx="877">
                  <c:v>0.89644012944983831</c:v>
                </c:pt>
                <c:pt idx="878">
                  <c:v>0.89724919093851163</c:v>
                </c:pt>
                <c:pt idx="879">
                  <c:v>0.89967637540453083</c:v>
                </c:pt>
                <c:pt idx="880">
                  <c:v>0.90129449838187858</c:v>
                </c:pt>
                <c:pt idx="881">
                  <c:v>0.90210355987054958</c:v>
                </c:pt>
                <c:pt idx="882">
                  <c:v>0.90372168284789789</c:v>
                </c:pt>
                <c:pt idx="883">
                  <c:v>0.90453074433656833</c:v>
                </c:pt>
                <c:pt idx="884">
                  <c:v>0.90614886731391664</c:v>
                </c:pt>
                <c:pt idx="885">
                  <c:v>0.90857605177993372</c:v>
                </c:pt>
                <c:pt idx="886">
                  <c:v>0.9093851132686086</c:v>
                </c:pt>
                <c:pt idx="887">
                  <c:v>0.91181229773462757</c:v>
                </c:pt>
                <c:pt idx="888">
                  <c:v>0.91262135922330234</c:v>
                </c:pt>
                <c:pt idx="889">
                  <c:v>0.91423948220064721</c:v>
                </c:pt>
                <c:pt idx="890">
                  <c:v>0.91504854368932065</c:v>
                </c:pt>
                <c:pt idx="891">
                  <c:v>0.91666666666666652</c:v>
                </c:pt>
                <c:pt idx="892">
                  <c:v>0.91747572815533951</c:v>
                </c:pt>
                <c:pt idx="893">
                  <c:v>0.9182847896440125</c:v>
                </c:pt>
                <c:pt idx="894">
                  <c:v>0.91909385113268605</c:v>
                </c:pt>
                <c:pt idx="895">
                  <c:v>0.9199029126213597</c:v>
                </c:pt>
                <c:pt idx="896">
                  <c:v>0.92071197411003269</c:v>
                </c:pt>
                <c:pt idx="897">
                  <c:v>0.92152103559870691</c:v>
                </c:pt>
                <c:pt idx="898">
                  <c:v>0.92233009708737868</c:v>
                </c:pt>
                <c:pt idx="899">
                  <c:v>0.92233009708737868</c:v>
                </c:pt>
                <c:pt idx="900">
                  <c:v>0.92475728155339865</c:v>
                </c:pt>
                <c:pt idx="901">
                  <c:v>0.92556634304206975</c:v>
                </c:pt>
                <c:pt idx="902">
                  <c:v>0.92637540453074463</c:v>
                </c:pt>
                <c:pt idx="903">
                  <c:v>0.92718446601941762</c:v>
                </c:pt>
                <c:pt idx="904">
                  <c:v>0.92799352750809205</c:v>
                </c:pt>
                <c:pt idx="905">
                  <c:v>0.92880258899676205</c:v>
                </c:pt>
                <c:pt idx="906">
                  <c:v>0.93042071197411003</c:v>
                </c:pt>
                <c:pt idx="907">
                  <c:v>0.93042071197411003</c:v>
                </c:pt>
                <c:pt idx="908">
                  <c:v>0.93122977346278446</c:v>
                </c:pt>
                <c:pt idx="909">
                  <c:v>0.93203883495145634</c:v>
                </c:pt>
                <c:pt idx="910">
                  <c:v>0.93284789644013189</c:v>
                </c:pt>
                <c:pt idx="911">
                  <c:v>0.93284789644013189</c:v>
                </c:pt>
                <c:pt idx="912">
                  <c:v>0.93446601941747576</c:v>
                </c:pt>
                <c:pt idx="913">
                  <c:v>0.93527508090614886</c:v>
                </c:pt>
                <c:pt idx="914">
                  <c:v>0.93608414239482263</c:v>
                </c:pt>
                <c:pt idx="915">
                  <c:v>0.93689320388349695</c:v>
                </c:pt>
                <c:pt idx="916">
                  <c:v>0.93770226537216828</c:v>
                </c:pt>
                <c:pt idx="917">
                  <c:v>0.93851132686084138</c:v>
                </c:pt>
                <c:pt idx="918">
                  <c:v>0.94012944983818914</c:v>
                </c:pt>
                <c:pt idx="919">
                  <c:v>0.94093851132686079</c:v>
                </c:pt>
                <c:pt idx="920">
                  <c:v>0.94174757281553534</c:v>
                </c:pt>
                <c:pt idx="921">
                  <c:v>0.94255663430420711</c:v>
                </c:pt>
                <c:pt idx="922">
                  <c:v>0.94336569579288021</c:v>
                </c:pt>
                <c:pt idx="923">
                  <c:v>0.94417475728155364</c:v>
                </c:pt>
                <c:pt idx="924">
                  <c:v>0.94579288025890063</c:v>
                </c:pt>
                <c:pt idx="925">
                  <c:v>0.94660194174757284</c:v>
                </c:pt>
                <c:pt idx="926">
                  <c:v>0.94902912621359514</c:v>
                </c:pt>
                <c:pt idx="927">
                  <c:v>0.94983818770226347</c:v>
                </c:pt>
                <c:pt idx="928">
                  <c:v>0.95064724919093868</c:v>
                </c:pt>
                <c:pt idx="929">
                  <c:v>0.952265372168286</c:v>
                </c:pt>
                <c:pt idx="930">
                  <c:v>0.95307443365695865</c:v>
                </c:pt>
                <c:pt idx="931">
                  <c:v>0.95388349514563109</c:v>
                </c:pt>
                <c:pt idx="932">
                  <c:v>0.9546925566343063</c:v>
                </c:pt>
                <c:pt idx="933">
                  <c:v>0.95550161812297763</c:v>
                </c:pt>
                <c:pt idx="934">
                  <c:v>0.95954692556634258</c:v>
                </c:pt>
                <c:pt idx="935">
                  <c:v>0.96035598705501624</c:v>
                </c:pt>
                <c:pt idx="936">
                  <c:v>0.96116504854369078</c:v>
                </c:pt>
                <c:pt idx="937">
                  <c:v>0.96197411003236244</c:v>
                </c:pt>
                <c:pt idx="938">
                  <c:v>0.96278317152103554</c:v>
                </c:pt>
                <c:pt idx="939">
                  <c:v>0.96359223300970875</c:v>
                </c:pt>
                <c:pt idx="940">
                  <c:v>0.96601941747572995</c:v>
                </c:pt>
                <c:pt idx="941">
                  <c:v>0.96682847896440294</c:v>
                </c:pt>
                <c:pt idx="942">
                  <c:v>0.96682847896440294</c:v>
                </c:pt>
                <c:pt idx="943">
                  <c:v>0.96844660194174759</c:v>
                </c:pt>
                <c:pt idx="944">
                  <c:v>0.96925566343042202</c:v>
                </c:pt>
                <c:pt idx="945">
                  <c:v>0.97006472491909379</c:v>
                </c:pt>
                <c:pt idx="946">
                  <c:v>0.97087378640776689</c:v>
                </c:pt>
                <c:pt idx="947">
                  <c:v>0.97168284789643999</c:v>
                </c:pt>
                <c:pt idx="948">
                  <c:v>0.97249190938511365</c:v>
                </c:pt>
                <c:pt idx="949">
                  <c:v>0.97411003236245963</c:v>
                </c:pt>
                <c:pt idx="950">
                  <c:v>0.97491909385113262</c:v>
                </c:pt>
                <c:pt idx="951">
                  <c:v>0.97491909385113262</c:v>
                </c:pt>
                <c:pt idx="952">
                  <c:v>0.9757281553398075</c:v>
                </c:pt>
                <c:pt idx="953">
                  <c:v>0.97653721682848038</c:v>
                </c:pt>
                <c:pt idx="954">
                  <c:v>0.97815533980582514</c:v>
                </c:pt>
                <c:pt idx="955">
                  <c:v>0.9789644012944998</c:v>
                </c:pt>
                <c:pt idx="956">
                  <c:v>0.97977346278317412</c:v>
                </c:pt>
                <c:pt idx="957">
                  <c:v>0.98058252427184245</c:v>
                </c:pt>
                <c:pt idx="958">
                  <c:v>0.98139158576051655</c:v>
                </c:pt>
                <c:pt idx="959">
                  <c:v>0.98220064724919165</c:v>
                </c:pt>
                <c:pt idx="960">
                  <c:v>0.98220064724919165</c:v>
                </c:pt>
                <c:pt idx="961">
                  <c:v>0.98300970873786275</c:v>
                </c:pt>
                <c:pt idx="962">
                  <c:v>0.98381877022653719</c:v>
                </c:pt>
                <c:pt idx="963">
                  <c:v>0.9846278317152104</c:v>
                </c:pt>
                <c:pt idx="964">
                  <c:v>0.9846278317152104</c:v>
                </c:pt>
                <c:pt idx="965">
                  <c:v>0.98543689320388361</c:v>
                </c:pt>
                <c:pt idx="966">
                  <c:v>0.9862459546925566</c:v>
                </c:pt>
                <c:pt idx="967">
                  <c:v>0.98705501618122982</c:v>
                </c:pt>
                <c:pt idx="968">
                  <c:v>0.98867313915857735</c:v>
                </c:pt>
                <c:pt idx="969">
                  <c:v>0.99029126213592233</c:v>
                </c:pt>
                <c:pt idx="970">
                  <c:v>0.99029126213592233</c:v>
                </c:pt>
                <c:pt idx="971">
                  <c:v>0.99110032362459666</c:v>
                </c:pt>
                <c:pt idx="972">
                  <c:v>0.99190938511326721</c:v>
                </c:pt>
                <c:pt idx="973">
                  <c:v>0.99271844660194153</c:v>
                </c:pt>
                <c:pt idx="974">
                  <c:v>0.9943365695792864</c:v>
                </c:pt>
                <c:pt idx="975">
                  <c:v>0.99514563106796117</c:v>
                </c:pt>
                <c:pt idx="976">
                  <c:v>0.9959546925566346</c:v>
                </c:pt>
                <c:pt idx="977">
                  <c:v>0.99676375404530748</c:v>
                </c:pt>
                <c:pt idx="978">
                  <c:v>0.99757281553398069</c:v>
                </c:pt>
                <c:pt idx="979">
                  <c:v>0.99838187702265357</c:v>
                </c:pt>
                <c:pt idx="980">
                  <c:v>0.9991909385113269</c:v>
                </c:pt>
                <c:pt idx="981">
                  <c:v>1</c:v>
                </c:pt>
              </c:numCache>
            </c:numRef>
          </c:yVal>
          <c:smooth val="1"/>
        </c:ser>
        <c:ser>
          <c:idx val="6"/>
          <c:order val="6"/>
          <c:tx>
            <c:v>FRS + ABI</c:v>
          </c:tx>
          <c:marker>
            <c:symbol val="none"/>
          </c:marker>
          <c:xVal>
            <c:numRef>
              <c:f>Sheet1!$N$2:$N$1330</c:f>
              <c:numCache>
                <c:formatCode>General</c:formatCode>
                <c:ptCount val="13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1.0526315789473687E-2</c:v>
                </c:pt>
                <c:pt idx="11">
                  <c:v>1.0526315789473687E-2</c:v>
                </c:pt>
                <c:pt idx="12">
                  <c:v>1.0526315789473687E-2</c:v>
                </c:pt>
                <c:pt idx="13">
                  <c:v>1.0526315789473687E-2</c:v>
                </c:pt>
                <c:pt idx="14">
                  <c:v>1.0526315789473687E-2</c:v>
                </c:pt>
                <c:pt idx="15">
                  <c:v>1.0526315789473687E-2</c:v>
                </c:pt>
                <c:pt idx="16">
                  <c:v>1.0526315789473687E-2</c:v>
                </c:pt>
                <c:pt idx="17">
                  <c:v>1.0526315789473687E-2</c:v>
                </c:pt>
                <c:pt idx="18">
                  <c:v>1.0526315789473687E-2</c:v>
                </c:pt>
                <c:pt idx="19">
                  <c:v>1.0526315789473687E-2</c:v>
                </c:pt>
                <c:pt idx="20">
                  <c:v>1.0526315789473687E-2</c:v>
                </c:pt>
                <c:pt idx="21">
                  <c:v>1.0526315789473687E-2</c:v>
                </c:pt>
                <c:pt idx="22">
                  <c:v>1.0526315789473687E-2</c:v>
                </c:pt>
                <c:pt idx="23">
                  <c:v>1.0526315789473687E-2</c:v>
                </c:pt>
                <c:pt idx="24">
                  <c:v>1.0526315789473687E-2</c:v>
                </c:pt>
                <c:pt idx="25">
                  <c:v>1.0526315789473687E-2</c:v>
                </c:pt>
                <c:pt idx="26">
                  <c:v>1.0526315789473687E-2</c:v>
                </c:pt>
                <c:pt idx="27">
                  <c:v>1.0526315789473687E-2</c:v>
                </c:pt>
                <c:pt idx="28">
                  <c:v>1.0526315789473687E-2</c:v>
                </c:pt>
                <c:pt idx="29">
                  <c:v>1.0526315789473687E-2</c:v>
                </c:pt>
                <c:pt idx="30">
                  <c:v>1.0526315789473687E-2</c:v>
                </c:pt>
                <c:pt idx="31">
                  <c:v>1.0526315789473687E-2</c:v>
                </c:pt>
                <c:pt idx="32">
                  <c:v>1.0526315789473687E-2</c:v>
                </c:pt>
                <c:pt idx="33">
                  <c:v>1.0526315789473687E-2</c:v>
                </c:pt>
                <c:pt idx="34">
                  <c:v>1.0526315789473687E-2</c:v>
                </c:pt>
                <c:pt idx="35">
                  <c:v>1.0526315789473687E-2</c:v>
                </c:pt>
                <c:pt idx="36">
                  <c:v>1.0526315789473687E-2</c:v>
                </c:pt>
                <c:pt idx="37">
                  <c:v>1.0526315789473687E-2</c:v>
                </c:pt>
                <c:pt idx="38">
                  <c:v>1.0526315789473687E-2</c:v>
                </c:pt>
                <c:pt idx="39">
                  <c:v>1.0526315789473687E-2</c:v>
                </c:pt>
                <c:pt idx="40">
                  <c:v>1.0526315789473687E-2</c:v>
                </c:pt>
                <c:pt idx="41">
                  <c:v>1.0526315789473687E-2</c:v>
                </c:pt>
                <c:pt idx="42">
                  <c:v>1.0526315789473687E-2</c:v>
                </c:pt>
                <c:pt idx="43">
                  <c:v>1.0526315789473687E-2</c:v>
                </c:pt>
                <c:pt idx="44">
                  <c:v>1.0526315789473687E-2</c:v>
                </c:pt>
                <c:pt idx="45">
                  <c:v>1.0526315789473687E-2</c:v>
                </c:pt>
                <c:pt idx="46">
                  <c:v>1.0526315789473687E-2</c:v>
                </c:pt>
                <c:pt idx="47">
                  <c:v>1.0526315789473687E-2</c:v>
                </c:pt>
                <c:pt idx="48">
                  <c:v>1.0526315789473687E-2</c:v>
                </c:pt>
                <c:pt idx="49">
                  <c:v>1.0526315789473687E-2</c:v>
                </c:pt>
                <c:pt idx="50">
                  <c:v>1.0526315789473687E-2</c:v>
                </c:pt>
                <c:pt idx="51">
                  <c:v>1.0526315789473687E-2</c:v>
                </c:pt>
                <c:pt idx="52">
                  <c:v>1.0526315789473687E-2</c:v>
                </c:pt>
                <c:pt idx="53">
                  <c:v>1.0526315789473687E-2</c:v>
                </c:pt>
                <c:pt idx="54">
                  <c:v>1.0526315789473687E-2</c:v>
                </c:pt>
                <c:pt idx="55">
                  <c:v>1.0526315789473687E-2</c:v>
                </c:pt>
                <c:pt idx="56">
                  <c:v>1.0526315789473687E-2</c:v>
                </c:pt>
                <c:pt idx="57">
                  <c:v>1.0526315789473687E-2</c:v>
                </c:pt>
                <c:pt idx="58">
                  <c:v>1.0526315789473687E-2</c:v>
                </c:pt>
                <c:pt idx="59">
                  <c:v>1.0526315789473687E-2</c:v>
                </c:pt>
                <c:pt idx="60">
                  <c:v>1.0526315789473687E-2</c:v>
                </c:pt>
                <c:pt idx="61">
                  <c:v>1.0526315789473687E-2</c:v>
                </c:pt>
                <c:pt idx="62">
                  <c:v>1.0526315789473687E-2</c:v>
                </c:pt>
                <c:pt idx="63">
                  <c:v>1.0526315789473687E-2</c:v>
                </c:pt>
                <c:pt idx="64">
                  <c:v>1.0526315789473687E-2</c:v>
                </c:pt>
                <c:pt idx="65">
                  <c:v>1.0526315789473687E-2</c:v>
                </c:pt>
                <c:pt idx="66">
                  <c:v>1.0526315789473687E-2</c:v>
                </c:pt>
                <c:pt idx="67">
                  <c:v>1.0526315789473687E-2</c:v>
                </c:pt>
                <c:pt idx="68">
                  <c:v>1.0526315789473687E-2</c:v>
                </c:pt>
                <c:pt idx="69">
                  <c:v>1.0526315789473687E-2</c:v>
                </c:pt>
                <c:pt idx="70">
                  <c:v>1.0526315789473687E-2</c:v>
                </c:pt>
                <c:pt idx="71">
                  <c:v>1.0526315789473687E-2</c:v>
                </c:pt>
                <c:pt idx="72">
                  <c:v>1.0526315789473687E-2</c:v>
                </c:pt>
                <c:pt idx="73">
                  <c:v>1.0526315789473687E-2</c:v>
                </c:pt>
                <c:pt idx="74">
                  <c:v>1.0526315789473687E-2</c:v>
                </c:pt>
                <c:pt idx="75">
                  <c:v>1.0526315789473687E-2</c:v>
                </c:pt>
                <c:pt idx="76">
                  <c:v>1.0526315789473687E-2</c:v>
                </c:pt>
                <c:pt idx="77">
                  <c:v>1.0526315789473687E-2</c:v>
                </c:pt>
                <c:pt idx="78">
                  <c:v>1.0526315789473687E-2</c:v>
                </c:pt>
                <c:pt idx="79">
                  <c:v>1.0526315789473687E-2</c:v>
                </c:pt>
                <c:pt idx="80">
                  <c:v>1.0526315789473687E-2</c:v>
                </c:pt>
                <c:pt idx="81">
                  <c:v>1.0526315789473687E-2</c:v>
                </c:pt>
                <c:pt idx="82">
                  <c:v>1.0526315789473687E-2</c:v>
                </c:pt>
                <c:pt idx="83">
                  <c:v>1.0526315789473687E-2</c:v>
                </c:pt>
                <c:pt idx="84">
                  <c:v>1.0526315789473687E-2</c:v>
                </c:pt>
                <c:pt idx="85">
                  <c:v>1.0526315789473687E-2</c:v>
                </c:pt>
                <c:pt idx="86">
                  <c:v>1.0526315789473687E-2</c:v>
                </c:pt>
                <c:pt idx="87">
                  <c:v>1.0526315789473687E-2</c:v>
                </c:pt>
                <c:pt idx="88">
                  <c:v>1.0526315789473687E-2</c:v>
                </c:pt>
                <c:pt idx="89">
                  <c:v>1.0526315789473687E-2</c:v>
                </c:pt>
                <c:pt idx="90">
                  <c:v>1.0526315789473687E-2</c:v>
                </c:pt>
                <c:pt idx="91">
                  <c:v>1.0526315789473687E-2</c:v>
                </c:pt>
                <c:pt idx="92">
                  <c:v>1.0526315789473687E-2</c:v>
                </c:pt>
                <c:pt idx="93">
                  <c:v>1.0526315789473687E-2</c:v>
                </c:pt>
                <c:pt idx="94">
                  <c:v>1.0526315789473687E-2</c:v>
                </c:pt>
                <c:pt idx="95">
                  <c:v>1.0526315789473687E-2</c:v>
                </c:pt>
                <c:pt idx="96">
                  <c:v>1.0526315789473687E-2</c:v>
                </c:pt>
                <c:pt idx="97">
                  <c:v>1.0526315789473687E-2</c:v>
                </c:pt>
                <c:pt idx="98">
                  <c:v>1.0526315789473687E-2</c:v>
                </c:pt>
                <c:pt idx="99">
                  <c:v>1.0526315789473687E-2</c:v>
                </c:pt>
                <c:pt idx="100">
                  <c:v>1.0526315789473687E-2</c:v>
                </c:pt>
                <c:pt idx="101">
                  <c:v>1.0526315789473687E-2</c:v>
                </c:pt>
                <c:pt idx="102">
                  <c:v>1.0526315789473687E-2</c:v>
                </c:pt>
                <c:pt idx="103">
                  <c:v>1.0526315789473687E-2</c:v>
                </c:pt>
                <c:pt idx="104">
                  <c:v>1.0526315789473687E-2</c:v>
                </c:pt>
                <c:pt idx="105">
                  <c:v>1.0526315789473687E-2</c:v>
                </c:pt>
                <c:pt idx="106">
                  <c:v>1.0526315789473687E-2</c:v>
                </c:pt>
                <c:pt idx="107">
                  <c:v>1.0526315789473687E-2</c:v>
                </c:pt>
                <c:pt idx="108">
                  <c:v>1.0526315789473687E-2</c:v>
                </c:pt>
                <c:pt idx="109">
                  <c:v>1.0526315789473687E-2</c:v>
                </c:pt>
                <c:pt idx="110">
                  <c:v>1.0526315789473687E-2</c:v>
                </c:pt>
                <c:pt idx="111">
                  <c:v>1.0526315789473687E-2</c:v>
                </c:pt>
                <c:pt idx="112">
                  <c:v>1.0526315789473687E-2</c:v>
                </c:pt>
                <c:pt idx="113">
                  <c:v>1.0526315789473687E-2</c:v>
                </c:pt>
                <c:pt idx="114">
                  <c:v>1.0526315789473687E-2</c:v>
                </c:pt>
                <c:pt idx="115">
                  <c:v>1.0526315789473687E-2</c:v>
                </c:pt>
                <c:pt idx="116">
                  <c:v>1.0526315789473687E-2</c:v>
                </c:pt>
                <c:pt idx="117">
                  <c:v>1.0526315789473687E-2</c:v>
                </c:pt>
                <c:pt idx="118">
                  <c:v>1.0526315789473687E-2</c:v>
                </c:pt>
                <c:pt idx="119">
                  <c:v>1.0526315789473687E-2</c:v>
                </c:pt>
                <c:pt idx="120">
                  <c:v>1.0526315789473687E-2</c:v>
                </c:pt>
                <c:pt idx="121">
                  <c:v>1.0526315789473687E-2</c:v>
                </c:pt>
                <c:pt idx="122">
                  <c:v>2.1052631578947382E-2</c:v>
                </c:pt>
                <c:pt idx="123">
                  <c:v>2.1052631578947382E-2</c:v>
                </c:pt>
                <c:pt idx="124">
                  <c:v>2.1052631578947382E-2</c:v>
                </c:pt>
                <c:pt idx="125">
                  <c:v>2.1052631578947382E-2</c:v>
                </c:pt>
                <c:pt idx="126">
                  <c:v>2.1052631578947382E-2</c:v>
                </c:pt>
                <c:pt idx="127">
                  <c:v>2.1052631578947382E-2</c:v>
                </c:pt>
                <c:pt idx="128">
                  <c:v>2.1052631578947382E-2</c:v>
                </c:pt>
                <c:pt idx="129">
                  <c:v>2.1052631578947382E-2</c:v>
                </c:pt>
                <c:pt idx="130">
                  <c:v>2.1052631578947382E-2</c:v>
                </c:pt>
                <c:pt idx="131">
                  <c:v>3.1578947368421151E-2</c:v>
                </c:pt>
                <c:pt idx="132">
                  <c:v>3.1578947368421151E-2</c:v>
                </c:pt>
                <c:pt idx="133">
                  <c:v>3.1578947368421151E-2</c:v>
                </c:pt>
                <c:pt idx="134">
                  <c:v>3.1578947368421151E-2</c:v>
                </c:pt>
                <c:pt idx="135">
                  <c:v>3.1578947368421151E-2</c:v>
                </c:pt>
                <c:pt idx="136">
                  <c:v>3.1578947368421151E-2</c:v>
                </c:pt>
                <c:pt idx="137">
                  <c:v>3.1578947368421151E-2</c:v>
                </c:pt>
                <c:pt idx="138">
                  <c:v>3.1578947368421151E-2</c:v>
                </c:pt>
                <c:pt idx="139">
                  <c:v>3.1578947368421151E-2</c:v>
                </c:pt>
                <c:pt idx="140">
                  <c:v>3.1578947368421151E-2</c:v>
                </c:pt>
                <c:pt idx="141">
                  <c:v>3.1578947368421151E-2</c:v>
                </c:pt>
                <c:pt idx="142">
                  <c:v>3.1578947368421151E-2</c:v>
                </c:pt>
                <c:pt idx="143">
                  <c:v>3.1578947368421151E-2</c:v>
                </c:pt>
                <c:pt idx="144">
                  <c:v>3.1578947368421151E-2</c:v>
                </c:pt>
                <c:pt idx="145">
                  <c:v>3.1578947368421151E-2</c:v>
                </c:pt>
                <c:pt idx="146">
                  <c:v>3.1578947368421151E-2</c:v>
                </c:pt>
                <c:pt idx="147">
                  <c:v>3.1578947368421151E-2</c:v>
                </c:pt>
                <c:pt idx="148">
                  <c:v>3.1578947368421151E-2</c:v>
                </c:pt>
                <c:pt idx="149">
                  <c:v>3.1578947368421151E-2</c:v>
                </c:pt>
                <c:pt idx="150">
                  <c:v>3.1578947368421151E-2</c:v>
                </c:pt>
                <c:pt idx="151">
                  <c:v>3.1578947368421151E-2</c:v>
                </c:pt>
                <c:pt idx="152">
                  <c:v>3.1578947368421151E-2</c:v>
                </c:pt>
                <c:pt idx="153">
                  <c:v>3.1578947368421151E-2</c:v>
                </c:pt>
                <c:pt idx="154">
                  <c:v>3.1578947368421151E-2</c:v>
                </c:pt>
                <c:pt idx="155">
                  <c:v>3.1578947368421151E-2</c:v>
                </c:pt>
                <c:pt idx="156">
                  <c:v>3.1578947368421151E-2</c:v>
                </c:pt>
                <c:pt idx="157">
                  <c:v>3.1578947368421151E-2</c:v>
                </c:pt>
                <c:pt idx="158">
                  <c:v>3.1578947368421151E-2</c:v>
                </c:pt>
                <c:pt idx="159">
                  <c:v>3.1578947368421151E-2</c:v>
                </c:pt>
                <c:pt idx="160">
                  <c:v>3.1578947368421151E-2</c:v>
                </c:pt>
                <c:pt idx="161">
                  <c:v>3.1578947368421151E-2</c:v>
                </c:pt>
                <c:pt idx="162">
                  <c:v>3.1578947368421151E-2</c:v>
                </c:pt>
                <c:pt idx="163">
                  <c:v>3.1578947368421151E-2</c:v>
                </c:pt>
                <c:pt idx="164">
                  <c:v>3.1578947368421151E-2</c:v>
                </c:pt>
                <c:pt idx="165">
                  <c:v>3.1578947368421151E-2</c:v>
                </c:pt>
                <c:pt idx="166">
                  <c:v>3.1578947368421151E-2</c:v>
                </c:pt>
                <c:pt idx="167">
                  <c:v>3.1578947368421151E-2</c:v>
                </c:pt>
                <c:pt idx="168">
                  <c:v>3.1578947368421151E-2</c:v>
                </c:pt>
                <c:pt idx="169">
                  <c:v>3.1578947368421151E-2</c:v>
                </c:pt>
                <c:pt idx="170">
                  <c:v>3.1578947368421151E-2</c:v>
                </c:pt>
                <c:pt idx="171">
                  <c:v>3.1578947368421151E-2</c:v>
                </c:pt>
                <c:pt idx="172">
                  <c:v>3.1578947368421151E-2</c:v>
                </c:pt>
                <c:pt idx="173">
                  <c:v>3.1578947368421151E-2</c:v>
                </c:pt>
                <c:pt idx="174">
                  <c:v>3.1578947368421151E-2</c:v>
                </c:pt>
                <c:pt idx="175">
                  <c:v>3.1578947368421151E-2</c:v>
                </c:pt>
                <c:pt idx="176">
                  <c:v>3.1578947368421151E-2</c:v>
                </c:pt>
                <c:pt idx="177">
                  <c:v>3.1578947368421151E-2</c:v>
                </c:pt>
                <c:pt idx="178">
                  <c:v>3.1578947368421151E-2</c:v>
                </c:pt>
                <c:pt idx="179">
                  <c:v>3.1578947368421151E-2</c:v>
                </c:pt>
                <c:pt idx="180">
                  <c:v>3.1578947368421151E-2</c:v>
                </c:pt>
                <c:pt idx="181">
                  <c:v>3.1578947368421151E-2</c:v>
                </c:pt>
                <c:pt idx="182">
                  <c:v>3.1578947368421151E-2</c:v>
                </c:pt>
                <c:pt idx="183">
                  <c:v>3.1578947368421151E-2</c:v>
                </c:pt>
                <c:pt idx="184">
                  <c:v>3.1578947368421151E-2</c:v>
                </c:pt>
                <c:pt idx="185">
                  <c:v>3.1578947368421151E-2</c:v>
                </c:pt>
                <c:pt idx="186">
                  <c:v>3.1578947368421151E-2</c:v>
                </c:pt>
                <c:pt idx="187">
                  <c:v>3.1578947368421151E-2</c:v>
                </c:pt>
                <c:pt idx="188">
                  <c:v>3.1578947368421151E-2</c:v>
                </c:pt>
                <c:pt idx="189">
                  <c:v>3.1578947368421151E-2</c:v>
                </c:pt>
                <c:pt idx="190">
                  <c:v>3.1578947368421151E-2</c:v>
                </c:pt>
                <c:pt idx="191">
                  <c:v>3.1578947368421151E-2</c:v>
                </c:pt>
                <c:pt idx="192">
                  <c:v>3.1578947368421151E-2</c:v>
                </c:pt>
                <c:pt idx="193">
                  <c:v>3.1578947368421151E-2</c:v>
                </c:pt>
                <c:pt idx="194">
                  <c:v>3.1578947368421151E-2</c:v>
                </c:pt>
                <c:pt idx="195">
                  <c:v>3.1578947368421151E-2</c:v>
                </c:pt>
                <c:pt idx="196">
                  <c:v>3.1578947368421151E-2</c:v>
                </c:pt>
                <c:pt idx="197">
                  <c:v>3.1578947368421151E-2</c:v>
                </c:pt>
                <c:pt idx="198">
                  <c:v>3.1578947368421151E-2</c:v>
                </c:pt>
                <c:pt idx="199">
                  <c:v>3.1578947368421151E-2</c:v>
                </c:pt>
                <c:pt idx="200">
                  <c:v>3.1578947368421151E-2</c:v>
                </c:pt>
                <c:pt idx="201">
                  <c:v>3.1578947368421151E-2</c:v>
                </c:pt>
                <c:pt idx="202">
                  <c:v>3.1578947368421151E-2</c:v>
                </c:pt>
                <c:pt idx="203">
                  <c:v>3.1578947368421151E-2</c:v>
                </c:pt>
                <c:pt idx="204">
                  <c:v>3.1578947368421151E-2</c:v>
                </c:pt>
                <c:pt idx="205">
                  <c:v>3.1578947368421151E-2</c:v>
                </c:pt>
                <c:pt idx="206">
                  <c:v>3.1578947368421151E-2</c:v>
                </c:pt>
                <c:pt idx="207">
                  <c:v>3.1578947368421151E-2</c:v>
                </c:pt>
                <c:pt idx="208">
                  <c:v>3.1578947368421151E-2</c:v>
                </c:pt>
                <c:pt idx="209">
                  <c:v>4.2105263157894764E-2</c:v>
                </c:pt>
                <c:pt idx="210">
                  <c:v>4.2105263157894764E-2</c:v>
                </c:pt>
                <c:pt idx="211">
                  <c:v>4.2105263157894764E-2</c:v>
                </c:pt>
                <c:pt idx="212">
                  <c:v>4.2105263157894764E-2</c:v>
                </c:pt>
                <c:pt idx="213">
                  <c:v>4.2105263157894764E-2</c:v>
                </c:pt>
                <c:pt idx="214">
                  <c:v>4.2105263157894764E-2</c:v>
                </c:pt>
                <c:pt idx="215">
                  <c:v>4.2105263157894764E-2</c:v>
                </c:pt>
                <c:pt idx="216">
                  <c:v>4.2105263157894764E-2</c:v>
                </c:pt>
                <c:pt idx="217">
                  <c:v>4.2105263157894764E-2</c:v>
                </c:pt>
                <c:pt idx="218">
                  <c:v>4.2105263157894764E-2</c:v>
                </c:pt>
                <c:pt idx="219">
                  <c:v>4.2105263157894764E-2</c:v>
                </c:pt>
                <c:pt idx="220">
                  <c:v>4.2105263157894764E-2</c:v>
                </c:pt>
                <c:pt idx="221">
                  <c:v>4.2105263157894764E-2</c:v>
                </c:pt>
                <c:pt idx="222">
                  <c:v>4.2105263157894764E-2</c:v>
                </c:pt>
                <c:pt idx="223">
                  <c:v>4.2105263157894764E-2</c:v>
                </c:pt>
                <c:pt idx="224">
                  <c:v>4.2105263157894764E-2</c:v>
                </c:pt>
                <c:pt idx="225">
                  <c:v>4.2105263157894764E-2</c:v>
                </c:pt>
                <c:pt idx="226">
                  <c:v>4.2105263157894764E-2</c:v>
                </c:pt>
                <c:pt idx="227">
                  <c:v>4.2105263157894764E-2</c:v>
                </c:pt>
                <c:pt idx="228">
                  <c:v>4.2105263157894764E-2</c:v>
                </c:pt>
                <c:pt idx="229">
                  <c:v>4.2105263157894764E-2</c:v>
                </c:pt>
                <c:pt idx="230">
                  <c:v>5.2631578947368432E-2</c:v>
                </c:pt>
                <c:pt idx="231">
                  <c:v>5.2631578947368432E-2</c:v>
                </c:pt>
                <c:pt idx="232">
                  <c:v>5.2631578947368432E-2</c:v>
                </c:pt>
                <c:pt idx="233">
                  <c:v>5.2631578947368432E-2</c:v>
                </c:pt>
                <c:pt idx="234">
                  <c:v>5.2631578947368432E-2</c:v>
                </c:pt>
                <c:pt idx="235">
                  <c:v>5.2631578947368432E-2</c:v>
                </c:pt>
                <c:pt idx="236">
                  <c:v>5.2631578947368432E-2</c:v>
                </c:pt>
                <c:pt idx="237">
                  <c:v>5.2631578947368432E-2</c:v>
                </c:pt>
                <c:pt idx="238">
                  <c:v>5.2631578947368432E-2</c:v>
                </c:pt>
                <c:pt idx="239">
                  <c:v>5.2631578947368432E-2</c:v>
                </c:pt>
                <c:pt idx="240">
                  <c:v>5.2631578947368432E-2</c:v>
                </c:pt>
                <c:pt idx="241">
                  <c:v>5.2631578947368432E-2</c:v>
                </c:pt>
                <c:pt idx="242">
                  <c:v>5.2631578947368432E-2</c:v>
                </c:pt>
                <c:pt idx="243">
                  <c:v>5.2631578947368432E-2</c:v>
                </c:pt>
                <c:pt idx="244">
                  <c:v>5.2631578947368432E-2</c:v>
                </c:pt>
                <c:pt idx="245">
                  <c:v>5.2631578947368432E-2</c:v>
                </c:pt>
                <c:pt idx="246">
                  <c:v>5.2631578947368432E-2</c:v>
                </c:pt>
                <c:pt idx="247">
                  <c:v>5.2631578947368432E-2</c:v>
                </c:pt>
                <c:pt idx="248">
                  <c:v>5.2631578947368432E-2</c:v>
                </c:pt>
                <c:pt idx="249">
                  <c:v>5.2631578947368432E-2</c:v>
                </c:pt>
                <c:pt idx="250">
                  <c:v>5.2631578947368432E-2</c:v>
                </c:pt>
                <c:pt idx="251">
                  <c:v>6.3157894736842121E-2</c:v>
                </c:pt>
                <c:pt idx="252">
                  <c:v>6.3157894736842121E-2</c:v>
                </c:pt>
                <c:pt idx="253">
                  <c:v>6.3157894736842121E-2</c:v>
                </c:pt>
                <c:pt idx="254">
                  <c:v>6.3157894736842121E-2</c:v>
                </c:pt>
                <c:pt idx="255">
                  <c:v>6.3157894736842121E-2</c:v>
                </c:pt>
                <c:pt idx="256">
                  <c:v>6.3157894736842121E-2</c:v>
                </c:pt>
                <c:pt idx="257">
                  <c:v>6.3157894736842121E-2</c:v>
                </c:pt>
                <c:pt idx="258">
                  <c:v>6.3157894736842121E-2</c:v>
                </c:pt>
                <c:pt idx="259">
                  <c:v>6.3157894736842121E-2</c:v>
                </c:pt>
                <c:pt idx="260">
                  <c:v>6.3157894736842121E-2</c:v>
                </c:pt>
                <c:pt idx="261">
                  <c:v>6.3157894736842121E-2</c:v>
                </c:pt>
                <c:pt idx="262">
                  <c:v>6.3157894736842121E-2</c:v>
                </c:pt>
                <c:pt idx="263">
                  <c:v>6.3157894736842121E-2</c:v>
                </c:pt>
                <c:pt idx="264">
                  <c:v>6.3157894736842121E-2</c:v>
                </c:pt>
                <c:pt idx="265">
                  <c:v>7.368421052631581E-2</c:v>
                </c:pt>
                <c:pt idx="266">
                  <c:v>7.368421052631581E-2</c:v>
                </c:pt>
                <c:pt idx="267">
                  <c:v>7.368421052631581E-2</c:v>
                </c:pt>
                <c:pt idx="268">
                  <c:v>7.368421052631581E-2</c:v>
                </c:pt>
                <c:pt idx="269">
                  <c:v>7.368421052631581E-2</c:v>
                </c:pt>
                <c:pt idx="270">
                  <c:v>7.368421052631581E-2</c:v>
                </c:pt>
                <c:pt idx="271">
                  <c:v>7.368421052631581E-2</c:v>
                </c:pt>
                <c:pt idx="272">
                  <c:v>7.368421052631581E-2</c:v>
                </c:pt>
                <c:pt idx="273">
                  <c:v>7.368421052631581E-2</c:v>
                </c:pt>
                <c:pt idx="274">
                  <c:v>7.368421052631581E-2</c:v>
                </c:pt>
                <c:pt idx="275">
                  <c:v>7.368421052631581E-2</c:v>
                </c:pt>
                <c:pt idx="276">
                  <c:v>8.4210526315789527E-2</c:v>
                </c:pt>
                <c:pt idx="277">
                  <c:v>8.4210526315789527E-2</c:v>
                </c:pt>
                <c:pt idx="278">
                  <c:v>8.4210526315789527E-2</c:v>
                </c:pt>
                <c:pt idx="279">
                  <c:v>8.4210526315789527E-2</c:v>
                </c:pt>
                <c:pt idx="280">
                  <c:v>8.4210526315789527E-2</c:v>
                </c:pt>
                <c:pt idx="281">
                  <c:v>8.4210526315789527E-2</c:v>
                </c:pt>
                <c:pt idx="282">
                  <c:v>8.4210526315789527E-2</c:v>
                </c:pt>
                <c:pt idx="283">
                  <c:v>8.4210526315789527E-2</c:v>
                </c:pt>
                <c:pt idx="284">
                  <c:v>8.4210526315789527E-2</c:v>
                </c:pt>
                <c:pt idx="285">
                  <c:v>8.4210526315789527E-2</c:v>
                </c:pt>
                <c:pt idx="286">
                  <c:v>8.4210526315789527E-2</c:v>
                </c:pt>
                <c:pt idx="287">
                  <c:v>8.4210526315789527E-2</c:v>
                </c:pt>
                <c:pt idx="288">
                  <c:v>8.4210526315789527E-2</c:v>
                </c:pt>
                <c:pt idx="289">
                  <c:v>8.4210526315789527E-2</c:v>
                </c:pt>
                <c:pt idx="290">
                  <c:v>8.4210526315789527E-2</c:v>
                </c:pt>
                <c:pt idx="291">
                  <c:v>9.4736842105263772E-2</c:v>
                </c:pt>
                <c:pt idx="292">
                  <c:v>9.4736842105263772E-2</c:v>
                </c:pt>
                <c:pt idx="293">
                  <c:v>9.4736842105263772E-2</c:v>
                </c:pt>
                <c:pt idx="294">
                  <c:v>9.4736842105263772E-2</c:v>
                </c:pt>
                <c:pt idx="295">
                  <c:v>9.4736842105263772E-2</c:v>
                </c:pt>
                <c:pt idx="296">
                  <c:v>0.10526315789473686</c:v>
                </c:pt>
                <c:pt idx="297">
                  <c:v>0.10526315789473686</c:v>
                </c:pt>
                <c:pt idx="298">
                  <c:v>0.10526315789473686</c:v>
                </c:pt>
                <c:pt idx="299">
                  <c:v>0.10526315789473686</c:v>
                </c:pt>
                <c:pt idx="300">
                  <c:v>0.10526315789473686</c:v>
                </c:pt>
                <c:pt idx="301">
                  <c:v>0.10526315789473686</c:v>
                </c:pt>
                <c:pt idx="302">
                  <c:v>0.10526315789473686</c:v>
                </c:pt>
                <c:pt idx="303">
                  <c:v>0.10526315789473686</c:v>
                </c:pt>
                <c:pt idx="304">
                  <c:v>0.10526315789473686</c:v>
                </c:pt>
                <c:pt idx="305">
                  <c:v>0.10526315789473686</c:v>
                </c:pt>
                <c:pt idx="306">
                  <c:v>0.10526315789473686</c:v>
                </c:pt>
                <c:pt idx="307">
                  <c:v>0.10526315789473686</c:v>
                </c:pt>
                <c:pt idx="308">
                  <c:v>0.10526315789473686</c:v>
                </c:pt>
                <c:pt idx="309">
                  <c:v>0.10526315789473686</c:v>
                </c:pt>
                <c:pt idx="310">
                  <c:v>0.10526315789473686</c:v>
                </c:pt>
                <c:pt idx="311">
                  <c:v>0.10526315789473686</c:v>
                </c:pt>
                <c:pt idx="312">
                  <c:v>0.10526315789473686</c:v>
                </c:pt>
                <c:pt idx="313">
                  <c:v>0.10526315789473686</c:v>
                </c:pt>
                <c:pt idx="314">
                  <c:v>0.10526315789473686</c:v>
                </c:pt>
                <c:pt idx="315">
                  <c:v>0.10526315789473686</c:v>
                </c:pt>
                <c:pt idx="316">
                  <c:v>0.10526315789473686</c:v>
                </c:pt>
                <c:pt idx="317">
                  <c:v>0.10526315789473686</c:v>
                </c:pt>
                <c:pt idx="318">
                  <c:v>0.10526315789473686</c:v>
                </c:pt>
                <c:pt idx="319">
                  <c:v>0.10526315789473686</c:v>
                </c:pt>
                <c:pt idx="320">
                  <c:v>0.10526315789473686</c:v>
                </c:pt>
                <c:pt idx="321">
                  <c:v>0.10526315789473686</c:v>
                </c:pt>
                <c:pt idx="322">
                  <c:v>0.10526315789473686</c:v>
                </c:pt>
                <c:pt idx="323">
                  <c:v>0.10526315789473686</c:v>
                </c:pt>
                <c:pt idx="324">
                  <c:v>0.10526315789473686</c:v>
                </c:pt>
                <c:pt idx="325">
                  <c:v>0.10526315789473686</c:v>
                </c:pt>
                <c:pt idx="326">
                  <c:v>0.10526315789473686</c:v>
                </c:pt>
                <c:pt idx="327">
                  <c:v>0.10526315789473686</c:v>
                </c:pt>
                <c:pt idx="328">
                  <c:v>0.10526315789473686</c:v>
                </c:pt>
                <c:pt idx="329">
                  <c:v>0.10526315789473686</c:v>
                </c:pt>
                <c:pt idx="330">
                  <c:v>0.10526315789473686</c:v>
                </c:pt>
                <c:pt idx="331">
                  <c:v>0.10526315789473686</c:v>
                </c:pt>
                <c:pt idx="332">
                  <c:v>0.10526315789473686</c:v>
                </c:pt>
                <c:pt idx="333">
                  <c:v>0.11578947368421059</c:v>
                </c:pt>
                <c:pt idx="334">
                  <c:v>0.11578947368421059</c:v>
                </c:pt>
                <c:pt idx="335">
                  <c:v>0.11578947368421059</c:v>
                </c:pt>
                <c:pt idx="336">
                  <c:v>0.11578947368421059</c:v>
                </c:pt>
                <c:pt idx="337">
                  <c:v>0.12631578947368419</c:v>
                </c:pt>
                <c:pt idx="338">
                  <c:v>0.12631578947368419</c:v>
                </c:pt>
                <c:pt idx="339">
                  <c:v>0.12631578947368419</c:v>
                </c:pt>
                <c:pt idx="340">
                  <c:v>0.12631578947368419</c:v>
                </c:pt>
                <c:pt idx="341">
                  <c:v>0.12631578947368419</c:v>
                </c:pt>
                <c:pt idx="342">
                  <c:v>0.12631578947368419</c:v>
                </c:pt>
                <c:pt idx="343">
                  <c:v>0.12631578947368419</c:v>
                </c:pt>
                <c:pt idx="344">
                  <c:v>0.12631578947368419</c:v>
                </c:pt>
                <c:pt idx="345">
                  <c:v>0.12631578947368419</c:v>
                </c:pt>
                <c:pt idx="346">
                  <c:v>0.12631578947368419</c:v>
                </c:pt>
                <c:pt idx="347">
                  <c:v>0.12631578947368419</c:v>
                </c:pt>
                <c:pt idx="348">
                  <c:v>0.12631578947368419</c:v>
                </c:pt>
                <c:pt idx="349">
                  <c:v>0.12631578947368419</c:v>
                </c:pt>
                <c:pt idx="350">
                  <c:v>0.12631578947368419</c:v>
                </c:pt>
                <c:pt idx="351">
                  <c:v>0.12631578947368419</c:v>
                </c:pt>
                <c:pt idx="352">
                  <c:v>0.12631578947368419</c:v>
                </c:pt>
                <c:pt idx="353">
                  <c:v>0.12631578947368419</c:v>
                </c:pt>
                <c:pt idx="354">
                  <c:v>0.12631578947368419</c:v>
                </c:pt>
                <c:pt idx="355">
                  <c:v>0.12631578947368419</c:v>
                </c:pt>
                <c:pt idx="356">
                  <c:v>0.12631578947368419</c:v>
                </c:pt>
                <c:pt idx="357">
                  <c:v>0.12631578947368419</c:v>
                </c:pt>
                <c:pt idx="358">
                  <c:v>0.12631578947368419</c:v>
                </c:pt>
                <c:pt idx="359">
                  <c:v>0.12631578947368419</c:v>
                </c:pt>
                <c:pt idx="360">
                  <c:v>0.12631578947368419</c:v>
                </c:pt>
                <c:pt idx="361">
                  <c:v>0.12631578947368419</c:v>
                </c:pt>
                <c:pt idx="362">
                  <c:v>0.12631578947368419</c:v>
                </c:pt>
                <c:pt idx="363">
                  <c:v>0.12631578947368419</c:v>
                </c:pt>
                <c:pt idx="364">
                  <c:v>0.12631578947368419</c:v>
                </c:pt>
                <c:pt idx="365">
                  <c:v>0.12631578947368419</c:v>
                </c:pt>
                <c:pt idx="366">
                  <c:v>0.12631578947368419</c:v>
                </c:pt>
                <c:pt idx="367">
                  <c:v>0.12631578947368419</c:v>
                </c:pt>
                <c:pt idx="368">
                  <c:v>0.12631578947368419</c:v>
                </c:pt>
                <c:pt idx="369">
                  <c:v>0.12631578947368419</c:v>
                </c:pt>
                <c:pt idx="370">
                  <c:v>0.12631578947368419</c:v>
                </c:pt>
                <c:pt idx="371">
                  <c:v>0.12631578947368419</c:v>
                </c:pt>
                <c:pt idx="372">
                  <c:v>0.12631578947368419</c:v>
                </c:pt>
                <c:pt idx="373">
                  <c:v>0.12631578947368419</c:v>
                </c:pt>
                <c:pt idx="374">
                  <c:v>0.12631578947368419</c:v>
                </c:pt>
                <c:pt idx="375">
                  <c:v>0.12631578947368419</c:v>
                </c:pt>
                <c:pt idx="376">
                  <c:v>0.12631578947368419</c:v>
                </c:pt>
                <c:pt idx="377">
                  <c:v>0.12631578947368419</c:v>
                </c:pt>
                <c:pt idx="378">
                  <c:v>0.12631578947368419</c:v>
                </c:pt>
                <c:pt idx="379">
                  <c:v>0.12631578947368419</c:v>
                </c:pt>
                <c:pt idx="380">
                  <c:v>0.12631578947368419</c:v>
                </c:pt>
                <c:pt idx="381">
                  <c:v>0.12631578947368419</c:v>
                </c:pt>
                <c:pt idx="382">
                  <c:v>0.12631578947368419</c:v>
                </c:pt>
                <c:pt idx="383">
                  <c:v>0.12631578947368419</c:v>
                </c:pt>
                <c:pt idx="384">
                  <c:v>0.12631578947368419</c:v>
                </c:pt>
                <c:pt idx="385">
                  <c:v>0.12631578947368419</c:v>
                </c:pt>
                <c:pt idx="386">
                  <c:v>0.12631578947368419</c:v>
                </c:pt>
                <c:pt idx="387">
                  <c:v>0.12631578947368419</c:v>
                </c:pt>
                <c:pt idx="388">
                  <c:v>0.12631578947368419</c:v>
                </c:pt>
                <c:pt idx="389">
                  <c:v>0.12631578947368419</c:v>
                </c:pt>
                <c:pt idx="390">
                  <c:v>0.12631578947368419</c:v>
                </c:pt>
                <c:pt idx="391">
                  <c:v>0.12631578947368419</c:v>
                </c:pt>
                <c:pt idx="392">
                  <c:v>0.13684210526315788</c:v>
                </c:pt>
                <c:pt idx="393">
                  <c:v>0.13684210526315788</c:v>
                </c:pt>
                <c:pt idx="394">
                  <c:v>0.13684210526315788</c:v>
                </c:pt>
                <c:pt idx="395">
                  <c:v>0.13684210526315788</c:v>
                </c:pt>
                <c:pt idx="396">
                  <c:v>0.13684210526315788</c:v>
                </c:pt>
                <c:pt idx="397">
                  <c:v>0.14736842105263201</c:v>
                </c:pt>
                <c:pt idx="398">
                  <c:v>0.14736842105263201</c:v>
                </c:pt>
                <c:pt idx="399">
                  <c:v>0.14736842105263201</c:v>
                </c:pt>
                <c:pt idx="400">
                  <c:v>0.14736842105263201</c:v>
                </c:pt>
                <c:pt idx="401">
                  <c:v>0.14736842105263201</c:v>
                </c:pt>
                <c:pt idx="402">
                  <c:v>0.14736842105263201</c:v>
                </c:pt>
                <c:pt idx="403">
                  <c:v>0.14736842105263201</c:v>
                </c:pt>
                <c:pt idx="404">
                  <c:v>0.14736842105263201</c:v>
                </c:pt>
                <c:pt idx="405">
                  <c:v>0.14736842105263201</c:v>
                </c:pt>
                <c:pt idx="406">
                  <c:v>0.14736842105263201</c:v>
                </c:pt>
                <c:pt idx="407">
                  <c:v>0.14736842105263201</c:v>
                </c:pt>
                <c:pt idx="408">
                  <c:v>0.14736842105263201</c:v>
                </c:pt>
                <c:pt idx="409">
                  <c:v>0.14736842105263201</c:v>
                </c:pt>
                <c:pt idx="410">
                  <c:v>0.14736842105263201</c:v>
                </c:pt>
                <c:pt idx="411">
                  <c:v>0.14736842105263201</c:v>
                </c:pt>
                <c:pt idx="412">
                  <c:v>0.14736842105263201</c:v>
                </c:pt>
                <c:pt idx="413">
                  <c:v>0.14736842105263201</c:v>
                </c:pt>
                <c:pt idx="414">
                  <c:v>0.14736842105263201</c:v>
                </c:pt>
                <c:pt idx="415">
                  <c:v>0.14736842105263201</c:v>
                </c:pt>
                <c:pt idx="416">
                  <c:v>0.14736842105263201</c:v>
                </c:pt>
                <c:pt idx="417">
                  <c:v>0.14736842105263201</c:v>
                </c:pt>
                <c:pt idx="418">
                  <c:v>0.14736842105263201</c:v>
                </c:pt>
                <c:pt idx="419">
                  <c:v>0.14736842105263201</c:v>
                </c:pt>
                <c:pt idx="420">
                  <c:v>0.14736842105263201</c:v>
                </c:pt>
                <c:pt idx="421">
                  <c:v>0.14736842105263201</c:v>
                </c:pt>
                <c:pt idx="422">
                  <c:v>0.14736842105263201</c:v>
                </c:pt>
                <c:pt idx="423">
                  <c:v>0.14736842105263201</c:v>
                </c:pt>
                <c:pt idx="424">
                  <c:v>0.14736842105263201</c:v>
                </c:pt>
                <c:pt idx="425">
                  <c:v>0.14736842105263201</c:v>
                </c:pt>
                <c:pt idx="426">
                  <c:v>0.14736842105263201</c:v>
                </c:pt>
                <c:pt idx="427">
                  <c:v>0.14736842105263201</c:v>
                </c:pt>
                <c:pt idx="428">
                  <c:v>0.14736842105263201</c:v>
                </c:pt>
                <c:pt idx="429">
                  <c:v>0.14736842105263201</c:v>
                </c:pt>
                <c:pt idx="430">
                  <c:v>0.14736842105263201</c:v>
                </c:pt>
                <c:pt idx="431">
                  <c:v>0.15789473684210595</c:v>
                </c:pt>
                <c:pt idx="432">
                  <c:v>0.15789473684210595</c:v>
                </c:pt>
                <c:pt idx="433">
                  <c:v>0.15789473684210595</c:v>
                </c:pt>
                <c:pt idx="434">
                  <c:v>0.15789473684210595</c:v>
                </c:pt>
                <c:pt idx="435">
                  <c:v>0.15789473684210595</c:v>
                </c:pt>
                <c:pt idx="436">
                  <c:v>0.15789473684210595</c:v>
                </c:pt>
                <c:pt idx="437">
                  <c:v>0.15789473684210595</c:v>
                </c:pt>
                <c:pt idx="438">
                  <c:v>0.15789473684210595</c:v>
                </c:pt>
                <c:pt idx="439">
                  <c:v>0.15789473684210595</c:v>
                </c:pt>
                <c:pt idx="440">
                  <c:v>0.15789473684210595</c:v>
                </c:pt>
                <c:pt idx="441">
                  <c:v>0.15789473684210595</c:v>
                </c:pt>
                <c:pt idx="442">
                  <c:v>0.15789473684210595</c:v>
                </c:pt>
                <c:pt idx="443">
                  <c:v>0.15789473684210595</c:v>
                </c:pt>
                <c:pt idx="444">
                  <c:v>0.15789473684210595</c:v>
                </c:pt>
                <c:pt idx="445">
                  <c:v>0.16842105263157892</c:v>
                </c:pt>
                <c:pt idx="446">
                  <c:v>0.16842105263157892</c:v>
                </c:pt>
                <c:pt idx="447">
                  <c:v>0.16842105263157892</c:v>
                </c:pt>
                <c:pt idx="448">
                  <c:v>0.16842105263157892</c:v>
                </c:pt>
                <c:pt idx="449">
                  <c:v>0.16842105263157892</c:v>
                </c:pt>
                <c:pt idx="450">
                  <c:v>0.16842105263157892</c:v>
                </c:pt>
                <c:pt idx="451">
                  <c:v>0.16842105263157892</c:v>
                </c:pt>
                <c:pt idx="452">
                  <c:v>0.16842105263157892</c:v>
                </c:pt>
                <c:pt idx="453">
                  <c:v>0.16842105263157892</c:v>
                </c:pt>
                <c:pt idx="454">
                  <c:v>0.16842105263157892</c:v>
                </c:pt>
                <c:pt idx="455">
                  <c:v>0.16842105263157892</c:v>
                </c:pt>
                <c:pt idx="456">
                  <c:v>0.16842105263157892</c:v>
                </c:pt>
                <c:pt idx="457">
                  <c:v>0.16842105263157892</c:v>
                </c:pt>
                <c:pt idx="458">
                  <c:v>0.16842105263157892</c:v>
                </c:pt>
                <c:pt idx="459">
                  <c:v>0.16842105263157892</c:v>
                </c:pt>
                <c:pt idx="460">
                  <c:v>0.17894736842105319</c:v>
                </c:pt>
                <c:pt idx="461">
                  <c:v>0.17894736842105319</c:v>
                </c:pt>
                <c:pt idx="462">
                  <c:v>0.17894736842105319</c:v>
                </c:pt>
                <c:pt idx="463">
                  <c:v>0.18947368421052641</c:v>
                </c:pt>
                <c:pt idx="464">
                  <c:v>0.18947368421052641</c:v>
                </c:pt>
                <c:pt idx="465">
                  <c:v>0.18947368421052641</c:v>
                </c:pt>
                <c:pt idx="466">
                  <c:v>0.18947368421052641</c:v>
                </c:pt>
                <c:pt idx="467">
                  <c:v>0.18947368421052641</c:v>
                </c:pt>
                <c:pt idx="468">
                  <c:v>0.18947368421052641</c:v>
                </c:pt>
                <c:pt idx="469">
                  <c:v>0.18947368421052641</c:v>
                </c:pt>
                <c:pt idx="470">
                  <c:v>0.18947368421052641</c:v>
                </c:pt>
                <c:pt idx="471">
                  <c:v>0.18947368421052641</c:v>
                </c:pt>
                <c:pt idx="472">
                  <c:v>0.18947368421052641</c:v>
                </c:pt>
                <c:pt idx="473">
                  <c:v>0.18947368421052641</c:v>
                </c:pt>
                <c:pt idx="474">
                  <c:v>0.18947368421052641</c:v>
                </c:pt>
                <c:pt idx="475">
                  <c:v>0.18947368421052641</c:v>
                </c:pt>
                <c:pt idx="476">
                  <c:v>0.18947368421052641</c:v>
                </c:pt>
                <c:pt idx="477">
                  <c:v>0.18947368421052641</c:v>
                </c:pt>
                <c:pt idx="478">
                  <c:v>0.18947368421052641</c:v>
                </c:pt>
                <c:pt idx="479">
                  <c:v>0.18947368421052641</c:v>
                </c:pt>
                <c:pt idx="480">
                  <c:v>0.18947368421052641</c:v>
                </c:pt>
                <c:pt idx="481">
                  <c:v>0.18947368421052641</c:v>
                </c:pt>
                <c:pt idx="482">
                  <c:v>0.18947368421052641</c:v>
                </c:pt>
                <c:pt idx="483">
                  <c:v>0.18947368421052641</c:v>
                </c:pt>
                <c:pt idx="484">
                  <c:v>0.18947368421052641</c:v>
                </c:pt>
                <c:pt idx="485">
                  <c:v>0.18947368421052641</c:v>
                </c:pt>
                <c:pt idx="486">
                  <c:v>0.18947368421052641</c:v>
                </c:pt>
                <c:pt idx="487">
                  <c:v>0.18947368421052641</c:v>
                </c:pt>
                <c:pt idx="488">
                  <c:v>0.18947368421052641</c:v>
                </c:pt>
                <c:pt idx="489">
                  <c:v>0.18947368421052641</c:v>
                </c:pt>
                <c:pt idx="490">
                  <c:v>0.18947368421052641</c:v>
                </c:pt>
                <c:pt idx="491">
                  <c:v>0.18947368421052641</c:v>
                </c:pt>
                <c:pt idx="492">
                  <c:v>0.18947368421052641</c:v>
                </c:pt>
                <c:pt idx="493">
                  <c:v>0.18947368421052641</c:v>
                </c:pt>
                <c:pt idx="494">
                  <c:v>0.18947368421052641</c:v>
                </c:pt>
                <c:pt idx="495">
                  <c:v>0.18947368421052641</c:v>
                </c:pt>
                <c:pt idx="496">
                  <c:v>0.18947368421052641</c:v>
                </c:pt>
                <c:pt idx="497">
                  <c:v>0.18947368421052641</c:v>
                </c:pt>
                <c:pt idx="498">
                  <c:v>0.18947368421052641</c:v>
                </c:pt>
                <c:pt idx="499">
                  <c:v>0.18947368421052641</c:v>
                </c:pt>
                <c:pt idx="500">
                  <c:v>0.18947368421052641</c:v>
                </c:pt>
                <c:pt idx="501">
                  <c:v>0.2</c:v>
                </c:pt>
                <c:pt idx="502">
                  <c:v>0.2</c:v>
                </c:pt>
                <c:pt idx="503">
                  <c:v>0.2</c:v>
                </c:pt>
                <c:pt idx="504">
                  <c:v>0.2</c:v>
                </c:pt>
                <c:pt idx="505">
                  <c:v>0.2</c:v>
                </c:pt>
                <c:pt idx="506">
                  <c:v>0.2</c:v>
                </c:pt>
                <c:pt idx="507">
                  <c:v>0.2</c:v>
                </c:pt>
                <c:pt idx="508">
                  <c:v>0.2</c:v>
                </c:pt>
                <c:pt idx="509">
                  <c:v>0.2</c:v>
                </c:pt>
                <c:pt idx="510">
                  <c:v>0.2</c:v>
                </c:pt>
                <c:pt idx="511">
                  <c:v>0.2</c:v>
                </c:pt>
                <c:pt idx="512">
                  <c:v>0.2</c:v>
                </c:pt>
                <c:pt idx="513">
                  <c:v>0.2</c:v>
                </c:pt>
                <c:pt idx="514">
                  <c:v>0.2</c:v>
                </c:pt>
                <c:pt idx="515">
                  <c:v>0.2</c:v>
                </c:pt>
                <c:pt idx="516">
                  <c:v>0.2</c:v>
                </c:pt>
                <c:pt idx="517">
                  <c:v>0.2</c:v>
                </c:pt>
                <c:pt idx="518">
                  <c:v>0.2</c:v>
                </c:pt>
                <c:pt idx="519">
                  <c:v>0.2</c:v>
                </c:pt>
                <c:pt idx="520">
                  <c:v>0.2</c:v>
                </c:pt>
                <c:pt idx="521">
                  <c:v>0.2</c:v>
                </c:pt>
                <c:pt idx="522">
                  <c:v>0.21052631578947403</c:v>
                </c:pt>
                <c:pt idx="523">
                  <c:v>0.21052631578947403</c:v>
                </c:pt>
                <c:pt idx="524">
                  <c:v>0.21052631578947403</c:v>
                </c:pt>
                <c:pt idx="525">
                  <c:v>0.21052631578947403</c:v>
                </c:pt>
                <c:pt idx="526">
                  <c:v>0.21052631578947403</c:v>
                </c:pt>
                <c:pt idx="527">
                  <c:v>0.21052631578947403</c:v>
                </c:pt>
                <c:pt idx="528">
                  <c:v>0.21052631578947403</c:v>
                </c:pt>
                <c:pt idx="529">
                  <c:v>0.21052631578947403</c:v>
                </c:pt>
                <c:pt idx="530">
                  <c:v>0.21052631578947403</c:v>
                </c:pt>
                <c:pt idx="531">
                  <c:v>0.21052631578947403</c:v>
                </c:pt>
                <c:pt idx="532">
                  <c:v>0.21052631578947403</c:v>
                </c:pt>
                <c:pt idx="533">
                  <c:v>0.21052631578947403</c:v>
                </c:pt>
                <c:pt idx="534">
                  <c:v>0.21052631578947403</c:v>
                </c:pt>
                <c:pt idx="535">
                  <c:v>0.21052631578947403</c:v>
                </c:pt>
                <c:pt idx="536">
                  <c:v>0.21052631578947403</c:v>
                </c:pt>
                <c:pt idx="537">
                  <c:v>0.21052631578947403</c:v>
                </c:pt>
                <c:pt idx="538">
                  <c:v>0.21052631578947403</c:v>
                </c:pt>
                <c:pt idx="539">
                  <c:v>0.21052631578947403</c:v>
                </c:pt>
                <c:pt idx="540">
                  <c:v>0.21052631578947403</c:v>
                </c:pt>
                <c:pt idx="541">
                  <c:v>0.21052631578947403</c:v>
                </c:pt>
                <c:pt idx="542">
                  <c:v>0.21052631578947403</c:v>
                </c:pt>
                <c:pt idx="543">
                  <c:v>0.21052631578947403</c:v>
                </c:pt>
                <c:pt idx="544">
                  <c:v>0.21052631578947403</c:v>
                </c:pt>
                <c:pt idx="545">
                  <c:v>0.21052631578947403</c:v>
                </c:pt>
                <c:pt idx="546">
                  <c:v>0.21052631578947403</c:v>
                </c:pt>
                <c:pt idx="547">
                  <c:v>0.22105263157894739</c:v>
                </c:pt>
                <c:pt idx="548">
                  <c:v>0.22105263157894739</c:v>
                </c:pt>
                <c:pt idx="549">
                  <c:v>0.22105263157894739</c:v>
                </c:pt>
                <c:pt idx="550">
                  <c:v>0.22105263157894739</c:v>
                </c:pt>
                <c:pt idx="551">
                  <c:v>0.22105263157894739</c:v>
                </c:pt>
                <c:pt idx="552">
                  <c:v>0.22105263157894739</c:v>
                </c:pt>
                <c:pt idx="553">
                  <c:v>0.22105263157894739</c:v>
                </c:pt>
                <c:pt idx="554">
                  <c:v>0.22105263157894739</c:v>
                </c:pt>
                <c:pt idx="555">
                  <c:v>0.22105263157894739</c:v>
                </c:pt>
                <c:pt idx="556">
                  <c:v>0.22105263157894739</c:v>
                </c:pt>
                <c:pt idx="557">
                  <c:v>0.22105263157894739</c:v>
                </c:pt>
                <c:pt idx="558">
                  <c:v>0.22105263157894739</c:v>
                </c:pt>
                <c:pt idx="559">
                  <c:v>0.22105263157894739</c:v>
                </c:pt>
                <c:pt idx="560">
                  <c:v>0.22105263157894739</c:v>
                </c:pt>
                <c:pt idx="561">
                  <c:v>0.22105263157894739</c:v>
                </c:pt>
                <c:pt idx="562">
                  <c:v>0.22105263157894739</c:v>
                </c:pt>
                <c:pt idx="563">
                  <c:v>0.22105263157894739</c:v>
                </c:pt>
                <c:pt idx="564">
                  <c:v>0.23157894736842136</c:v>
                </c:pt>
                <c:pt idx="565">
                  <c:v>0.23157894736842136</c:v>
                </c:pt>
                <c:pt idx="566">
                  <c:v>0.23157894736842136</c:v>
                </c:pt>
                <c:pt idx="567">
                  <c:v>0.23157894736842136</c:v>
                </c:pt>
                <c:pt idx="568">
                  <c:v>0.23157894736842136</c:v>
                </c:pt>
                <c:pt idx="569">
                  <c:v>0.23157894736842136</c:v>
                </c:pt>
                <c:pt idx="570">
                  <c:v>0.23157894736842136</c:v>
                </c:pt>
                <c:pt idx="571">
                  <c:v>0.23157894736842136</c:v>
                </c:pt>
                <c:pt idx="572">
                  <c:v>0.23157894736842136</c:v>
                </c:pt>
                <c:pt idx="573">
                  <c:v>0.23157894736842136</c:v>
                </c:pt>
                <c:pt idx="574">
                  <c:v>0.23157894736842136</c:v>
                </c:pt>
                <c:pt idx="575">
                  <c:v>0.23157894736842136</c:v>
                </c:pt>
                <c:pt idx="576">
                  <c:v>0.23157894736842136</c:v>
                </c:pt>
                <c:pt idx="577">
                  <c:v>0.23157894736842136</c:v>
                </c:pt>
                <c:pt idx="578">
                  <c:v>0.23157894736842136</c:v>
                </c:pt>
                <c:pt idx="579">
                  <c:v>0.24210526315789524</c:v>
                </c:pt>
                <c:pt idx="580">
                  <c:v>0.24210526315789524</c:v>
                </c:pt>
                <c:pt idx="581">
                  <c:v>0.24210526315789524</c:v>
                </c:pt>
                <c:pt idx="582">
                  <c:v>0.24210526315789524</c:v>
                </c:pt>
                <c:pt idx="583">
                  <c:v>0.24210526315789524</c:v>
                </c:pt>
                <c:pt idx="584">
                  <c:v>0.24210526315789524</c:v>
                </c:pt>
                <c:pt idx="585">
                  <c:v>0.24210526315789524</c:v>
                </c:pt>
                <c:pt idx="586">
                  <c:v>0.24210526315789524</c:v>
                </c:pt>
                <c:pt idx="587">
                  <c:v>0.24210526315789524</c:v>
                </c:pt>
                <c:pt idx="588">
                  <c:v>0.24210526315789524</c:v>
                </c:pt>
                <c:pt idx="589">
                  <c:v>0.24210526315789524</c:v>
                </c:pt>
                <c:pt idx="590">
                  <c:v>0.25263157894736843</c:v>
                </c:pt>
                <c:pt idx="591">
                  <c:v>0.25263157894736843</c:v>
                </c:pt>
                <c:pt idx="592">
                  <c:v>0.25263157894736843</c:v>
                </c:pt>
                <c:pt idx="593">
                  <c:v>0.25263157894736843</c:v>
                </c:pt>
                <c:pt idx="594">
                  <c:v>0.25263157894736843</c:v>
                </c:pt>
                <c:pt idx="595">
                  <c:v>0.25263157894736843</c:v>
                </c:pt>
                <c:pt idx="596">
                  <c:v>0.25263157894736843</c:v>
                </c:pt>
                <c:pt idx="597">
                  <c:v>0.25263157894736843</c:v>
                </c:pt>
                <c:pt idx="598">
                  <c:v>0.25263157894736843</c:v>
                </c:pt>
                <c:pt idx="599">
                  <c:v>0.25263157894736843</c:v>
                </c:pt>
                <c:pt idx="600">
                  <c:v>0.25263157894736843</c:v>
                </c:pt>
                <c:pt idx="601">
                  <c:v>0.25263157894736843</c:v>
                </c:pt>
                <c:pt idx="602">
                  <c:v>0.25263157894736843</c:v>
                </c:pt>
                <c:pt idx="603">
                  <c:v>0.25263157894736843</c:v>
                </c:pt>
                <c:pt idx="604">
                  <c:v>0.25263157894736843</c:v>
                </c:pt>
                <c:pt idx="605">
                  <c:v>0.25263157894736843</c:v>
                </c:pt>
                <c:pt idx="606">
                  <c:v>0.25263157894736843</c:v>
                </c:pt>
                <c:pt idx="607">
                  <c:v>0.25263157894736843</c:v>
                </c:pt>
                <c:pt idx="608">
                  <c:v>0.25263157894736843</c:v>
                </c:pt>
                <c:pt idx="609">
                  <c:v>0.25263157894736843</c:v>
                </c:pt>
                <c:pt idx="610">
                  <c:v>0.25263157894736843</c:v>
                </c:pt>
                <c:pt idx="611">
                  <c:v>0.25263157894736843</c:v>
                </c:pt>
                <c:pt idx="612">
                  <c:v>0.25263157894736843</c:v>
                </c:pt>
                <c:pt idx="613">
                  <c:v>0.25263157894736843</c:v>
                </c:pt>
                <c:pt idx="614">
                  <c:v>0.25263157894736843</c:v>
                </c:pt>
                <c:pt idx="615">
                  <c:v>0.25263157894736843</c:v>
                </c:pt>
                <c:pt idx="616">
                  <c:v>0.26315789473684231</c:v>
                </c:pt>
                <c:pt idx="617">
                  <c:v>0.26315789473684231</c:v>
                </c:pt>
                <c:pt idx="618">
                  <c:v>0.26315789473684231</c:v>
                </c:pt>
                <c:pt idx="619">
                  <c:v>0.27368421052631575</c:v>
                </c:pt>
                <c:pt idx="620">
                  <c:v>0.27368421052631575</c:v>
                </c:pt>
                <c:pt idx="621">
                  <c:v>0.27368421052631575</c:v>
                </c:pt>
                <c:pt idx="622">
                  <c:v>0.27368421052631575</c:v>
                </c:pt>
                <c:pt idx="623">
                  <c:v>0.27368421052631575</c:v>
                </c:pt>
                <c:pt idx="624">
                  <c:v>0.27368421052631575</c:v>
                </c:pt>
                <c:pt idx="625">
                  <c:v>0.27368421052631575</c:v>
                </c:pt>
                <c:pt idx="626">
                  <c:v>0.27368421052631575</c:v>
                </c:pt>
                <c:pt idx="627">
                  <c:v>0.27368421052631575</c:v>
                </c:pt>
                <c:pt idx="628">
                  <c:v>0.27368421052631575</c:v>
                </c:pt>
                <c:pt idx="629">
                  <c:v>0.27368421052631575</c:v>
                </c:pt>
                <c:pt idx="630">
                  <c:v>0.27368421052631575</c:v>
                </c:pt>
                <c:pt idx="631">
                  <c:v>0.28421052631578947</c:v>
                </c:pt>
                <c:pt idx="632">
                  <c:v>0.2947368421052633</c:v>
                </c:pt>
                <c:pt idx="633">
                  <c:v>0.2947368421052633</c:v>
                </c:pt>
                <c:pt idx="634">
                  <c:v>0.2947368421052633</c:v>
                </c:pt>
                <c:pt idx="635">
                  <c:v>0.2947368421052633</c:v>
                </c:pt>
                <c:pt idx="636">
                  <c:v>0.2947368421052633</c:v>
                </c:pt>
                <c:pt idx="637">
                  <c:v>0.2947368421052633</c:v>
                </c:pt>
                <c:pt idx="638">
                  <c:v>0.2947368421052633</c:v>
                </c:pt>
                <c:pt idx="639">
                  <c:v>0.2947368421052633</c:v>
                </c:pt>
                <c:pt idx="640">
                  <c:v>0.2947368421052633</c:v>
                </c:pt>
                <c:pt idx="641">
                  <c:v>0.2947368421052633</c:v>
                </c:pt>
                <c:pt idx="642">
                  <c:v>0.2947368421052633</c:v>
                </c:pt>
                <c:pt idx="643">
                  <c:v>0.2947368421052633</c:v>
                </c:pt>
                <c:pt idx="644">
                  <c:v>0.2947368421052633</c:v>
                </c:pt>
                <c:pt idx="645">
                  <c:v>0.2947368421052633</c:v>
                </c:pt>
                <c:pt idx="646">
                  <c:v>0.2947368421052633</c:v>
                </c:pt>
                <c:pt idx="647">
                  <c:v>0.2947368421052633</c:v>
                </c:pt>
                <c:pt idx="648">
                  <c:v>0.2947368421052633</c:v>
                </c:pt>
                <c:pt idx="649">
                  <c:v>0.30526315789473685</c:v>
                </c:pt>
                <c:pt idx="650">
                  <c:v>0.30526315789473685</c:v>
                </c:pt>
                <c:pt idx="651">
                  <c:v>0.30526315789473685</c:v>
                </c:pt>
                <c:pt idx="652">
                  <c:v>0.30526315789473685</c:v>
                </c:pt>
                <c:pt idx="653">
                  <c:v>0.30526315789473685</c:v>
                </c:pt>
                <c:pt idx="654">
                  <c:v>0.30526315789473685</c:v>
                </c:pt>
                <c:pt idx="655">
                  <c:v>0.30526315789473685</c:v>
                </c:pt>
                <c:pt idx="656">
                  <c:v>0.30526315789473685</c:v>
                </c:pt>
                <c:pt idx="657">
                  <c:v>0.30526315789473685</c:v>
                </c:pt>
                <c:pt idx="658">
                  <c:v>0.30526315789473685</c:v>
                </c:pt>
                <c:pt idx="659">
                  <c:v>0.30526315789473685</c:v>
                </c:pt>
                <c:pt idx="660">
                  <c:v>0.30526315789473685</c:v>
                </c:pt>
                <c:pt idx="661">
                  <c:v>0.30526315789473685</c:v>
                </c:pt>
                <c:pt idx="662">
                  <c:v>0.30526315789473685</c:v>
                </c:pt>
                <c:pt idx="663">
                  <c:v>0.30526315789473685</c:v>
                </c:pt>
                <c:pt idx="664">
                  <c:v>0.30526315789473685</c:v>
                </c:pt>
                <c:pt idx="665">
                  <c:v>0.30526315789473685</c:v>
                </c:pt>
                <c:pt idx="666">
                  <c:v>0.30526315789473685</c:v>
                </c:pt>
                <c:pt idx="667">
                  <c:v>0.30526315789473685</c:v>
                </c:pt>
                <c:pt idx="668">
                  <c:v>0.30526315789473685</c:v>
                </c:pt>
                <c:pt idx="669">
                  <c:v>0.30526315789473685</c:v>
                </c:pt>
                <c:pt idx="670">
                  <c:v>0.30526315789473685</c:v>
                </c:pt>
                <c:pt idx="671">
                  <c:v>0.3157894736842119</c:v>
                </c:pt>
                <c:pt idx="672">
                  <c:v>0.3157894736842119</c:v>
                </c:pt>
                <c:pt idx="673">
                  <c:v>0.3157894736842119</c:v>
                </c:pt>
                <c:pt idx="674">
                  <c:v>0.3157894736842119</c:v>
                </c:pt>
                <c:pt idx="675">
                  <c:v>0.3157894736842119</c:v>
                </c:pt>
                <c:pt idx="676">
                  <c:v>0.3157894736842119</c:v>
                </c:pt>
                <c:pt idx="677">
                  <c:v>0.3157894736842119</c:v>
                </c:pt>
                <c:pt idx="678">
                  <c:v>0.3157894736842119</c:v>
                </c:pt>
                <c:pt idx="679">
                  <c:v>0.3157894736842119</c:v>
                </c:pt>
                <c:pt idx="680">
                  <c:v>0.3157894736842119</c:v>
                </c:pt>
                <c:pt idx="681">
                  <c:v>0.3157894736842119</c:v>
                </c:pt>
                <c:pt idx="682">
                  <c:v>0.3157894736842119</c:v>
                </c:pt>
                <c:pt idx="683">
                  <c:v>0.3157894736842119</c:v>
                </c:pt>
                <c:pt idx="684">
                  <c:v>0.3157894736842119</c:v>
                </c:pt>
                <c:pt idx="685">
                  <c:v>0.3157894736842119</c:v>
                </c:pt>
                <c:pt idx="686">
                  <c:v>0.3157894736842119</c:v>
                </c:pt>
                <c:pt idx="687">
                  <c:v>0.3157894736842119</c:v>
                </c:pt>
                <c:pt idx="688">
                  <c:v>0.3157894736842119</c:v>
                </c:pt>
                <c:pt idx="689">
                  <c:v>0.3157894736842119</c:v>
                </c:pt>
                <c:pt idx="690">
                  <c:v>0.3157894736842119</c:v>
                </c:pt>
                <c:pt idx="691">
                  <c:v>0.3157894736842119</c:v>
                </c:pt>
                <c:pt idx="692">
                  <c:v>0.32631578947368556</c:v>
                </c:pt>
                <c:pt idx="693">
                  <c:v>0.32631578947368556</c:v>
                </c:pt>
                <c:pt idx="694">
                  <c:v>0.32631578947368556</c:v>
                </c:pt>
                <c:pt idx="695">
                  <c:v>0.32631578947368556</c:v>
                </c:pt>
                <c:pt idx="696">
                  <c:v>0.32631578947368556</c:v>
                </c:pt>
                <c:pt idx="697">
                  <c:v>0.32631578947368556</c:v>
                </c:pt>
                <c:pt idx="698">
                  <c:v>0.32631578947368556</c:v>
                </c:pt>
                <c:pt idx="699">
                  <c:v>0.32631578947368556</c:v>
                </c:pt>
                <c:pt idx="700">
                  <c:v>0.32631578947368556</c:v>
                </c:pt>
                <c:pt idx="701">
                  <c:v>0.32631578947368556</c:v>
                </c:pt>
                <c:pt idx="702">
                  <c:v>0.32631578947368556</c:v>
                </c:pt>
                <c:pt idx="703">
                  <c:v>0.32631578947368556</c:v>
                </c:pt>
                <c:pt idx="704">
                  <c:v>0.32631578947368556</c:v>
                </c:pt>
                <c:pt idx="705">
                  <c:v>0.32631578947368556</c:v>
                </c:pt>
                <c:pt idx="706">
                  <c:v>0.33684210526315911</c:v>
                </c:pt>
                <c:pt idx="707">
                  <c:v>0.33684210526315911</c:v>
                </c:pt>
                <c:pt idx="708">
                  <c:v>0.33684210526315911</c:v>
                </c:pt>
                <c:pt idx="709">
                  <c:v>0.33684210526315911</c:v>
                </c:pt>
                <c:pt idx="710">
                  <c:v>0.34736842105263277</c:v>
                </c:pt>
                <c:pt idx="711">
                  <c:v>0.34736842105263277</c:v>
                </c:pt>
                <c:pt idx="712">
                  <c:v>0.34736842105263277</c:v>
                </c:pt>
                <c:pt idx="713">
                  <c:v>0.34736842105263277</c:v>
                </c:pt>
                <c:pt idx="714">
                  <c:v>0.34736842105263277</c:v>
                </c:pt>
                <c:pt idx="715">
                  <c:v>0.34736842105263277</c:v>
                </c:pt>
                <c:pt idx="716">
                  <c:v>0.35789473684210532</c:v>
                </c:pt>
                <c:pt idx="717">
                  <c:v>0.35789473684210532</c:v>
                </c:pt>
                <c:pt idx="718">
                  <c:v>0.35789473684210532</c:v>
                </c:pt>
                <c:pt idx="719">
                  <c:v>0.35789473684210532</c:v>
                </c:pt>
                <c:pt idx="720">
                  <c:v>0.35789473684210532</c:v>
                </c:pt>
                <c:pt idx="721">
                  <c:v>0.35789473684210532</c:v>
                </c:pt>
                <c:pt idx="722">
                  <c:v>0.35789473684210532</c:v>
                </c:pt>
                <c:pt idx="723">
                  <c:v>0.35789473684210532</c:v>
                </c:pt>
                <c:pt idx="724">
                  <c:v>0.35789473684210532</c:v>
                </c:pt>
                <c:pt idx="725">
                  <c:v>0.36842105263157893</c:v>
                </c:pt>
                <c:pt idx="726">
                  <c:v>0.36842105263157893</c:v>
                </c:pt>
                <c:pt idx="727">
                  <c:v>0.36842105263157893</c:v>
                </c:pt>
                <c:pt idx="728">
                  <c:v>0.36842105263157893</c:v>
                </c:pt>
                <c:pt idx="729">
                  <c:v>0.36842105263157893</c:v>
                </c:pt>
                <c:pt idx="730">
                  <c:v>0.36842105263157893</c:v>
                </c:pt>
                <c:pt idx="731">
                  <c:v>0.37894736842105281</c:v>
                </c:pt>
                <c:pt idx="732">
                  <c:v>0.37894736842105281</c:v>
                </c:pt>
                <c:pt idx="733">
                  <c:v>0.37894736842105281</c:v>
                </c:pt>
                <c:pt idx="734">
                  <c:v>0.37894736842105281</c:v>
                </c:pt>
                <c:pt idx="735">
                  <c:v>0.37894736842105281</c:v>
                </c:pt>
                <c:pt idx="736">
                  <c:v>0.37894736842105281</c:v>
                </c:pt>
                <c:pt idx="737">
                  <c:v>0.37894736842105281</c:v>
                </c:pt>
                <c:pt idx="738">
                  <c:v>0.37894736842105281</c:v>
                </c:pt>
                <c:pt idx="739">
                  <c:v>0.38947368421052714</c:v>
                </c:pt>
                <c:pt idx="740">
                  <c:v>0.38947368421052714</c:v>
                </c:pt>
                <c:pt idx="741">
                  <c:v>0.38947368421052714</c:v>
                </c:pt>
                <c:pt idx="742">
                  <c:v>0.38947368421052714</c:v>
                </c:pt>
                <c:pt idx="743">
                  <c:v>0.38947368421052714</c:v>
                </c:pt>
                <c:pt idx="744">
                  <c:v>0.38947368421052714</c:v>
                </c:pt>
                <c:pt idx="745">
                  <c:v>0.38947368421052714</c:v>
                </c:pt>
                <c:pt idx="746">
                  <c:v>0.38947368421052714</c:v>
                </c:pt>
                <c:pt idx="747">
                  <c:v>0.38947368421052714</c:v>
                </c:pt>
                <c:pt idx="748">
                  <c:v>0.38947368421052714</c:v>
                </c:pt>
                <c:pt idx="749">
                  <c:v>0.4</c:v>
                </c:pt>
                <c:pt idx="750">
                  <c:v>0.4</c:v>
                </c:pt>
                <c:pt idx="751">
                  <c:v>0.4</c:v>
                </c:pt>
                <c:pt idx="752">
                  <c:v>0.4</c:v>
                </c:pt>
                <c:pt idx="753">
                  <c:v>0.4</c:v>
                </c:pt>
                <c:pt idx="754">
                  <c:v>0.4</c:v>
                </c:pt>
                <c:pt idx="755">
                  <c:v>0.4</c:v>
                </c:pt>
                <c:pt idx="756">
                  <c:v>0.41052631578947507</c:v>
                </c:pt>
                <c:pt idx="757">
                  <c:v>0.41052631578947507</c:v>
                </c:pt>
                <c:pt idx="758">
                  <c:v>0.42105263157894801</c:v>
                </c:pt>
                <c:pt idx="759">
                  <c:v>0.42105263157894801</c:v>
                </c:pt>
                <c:pt idx="760">
                  <c:v>0.42105263157894801</c:v>
                </c:pt>
                <c:pt idx="761">
                  <c:v>0.42105263157894801</c:v>
                </c:pt>
                <c:pt idx="762">
                  <c:v>0.42105263157894801</c:v>
                </c:pt>
                <c:pt idx="763">
                  <c:v>0.42105263157894801</c:v>
                </c:pt>
                <c:pt idx="764">
                  <c:v>0.42105263157894801</c:v>
                </c:pt>
                <c:pt idx="765">
                  <c:v>0.42105263157894801</c:v>
                </c:pt>
                <c:pt idx="766">
                  <c:v>0.42105263157894801</c:v>
                </c:pt>
                <c:pt idx="767">
                  <c:v>0.42105263157894801</c:v>
                </c:pt>
                <c:pt idx="768">
                  <c:v>0.42105263157894801</c:v>
                </c:pt>
                <c:pt idx="769">
                  <c:v>0.42105263157894801</c:v>
                </c:pt>
                <c:pt idx="770">
                  <c:v>0.42105263157894801</c:v>
                </c:pt>
                <c:pt idx="771">
                  <c:v>0.42105263157894801</c:v>
                </c:pt>
                <c:pt idx="772">
                  <c:v>0.42105263157894801</c:v>
                </c:pt>
                <c:pt idx="773">
                  <c:v>0.42105263157894801</c:v>
                </c:pt>
                <c:pt idx="774">
                  <c:v>0.42105263157894801</c:v>
                </c:pt>
                <c:pt idx="775">
                  <c:v>0.42105263157894801</c:v>
                </c:pt>
                <c:pt idx="776">
                  <c:v>0.42105263157894801</c:v>
                </c:pt>
                <c:pt idx="777">
                  <c:v>0.42105263157894801</c:v>
                </c:pt>
                <c:pt idx="778">
                  <c:v>0.42105263157894801</c:v>
                </c:pt>
                <c:pt idx="779">
                  <c:v>0.42105263157894801</c:v>
                </c:pt>
                <c:pt idx="780">
                  <c:v>0.42105263157894801</c:v>
                </c:pt>
                <c:pt idx="781">
                  <c:v>0.42105263157894801</c:v>
                </c:pt>
                <c:pt idx="782">
                  <c:v>0.42105263157894801</c:v>
                </c:pt>
                <c:pt idx="783">
                  <c:v>0.42105263157894801</c:v>
                </c:pt>
                <c:pt idx="784">
                  <c:v>0.42105263157894801</c:v>
                </c:pt>
                <c:pt idx="785">
                  <c:v>0.42105263157894801</c:v>
                </c:pt>
                <c:pt idx="786">
                  <c:v>0.42105263157894801</c:v>
                </c:pt>
                <c:pt idx="787">
                  <c:v>0.42105263157894801</c:v>
                </c:pt>
                <c:pt idx="788">
                  <c:v>0.42105263157894801</c:v>
                </c:pt>
                <c:pt idx="789">
                  <c:v>0.42105263157894801</c:v>
                </c:pt>
                <c:pt idx="790">
                  <c:v>0.42105263157894801</c:v>
                </c:pt>
                <c:pt idx="791">
                  <c:v>0.43157894736842239</c:v>
                </c:pt>
                <c:pt idx="792">
                  <c:v>0.43157894736842239</c:v>
                </c:pt>
                <c:pt idx="793">
                  <c:v>0.43157894736842239</c:v>
                </c:pt>
                <c:pt idx="794">
                  <c:v>0.43157894736842239</c:v>
                </c:pt>
                <c:pt idx="795">
                  <c:v>0.43157894736842239</c:v>
                </c:pt>
                <c:pt idx="796">
                  <c:v>0.43157894736842239</c:v>
                </c:pt>
                <c:pt idx="797">
                  <c:v>0.43157894736842239</c:v>
                </c:pt>
                <c:pt idx="798">
                  <c:v>0.43157894736842239</c:v>
                </c:pt>
                <c:pt idx="799">
                  <c:v>0.43157894736842239</c:v>
                </c:pt>
                <c:pt idx="800">
                  <c:v>0.44210526315789539</c:v>
                </c:pt>
                <c:pt idx="801">
                  <c:v>0.44210526315789539</c:v>
                </c:pt>
                <c:pt idx="802">
                  <c:v>0.44210526315789539</c:v>
                </c:pt>
                <c:pt idx="803">
                  <c:v>0.44210526315789539</c:v>
                </c:pt>
                <c:pt idx="804">
                  <c:v>0.44210526315789539</c:v>
                </c:pt>
                <c:pt idx="805">
                  <c:v>0.44210526315789539</c:v>
                </c:pt>
                <c:pt idx="806">
                  <c:v>0.44210526315789539</c:v>
                </c:pt>
                <c:pt idx="807">
                  <c:v>0.44210526315789539</c:v>
                </c:pt>
                <c:pt idx="808">
                  <c:v>0.44210526315789539</c:v>
                </c:pt>
                <c:pt idx="809">
                  <c:v>0.44210526315789539</c:v>
                </c:pt>
                <c:pt idx="810">
                  <c:v>0.44210526315789539</c:v>
                </c:pt>
                <c:pt idx="811">
                  <c:v>0.44210526315789539</c:v>
                </c:pt>
                <c:pt idx="812">
                  <c:v>0.44210526315789539</c:v>
                </c:pt>
                <c:pt idx="813">
                  <c:v>0.44210526315789539</c:v>
                </c:pt>
                <c:pt idx="814">
                  <c:v>0.44210526315789539</c:v>
                </c:pt>
                <c:pt idx="815">
                  <c:v>0.44210526315789539</c:v>
                </c:pt>
                <c:pt idx="816">
                  <c:v>0.44210526315789539</c:v>
                </c:pt>
                <c:pt idx="817">
                  <c:v>0.44210526315789539</c:v>
                </c:pt>
                <c:pt idx="818">
                  <c:v>0.44210526315789539</c:v>
                </c:pt>
                <c:pt idx="819">
                  <c:v>0.44210526315789539</c:v>
                </c:pt>
                <c:pt idx="820">
                  <c:v>0.44210526315789539</c:v>
                </c:pt>
                <c:pt idx="821">
                  <c:v>0.44210526315789539</c:v>
                </c:pt>
                <c:pt idx="822">
                  <c:v>0.44210526315789539</c:v>
                </c:pt>
                <c:pt idx="823">
                  <c:v>0.44210526315789539</c:v>
                </c:pt>
                <c:pt idx="824">
                  <c:v>0.44210526315789539</c:v>
                </c:pt>
                <c:pt idx="825">
                  <c:v>0.44210526315789539</c:v>
                </c:pt>
                <c:pt idx="826">
                  <c:v>0.45263157894736844</c:v>
                </c:pt>
                <c:pt idx="827">
                  <c:v>0.45263157894736844</c:v>
                </c:pt>
                <c:pt idx="828">
                  <c:v>0.46315789473684232</c:v>
                </c:pt>
                <c:pt idx="829">
                  <c:v>0.46315789473684232</c:v>
                </c:pt>
                <c:pt idx="830">
                  <c:v>0.46315789473684232</c:v>
                </c:pt>
                <c:pt idx="831">
                  <c:v>0.46315789473684232</c:v>
                </c:pt>
                <c:pt idx="832">
                  <c:v>0.46315789473684232</c:v>
                </c:pt>
                <c:pt idx="833">
                  <c:v>0.46315789473684232</c:v>
                </c:pt>
                <c:pt idx="834">
                  <c:v>0.47368421052631576</c:v>
                </c:pt>
                <c:pt idx="835">
                  <c:v>0.47368421052631576</c:v>
                </c:pt>
                <c:pt idx="836">
                  <c:v>0.47368421052631576</c:v>
                </c:pt>
                <c:pt idx="837">
                  <c:v>0.47368421052631576</c:v>
                </c:pt>
                <c:pt idx="838">
                  <c:v>0.47368421052631576</c:v>
                </c:pt>
                <c:pt idx="839">
                  <c:v>0.47368421052631576</c:v>
                </c:pt>
                <c:pt idx="840">
                  <c:v>0.47368421052631576</c:v>
                </c:pt>
                <c:pt idx="841">
                  <c:v>0.48421052631578948</c:v>
                </c:pt>
                <c:pt idx="842">
                  <c:v>0.48421052631578948</c:v>
                </c:pt>
                <c:pt idx="843">
                  <c:v>0.48421052631578948</c:v>
                </c:pt>
                <c:pt idx="844">
                  <c:v>0.48421052631578948</c:v>
                </c:pt>
                <c:pt idx="845">
                  <c:v>0.48421052631578948</c:v>
                </c:pt>
                <c:pt idx="846">
                  <c:v>0.48421052631578948</c:v>
                </c:pt>
                <c:pt idx="847">
                  <c:v>0.48421052631578948</c:v>
                </c:pt>
                <c:pt idx="848">
                  <c:v>0.48421052631578948</c:v>
                </c:pt>
                <c:pt idx="849">
                  <c:v>0.48421052631578948</c:v>
                </c:pt>
                <c:pt idx="850">
                  <c:v>0.48421052631578948</c:v>
                </c:pt>
                <c:pt idx="851">
                  <c:v>0.48421052631578948</c:v>
                </c:pt>
                <c:pt idx="852">
                  <c:v>0.48421052631578948</c:v>
                </c:pt>
                <c:pt idx="853">
                  <c:v>0.48421052631578948</c:v>
                </c:pt>
                <c:pt idx="854">
                  <c:v>0.48421052631578948</c:v>
                </c:pt>
                <c:pt idx="855">
                  <c:v>0.48421052631578948</c:v>
                </c:pt>
                <c:pt idx="856">
                  <c:v>0.48421052631578948</c:v>
                </c:pt>
                <c:pt idx="857">
                  <c:v>0.48421052631578948</c:v>
                </c:pt>
                <c:pt idx="858">
                  <c:v>0.48421052631578948</c:v>
                </c:pt>
                <c:pt idx="859">
                  <c:v>0.48421052631578948</c:v>
                </c:pt>
                <c:pt idx="860">
                  <c:v>0.48421052631578948</c:v>
                </c:pt>
                <c:pt idx="861">
                  <c:v>0.48421052631578948</c:v>
                </c:pt>
                <c:pt idx="862">
                  <c:v>0.48421052631578948</c:v>
                </c:pt>
                <c:pt idx="863">
                  <c:v>0.48421052631578948</c:v>
                </c:pt>
                <c:pt idx="864">
                  <c:v>0.48421052631578948</c:v>
                </c:pt>
                <c:pt idx="865">
                  <c:v>0.48421052631578948</c:v>
                </c:pt>
                <c:pt idx="866">
                  <c:v>0.48421052631578948</c:v>
                </c:pt>
                <c:pt idx="867">
                  <c:v>0.48421052631578948</c:v>
                </c:pt>
                <c:pt idx="868">
                  <c:v>0.48421052631578948</c:v>
                </c:pt>
                <c:pt idx="869">
                  <c:v>0.49473684210526331</c:v>
                </c:pt>
                <c:pt idx="870">
                  <c:v>0.49473684210526331</c:v>
                </c:pt>
                <c:pt idx="871">
                  <c:v>0.50526315789473542</c:v>
                </c:pt>
                <c:pt idx="872">
                  <c:v>0.50526315789473542</c:v>
                </c:pt>
                <c:pt idx="873">
                  <c:v>0.50526315789473542</c:v>
                </c:pt>
                <c:pt idx="874">
                  <c:v>0.50526315789473542</c:v>
                </c:pt>
                <c:pt idx="875">
                  <c:v>0.50526315789473542</c:v>
                </c:pt>
                <c:pt idx="876">
                  <c:v>0.50526315789473542</c:v>
                </c:pt>
                <c:pt idx="877">
                  <c:v>0.50526315789473542</c:v>
                </c:pt>
                <c:pt idx="878">
                  <c:v>0.50526315789473542</c:v>
                </c:pt>
                <c:pt idx="879">
                  <c:v>0.50526315789473542</c:v>
                </c:pt>
                <c:pt idx="880">
                  <c:v>0.50526315789473542</c:v>
                </c:pt>
                <c:pt idx="881">
                  <c:v>0.50526315789473542</c:v>
                </c:pt>
                <c:pt idx="882">
                  <c:v>0.50526315789473542</c:v>
                </c:pt>
                <c:pt idx="883">
                  <c:v>0.50526315789473542</c:v>
                </c:pt>
                <c:pt idx="884">
                  <c:v>0.50526315789473542</c:v>
                </c:pt>
                <c:pt idx="885">
                  <c:v>0.50526315789473542</c:v>
                </c:pt>
                <c:pt idx="886">
                  <c:v>0.50526315789473542</c:v>
                </c:pt>
                <c:pt idx="887">
                  <c:v>0.50526315789473542</c:v>
                </c:pt>
                <c:pt idx="888">
                  <c:v>0.50526315789473542</c:v>
                </c:pt>
                <c:pt idx="889">
                  <c:v>0.50526315789473542</c:v>
                </c:pt>
                <c:pt idx="890">
                  <c:v>0.50526315789473542</c:v>
                </c:pt>
                <c:pt idx="891">
                  <c:v>0.50526315789473542</c:v>
                </c:pt>
                <c:pt idx="892">
                  <c:v>0.50526315789473542</c:v>
                </c:pt>
                <c:pt idx="893">
                  <c:v>0.50526315789473542</c:v>
                </c:pt>
                <c:pt idx="894">
                  <c:v>0.50526315789473542</c:v>
                </c:pt>
                <c:pt idx="895">
                  <c:v>0.50526315789473542</c:v>
                </c:pt>
                <c:pt idx="896">
                  <c:v>0.50526315789473542</c:v>
                </c:pt>
                <c:pt idx="897">
                  <c:v>0.50526315789473542</c:v>
                </c:pt>
                <c:pt idx="898">
                  <c:v>0.50526315789473542</c:v>
                </c:pt>
                <c:pt idx="899">
                  <c:v>0.51578947368421202</c:v>
                </c:pt>
                <c:pt idx="900">
                  <c:v>0.51578947368421202</c:v>
                </c:pt>
                <c:pt idx="901">
                  <c:v>0.51578947368421202</c:v>
                </c:pt>
                <c:pt idx="902">
                  <c:v>0.51578947368421202</c:v>
                </c:pt>
                <c:pt idx="903">
                  <c:v>0.51578947368421202</c:v>
                </c:pt>
                <c:pt idx="904">
                  <c:v>0.51578947368421202</c:v>
                </c:pt>
                <c:pt idx="905">
                  <c:v>0.51578947368421202</c:v>
                </c:pt>
                <c:pt idx="906">
                  <c:v>0.51578947368421202</c:v>
                </c:pt>
                <c:pt idx="907">
                  <c:v>0.51578947368421202</c:v>
                </c:pt>
                <c:pt idx="908">
                  <c:v>0.51578947368421202</c:v>
                </c:pt>
                <c:pt idx="909">
                  <c:v>0.51578947368421202</c:v>
                </c:pt>
                <c:pt idx="910">
                  <c:v>0.51578947368421202</c:v>
                </c:pt>
                <c:pt idx="911">
                  <c:v>0.51578947368421202</c:v>
                </c:pt>
                <c:pt idx="912">
                  <c:v>0.52631578947368418</c:v>
                </c:pt>
                <c:pt idx="913">
                  <c:v>0.52631578947368418</c:v>
                </c:pt>
                <c:pt idx="914">
                  <c:v>0.52631578947368418</c:v>
                </c:pt>
                <c:pt idx="915">
                  <c:v>0.52631578947368418</c:v>
                </c:pt>
                <c:pt idx="916">
                  <c:v>0.52631578947368418</c:v>
                </c:pt>
                <c:pt idx="917">
                  <c:v>0.52631578947368418</c:v>
                </c:pt>
                <c:pt idx="918">
                  <c:v>0.52631578947368418</c:v>
                </c:pt>
                <c:pt idx="919">
                  <c:v>0.52631578947368418</c:v>
                </c:pt>
                <c:pt idx="920">
                  <c:v>0.52631578947368418</c:v>
                </c:pt>
                <c:pt idx="921">
                  <c:v>0.52631578947368418</c:v>
                </c:pt>
                <c:pt idx="922">
                  <c:v>0.52631578947368418</c:v>
                </c:pt>
                <c:pt idx="923">
                  <c:v>0.52631578947368418</c:v>
                </c:pt>
                <c:pt idx="924">
                  <c:v>0.52631578947368418</c:v>
                </c:pt>
                <c:pt idx="925">
                  <c:v>0.5368421052631579</c:v>
                </c:pt>
                <c:pt idx="926">
                  <c:v>0.5368421052631579</c:v>
                </c:pt>
                <c:pt idx="927">
                  <c:v>0.5368421052631579</c:v>
                </c:pt>
                <c:pt idx="928">
                  <c:v>0.5368421052631579</c:v>
                </c:pt>
                <c:pt idx="929">
                  <c:v>0.5368421052631579</c:v>
                </c:pt>
                <c:pt idx="930">
                  <c:v>0.5368421052631579</c:v>
                </c:pt>
                <c:pt idx="931">
                  <c:v>0.5368421052631579</c:v>
                </c:pt>
                <c:pt idx="932">
                  <c:v>0.5368421052631579</c:v>
                </c:pt>
                <c:pt idx="933">
                  <c:v>0.5368421052631579</c:v>
                </c:pt>
                <c:pt idx="934">
                  <c:v>0.5368421052631579</c:v>
                </c:pt>
                <c:pt idx="935">
                  <c:v>0.5368421052631579</c:v>
                </c:pt>
                <c:pt idx="936">
                  <c:v>0.5368421052631579</c:v>
                </c:pt>
                <c:pt idx="937">
                  <c:v>0.5368421052631579</c:v>
                </c:pt>
                <c:pt idx="938">
                  <c:v>0.5368421052631579</c:v>
                </c:pt>
                <c:pt idx="939">
                  <c:v>0.5368421052631579</c:v>
                </c:pt>
                <c:pt idx="940">
                  <c:v>0.5368421052631579</c:v>
                </c:pt>
                <c:pt idx="941">
                  <c:v>0.5368421052631579</c:v>
                </c:pt>
                <c:pt idx="942">
                  <c:v>0.5368421052631579</c:v>
                </c:pt>
                <c:pt idx="943">
                  <c:v>0.5368421052631579</c:v>
                </c:pt>
                <c:pt idx="944">
                  <c:v>0.5368421052631579</c:v>
                </c:pt>
                <c:pt idx="945">
                  <c:v>0.5368421052631579</c:v>
                </c:pt>
                <c:pt idx="946">
                  <c:v>0.5368421052631579</c:v>
                </c:pt>
                <c:pt idx="947">
                  <c:v>0.5368421052631579</c:v>
                </c:pt>
                <c:pt idx="948">
                  <c:v>0.5368421052631579</c:v>
                </c:pt>
                <c:pt idx="949">
                  <c:v>0.5368421052631579</c:v>
                </c:pt>
                <c:pt idx="950">
                  <c:v>0.5368421052631579</c:v>
                </c:pt>
                <c:pt idx="951">
                  <c:v>0.5368421052631579</c:v>
                </c:pt>
                <c:pt idx="952">
                  <c:v>0.5368421052631579</c:v>
                </c:pt>
                <c:pt idx="953">
                  <c:v>0.5368421052631579</c:v>
                </c:pt>
                <c:pt idx="954">
                  <c:v>0.5368421052631579</c:v>
                </c:pt>
                <c:pt idx="955">
                  <c:v>0.5368421052631579</c:v>
                </c:pt>
                <c:pt idx="956">
                  <c:v>0.5368421052631579</c:v>
                </c:pt>
                <c:pt idx="957">
                  <c:v>0.5368421052631579</c:v>
                </c:pt>
                <c:pt idx="958">
                  <c:v>0.5368421052631579</c:v>
                </c:pt>
                <c:pt idx="959">
                  <c:v>0.5368421052631579</c:v>
                </c:pt>
                <c:pt idx="960">
                  <c:v>0.5368421052631579</c:v>
                </c:pt>
                <c:pt idx="961">
                  <c:v>0.5368421052631579</c:v>
                </c:pt>
                <c:pt idx="962">
                  <c:v>0.5368421052631579</c:v>
                </c:pt>
                <c:pt idx="963">
                  <c:v>0.5368421052631579</c:v>
                </c:pt>
                <c:pt idx="964">
                  <c:v>0.5368421052631579</c:v>
                </c:pt>
                <c:pt idx="965">
                  <c:v>0.5368421052631579</c:v>
                </c:pt>
                <c:pt idx="966">
                  <c:v>0.5368421052631579</c:v>
                </c:pt>
                <c:pt idx="967">
                  <c:v>0.5368421052631579</c:v>
                </c:pt>
                <c:pt idx="968">
                  <c:v>0.54736842105263006</c:v>
                </c:pt>
                <c:pt idx="969">
                  <c:v>0.54736842105263006</c:v>
                </c:pt>
                <c:pt idx="970">
                  <c:v>0.54736842105263006</c:v>
                </c:pt>
                <c:pt idx="971">
                  <c:v>0.54736842105263006</c:v>
                </c:pt>
                <c:pt idx="972">
                  <c:v>0.54736842105263006</c:v>
                </c:pt>
                <c:pt idx="973">
                  <c:v>0.54736842105263006</c:v>
                </c:pt>
                <c:pt idx="974">
                  <c:v>0.54736842105263006</c:v>
                </c:pt>
                <c:pt idx="975">
                  <c:v>0.55789473684210644</c:v>
                </c:pt>
                <c:pt idx="976">
                  <c:v>0.55789473684210644</c:v>
                </c:pt>
                <c:pt idx="977">
                  <c:v>0.55789473684210644</c:v>
                </c:pt>
                <c:pt idx="978">
                  <c:v>0.55789473684210644</c:v>
                </c:pt>
                <c:pt idx="979">
                  <c:v>0.55789473684210644</c:v>
                </c:pt>
                <c:pt idx="980">
                  <c:v>0.55789473684210644</c:v>
                </c:pt>
                <c:pt idx="981">
                  <c:v>0.55789473684210644</c:v>
                </c:pt>
                <c:pt idx="982">
                  <c:v>0.55789473684210644</c:v>
                </c:pt>
                <c:pt idx="983">
                  <c:v>0.55789473684210644</c:v>
                </c:pt>
                <c:pt idx="984">
                  <c:v>0.55789473684210644</c:v>
                </c:pt>
                <c:pt idx="985">
                  <c:v>0.55789473684210644</c:v>
                </c:pt>
                <c:pt idx="986">
                  <c:v>0.55789473684210644</c:v>
                </c:pt>
                <c:pt idx="987">
                  <c:v>0.55789473684210644</c:v>
                </c:pt>
                <c:pt idx="988">
                  <c:v>0.55789473684210644</c:v>
                </c:pt>
                <c:pt idx="989">
                  <c:v>0.55789473684210644</c:v>
                </c:pt>
                <c:pt idx="990">
                  <c:v>0.56842105263158182</c:v>
                </c:pt>
                <c:pt idx="991">
                  <c:v>0.56842105263158182</c:v>
                </c:pt>
                <c:pt idx="992">
                  <c:v>0.56842105263158182</c:v>
                </c:pt>
                <c:pt idx="993">
                  <c:v>0.56842105263158182</c:v>
                </c:pt>
                <c:pt idx="994">
                  <c:v>0.56842105263158182</c:v>
                </c:pt>
                <c:pt idx="995">
                  <c:v>0.56842105263158182</c:v>
                </c:pt>
                <c:pt idx="996">
                  <c:v>0.56842105263158182</c:v>
                </c:pt>
                <c:pt idx="997">
                  <c:v>0.57894736842105254</c:v>
                </c:pt>
                <c:pt idx="998">
                  <c:v>0.57894736842105254</c:v>
                </c:pt>
                <c:pt idx="999">
                  <c:v>0.57894736842105254</c:v>
                </c:pt>
                <c:pt idx="1000">
                  <c:v>0.57894736842105254</c:v>
                </c:pt>
                <c:pt idx="1001">
                  <c:v>0.57894736842105254</c:v>
                </c:pt>
                <c:pt idx="1002">
                  <c:v>0.57894736842105254</c:v>
                </c:pt>
                <c:pt idx="1003">
                  <c:v>0.58947368421052637</c:v>
                </c:pt>
                <c:pt idx="1004">
                  <c:v>0.58947368421052637</c:v>
                </c:pt>
                <c:pt idx="1005">
                  <c:v>0.60000000000000064</c:v>
                </c:pt>
                <c:pt idx="1006">
                  <c:v>0.60000000000000064</c:v>
                </c:pt>
                <c:pt idx="1007">
                  <c:v>0.60000000000000064</c:v>
                </c:pt>
                <c:pt idx="1008">
                  <c:v>0.60000000000000064</c:v>
                </c:pt>
                <c:pt idx="1009">
                  <c:v>0.60000000000000064</c:v>
                </c:pt>
                <c:pt idx="1010">
                  <c:v>0.60000000000000064</c:v>
                </c:pt>
                <c:pt idx="1011">
                  <c:v>0.60000000000000064</c:v>
                </c:pt>
                <c:pt idx="1012">
                  <c:v>0.61052631578947369</c:v>
                </c:pt>
                <c:pt idx="1013">
                  <c:v>0.62105263157894763</c:v>
                </c:pt>
                <c:pt idx="1014">
                  <c:v>0.62105263157894763</c:v>
                </c:pt>
                <c:pt idx="1015">
                  <c:v>0.62105263157894763</c:v>
                </c:pt>
                <c:pt idx="1016">
                  <c:v>0.62105263157894763</c:v>
                </c:pt>
                <c:pt idx="1017">
                  <c:v>0.62105263157894763</c:v>
                </c:pt>
                <c:pt idx="1018">
                  <c:v>0.62105263157894763</c:v>
                </c:pt>
                <c:pt idx="1019">
                  <c:v>0.62105263157894763</c:v>
                </c:pt>
                <c:pt idx="1020">
                  <c:v>0.62105263157894763</c:v>
                </c:pt>
                <c:pt idx="1021">
                  <c:v>0.62105263157894763</c:v>
                </c:pt>
                <c:pt idx="1022">
                  <c:v>0.62105263157894763</c:v>
                </c:pt>
                <c:pt idx="1023">
                  <c:v>0.62105263157894763</c:v>
                </c:pt>
                <c:pt idx="1024">
                  <c:v>0.62105263157894763</c:v>
                </c:pt>
                <c:pt idx="1025">
                  <c:v>0.62105263157894763</c:v>
                </c:pt>
                <c:pt idx="1026">
                  <c:v>0.63157894736842235</c:v>
                </c:pt>
                <c:pt idx="1027">
                  <c:v>0.63157894736842235</c:v>
                </c:pt>
                <c:pt idx="1028">
                  <c:v>0.63157894736842235</c:v>
                </c:pt>
                <c:pt idx="1029">
                  <c:v>0.63157894736842235</c:v>
                </c:pt>
                <c:pt idx="1030">
                  <c:v>0.63157894736842235</c:v>
                </c:pt>
                <c:pt idx="1031">
                  <c:v>0.63157894736842235</c:v>
                </c:pt>
                <c:pt idx="1032">
                  <c:v>0.63157894736842235</c:v>
                </c:pt>
                <c:pt idx="1033">
                  <c:v>0.63157894736842235</c:v>
                </c:pt>
                <c:pt idx="1034">
                  <c:v>0.63157894736842235</c:v>
                </c:pt>
                <c:pt idx="1035">
                  <c:v>0.63157894736842235</c:v>
                </c:pt>
                <c:pt idx="1036">
                  <c:v>0.63157894736842235</c:v>
                </c:pt>
                <c:pt idx="1037">
                  <c:v>0.63157894736842235</c:v>
                </c:pt>
                <c:pt idx="1038">
                  <c:v>0.63157894736842235</c:v>
                </c:pt>
                <c:pt idx="1039">
                  <c:v>0.63157894736842235</c:v>
                </c:pt>
                <c:pt idx="1040">
                  <c:v>0.63157894736842235</c:v>
                </c:pt>
                <c:pt idx="1041">
                  <c:v>0.63157894736842235</c:v>
                </c:pt>
                <c:pt idx="1042">
                  <c:v>0.63157894736842235</c:v>
                </c:pt>
                <c:pt idx="1043">
                  <c:v>0.63157894736842235</c:v>
                </c:pt>
                <c:pt idx="1044">
                  <c:v>0.63157894736842235</c:v>
                </c:pt>
                <c:pt idx="1045">
                  <c:v>0.63157894736842235</c:v>
                </c:pt>
                <c:pt idx="1046">
                  <c:v>0.63157894736842235</c:v>
                </c:pt>
                <c:pt idx="1047">
                  <c:v>0.63157894736842235</c:v>
                </c:pt>
                <c:pt idx="1048">
                  <c:v>0.63157894736842235</c:v>
                </c:pt>
                <c:pt idx="1049">
                  <c:v>0.63157894736842235</c:v>
                </c:pt>
                <c:pt idx="1050">
                  <c:v>0.63157894736842235</c:v>
                </c:pt>
                <c:pt idx="1051">
                  <c:v>0.63157894736842235</c:v>
                </c:pt>
                <c:pt idx="1052">
                  <c:v>0.63157894736842235</c:v>
                </c:pt>
                <c:pt idx="1053">
                  <c:v>0.63157894736842235</c:v>
                </c:pt>
                <c:pt idx="1054">
                  <c:v>0.64210526315789662</c:v>
                </c:pt>
                <c:pt idx="1055">
                  <c:v>0.64210526315789662</c:v>
                </c:pt>
                <c:pt idx="1056">
                  <c:v>0.64210526315789662</c:v>
                </c:pt>
                <c:pt idx="1057">
                  <c:v>0.64210526315789662</c:v>
                </c:pt>
                <c:pt idx="1058">
                  <c:v>0.64210526315789662</c:v>
                </c:pt>
                <c:pt idx="1059">
                  <c:v>0.64210526315789662</c:v>
                </c:pt>
                <c:pt idx="1060">
                  <c:v>0.64210526315789662</c:v>
                </c:pt>
                <c:pt idx="1061">
                  <c:v>0.64210526315789662</c:v>
                </c:pt>
                <c:pt idx="1062">
                  <c:v>0.64210526315789662</c:v>
                </c:pt>
                <c:pt idx="1063">
                  <c:v>0.64210526315789662</c:v>
                </c:pt>
                <c:pt idx="1064">
                  <c:v>0.64210526315789662</c:v>
                </c:pt>
                <c:pt idx="1065">
                  <c:v>0.64210526315789662</c:v>
                </c:pt>
                <c:pt idx="1066">
                  <c:v>0.64210526315789662</c:v>
                </c:pt>
                <c:pt idx="1067">
                  <c:v>0.64210526315789662</c:v>
                </c:pt>
                <c:pt idx="1068">
                  <c:v>0.64210526315789662</c:v>
                </c:pt>
                <c:pt idx="1069">
                  <c:v>0.64210526315789662</c:v>
                </c:pt>
                <c:pt idx="1070">
                  <c:v>0.64210526315789662</c:v>
                </c:pt>
                <c:pt idx="1071">
                  <c:v>0.64210526315789662</c:v>
                </c:pt>
                <c:pt idx="1072">
                  <c:v>0.64210526315789662</c:v>
                </c:pt>
                <c:pt idx="1073">
                  <c:v>0.65263157894736845</c:v>
                </c:pt>
                <c:pt idx="1074">
                  <c:v>0.65263157894736845</c:v>
                </c:pt>
                <c:pt idx="1075">
                  <c:v>0.65263157894736845</c:v>
                </c:pt>
                <c:pt idx="1076">
                  <c:v>0.65263157894736845</c:v>
                </c:pt>
                <c:pt idx="1077">
                  <c:v>0.65263157894736845</c:v>
                </c:pt>
                <c:pt idx="1078">
                  <c:v>0.65263157894736845</c:v>
                </c:pt>
                <c:pt idx="1079">
                  <c:v>0.66315789473684261</c:v>
                </c:pt>
                <c:pt idx="1080">
                  <c:v>0.66315789473684261</c:v>
                </c:pt>
                <c:pt idx="1081">
                  <c:v>0.66315789473684261</c:v>
                </c:pt>
                <c:pt idx="1082">
                  <c:v>0.66315789473684261</c:v>
                </c:pt>
                <c:pt idx="1083">
                  <c:v>0.66315789473684261</c:v>
                </c:pt>
                <c:pt idx="1084">
                  <c:v>0.66315789473684261</c:v>
                </c:pt>
                <c:pt idx="1085">
                  <c:v>0.66315789473684261</c:v>
                </c:pt>
                <c:pt idx="1086">
                  <c:v>0.66315789473684261</c:v>
                </c:pt>
                <c:pt idx="1087">
                  <c:v>0.66315789473684261</c:v>
                </c:pt>
                <c:pt idx="1088">
                  <c:v>0.66315789473684261</c:v>
                </c:pt>
                <c:pt idx="1089">
                  <c:v>0.66315789473684261</c:v>
                </c:pt>
                <c:pt idx="1090">
                  <c:v>0.67368421052631822</c:v>
                </c:pt>
                <c:pt idx="1091">
                  <c:v>0.67368421052631822</c:v>
                </c:pt>
                <c:pt idx="1092">
                  <c:v>0.67368421052631822</c:v>
                </c:pt>
                <c:pt idx="1093">
                  <c:v>0.67368421052631822</c:v>
                </c:pt>
                <c:pt idx="1094">
                  <c:v>0.67368421052631822</c:v>
                </c:pt>
                <c:pt idx="1095">
                  <c:v>0.67368421052631822</c:v>
                </c:pt>
                <c:pt idx="1096">
                  <c:v>0.67368421052631822</c:v>
                </c:pt>
                <c:pt idx="1097">
                  <c:v>0.67368421052631822</c:v>
                </c:pt>
                <c:pt idx="1098">
                  <c:v>0.67368421052631822</c:v>
                </c:pt>
                <c:pt idx="1099">
                  <c:v>0.67368421052631822</c:v>
                </c:pt>
                <c:pt idx="1100">
                  <c:v>0.67368421052631822</c:v>
                </c:pt>
                <c:pt idx="1101">
                  <c:v>0.67368421052631822</c:v>
                </c:pt>
                <c:pt idx="1102">
                  <c:v>0.68421052631578971</c:v>
                </c:pt>
                <c:pt idx="1103">
                  <c:v>0.68421052631578971</c:v>
                </c:pt>
                <c:pt idx="1104">
                  <c:v>0.68421052631578971</c:v>
                </c:pt>
                <c:pt idx="1105">
                  <c:v>0.68421052631578971</c:v>
                </c:pt>
                <c:pt idx="1106">
                  <c:v>0.68421052631578971</c:v>
                </c:pt>
                <c:pt idx="1107">
                  <c:v>0.68421052631578971</c:v>
                </c:pt>
                <c:pt idx="1108">
                  <c:v>0.68421052631578971</c:v>
                </c:pt>
                <c:pt idx="1109">
                  <c:v>0.68421052631578971</c:v>
                </c:pt>
                <c:pt idx="1110">
                  <c:v>0.68421052631578971</c:v>
                </c:pt>
                <c:pt idx="1111">
                  <c:v>0.68421052631578971</c:v>
                </c:pt>
                <c:pt idx="1112">
                  <c:v>0.68421052631578971</c:v>
                </c:pt>
                <c:pt idx="1113">
                  <c:v>0.68421052631578971</c:v>
                </c:pt>
                <c:pt idx="1114">
                  <c:v>0.68421052631578971</c:v>
                </c:pt>
                <c:pt idx="1115">
                  <c:v>0.68421052631578971</c:v>
                </c:pt>
                <c:pt idx="1116">
                  <c:v>0.69473684210526332</c:v>
                </c:pt>
                <c:pt idx="1117">
                  <c:v>0.69473684210526332</c:v>
                </c:pt>
                <c:pt idx="1118">
                  <c:v>0.69473684210526332</c:v>
                </c:pt>
                <c:pt idx="1119">
                  <c:v>0.69473684210526332</c:v>
                </c:pt>
                <c:pt idx="1120">
                  <c:v>0.69473684210526332</c:v>
                </c:pt>
                <c:pt idx="1121">
                  <c:v>0.69473684210526332</c:v>
                </c:pt>
                <c:pt idx="1122">
                  <c:v>0.70526315789473659</c:v>
                </c:pt>
                <c:pt idx="1123">
                  <c:v>0.70526315789473659</c:v>
                </c:pt>
                <c:pt idx="1124">
                  <c:v>0.70526315789473659</c:v>
                </c:pt>
                <c:pt idx="1125">
                  <c:v>0.70526315789473659</c:v>
                </c:pt>
                <c:pt idx="1126">
                  <c:v>0.70526315789473659</c:v>
                </c:pt>
                <c:pt idx="1127">
                  <c:v>0.70526315789473659</c:v>
                </c:pt>
                <c:pt idx="1128">
                  <c:v>0.70526315789473659</c:v>
                </c:pt>
                <c:pt idx="1129">
                  <c:v>0.70526315789473659</c:v>
                </c:pt>
                <c:pt idx="1130">
                  <c:v>0.70526315789473659</c:v>
                </c:pt>
                <c:pt idx="1131">
                  <c:v>0.70526315789473659</c:v>
                </c:pt>
                <c:pt idx="1132">
                  <c:v>0.70526315789473659</c:v>
                </c:pt>
                <c:pt idx="1133">
                  <c:v>0.71578947368421275</c:v>
                </c:pt>
                <c:pt idx="1134">
                  <c:v>0.71578947368421275</c:v>
                </c:pt>
                <c:pt idx="1135">
                  <c:v>0.71578947368421275</c:v>
                </c:pt>
                <c:pt idx="1136">
                  <c:v>0.71578947368421275</c:v>
                </c:pt>
                <c:pt idx="1137">
                  <c:v>0.71578947368421275</c:v>
                </c:pt>
                <c:pt idx="1138">
                  <c:v>0.72631578947368425</c:v>
                </c:pt>
                <c:pt idx="1139">
                  <c:v>0.72631578947368425</c:v>
                </c:pt>
                <c:pt idx="1140">
                  <c:v>0.72631578947368425</c:v>
                </c:pt>
                <c:pt idx="1141">
                  <c:v>0.73684210526315785</c:v>
                </c:pt>
                <c:pt idx="1142">
                  <c:v>0.73684210526315785</c:v>
                </c:pt>
                <c:pt idx="1143">
                  <c:v>0.73684210526315785</c:v>
                </c:pt>
                <c:pt idx="1144">
                  <c:v>0.73684210526315785</c:v>
                </c:pt>
                <c:pt idx="1145">
                  <c:v>0.73684210526315785</c:v>
                </c:pt>
                <c:pt idx="1146">
                  <c:v>0.73684210526315785</c:v>
                </c:pt>
                <c:pt idx="1147">
                  <c:v>0.73684210526315785</c:v>
                </c:pt>
                <c:pt idx="1148">
                  <c:v>0.73684210526315785</c:v>
                </c:pt>
                <c:pt idx="1149">
                  <c:v>0.74736842105263157</c:v>
                </c:pt>
                <c:pt idx="1150">
                  <c:v>0.74736842105263157</c:v>
                </c:pt>
                <c:pt idx="1151">
                  <c:v>0.74736842105263157</c:v>
                </c:pt>
                <c:pt idx="1152">
                  <c:v>0.74736842105263157</c:v>
                </c:pt>
                <c:pt idx="1153">
                  <c:v>0.74736842105263157</c:v>
                </c:pt>
                <c:pt idx="1154">
                  <c:v>0.74736842105263157</c:v>
                </c:pt>
                <c:pt idx="1155">
                  <c:v>0.74736842105263157</c:v>
                </c:pt>
                <c:pt idx="1156">
                  <c:v>0.74736842105263157</c:v>
                </c:pt>
                <c:pt idx="1157">
                  <c:v>0.74736842105263157</c:v>
                </c:pt>
                <c:pt idx="1158">
                  <c:v>0.74736842105263157</c:v>
                </c:pt>
                <c:pt idx="1159">
                  <c:v>0.74736842105263157</c:v>
                </c:pt>
                <c:pt idx="1160">
                  <c:v>0.74736842105263157</c:v>
                </c:pt>
                <c:pt idx="1161">
                  <c:v>0.74736842105263157</c:v>
                </c:pt>
                <c:pt idx="1162">
                  <c:v>0.74736842105263157</c:v>
                </c:pt>
                <c:pt idx="1163">
                  <c:v>0.74736842105263157</c:v>
                </c:pt>
                <c:pt idx="1164">
                  <c:v>0.74736842105263157</c:v>
                </c:pt>
                <c:pt idx="1165">
                  <c:v>0.74736842105263157</c:v>
                </c:pt>
                <c:pt idx="1166">
                  <c:v>0.74736842105263157</c:v>
                </c:pt>
                <c:pt idx="1167">
                  <c:v>0.75789473684210706</c:v>
                </c:pt>
                <c:pt idx="1168">
                  <c:v>0.75789473684210706</c:v>
                </c:pt>
                <c:pt idx="1169">
                  <c:v>0.75789473684210706</c:v>
                </c:pt>
                <c:pt idx="1170">
                  <c:v>0.75789473684210706</c:v>
                </c:pt>
                <c:pt idx="1171">
                  <c:v>0.75789473684210706</c:v>
                </c:pt>
                <c:pt idx="1172">
                  <c:v>0.75789473684210706</c:v>
                </c:pt>
                <c:pt idx="1173">
                  <c:v>0.75789473684210706</c:v>
                </c:pt>
                <c:pt idx="1174">
                  <c:v>0.75789473684210706</c:v>
                </c:pt>
                <c:pt idx="1175">
                  <c:v>0.75789473684210706</c:v>
                </c:pt>
                <c:pt idx="1176">
                  <c:v>0.75789473684210706</c:v>
                </c:pt>
                <c:pt idx="1177">
                  <c:v>0.75789473684210706</c:v>
                </c:pt>
                <c:pt idx="1178">
                  <c:v>0.75789473684210706</c:v>
                </c:pt>
                <c:pt idx="1179">
                  <c:v>0.75789473684210706</c:v>
                </c:pt>
                <c:pt idx="1180">
                  <c:v>0.75789473684210706</c:v>
                </c:pt>
                <c:pt idx="1181">
                  <c:v>0.75789473684210706</c:v>
                </c:pt>
                <c:pt idx="1182">
                  <c:v>0.75789473684210706</c:v>
                </c:pt>
                <c:pt idx="1183">
                  <c:v>0.75789473684210706</c:v>
                </c:pt>
                <c:pt idx="1184">
                  <c:v>0.75789473684210706</c:v>
                </c:pt>
                <c:pt idx="1185">
                  <c:v>0.75789473684210706</c:v>
                </c:pt>
                <c:pt idx="1186">
                  <c:v>0.75789473684210706</c:v>
                </c:pt>
                <c:pt idx="1187">
                  <c:v>0.75789473684210706</c:v>
                </c:pt>
                <c:pt idx="1188">
                  <c:v>0.75789473684210706</c:v>
                </c:pt>
                <c:pt idx="1189">
                  <c:v>0.75789473684210706</c:v>
                </c:pt>
                <c:pt idx="1190">
                  <c:v>0.75789473684210706</c:v>
                </c:pt>
                <c:pt idx="1191">
                  <c:v>0.75789473684210706</c:v>
                </c:pt>
                <c:pt idx="1192">
                  <c:v>0.76842105263158267</c:v>
                </c:pt>
                <c:pt idx="1193">
                  <c:v>0.76842105263158267</c:v>
                </c:pt>
                <c:pt idx="1194">
                  <c:v>0.76842105263158267</c:v>
                </c:pt>
                <c:pt idx="1195">
                  <c:v>0.76842105263158267</c:v>
                </c:pt>
                <c:pt idx="1196">
                  <c:v>0.76842105263158267</c:v>
                </c:pt>
                <c:pt idx="1197">
                  <c:v>0.76842105263158267</c:v>
                </c:pt>
                <c:pt idx="1198">
                  <c:v>0.76842105263158267</c:v>
                </c:pt>
                <c:pt idx="1199">
                  <c:v>0.76842105263158267</c:v>
                </c:pt>
                <c:pt idx="1200">
                  <c:v>0.76842105263158267</c:v>
                </c:pt>
                <c:pt idx="1201">
                  <c:v>0.76842105263158267</c:v>
                </c:pt>
                <c:pt idx="1202">
                  <c:v>0.76842105263158267</c:v>
                </c:pt>
                <c:pt idx="1203">
                  <c:v>0.76842105263158267</c:v>
                </c:pt>
                <c:pt idx="1204">
                  <c:v>0.76842105263158267</c:v>
                </c:pt>
                <c:pt idx="1205">
                  <c:v>0.76842105263158267</c:v>
                </c:pt>
                <c:pt idx="1206">
                  <c:v>0.76842105263158267</c:v>
                </c:pt>
                <c:pt idx="1207">
                  <c:v>0.76842105263158267</c:v>
                </c:pt>
                <c:pt idx="1208">
                  <c:v>0.77894736842105261</c:v>
                </c:pt>
                <c:pt idx="1209">
                  <c:v>0.78947368421052633</c:v>
                </c:pt>
                <c:pt idx="1210">
                  <c:v>0.78947368421052633</c:v>
                </c:pt>
                <c:pt idx="1211">
                  <c:v>0.78947368421052633</c:v>
                </c:pt>
                <c:pt idx="1212">
                  <c:v>0.78947368421052633</c:v>
                </c:pt>
                <c:pt idx="1213">
                  <c:v>0.78947368421052633</c:v>
                </c:pt>
                <c:pt idx="1214">
                  <c:v>0.78947368421052633</c:v>
                </c:pt>
                <c:pt idx="1215">
                  <c:v>0.78947368421052633</c:v>
                </c:pt>
                <c:pt idx="1216">
                  <c:v>0.78947368421052633</c:v>
                </c:pt>
                <c:pt idx="1217">
                  <c:v>0.78947368421052633</c:v>
                </c:pt>
                <c:pt idx="1218">
                  <c:v>0.78947368421052633</c:v>
                </c:pt>
                <c:pt idx="1219">
                  <c:v>0.78947368421052633</c:v>
                </c:pt>
                <c:pt idx="1220">
                  <c:v>0.78947368421052633</c:v>
                </c:pt>
                <c:pt idx="1221">
                  <c:v>0.78947368421052633</c:v>
                </c:pt>
                <c:pt idx="1222">
                  <c:v>0.78947368421052633</c:v>
                </c:pt>
                <c:pt idx="1223">
                  <c:v>0.78947368421052633</c:v>
                </c:pt>
                <c:pt idx="1224">
                  <c:v>0.78947368421052633</c:v>
                </c:pt>
                <c:pt idx="1225">
                  <c:v>0.78947368421052633</c:v>
                </c:pt>
                <c:pt idx="1226">
                  <c:v>0.78947368421052633</c:v>
                </c:pt>
                <c:pt idx="1227">
                  <c:v>0.78947368421052633</c:v>
                </c:pt>
                <c:pt idx="1228">
                  <c:v>0.8</c:v>
                </c:pt>
                <c:pt idx="1229">
                  <c:v>0.8</c:v>
                </c:pt>
                <c:pt idx="1230">
                  <c:v>0.8</c:v>
                </c:pt>
                <c:pt idx="1231">
                  <c:v>0.8</c:v>
                </c:pt>
                <c:pt idx="1232">
                  <c:v>0.8</c:v>
                </c:pt>
                <c:pt idx="1233">
                  <c:v>0.81052631578947354</c:v>
                </c:pt>
                <c:pt idx="1234">
                  <c:v>0.8210526315789477</c:v>
                </c:pt>
                <c:pt idx="1235">
                  <c:v>0.83157894736842164</c:v>
                </c:pt>
                <c:pt idx="1236">
                  <c:v>0.83157894736842164</c:v>
                </c:pt>
                <c:pt idx="1237">
                  <c:v>0.83157894736842164</c:v>
                </c:pt>
                <c:pt idx="1238">
                  <c:v>0.83157894736842164</c:v>
                </c:pt>
                <c:pt idx="1239">
                  <c:v>0.83157894736842164</c:v>
                </c:pt>
                <c:pt idx="1240">
                  <c:v>0.83157894736842164</c:v>
                </c:pt>
                <c:pt idx="1241">
                  <c:v>0.83157894736842164</c:v>
                </c:pt>
                <c:pt idx="1242">
                  <c:v>0.83157894736842164</c:v>
                </c:pt>
                <c:pt idx="1243">
                  <c:v>0.83157894736842164</c:v>
                </c:pt>
                <c:pt idx="1244">
                  <c:v>0.84210526315789613</c:v>
                </c:pt>
                <c:pt idx="1245">
                  <c:v>0.84210526315789613</c:v>
                </c:pt>
                <c:pt idx="1246">
                  <c:v>0.84210526315789613</c:v>
                </c:pt>
                <c:pt idx="1247">
                  <c:v>0.84210526315789613</c:v>
                </c:pt>
                <c:pt idx="1248">
                  <c:v>0.84210526315789613</c:v>
                </c:pt>
                <c:pt idx="1249">
                  <c:v>0.84210526315789613</c:v>
                </c:pt>
                <c:pt idx="1250">
                  <c:v>0.84210526315789613</c:v>
                </c:pt>
                <c:pt idx="1251">
                  <c:v>0.84210526315789613</c:v>
                </c:pt>
                <c:pt idx="1252">
                  <c:v>0.84210526315789613</c:v>
                </c:pt>
                <c:pt idx="1253">
                  <c:v>0.84210526315789613</c:v>
                </c:pt>
                <c:pt idx="1254">
                  <c:v>0.84210526315789613</c:v>
                </c:pt>
                <c:pt idx="1255">
                  <c:v>0.84210526315789613</c:v>
                </c:pt>
                <c:pt idx="1256">
                  <c:v>0.84210526315789613</c:v>
                </c:pt>
                <c:pt idx="1257">
                  <c:v>0.84210526315789613</c:v>
                </c:pt>
                <c:pt idx="1258">
                  <c:v>0.84210526315789613</c:v>
                </c:pt>
                <c:pt idx="1259">
                  <c:v>0.85263157894736841</c:v>
                </c:pt>
                <c:pt idx="1260">
                  <c:v>0.85263157894736841</c:v>
                </c:pt>
                <c:pt idx="1261">
                  <c:v>0.85263157894736841</c:v>
                </c:pt>
                <c:pt idx="1262">
                  <c:v>0.85263157894736841</c:v>
                </c:pt>
                <c:pt idx="1263">
                  <c:v>0.85263157894736841</c:v>
                </c:pt>
                <c:pt idx="1264">
                  <c:v>0.85263157894736841</c:v>
                </c:pt>
                <c:pt idx="1265">
                  <c:v>0.85263157894736841</c:v>
                </c:pt>
                <c:pt idx="1266">
                  <c:v>0.86315789473684212</c:v>
                </c:pt>
                <c:pt idx="1267">
                  <c:v>0.87368421052631773</c:v>
                </c:pt>
                <c:pt idx="1268">
                  <c:v>0.87368421052631773</c:v>
                </c:pt>
                <c:pt idx="1269">
                  <c:v>0.87368421052631773</c:v>
                </c:pt>
                <c:pt idx="1270">
                  <c:v>0.87368421052631773</c:v>
                </c:pt>
                <c:pt idx="1271">
                  <c:v>0.87368421052631773</c:v>
                </c:pt>
                <c:pt idx="1272">
                  <c:v>0.88421052631578967</c:v>
                </c:pt>
                <c:pt idx="1273">
                  <c:v>0.88421052631578967</c:v>
                </c:pt>
                <c:pt idx="1274">
                  <c:v>0.88421052631578967</c:v>
                </c:pt>
                <c:pt idx="1275">
                  <c:v>0.88421052631578967</c:v>
                </c:pt>
                <c:pt idx="1276">
                  <c:v>0.88421052631578967</c:v>
                </c:pt>
                <c:pt idx="1277">
                  <c:v>0.89473684210526327</c:v>
                </c:pt>
                <c:pt idx="1278">
                  <c:v>0.89473684210526327</c:v>
                </c:pt>
                <c:pt idx="1279">
                  <c:v>0.89473684210526327</c:v>
                </c:pt>
                <c:pt idx="1280">
                  <c:v>0.89473684210526327</c:v>
                </c:pt>
                <c:pt idx="1281">
                  <c:v>0.90526315789473566</c:v>
                </c:pt>
                <c:pt idx="1282">
                  <c:v>0.91578947368421204</c:v>
                </c:pt>
                <c:pt idx="1283">
                  <c:v>0.91578947368421204</c:v>
                </c:pt>
                <c:pt idx="1284">
                  <c:v>0.91578947368421204</c:v>
                </c:pt>
                <c:pt idx="1285">
                  <c:v>0.91578947368421204</c:v>
                </c:pt>
                <c:pt idx="1286">
                  <c:v>0.91578947368421204</c:v>
                </c:pt>
                <c:pt idx="1287">
                  <c:v>0.91578947368421204</c:v>
                </c:pt>
                <c:pt idx="1288">
                  <c:v>0.91578947368421204</c:v>
                </c:pt>
                <c:pt idx="1289">
                  <c:v>0.9263157894736842</c:v>
                </c:pt>
                <c:pt idx="1290">
                  <c:v>0.9263157894736842</c:v>
                </c:pt>
                <c:pt idx="1291">
                  <c:v>0.9263157894736842</c:v>
                </c:pt>
                <c:pt idx="1292">
                  <c:v>0.93684210526315792</c:v>
                </c:pt>
                <c:pt idx="1293">
                  <c:v>0.93684210526315792</c:v>
                </c:pt>
                <c:pt idx="1294">
                  <c:v>0.93684210526315792</c:v>
                </c:pt>
                <c:pt idx="1295">
                  <c:v>0.93684210526315792</c:v>
                </c:pt>
                <c:pt idx="1296">
                  <c:v>0.93684210526315792</c:v>
                </c:pt>
                <c:pt idx="1297">
                  <c:v>0.93684210526315792</c:v>
                </c:pt>
                <c:pt idx="1298">
                  <c:v>0.93684210526315792</c:v>
                </c:pt>
                <c:pt idx="1299">
                  <c:v>0.93684210526315792</c:v>
                </c:pt>
                <c:pt idx="1300">
                  <c:v>0.93684210526315792</c:v>
                </c:pt>
                <c:pt idx="1301">
                  <c:v>0.93684210526315792</c:v>
                </c:pt>
                <c:pt idx="1302">
                  <c:v>0.94736842105263019</c:v>
                </c:pt>
                <c:pt idx="1303">
                  <c:v>0.95789473684210669</c:v>
                </c:pt>
                <c:pt idx="1304">
                  <c:v>0.95789473684210669</c:v>
                </c:pt>
                <c:pt idx="1305">
                  <c:v>0.95789473684210669</c:v>
                </c:pt>
                <c:pt idx="1306">
                  <c:v>0.95789473684210669</c:v>
                </c:pt>
                <c:pt idx="1307">
                  <c:v>0.96842105263158207</c:v>
                </c:pt>
                <c:pt idx="1308">
                  <c:v>0.96842105263158207</c:v>
                </c:pt>
                <c:pt idx="1309">
                  <c:v>0.97894736842105268</c:v>
                </c:pt>
                <c:pt idx="1310">
                  <c:v>0.97894736842105268</c:v>
                </c:pt>
                <c:pt idx="1311">
                  <c:v>0.97894736842105268</c:v>
                </c:pt>
                <c:pt idx="1312">
                  <c:v>0.97894736842105268</c:v>
                </c:pt>
                <c:pt idx="1313">
                  <c:v>0.97894736842105268</c:v>
                </c:pt>
                <c:pt idx="1314">
                  <c:v>0.98947368421052628</c:v>
                </c:pt>
                <c:pt idx="1315">
                  <c:v>0.98947368421052628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</c:numCache>
            </c:numRef>
          </c:xVal>
          <c:yVal>
            <c:numRef>
              <c:f>Sheet1!$M$2:$M$1330</c:f>
              <c:numCache>
                <c:formatCode>General</c:formatCode>
                <c:ptCount val="1329"/>
                <c:pt idx="0">
                  <c:v>8.0906148867314158E-4</c:v>
                </c:pt>
                <c:pt idx="1">
                  <c:v>1.6181229773462845E-3</c:v>
                </c:pt>
                <c:pt idx="2">
                  <c:v>2.4271844660194255E-3</c:v>
                </c:pt>
                <c:pt idx="3">
                  <c:v>3.2362459546925581E-3</c:v>
                </c:pt>
                <c:pt idx="4">
                  <c:v>4.0453074433657024E-3</c:v>
                </c:pt>
                <c:pt idx="5">
                  <c:v>4.8543689320388423E-3</c:v>
                </c:pt>
                <c:pt idx="6">
                  <c:v>5.6634304207119762E-3</c:v>
                </c:pt>
                <c:pt idx="7">
                  <c:v>6.4724919093851301E-3</c:v>
                </c:pt>
                <c:pt idx="8">
                  <c:v>7.2815533980582726E-3</c:v>
                </c:pt>
                <c:pt idx="9">
                  <c:v>8.0906148867314048E-3</c:v>
                </c:pt>
                <c:pt idx="10">
                  <c:v>8.0906148867314048E-3</c:v>
                </c:pt>
                <c:pt idx="11">
                  <c:v>8.899676375404569E-3</c:v>
                </c:pt>
                <c:pt idx="12">
                  <c:v>9.7087378640776708E-3</c:v>
                </c:pt>
                <c:pt idx="13">
                  <c:v>1.0517799352750809E-2</c:v>
                </c:pt>
                <c:pt idx="14">
                  <c:v>1.1326860841423961E-2</c:v>
                </c:pt>
                <c:pt idx="15">
                  <c:v>1.2135922330097084E-2</c:v>
                </c:pt>
                <c:pt idx="16">
                  <c:v>1.2944983818770229E-2</c:v>
                </c:pt>
                <c:pt idx="17">
                  <c:v>1.3754045307443365E-2</c:v>
                </c:pt>
                <c:pt idx="18">
                  <c:v>1.4563106796116535E-2</c:v>
                </c:pt>
                <c:pt idx="19">
                  <c:v>1.5372168284789673E-2</c:v>
                </c:pt>
                <c:pt idx="20">
                  <c:v>1.6181229773462827E-2</c:v>
                </c:pt>
                <c:pt idx="21">
                  <c:v>1.6990291262135963E-2</c:v>
                </c:pt>
                <c:pt idx="22">
                  <c:v>1.7799352750809062E-2</c:v>
                </c:pt>
                <c:pt idx="23">
                  <c:v>1.8608414239482264E-2</c:v>
                </c:pt>
                <c:pt idx="24">
                  <c:v>1.9417475728155397E-2</c:v>
                </c:pt>
                <c:pt idx="25">
                  <c:v>2.0226537216828478E-2</c:v>
                </c:pt>
                <c:pt idx="26">
                  <c:v>2.1035598705501642E-2</c:v>
                </c:pt>
                <c:pt idx="27">
                  <c:v>2.1844660194174817E-2</c:v>
                </c:pt>
                <c:pt idx="28">
                  <c:v>2.2653721682847957E-2</c:v>
                </c:pt>
                <c:pt idx="29">
                  <c:v>2.3462783171521034E-2</c:v>
                </c:pt>
                <c:pt idx="30">
                  <c:v>2.4271844660194254E-2</c:v>
                </c:pt>
                <c:pt idx="31">
                  <c:v>2.5080906148867356E-2</c:v>
                </c:pt>
                <c:pt idx="32">
                  <c:v>2.588996763754052E-2</c:v>
                </c:pt>
                <c:pt idx="33">
                  <c:v>2.6699029126213653E-2</c:v>
                </c:pt>
                <c:pt idx="34">
                  <c:v>2.7508090614886752E-2</c:v>
                </c:pt>
                <c:pt idx="35">
                  <c:v>2.8317152103559881E-2</c:v>
                </c:pt>
                <c:pt idx="36">
                  <c:v>2.9126213592233007E-2</c:v>
                </c:pt>
                <c:pt idx="37">
                  <c:v>2.9935275080906258E-2</c:v>
                </c:pt>
                <c:pt idx="38">
                  <c:v>3.0744336569579409E-2</c:v>
                </c:pt>
                <c:pt idx="39">
                  <c:v>3.1553398058252441E-2</c:v>
                </c:pt>
                <c:pt idx="40">
                  <c:v>3.2362459546925577E-2</c:v>
                </c:pt>
                <c:pt idx="41">
                  <c:v>3.3171521035598707E-2</c:v>
                </c:pt>
                <c:pt idx="42">
                  <c:v>3.398058252427185E-2</c:v>
                </c:pt>
                <c:pt idx="43">
                  <c:v>3.4789644012945001E-2</c:v>
                </c:pt>
                <c:pt idx="44">
                  <c:v>3.5598705501618151E-2</c:v>
                </c:pt>
                <c:pt idx="45">
                  <c:v>3.6407766990291274E-2</c:v>
                </c:pt>
                <c:pt idx="46">
                  <c:v>3.7216828478964528E-2</c:v>
                </c:pt>
                <c:pt idx="47">
                  <c:v>3.802588996763754E-2</c:v>
                </c:pt>
                <c:pt idx="48">
                  <c:v>3.883495145631069E-2</c:v>
                </c:pt>
                <c:pt idx="49">
                  <c:v>3.9644012944983854E-2</c:v>
                </c:pt>
                <c:pt idx="50">
                  <c:v>4.0453074433656984E-2</c:v>
                </c:pt>
                <c:pt idx="51">
                  <c:v>4.126213592233012E-2</c:v>
                </c:pt>
                <c:pt idx="52">
                  <c:v>4.2071197411003312E-2</c:v>
                </c:pt>
                <c:pt idx="53">
                  <c:v>4.2880258899676414E-2</c:v>
                </c:pt>
                <c:pt idx="54">
                  <c:v>4.3689320388349467E-2</c:v>
                </c:pt>
                <c:pt idx="55">
                  <c:v>4.449838187702284E-2</c:v>
                </c:pt>
                <c:pt idx="56">
                  <c:v>4.5307443365695803E-2</c:v>
                </c:pt>
                <c:pt idx="57">
                  <c:v>4.6116504854369057E-2</c:v>
                </c:pt>
                <c:pt idx="58">
                  <c:v>4.6925566343042069E-2</c:v>
                </c:pt>
                <c:pt idx="59">
                  <c:v>4.7734627831715545E-2</c:v>
                </c:pt>
                <c:pt idx="60">
                  <c:v>4.8543689320388383E-2</c:v>
                </c:pt>
                <c:pt idx="61">
                  <c:v>4.9352750809061693E-2</c:v>
                </c:pt>
                <c:pt idx="62">
                  <c:v>5.0161812297734629E-2</c:v>
                </c:pt>
                <c:pt idx="63">
                  <c:v>5.0970873786407765E-2</c:v>
                </c:pt>
                <c:pt idx="64">
                  <c:v>5.1779935275080895E-2</c:v>
                </c:pt>
                <c:pt idx="65">
                  <c:v>5.2588996763754045E-2</c:v>
                </c:pt>
                <c:pt idx="66">
                  <c:v>5.3398058252427272E-2</c:v>
                </c:pt>
                <c:pt idx="67">
                  <c:v>5.4207119741100332E-2</c:v>
                </c:pt>
                <c:pt idx="68">
                  <c:v>5.5016181229773621E-2</c:v>
                </c:pt>
                <c:pt idx="69">
                  <c:v>5.5825242718446633E-2</c:v>
                </c:pt>
                <c:pt idx="70">
                  <c:v>5.6634304207119762E-2</c:v>
                </c:pt>
                <c:pt idx="71">
                  <c:v>5.7443365695792857E-2</c:v>
                </c:pt>
                <c:pt idx="72">
                  <c:v>5.8252427184466132E-2</c:v>
                </c:pt>
                <c:pt idx="73">
                  <c:v>5.9061488673139179E-2</c:v>
                </c:pt>
                <c:pt idx="74">
                  <c:v>5.9870550161812294E-2</c:v>
                </c:pt>
                <c:pt idx="75">
                  <c:v>6.0679611650485472E-2</c:v>
                </c:pt>
                <c:pt idx="76">
                  <c:v>6.1488673139158664E-2</c:v>
                </c:pt>
                <c:pt idx="77">
                  <c:v>6.2297734627831947E-2</c:v>
                </c:pt>
                <c:pt idx="78">
                  <c:v>6.3106796116504882E-2</c:v>
                </c:pt>
                <c:pt idx="79">
                  <c:v>6.3915857605177956E-2</c:v>
                </c:pt>
                <c:pt idx="80">
                  <c:v>6.4724919093851183E-2</c:v>
                </c:pt>
                <c:pt idx="81">
                  <c:v>6.5533980582524312E-2</c:v>
                </c:pt>
                <c:pt idx="82">
                  <c:v>6.6343042071197386E-2</c:v>
                </c:pt>
                <c:pt idx="83">
                  <c:v>6.7152103559870571E-2</c:v>
                </c:pt>
                <c:pt idx="84">
                  <c:v>6.7961165048543812E-2</c:v>
                </c:pt>
                <c:pt idx="85">
                  <c:v>6.8770226537216914E-2</c:v>
                </c:pt>
                <c:pt idx="86">
                  <c:v>6.9579288025889974E-2</c:v>
                </c:pt>
                <c:pt idx="87">
                  <c:v>7.0388349514563103E-2</c:v>
                </c:pt>
                <c:pt idx="88">
                  <c:v>7.1197411003236524E-2</c:v>
                </c:pt>
                <c:pt idx="89">
                  <c:v>7.2006472491909418E-2</c:v>
                </c:pt>
                <c:pt idx="90">
                  <c:v>7.2815533980582686E-2</c:v>
                </c:pt>
                <c:pt idx="91">
                  <c:v>7.3624595469255649E-2</c:v>
                </c:pt>
                <c:pt idx="92">
                  <c:v>7.4433656957929098E-2</c:v>
                </c:pt>
                <c:pt idx="93">
                  <c:v>7.524271844660195E-2</c:v>
                </c:pt>
                <c:pt idx="94">
                  <c:v>7.6051779935275093E-2</c:v>
                </c:pt>
                <c:pt idx="95">
                  <c:v>7.6860841423948334E-2</c:v>
                </c:pt>
                <c:pt idx="96">
                  <c:v>7.7669902912621519E-2</c:v>
                </c:pt>
                <c:pt idx="97">
                  <c:v>7.847896440129451E-2</c:v>
                </c:pt>
                <c:pt idx="98">
                  <c:v>7.9288025889967709E-2</c:v>
                </c:pt>
                <c:pt idx="99">
                  <c:v>8.0097087378640866E-2</c:v>
                </c:pt>
                <c:pt idx="100">
                  <c:v>8.0906148867313968E-2</c:v>
                </c:pt>
                <c:pt idx="101">
                  <c:v>8.171521035598707E-2</c:v>
                </c:pt>
                <c:pt idx="102">
                  <c:v>8.2524271844660241E-2</c:v>
                </c:pt>
                <c:pt idx="103">
                  <c:v>8.3333333333333398E-2</c:v>
                </c:pt>
                <c:pt idx="104">
                  <c:v>8.4142394822006528E-2</c:v>
                </c:pt>
                <c:pt idx="105">
                  <c:v>8.4951456310680032E-2</c:v>
                </c:pt>
                <c:pt idx="106">
                  <c:v>8.5760517799352745E-2</c:v>
                </c:pt>
                <c:pt idx="107">
                  <c:v>8.6569579288026097E-2</c:v>
                </c:pt>
                <c:pt idx="108">
                  <c:v>8.7378640776699226E-2</c:v>
                </c:pt>
                <c:pt idx="109">
                  <c:v>8.8187702265372203E-2</c:v>
                </c:pt>
                <c:pt idx="110">
                  <c:v>8.8996763754045652E-2</c:v>
                </c:pt>
                <c:pt idx="111">
                  <c:v>8.9805825242718712E-2</c:v>
                </c:pt>
                <c:pt idx="112">
                  <c:v>9.0614886731391744E-2</c:v>
                </c:pt>
                <c:pt idx="113">
                  <c:v>9.1423948220064735E-2</c:v>
                </c:pt>
                <c:pt idx="114">
                  <c:v>9.2233009708737809E-2</c:v>
                </c:pt>
                <c:pt idx="115">
                  <c:v>9.3042071197411064E-2</c:v>
                </c:pt>
                <c:pt idx="116">
                  <c:v>9.3851132686084388E-2</c:v>
                </c:pt>
                <c:pt idx="117">
                  <c:v>9.4660194174757586E-2</c:v>
                </c:pt>
                <c:pt idx="118">
                  <c:v>9.5469255663430438E-2</c:v>
                </c:pt>
                <c:pt idx="119">
                  <c:v>9.6278317152103512E-2</c:v>
                </c:pt>
                <c:pt idx="120">
                  <c:v>9.7087378640776725E-2</c:v>
                </c:pt>
                <c:pt idx="121">
                  <c:v>9.7896440129450243E-2</c:v>
                </c:pt>
                <c:pt idx="122">
                  <c:v>9.7896440129450243E-2</c:v>
                </c:pt>
                <c:pt idx="123">
                  <c:v>9.8705501618123026E-2</c:v>
                </c:pt>
                <c:pt idx="124">
                  <c:v>9.95145631067966E-2</c:v>
                </c:pt>
                <c:pt idx="125">
                  <c:v>0.10032362459546926</c:v>
                </c:pt>
                <c:pt idx="126">
                  <c:v>0.10113268608414255</c:v>
                </c:pt>
                <c:pt idx="127">
                  <c:v>0.10194174757281568</c:v>
                </c:pt>
                <c:pt idx="128">
                  <c:v>0.10275080906148867</c:v>
                </c:pt>
                <c:pt idx="129">
                  <c:v>0.10355987055016182</c:v>
                </c:pt>
                <c:pt idx="130">
                  <c:v>0.10436893203883496</c:v>
                </c:pt>
                <c:pt idx="131">
                  <c:v>0.10436893203883496</c:v>
                </c:pt>
                <c:pt idx="132">
                  <c:v>0.10517799352750808</c:v>
                </c:pt>
                <c:pt idx="133">
                  <c:v>0.10598705501618123</c:v>
                </c:pt>
                <c:pt idx="134">
                  <c:v>0.10679611650485454</c:v>
                </c:pt>
                <c:pt idx="135">
                  <c:v>0.10760517799352771</c:v>
                </c:pt>
                <c:pt idx="136">
                  <c:v>0.10841423948220091</c:v>
                </c:pt>
                <c:pt idx="137">
                  <c:v>0.10922330097087413</c:v>
                </c:pt>
                <c:pt idx="138">
                  <c:v>0.11003236245954691</c:v>
                </c:pt>
                <c:pt idx="139">
                  <c:v>0.11084142394822012</c:v>
                </c:pt>
                <c:pt idx="140">
                  <c:v>0.11165048543689321</c:v>
                </c:pt>
                <c:pt idx="141">
                  <c:v>0.11245954692556635</c:v>
                </c:pt>
                <c:pt idx="142">
                  <c:v>0.11326860841423975</c:v>
                </c:pt>
                <c:pt idx="143">
                  <c:v>0.11407766990291264</c:v>
                </c:pt>
                <c:pt idx="144">
                  <c:v>0.11488673139158577</c:v>
                </c:pt>
                <c:pt idx="145">
                  <c:v>0.11569579288025929</c:v>
                </c:pt>
                <c:pt idx="146">
                  <c:v>0.11650485436893221</c:v>
                </c:pt>
                <c:pt idx="147">
                  <c:v>0.11731391585760508</c:v>
                </c:pt>
                <c:pt idx="148">
                  <c:v>0.11812297734627861</c:v>
                </c:pt>
                <c:pt idx="149">
                  <c:v>0.11893203883495147</c:v>
                </c:pt>
                <c:pt idx="150">
                  <c:v>0.11974110032362476</c:v>
                </c:pt>
                <c:pt idx="151">
                  <c:v>0.12055016181229768</c:v>
                </c:pt>
                <c:pt idx="152">
                  <c:v>0.12135922330097089</c:v>
                </c:pt>
                <c:pt idx="153">
                  <c:v>0.12216828478964419</c:v>
                </c:pt>
                <c:pt idx="154">
                  <c:v>0.12297734627831716</c:v>
                </c:pt>
                <c:pt idx="155">
                  <c:v>0.12378640776699061</c:v>
                </c:pt>
                <c:pt idx="156">
                  <c:v>0.12459546925566363</c:v>
                </c:pt>
                <c:pt idx="157">
                  <c:v>0.12540453074433688</c:v>
                </c:pt>
                <c:pt idx="158">
                  <c:v>0.12621359223300968</c:v>
                </c:pt>
                <c:pt idx="159">
                  <c:v>0.12702265372168267</c:v>
                </c:pt>
                <c:pt idx="160">
                  <c:v>0.12783171521035566</c:v>
                </c:pt>
                <c:pt idx="161">
                  <c:v>0.12864077669902912</c:v>
                </c:pt>
                <c:pt idx="162">
                  <c:v>0.12944983818770292</c:v>
                </c:pt>
                <c:pt idx="163">
                  <c:v>0.13025889967637541</c:v>
                </c:pt>
                <c:pt idx="164">
                  <c:v>0.13106796116504854</c:v>
                </c:pt>
                <c:pt idx="165">
                  <c:v>0.13187702265372167</c:v>
                </c:pt>
                <c:pt idx="166">
                  <c:v>0.13268608414239538</c:v>
                </c:pt>
                <c:pt idx="167">
                  <c:v>0.13349514563106837</c:v>
                </c:pt>
                <c:pt idx="168">
                  <c:v>0.13430420711974109</c:v>
                </c:pt>
                <c:pt idx="169">
                  <c:v>0.13511326860841422</c:v>
                </c:pt>
                <c:pt idx="170">
                  <c:v>0.13592233009708779</c:v>
                </c:pt>
                <c:pt idx="171">
                  <c:v>0.13673139158576114</c:v>
                </c:pt>
                <c:pt idx="172">
                  <c:v>0.13754045307443424</c:v>
                </c:pt>
                <c:pt idx="173">
                  <c:v>0.13834951456310679</c:v>
                </c:pt>
                <c:pt idx="174">
                  <c:v>0.13915857605177967</c:v>
                </c:pt>
                <c:pt idx="175">
                  <c:v>0.13996763754045363</c:v>
                </c:pt>
                <c:pt idx="176">
                  <c:v>0.14077669902912621</c:v>
                </c:pt>
                <c:pt idx="177">
                  <c:v>0.14158576051779967</c:v>
                </c:pt>
                <c:pt idx="178">
                  <c:v>0.14239482200647249</c:v>
                </c:pt>
                <c:pt idx="179">
                  <c:v>0.14320388349514604</c:v>
                </c:pt>
                <c:pt idx="180">
                  <c:v>0.14401294498381878</c:v>
                </c:pt>
                <c:pt idx="181">
                  <c:v>0.14482200647249244</c:v>
                </c:pt>
                <c:pt idx="182">
                  <c:v>0.14563106796116504</c:v>
                </c:pt>
                <c:pt idx="183">
                  <c:v>0.1464401294498385</c:v>
                </c:pt>
                <c:pt idx="184">
                  <c:v>0.14724919093851141</c:v>
                </c:pt>
                <c:pt idx="185">
                  <c:v>0.14805825242718487</c:v>
                </c:pt>
                <c:pt idx="186">
                  <c:v>0.14886731391585761</c:v>
                </c:pt>
                <c:pt idx="187">
                  <c:v>0.14967637540453069</c:v>
                </c:pt>
                <c:pt idx="188">
                  <c:v>0.15048543689320457</c:v>
                </c:pt>
                <c:pt idx="189">
                  <c:v>0.15129449838187764</c:v>
                </c:pt>
                <c:pt idx="190">
                  <c:v>0.15210355987055016</c:v>
                </c:pt>
                <c:pt idx="191">
                  <c:v>0.15291262135922373</c:v>
                </c:pt>
                <c:pt idx="192">
                  <c:v>0.15372168284789708</c:v>
                </c:pt>
                <c:pt idx="193">
                  <c:v>0.15453074433656971</c:v>
                </c:pt>
                <c:pt idx="194">
                  <c:v>0.15533980582524307</c:v>
                </c:pt>
                <c:pt idx="195">
                  <c:v>0.15614886731391586</c:v>
                </c:pt>
                <c:pt idx="196">
                  <c:v>0.15695792880258899</c:v>
                </c:pt>
                <c:pt idx="197">
                  <c:v>0.15776699029126284</c:v>
                </c:pt>
                <c:pt idx="198">
                  <c:v>0.15857605177993558</c:v>
                </c:pt>
                <c:pt idx="199">
                  <c:v>0.15938511326860838</c:v>
                </c:pt>
                <c:pt idx="200">
                  <c:v>0.1601941747572817</c:v>
                </c:pt>
                <c:pt idx="201">
                  <c:v>0.16100323624595472</c:v>
                </c:pt>
                <c:pt idx="202">
                  <c:v>0.16181229773462791</c:v>
                </c:pt>
                <c:pt idx="203">
                  <c:v>0.16262135922330087</c:v>
                </c:pt>
                <c:pt idx="204">
                  <c:v>0.16343042071197444</c:v>
                </c:pt>
                <c:pt idx="205">
                  <c:v>0.16423948220064741</c:v>
                </c:pt>
                <c:pt idx="206">
                  <c:v>0.16504854368932079</c:v>
                </c:pt>
                <c:pt idx="207">
                  <c:v>0.16585760517799389</c:v>
                </c:pt>
                <c:pt idx="208">
                  <c:v>0.16666666666666669</c:v>
                </c:pt>
                <c:pt idx="209">
                  <c:v>0.16666666666666669</c:v>
                </c:pt>
                <c:pt idx="210">
                  <c:v>0.16747572815533984</c:v>
                </c:pt>
                <c:pt idx="211">
                  <c:v>0.16828478964401292</c:v>
                </c:pt>
                <c:pt idx="212">
                  <c:v>0.16909385113268621</c:v>
                </c:pt>
                <c:pt idx="213">
                  <c:v>0.16990291262135926</c:v>
                </c:pt>
                <c:pt idx="214">
                  <c:v>0.17071197411003244</c:v>
                </c:pt>
                <c:pt idx="215">
                  <c:v>0.17152103559870549</c:v>
                </c:pt>
                <c:pt idx="216">
                  <c:v>0.17233009708737901</c:v>
                </c:pt>
                <c:pt idx="217">
                  <c:v>0.17313915857605194</c:v>
                </c:pt>
                <c:pt idx="218">
                  <c:v>0.17394822006472538</c:v>
                </c:pt>
                <c:pt idx="219">
                  <c:v>0.17475728155339876</c:v>
                </c:pt>
                <c:pt idx="220">
                  <c:v>0.1755663430420718</c:v>
                </c:pt>
                <c:pt idx="221">
                  <c:v>0.17637540453074441</c:v>
                </c:pt>
                <c:pt idx="222">
                  <c:v>0.17718446601941748</c:v>
                </c:pt>
                <c:pt idx="223">
                  <c:v>0.17799352750809094</c:v>
                </c:pt>
                <c:pt idx="224">
                  <c:v>0.17880258899676379</c:v>
                </c:pt>
                <c:pt idx="225">
                  <c:v>0.17961165048543726</c:v>
                </c:pt>
                <c:pt idx="226">
                  <c:v>0.18042071197411003</c:v>
                </c:pt>
                <c:pt idx="227">
                  <c:v>0.18122977346278321</c:v>
                </c:pt>
                <c:pt idx="228">
                  <c:v>0.18203883495145667</c:v>
                </c:pt>
                <c:pt idx="229">
                  <c:v>0.18284789644012997</c:v>
                </c:pt>
                <c:pt idx="230">
                  <c:v>0.18284789644012997</c:v>
                </c:pt>
                <c:pt idx="231">
                  <c:v>0.1836569579288026</c:v>
                </c:pt>
                <c:pt idx="232">
                  <c:v>0.18446601941747637</c:v>
                </c:pt>
                <c:pt idx="233">
                  <c:v>0.18527508090614891</c:v>
                </c:pt>
                <c:pt idx="234">
                  <c:v>0.18608414239482252</c:v>
                </c:pt>
                <c:pt idx="235">
                  <c:v>0.18689320388349581</c:v>
                </c:pt>
                <c:pt idx="236">
                  <c:v>0.18770226537216886</c:v>
                </c:pt>
                <c:pt idx="237">
                  <c:v>0.18851132686084193</c:v>
                </c:pt>
                <c:pt idx="238">
                  <c:v>0.18932038834951456</c:v>
                </c:pt>
                <c:pt idx="239">
                  <c:v>0.19012944983818772</c:v>
                </c:pt>
                <c:pt idx="240">
                  <c:v>0.19093851132686093</c:v>
                </c:pt>
                <c:pt idx="241">
                  <c:v>0.19174757281553401</c:v>
                </c:pt>
                <c:pt idx="242">
                  <c:v>0.19255663430420714</c:v>
                </c:pt>
                <c:pt idx="243">
                  <c:v>0.1933656957928804</c:v>
                </c:pt>
                <c:pt idx="244">
                  <c:v>0.19417475728155287</c:v>
                </c:pt>
                <c:pt idx="245">
                  <c:v>0.19498381877022686</c:v>
                </c:pt>
                <c:pt idx="246">
                  <c:v>0.19579288025889974</c:v>
                </c:pt>
                <c:pt idx="247">
                  <c:v>0.19660194174757284</c:v>
                </c:pt>
                <c:pt idx="248">
                  <c:v>0.19741100323624622</c:v>
                </c:pt>
                <c:pt idx="249">
                  <c:v>0.19822006472491913</c:v>
                </c:pt>
                <c:pt idx="250">
                  <c:v>0.19902912621359217</c:v>
                </c:pt>
                <c:pt idx="251">
                  <c:v>0.19902912621359217</c:v>
                </c:pt>
                <c:pt idx="252">
                  <c:v>0.19983818770226597</c:v>
                </c:pt>
                <c:pt idx="253">
                  <c:v>0.20064724919093896</c:v>
                </c:pt>
                <c:pt idx="254">
                  <c:v>0.20145631067961164</c:v>
                </c:pt>
                <c:pt idx="255">
                  <c:v>0.20226537216828491</c:v>
                </c:pt>
                <c:pt idx="256">
                  <c:v>0.20307443365695793</c:v>
                </c:pt>
                <c:pt idx="257">
                  <c:v>0.20388349514563145</c:v>
                </c:pt>
                <c:pt idx="258">
                  <c:v>0.20469255663430422</c:v>
                </c:pt>
                <c:pt idx="259">
                  <c:v>0.2055016181229774</c:v>
                </c:pt>
                <c:pt idx="260">
                  <c:v>0.20631067961165037</c:v>
                </c:pt>
                <c:pt idx="261">
                  <c:v>0.20711974110032419</c:v>
                </c:pt>
                <c:pt idx="262">
                  <c:v>0.20792880258899718</c:v>
                </c:pt>
                <c:pt idx="263">
                  <c:v>0.20873786407767025</c:v>
                </c:pt>
                <c:pt idx="264">
                  <c:v>0.20954692556634363</c:v>
                </c:pt>
                <c:pt idx="265">
                  <c:v>0.20954692556634363</c:v>
                </c:pt>
                <c:pt idx="266">
                  <c:v>0.21035598705501621</c:v>
                </c:pt>
                <c:pt idx="267">
                  <c:v>0.21116504854368931</c:v>
                </c:pt>
                <c:pt idx="268">
                  <c:v>0.21197411003236302</c:v>
                </c:pt>
                <c:pt idx="269">
                  <c:v>0.21278317152103601</c:v>
                </c:pt>
                <c:pt idx="270">
                  <c:v>0.21359223300970906</c:v>
                </c:pt>
                <c:pt idx="271">
                  <c:v>0.21440129449838244</c:v>
                </c:pt>
                <c:pt idx="272">
                  <c:v>0.21521035598705546</c:v>
                </c:pt>
                <c:pt idx="273">
                  <c:v>0.21601941747572875</c:v>
                </c:pt>
                <c:pt idx="274">
                  <c:v>0.21682847896440141</c:v>
                </c:pt>
                <c:pt idx="275">
                  <c:v>0.21763754045307443</c:v>
                </c:pt>
                <c:pt idx="276">
                  <c:v>0.21763754045307443</c:v>
                </c:pt>
                <c:pt idx="277">
                  <c:v>0.21844660194174789</c:v>
                </c:pt>
                <c:pt idx="278">
                  <c:v>0.21925566343042127</c:v>
                </c:pt>
                <c:pt idx="279">
                  <c:v>0.22006472491909387</c:v>
                </c:pt>
                <c:pt idx="280">
                  <c:v>0.22087378640776703</c:v>
                </c:pt>
                <c:pt idx="281">
                  <c:v>0.22168284789644024</c:v>
                </c:pt>
                <c:pt idx="282">
                  <c:v>0.22249190938511329</c:v>
                </c:pt>
                <c:pt idx="283">
                  <c:v>0.22330097087378617</c:v>
                </c:pt>
                <c:pt idx="284">
                  <c:v>0.22411003236245974</c:v>
                </c:pt>
                <c:pt idx="285">
                  <c:v>0.22491909385113346</c:v>
                </c:pt>
                <c:pt idx="286">
                  <c:v>0.22572815533980586</c:v>
                </c:pt>
                <c:pt idx="287">
                  <c:v>0.22653721682847924</c:v>
                </c:pt>
                <c:pt idx="288">
                  <c:v>0.22734627831715221</c:v>
                </c:pt>
                <c:pt idx="289">
                  <c:v>0.22815533980582559</c:v>
                </c:pt>
                <c:pt idx="290">
                  <c:v>0.22896440129449894</c:v>
                </c:pt>
                <c:pt idx="291">
                  <c:v>0.22896440129449894</c:v>
                </c:pt>
                <c:pt idx="292">
                  <c:v>0.22977346278317154</c:v>
                </c:pt>
                <c:pt idx="293">
                  <c:v>0.23058252427184467</c:v>
                </c:pt>
                <c:pt idx="294">
                  <c:v>0.2313915857605178</c:v>
                </c:pt>
                <c:pt idx="295">
                  <c:v>0.23220064724919093</c:v>
                </c:pt>
                <c:pt idx="296">
                  <c:v>0.23220064724919093</c:v>
                </c:pt>
                <c:pt idx="297">
                  <c:v>0.23300970873786442</c:v>
                </c:pt>
                <c:pt idx="298">
                  <c:v>0.23381877022653719</c:v>
                </c:pt>
                <c:pt idx="299">
                  <c:v>0.23462783171521034</c:v>
                </c:pt>
                <c:pt idx="300">
                  <c:v>0.2354368932038835</c:v>
                </c:pt>
                <c:pt idx="301">
                  <c:v>0.23624595469255671</c:v>
                </c:pt>
                <c:pt idx="302">
                  <c:v>0.23705501618123018</c:v>
                </c:pt>
                <c:pt idx="303">
                  <c:v>0.23786407766990292</c:v>
                </c:pt>
                <c:pt idx="304">
                  <c:v>0.23867313915857605</c:v>
                </c:pt>
                <c:pt idx="305">
                  <c:v>0.23948220064724957</c:v>
                </c:pt>
                <c:pt idx="306">
                  <c:v>0.24029126213592297</c:v>
                </c:pt>
                <c:pt idx="307">
                  <c:v>0.24110032362459538</c:v>
                </c:pt>
                <c:pt idx="308">
                  <c:v>0.24190938511326934</c:v>
                </c:pt>
                <c:pt idx="309">
                  <c:v>0.24271844660194236</c:v>
                </c:pt>
                <c:pt idx="310">
                  <c:v>0.24352750809061488</c:v>
                </c:pt>
                <c:pt idx="311">
                  <c:v>0.24433656957928804</c:v>
                </c:pt>
                <c:pt idx="312">
                  <c:v>0.24514563106796181</c:v>
                </c:pt>
                <c:pt idx="313">
                  <c:v>0.24595469255663477</c:v>
                </c:pt>
                <c:pt idx="314">
                  <c:v>0.24676375404530784</c:v>
                </c:pt>
                <c:pt idx="315">
                  <c:v>0.24757281553398058</c:v>
                </c:pt>
                <c:pt idx="316">
                  <c:v>0.24838187702265369</c:v>
                </c:pt>
                <c:pt idx="317">
                  <c:v>0.24919093851132756</c:v>
                </c:pt>
                <c:pt idx="318">
                  <c:v>0.25</c:v>
                </c:pt>
                <c:pt idx="319">
                  <c:v>0.25080906148867332</c:v>
                </c:pt>
                <c:pt idx="320">
                  <c:v>0.25161812297734631</c:v>
                </c:pt>
                <c:pt idx="321">
                  <c:v>0.25242718446601925</c:v>
                </c:pt>
                <c:pt idx="322">
                  <c:v>0.25323624595469257</c:v>
                </c:pt>
                <c:pt idx="323">
                  <c:v>0.25404530744336529</c:v>
                </c:pt>
                <c:pt idx="324">
                  <c:v>0.25485436893203944</c:v>
                </c:pt>
                <c:pt idx="325">
                  <c:v>0.25566343042071127</c:v>
                </c:pt>
                <c:pt idx="326">
                  <c:v>0.25647249190938598</c:v>
                </c:pt>
                <c:pt idx="327">
                  <c:v>0.2572815533980583</c:v>
                </c:pt>
                <c:pt idx="328">
                  <c:v>0.25809061488673124</c:v>
                </c:pt>
                <c:pt idx="329">
                  <c:v>0.25889967637540517</c:v>
                </c:pt>
                <c:pt idx="330">
                  <c:v>0.25970873786407828</c:v>
                </c:pt>
                <c:pt idx="331">
                  <c:v>0.26051779935275188</c:v>
                </c:pt>
                <c:pt idx="332">
                  <c:v>0.26132686084142487</c:v>
                </c:pt>
                <c:pt idx="333">
                  <c:v>0.26132686084142487</c:v>
                </c:pt>
                <c:pt idx="334">
                  <c:v>0.26213592233009703</c:v>
                </c:pt>
                <c:pt idx="335">
                  <c:v>0.26294498381877102</c:v>
                </c:pt>
                <c:pt idx="336">
                  <c:v>0.26375404530744401</c:v>
                </c:pt>
                <c:pt idx="337">
                  <c:v>0.26375404530744401</c:v>
                </c:pt>
                <c:pt idx="338">
                  <c:v>0.26456310679611589</c:v>
                </c:pt>
                <c:pt idx="339">
                  <c:v>0.26537216828479077</c:v>
                </c:pt>
                <c:pt idx="340">
                  <c:v>0.26618122977346281</c:v>
                </c:pt>
                <c:pt idx="341">
                  <c:v>0.26699029126213591</c:v>
                </c:pt>
                <c:pt idx="342">
                  <c:v>0.26779935275080879</c:v>
                </c:pt>
                <c:pt idx="343">
                  <c:v>0.2686084142394829</c:v>
                </c:pt>
                <c:pt idx="344">
                  <c:v>0.26941747572815594</c:v>
                </c:pt>
                <c:pt idx="345">
                  <c:v>0.27022653721682882</c:v>
                </c:pt>
                <c:pt idx="346">
                  <c:v>0.27103559870550165</c:v>
                </c:pt>
                <c:pt idx="347">
                  <c:v>0.27184466019417558</c:v>
                </c:pt>
                <c:pt idx="348">
                  <c:v>0.27265372168284863</c:v>
                </c:pt>
                <c:pt idx="349">
                  <c:v>0.27346278317152173</c:v>
                </c:pt>
                <c:pt idx="350">
                  <c:v>0.27427184466019355</c:v>
                </c:pt>
                <c:pt idx="351">
                  <c:v>0.27508090614886838</c:v>
                </c:pt>
                <c:pt idx="352">
                  <c:v>0.27588996763754203</c:v>
                </c:pt>
                <c:pt idx="353">
                  <c:v>0.27669902912621325</c:v>
                </c:pt>
                <c:pt idx="354">
                  <c:v>0.27750809061488751</c:v>
                </c:pt>
                <c:pt idx="355">
                  <c:v>0.27831715210355989</c:v>
                </c:pt>
                <c:pt idx="356">
                  <c:v>0.27912621359223361</c:v>
                </c:pt>
                <c:pt idx="357">
                  <c:v>0.27993527508090632</c:v>
                </c:pt>
                <c:pt idx="358">
                  <c:v>0.28074433656957926</c:v>
                </c:pt>
                <c:pt idx="359">
                  <c:v>0.28155339805825241</c:v>
                </c:pt>
                <c:pt idx="360">
                  <c:v>0.28236245954692557</c:v>
                </c:pt>
                <c:pt idx="361">
                  <c:v>0.28317152103559878</c:v>
                </c:pt>
                <c:pt idx="362">
                  <c:v>0.28398058252427294</c:v>
                </c:pt>
                <c:pt idx="363">
                  <c:v>0.28478964401294532</c:v>
                </c:pt>
                <c:pt idx="364">
                  <c:v>0.28559870550161831</c:v>
                </c:pt>
                <c:pt idx="365">
                  <c:v>0.28640776699029202</c:v>
                </c:pt>
                <c:pt idx="366">
                  <c:v>0.2872168284789644</c:v>
                </c:pt>
                <c:pt idx="367">
                  <c:v>0.28802588996763889</c:v>
                </c:pt>
                <c:pt idx="368">
                  <c:v>0.28883495145631066</c:v>
                </c:pt>
                <c:pt idx="369">
                  <c:v>0.28964401294498382</c:v>
                </c:pt>
                <c:pt idx="370">
                  <c:v>0.29045307443365698</c:v>
                </c:pt>
                <c:pt idx="371">
                  <c:v>0.29126213592233008</c:v>
                </c:pt>
                <c:pt idx="372">
                  <c:v>0.29207119741100335</c:v>
                </c:pt>
                <c:pt idx="373">
                  <c:v>0.29288025889967773</c:v>
                </c:pt>
                <c:pt idx="374">
                  <c:v>0.29368932038834988</c:v>
                </c:pt>
                <c:pt idx="375">
                  <c:v>0.29449838187702376</c:v>
                </c:pt>
                <c:pt idx="376">
                  <c:v>0.29530744336569664</c:v>
                </c:pt>
                <c:pt idx="377">
                  <c:v>0.29611650485436963</c:v>
                </c:pt>
                <c:pt idx="378">
                  <c:v>0.29692556634304346</c:v>
                </c:pt>
                <c:pt idx="379">
                  <c:v>0.29773462783171528</c:v>
                </c:pt>
                <c:pt idx="380">
                  <c:v>0.29854368932038838</c:v>
                </c:pt>
                <c:pt idx="381">
                  <c:v>0.29935275080906254</c:v>
                </c:pt>
                <c:pt idx="382">
                  <c:v>0.30016181229773481</c:v>
                </c:pt>
                <c:pt idx="383">
                  <c:v>0.30097087378640913</c:v>
                </c:pt>
                <c:pt idx="384">
                  <c:v>0.30177993527508157</c:v>
                </c:pt>
                <c:pt idx="385">
                  <c:v>0.30258899676375534</c:v>
                </c:pt>
                <c:pt idx="386">
                  <c:v>0.30339805825242738</c:v>
                </c:pt>
                <c:pt idx="387">
                  <c:v>0.30420711974110026</c:v>
                </c:pt>
                <c:pt idx="388">
                  <c:v>0.30501618122977503</c:v>
                </c:pt>
                <c:pt idx="389">
                  <c:v>0.30582524271844741</c:v>
                </c:pt>
                <c:pt idx="390">
                  <c:v>0.30663430420711985</c:v>
                </c:pt>
                <c:pt idx="391">
                  <c:v>0.3074433656957935</c:v>
                </c:pt>
                <c:pt idx="392">
                  <c:v>0.3074433656957935</c:v>
                </c:pt>
                <c:pt idx="393">
                  <c:v>0.30825242718446716</c:v>
                </c:pt>
                <c:pt idx="394">
                  <c:v>0.30906148867313915</c:v>
                </c:pt>
                <c:pt idx="395">
                  <c:v>0.30987055016181314</c:v>
                </c:pt>
                <c:pt idx="396">
                  <c:v>0.31067961165048613</c:v>
                </c:pt>
                <c:pt idx="397">
                  <c:v>0.31067961165048613</c:v>
                </c:pt>
                <c:pt idx="398">
                  <c:v>0.31148867313916051</c:v>
                </c:pt>
                <c:pt idx="399">
                  <c:v>0.31229773462783172</c:v>
                </c:pt>
                <c:pt idx="400">
                  <c:v>0.31310679611650488</c:v>
                </c:pt>
                <c:pt idx="401">
                  <c:v>0.31391585760517798</c:v>
                </c:pt>
                <c:pt idx="402">
                  <c:v>0.31472491909385258</c:v>
                </c:pt>
                <c:pt idx="403">
                  <c:v>0.3155339805825243</c:v>
                </c:pt>
                <c:pt idx="404">
                  <c:v>0.31634304207119729</c:v>
                </c:pt>
                <c:pt idx="405">
                  <c:v>0.31715210355987178</c:v>
                </c:pt>
                <c:pt idx="406">
                  <c:v>0.31796116504854488</c:v>
                </c:pt>
                <c:pt idx="407">
                  <c:v>0.31877022653721682</c:v>
                </c:pt>
                <c:pt idx="408">
                  <c:v>0.31957928802589092</c:v>
                </c:pt>
                <c:pt idx="409">
                  <c:v>0.32038834951456452</c:v>
                </c:pt>
                <c:pt idx="410">
                  <c:v>0.32119741100323634</c:v>
                </c:pt>
                <c:pt idx="411">
                  <c:v>0.32200647249191</c:v>
                </c:pt>
                <c:pt idx="412">
                  <c:v>0.32281553398058366</c:v>
                </c:pt>
                <c:pt idx="413">
                  <c:v>0.32362459546925743</c:v>
                </c:pt>
                <c:pt idx="414">
                  <c:v>0.32443365695792881</c:v>
                </c:pt>
                <c:pt idx="415">
                  <c:v>0.32524271844660196</c:v>
                </c:pt>
                <c:pt idx="416">
                  <c:v>0.32605177993527645</c:v>
                </c:pt>
                <c:pt idx="417">
                  <c:v>0.32686084142394944</c:v>
                </c:pt>
                <c:pt idx="418">
                  <c:v>0.32766990291262243</c:v>
                </c:pt>
                <c:pt idx="419">
                  <c:v>0.32847896440129554</c:v>
                </c:pt>
                <c:pt idx="420">
                  <c:v>0.32928802588996908</c:v>
                </c:pt>
                <c:pt idx="421">
                  <c:v>0.33009708737864213</c:v>
                </c:pt>
                <c:pt idx="422">
                  <c:v>0.33090614886731456</c:v>
                </c:pt>
                <c:pt idx="423">
                  <c:v>0.33171521035598767</c:v>
                </c:pt>
                <c:pt idx="424">
                  <c:v>0.33252427184466254</c:v>
                </c:pt>
                <c:pt idx="425">
                  <c:v>0.33333333333333331</c:v>
                </c:pt>
                <c:pt idx="426">
                  <c:v>0.33414239482200742</c:v>
                </c:pt>
                <c:pt idx="427">
                  <c:v>0.33495145631068046</c:v>
                </c:pt>
                <c:pt idx="428">
                  <c:v>0.33576051779935412</c:v>
                </c:pt>
                <c:pt idx="429">
                  <c:v>0.33656957928802711</c:v>
                </c:pt>
                <c:pt idx="430">
                  <c:v>0.33737864077670016</c:v>
                </c:pt>
                <c:pt idx="431">
                  <c:v>0.33737864077670016</c:v>
                </c:pt>
                <c:pt idx="432">
                  <c:v>0.33818770226537315</c:v>
                </c:pt>
                <c:pt idx="433">
                  <c:v>0.33899676375404747</c:v>
                </c:pt>
                <c:pt idx="434">
                  <c:v>0.33980582524271979</c:v>
                </c:pt>
                <c:pt idx="435">
                  <c:v>0.34061488673139162</c:v>
                </c:pt>
                <c:pt idx="436">
                  <c:v>0.34142394822006539</c:v>
                </c:pt>
                <c:pt idx="437">
                  <c:v>0.34223300970873721</c:v>
                </c:pt>
                <c:pt idx="438">
                  <c:v>0.34304207119741192</c:v>
                </c:pt>
                <c:pt idx="439">
                  <c:v>0.34385113268608419</c:v>
                </c:pt>
                <c:pt idx="440">
                  <c:v>0.34466019417475807</c:v>
                </c:pt>
                <c:pt idx="441">
                  <c:v>0.34546925566343045</c:v>
                </c:pt>
                <c:pt idx="442">
                  <c:v>0.34627831715210422</c:v>
                </c:pt>
                <c:pt idx="443">
                  <c:v>0.34708737864077688</c:v>
                </c:pt>
                <c:pt idx="444">
                  <c:v>0.34789644012945076</c:v>
                </c:pt>
                <c:pt idx="445">
                  <c:v>0.34789644012945076</c:v>
                </c:pt>
                <c:pt idx="446">
                  <c:v>0.34870550161812275</c:v>
                </c:pt>
                <c:pt idx="447">
                  <c:v>0.34951456310679702</c:v>
                </c:pt>
                <c:pt idx="448">
                  <c:v>0.35032362459546995</c:v>
                </c:pt>
                <c:pt idx="449">
                  <c:v>0.351132686084143</c:v>
                </c:pt>
                <c:pt idx="450">
                  <c:v>0.35194174757281582</c:v>
                </c:pt>
                <c:pt idx="451">
                  <c:v>0.35275080906148881</c:v>
                </c:pt>
                <c:pt idx="452">
                  <c:v>0.3535598705501618</c:v>
                </c:pt>
                <c:pt idx="453">
                  <c:v>0.35436893203883574</c:v>
                </c:pt>
                <c:pt idx="454">
                  <c:v>0.35598705501618122</c:v>
                </c:pt>
                <c:pt idx="455">
                  <c:v>0.35679611650485438</c:v>
                </c:pt>
                <c:pt idx="456">
                  <c:v>0.35760517799352781</c:v>
                </c:pt>
                <c:pt idx="457">
                  <c:v>0.35841423948220147</c:v>
                </c:pt>
                <c:pt idx="458">
                  <c:v>0.35922330097087457</c:v>
                </c:pt>
                <c:pt idx="459">
                  <c:v>0.36003236245954762</c:v>
                </c:pt>
                <c:pt idx="460">
                  <c:v>0.36003236245954762</c:v>
                </c:pt>
                <c:pt idx="461">
                  <c:v>0.36084142394822066</c:v>
                </c:pt>
                <c:pt idx="462">
                  <c:v>0.36165048543689332</c:v>
                </c:pt>
                <c:pt idx="463">
                  <c:v>0.36165048543689332</c:v>
                </c:pt>
                <c:pt idx="464">
                  <c:v>0.36245954692556637</c:v>
                </c:pt>
                <c:pt idx="465">
                  <c:v>0.36326860841423947</c:v>
                </c:pt>
                <c:pt idx="466">
                  <c:v>0.36407766990291407</c:v>
                </c:pt>
                <c:pt idx="467">
                  <c:v>0.36488673139158712</c:v>
                </c:pt>
                <c:pt idx="468">
                  <c:v>0.36569579288025938</c:v>
                </c:pt>
                <c:pt idx="469">
                  <c:v>0.36650485436893232</c:v>
                </c:pt>
                <c:pt idx="470">
                  <c:v>0.36731391585760675</c:v>
                </c:pt>
                <c:pt idx="471">
                  <c:v>0.36812297734627963</c:v>
                </c:pt>
                <c:pt idx="472">
                  <c:v>0.36893203883495224</c:v>
                </c:pt>
                <c:pt idx="473">
                  <c:v>0.36974110032362462</c:v>
                </c:pt>
                <c:pt idx="474">
                  <c:v>0.37055016181229888</c:v>
                </c:pt>
                <c:pt idx="475">
                  <c:v>0.37135922330097193</c:v>
                </c:pt>
                <c:pt idx="476">
                  <c:v>0.37216828478964559</c:v>
                </c:pt>
                <c:pt idx="477">
                  <c:v>0.3729773462783173</c:v>
                </c:pt>
                <c:pt idx="478">
                  <c:v>0.37378640776699101</c:v>
                </c:pt>
                <c:pt idx="479">
                  <c:v>0.37459546925566473</c:v>
                </c:pt>
                <c:pt idx="480">
                  <c:v>0.37540453074433688</c:v>
                </c:pt>
                <c:pt idx="481">
                  <c:v>0.37621359223300982</c:v>
                </c:pt>
                <c:pt idx="482">
                  <c:v>0.37702265372168375</c:v>
                </c:pt>
                <c:pt idx="483">
                  <c:v>0.37783171521035674</c:v>
                </c:pt>
                <c:pt idx="484">
                  <c:v>0.37864077669902985</c:v>
                </c:pt>
                <c:pt idx="485">
                  <c:v>0.37944983818770295</c:v>
                </c:pt>
                <c:pt idx="486">
                  <c:v>0.38025889967637538</c:v>
                </c:pt>
                <c:pt idx="487">
                  <c:v>0.38106796116505026</c:v>
                </c:pt>
                <c:pt idx="488">
                  <c:v>0.38187702265372181</c:v>
                </c:pt>
                <c:pt idx="489">
                  <c:v>0.38268608414239552</c:v>
                </c:pt>
                <c:pt idx="490">
                  <c:v>0.38349514563106796</c:v>
                </c:pt>
                <c:pt idx="491">
                  <c:v>0.38430420711974295</c:v>
                </c:pt>
                <c:pt idx="492">
                  <c:v>0.38511326860841438</c:v>
                </c:pt>
                <c:pt idx="493">
                  <c:v>0.38592233009708843</c:v>
                </c:pt>
                <c:pt idx="494">
                  <c:v>0.38673139158576081</c:v>
                </c:pt>
                <c:pt idx="495">
                  <c:v>0.38754045307443447</c:v>
                </c:pt>
                <c:pt idx="496">
                  <c:v>0.38834951456310685</c:v>
                </c:pt>
                <c:pt idx="497">
                  <c:v>0.38915857605178061</c:v>
                </c:pt>
                <c:pt idx="498">
                  <c:v>0.38996763754045416</c:v>
                </c:pt>
                <c:pt idx="499">
                  <c:v>0.39077669902912726</c:v>
                </c:pt>
                <c:pt idx="500">
                  <c:v>0.39158576051780036</c:v>
                </c:pt>
                <c:pt idx="501">
                  <c:v>0.39158576051780036</c:v>
                </c:pt>
                <c:pt idx="502">
                  <c:v>0.39239482200647324</c:v>
                </c:pt>
                <c:pt idx="503">
                  <c:v>0.39320388349514634</c:v>
                </c:pt>
                <c:pt idx="504">
                  <c:v>0.39401294498382</c:v>
                </c:pt>
                <c:pt idx="505">
                  <c:v>0.39482200647249294</c:v>
                </c:pt>
                <c:pt idx="506">
                  <c:v>0.39563106796116532</c:v>
                </c:pt>
                <c:pt idx="507">
                  <c:v>0.39644012944983903</c:v>
                </c:pt>
                <c:pt idx="508">
                  <c:v>0.39724919093851135</c:v>
                </c:pt>
                <c:pt idx="509">
                  <c:v>0.39805825242718446</c:v>
                </c:pt>
                <c:pt idx="510">
                  <c:v>0.39886731391585944</c:v>
                </c:pt>
                <c:pt idx="511">
                  <c:v>0.39967637540453188</c:v>
                </c:pt>
                <c:pt idx="512">
                  <c:v>0.40048543689320387</c:v>
                </c:pt>
                <c:pt idx="513">
                  <c:v>0.40129449838187708</c:v>
                </c:pt>
                <c:pt idx="514">
                  <c:v>0.4021035598705503</c:v>
                </c:pt>
                <c:pt idx="515">
                  <c:v>0.40291262135922468</c:v>
                </c:pt>
                <c:pt idx="516">
                  <c:v>0.40372168284789706</c:v>
                </c:pt>
                <c:pt idx="517">
                  <c:v>0.4045307443365696</c:v>
                </c:pt>
                <c:pt idx="518">
                  <c:v>0.40533980582524376</c:v>
                </c:pt>
                <c:pt idx="519">
                  <c:v>0.40614886731391675</c:v>
                </c:pt>
                <c:pt idx="520">
                  <c:v>0.40695792880258902</c:v>
                </c:pt>
                <c:pt idx="521">
                  <c:v>0.40776699029126284</c:v>
                </c:pt>
                <c:pt idx="522">
                  <c:v>0.40776699029126284</c:v>
                </c:pt>
                <c:pt idx="523">
                  <c:v>0.40857605177993589</c:v>
                </c:pt>
                <c:pt idx="524">
                  <c:v>0.40938511326860955</c:v>
                </c:pt>
                <c:pt idx="525">
                  <c:v>0.41019417475728182</c:v>
                </c:pt>
                <c:pt idx="526">
                  <c:v>0.41100323624595481</c:v>
                </c:pt>
                <c:pt idx="527">
                  <c:v>0.41181229773462918</c:v>
                </c:pt>
                <c:pt idx="528">
                  <c:v>0.41262135922330095</c:v>
                </c:pt>
                <c:pt idx="529">
                  <c:v>0.41343042071197411</c:v>
                </c:pt>
                <c:pt idx="530">
                  <c:v>0.41423948220064732</c:v>
                </c:pt>
                <c:pt idx="531">
                  <c:v>0.41504854368932037</c:v>
                </c:pt>
                <c:pt idx="532">
                  <c:v>0.41585760517799447</c:v>
                </c:pt>
                <c:pt idx="533">
                  <c:v>0.41666666666666746</c:v>
                </c:pt>
                <c:pt idx="534">
                  <c:v>0.41747572815533984</c:v>
                </c:pt>
                <c:pt idx="535">
                  <c:v>0.41828478964401417</c:v>
                </c:pt>
                <c:pt idx="536">
                  <c:v>0.41909385113268632</c:v>
                </c:pt>
                <c:pt idx="537">
                  <c:v>0.41990291262135931</c:v>
                </c:pt>
                <c:pt idx="538">
                  <c:v>0.42071197411003236</c:v>
                </c:pt>
                <c:pt idx="539">
                  <c:v>0.42152103559870552</c:v>
                </c:pt>
                <c:pt idx="540">
                  <c:v>0.42233009708737934</c:v>
                </c:pt>
                <c:pt idx="541">
                  <c:v>0.42313915857605117</c:v>
                </c:pt>
                <c:pt idx="542">
                  <c:v>0.42394822006472532</c:v>
                </c:pt>
                <c:pt idx="543">
                  <c:v>0.42475728155339804</c:v>
                </c:pt>
                <c:pt idx="544">
                  <c:v>0.42556634304207203</c:v>
                </c:pt>
                <c:pt idx="545">
                  <c:v>0.42637540453074507</c:v>
                </c:pt>
                <c:pt idx="546">
                  <c:v>0.42718446601941878</c:v>
                </c:pt>
                <c:pt idx="547">
                  <c:v>0.42718446601941878</c:v>
                </c:pt>
                <c:pt idx="548">
                  <c:v>0.42799352750809061</c:v>
                </c:pt>
                <c:pt idx="549">
                  <c:v>0.42880258899676488</c:v>
                </c:pt>
                <c:pt idx="550">
                  <c:v>0.42961165048543676</c:v>
                </c:pt>
                <c:pt idx="551">
                  <c:v>0.43042071197411147</c:v>
                </c:pt>
                <c:pt idx="552">
                  <c:v>0.43122977346278396</c:v>
                </c:pt>
                <c:pt idx="553">
                  <c:v>0.43203883495145701</c:v>
                </c:pt>
                <c:pt idx="554">
                  <c:v>0.43284789644012944</c:v>
                </c:pt>
                <c:pt idx="555">
                  <c:v>0.43365695792880365</c:v>
                </c:pt>
                <c:pt idx="556">
                  <c:v>0.43446601941747653</c:v>
                </c:pt>
                <c:pt idx="557">
                  <c:v>0.43527508090614886</c:v>
                </c:pt>
                <c:pt idx="558">
                  <c:v>0.43608414239482346</c:v>
                </c:pt>
                <c:pt idx="559">
                  <c:v>0.43689320388349584</c:v>
                </c:pt>
                <c:pt idx="560">
                  <c:v>0.4377022653721695</c:v>
                </c:pt>
                <c:pt idx="561">
                  <c:v>0.43851132686084254</c:v>
                </c:pt>
                <c:pt idx="562">
                  <c:v>0.4393203883495162</c:v>
                </c:pt>
                <c:pt idx="563">
                  <c:v>0.44012944983818775</c:v>
                </c:pt>
                <c:pt idx="564">
                  <c:v>0.44012944983818775</c:v>
                </c:pt>
                <c:pt idx="565">
                  <c:v>0.44093851132686163</c:v>
                </c:pt>
                <c:pt idx="566">
                  <c:v>0.44174757281553373</c:v>
                </c:pt>
                <c:pt idx="567">
                  <c:v>0.44255663430420777</c:v>
                </c:pt>
                <c:pt idx="568">
                  <c:v>0.44336569579288138</c:v>
                </c:pt>
                <c:pt idx="569">
                  <c:v>0.44417475728155348</c:v>
                </c:pt>
                <c:pt idx="570">
                  <c:v>0.44498381877022658</c:v>
                </c:pt>
                <c:pt idx="571">
                  <c:v>0.44579288025889985</c:v>
                </c:pt>
                <c:pt idx="572">
                  <c:v>0.44660194174757289</c:v>
                </c:pt>
                <c:pt idx="573">
                  <c:v>0.44741100323624661</c:v>
                </c:pt>
                <c:pt idx="574">
                  <c:v>0.44822006472491932</c:v>
                </c:pt>
                <c:pt idx="575">
                  <c:v>0.44902912621359226</c:v>
                </c:pt>
                <c:pt idx="576">
                  <c:v>0.44983818770226613</c:v>
                </c:pt>
                <c:pt idx="577">
                  <c:v>0.45064724919093829</c:v>
                </c:pt>
                <c:pt idx="578">
                  <c:v>0.45145631067961239</c:v>
                </c:pt>
                <c:pt idx="579">
                  <c:v>0.45145631067961239</c:v>
                </c:pt>
                <c:pt idx="580">
                  <c:v>0.45226537216828477</c:v>
                </c:pt>
                <c:pt idx="581">
                  <c:v>0.45307443365695832</c:v>
                </c:pt>
                <c:pt idx="582">
                  <c:v>0.45388349514563198</c:v>
                </c:pt>
                <c:pt idx="583">
                  <c:v>0.45469255663430419</c:v>
                </c:pt>
                <c:pt idx="584">
                  <c:v>0.45550161812297735</c:v>
                </c:pt>
                <c:pt idx="585">
                  <c:v>0.45631067961165189</c:v>
                </c:pt>
                <c:pt idx="586">
                  <c:v>0.45711974110032361</c:v>
                </c:pt>
                <c:pt idx="587">
                  <c:v>0.45792880258899682</c:v>
                </c:pt>
                <c:pt idx="588">
                  <c:v>0.45873786407766992</c:v>
                </c:pt>
                <c:pt idx="589">
                  <c:v>0.45954692556634302</c:v>
                </c:pt>
                <c:pt idx="590">
                  <c:v>0.45954692556634302</c:v>
                </c:pt>
                <c:pt idx="591">
                  <c:v>0.4603559870550169</c:v>
                </c:pt>
                <c:pt idx="592">
                  <c:v>0.46116504854368923</c:v>
                </c:pt>
                <c:pt idx="593">
                  <c:v>0.46197411003236288</c:v>
                </c:pt>
                <c:pt idx="594">
                  <c:v>0.4627831715210356</c:v>
                </c:pt>
                <c:pt idx="595">
                  <c:v>0.46359223300970881</c:v>
                </c:pt>
                <c:pt idx="596">
                  <c:v>0.46440129449838174</c:v>
                </c:pt>
                <c:pt idx="597">
                  <c:v>0.46521035598705568</c:v>
                </c:pt>
                <c:pt idx="598">
                  <c:v>0.46601941747572817</c:v>
                </c:pt>
                <c:pt idx="599">
                  <c:v>0.4668284789644031</c:v>
                </c:pt>
                <c:pt idx="600">
                  <c:v>0.46763754045307371</c:v>
                </c:pt>
                <c:pt idx="601">
                  <c:v>0.46844660194174848</c:v>
                </c:pt>
                <c:pt idx="602">
                  <c:v>0.4692556634304208</c:v>
                </c:pt>
                <c:pt idx="603">
                  <c:v>0.47006472491909451</c:v>
                </c:pt>
                <c:pt idx="604">
                  <c:v>0.47087378640776767</c:v>
                </c:pt>
                <c:pt idx="605">
                  <c:v>0.47168284789644127</c:v>
                </c:pt>
                <c:pt idx="606">
                  <c:v>0.47249190938511332</c:v>
                </c:pt>
                <c:pt idx="607">
                  <c:v>0.47330097087378736</c:v>
                </c:pt>
                <c:pt idx="608">
                  <c:v>0.47411003236246035</c:v>
                </c:pt>
                <c:pt idx="609">
                  <c:v>0.47491909385113268</c:v>
                </c:pt>
                <c:pt idx="610">
                  <c:v>0.47572815533980706</c:v>
                </c:pt>
                <c:pt idx="611">
                  <c:v>0.47653721682847894</c:v>
                </c:pt>
                <c:pt idx="612">
                  <c:v>0.47734627831715315</c:v>
                </c:pt>
                <c:pt idx="613">
                  <c:v>0.47815533980582531</c:v>
                </c:pt>
                <c:pt idx="614">
                  <c:v>0.47896440129449969</c:v>
                </c:pt>
                <c:pt idx="615">
                  <c:v>0.47977346278317151</c:v>
                </c:pt>
                <c:pt idx="616">
                  <c:v>0.47977346278317151</c:v>
                </c:pt>
                <c:pt idx="617">
                  <c:v>0.48058252427184589</c:v>
                </c:pt>
                <c:pt idx="618">
                  <c:v>0.48139158576051788</c:v>
                </c:pt>
                <c:pt idx="619">
                  <c:v>0.48139158576051788</c:v>
                </c:pt>
                <c:pt idx="620">
                  <c:v>0.48220064724919098</c:v>
                </c:pt>
                <c:pt idx="621">
                  <c:v>0.48300970873786497</c:v>
                </c:pt>
                <c:pt idx="622">
                  <c:v>0.48381877022653802</c:v>
                </c:pt>
                <c:pt idx="623">
                  <c:v>0.48462783171521101</c:v>
                </c:pt>
                <c:pt idx="624">
                  <c:v>0.48543689320388472</c:v>
                </c:pt>
                <c:pt idx="625">
                  <c:v>0.48624595469255666</c:v>
                </c:pt>
                <c:pt idx="626">
                  <c:v>0.48705501618122976</c:v>
                </c:pt>
                <c:pt idx="627">
                  <c:v>0.48786407766990436</c:v>
                </c:pt>
                <c:pt idx="628">
                  <c:v>0.48867313915857608</c:v>
                </c:pt>
                <c:pt idx="629">
                  <c:v>0.48948220064725056</c:v>
                </c:pt>
                <c:pt idx="630">
                  <c:v>0.49029126213592233</c:v>
                </c:pt>
                <c:pt idx="631">
                  <c:v>0.49029126213592233</c:v>
                </c:pt>
                <c:pt idx="632">
                  <c:v>0.49029126213592233</c:v>
                </c:pt>
                <c:pt idx="633">
                  <c:v>0.49110032362459582</c:v>
                </c:pt>
                <c:pt idx="634">
                  <c:v>0.49190938511326965</c:v>
                </c:pt>
                <c:pt idx="635">
                  <c:v>0.49271844660194181</c:v>
                </c:pt>
                <c:pt idx="636">
                  <c:v>0.49352750809061563</c:v>
                </c:pt>
                <c:pt idx="637">
                  <c:v>0.4943365695792894</c:v>
                </c:pt>
                <c:pt idx="638">
                  <c:v>0.49514563106796178</c:v>
                </c:pt>
                <c:pt idx="639">
                  <c:v>0.49595469255663432</c:v>
                </c:pt>
                <c:pt idx="640">
                  <c:v>0.49676375404530743</c:v>
                </c:pt>
                <c:pt idx="641">
                  <c:v>0.49757281553398147</c:v>
                </c:pt>
                <c:pt idx="642">
                  <c:v>0.49838187702265568</c:v>
                </c:pt>
                <c:pt idx="643">
                  <c:v>0.49919093851132679</c:v>
                </c:pt>
                <c:pt idx="644">
                  <c:v>0.5</c:v>
                </c:pt>
                <c:pt idx="645">
                  <c:v>0.50080906148867432</c:v>
                </c:pt>
                <c:pt idx="646">
                  <c:v>0.50161812297734498</c:v>
                </c:pt>
                <c:pt idx="647">
                  <c:v>0.50242718446601808</c:v>
                </c:pt>
                <c:pt idx="648">
                  <c:v>0.50323624595469107</c:v>
                </c:pt>
                <c:pt idx="649">
                  <c:v>0.50323624595469107</c:v>
                </c:pt>
                <c:pt idx="650">
                  <c:v>0.50404530744336573</c:v>
                </c:pt>
                <c:pt idx="651">
                  <c:v>0.50485436893203717</c:v>
                </c:pt>
                <c:pt idx="652">
                  <c:v>0.50566343042071193</c:v>
                </c:pt>
                <c:pt idx="653">
                  <c:v>0.50647249190938459</c:v>
                </c:pt>
                <c:pt idx="654">
                  <c:v>0.50728155339805825</c:v>
                </c:pt>
                <c:pt idx="655">
                  <c:v>0.50809061488673135</c:v>
                </c:pt>
                <c:pt idx="656">
                  <c:v>0.50889967637540734</c:v>
                </c:pt>
                <c:pt idx="657">
                  <c:v>0.50970873786407889</c:v>
                </c:pt>
                <c:pt idx="658">
                  <c:v>0.51051779935274832</c:v>
                </c:pt>
                <c:pt idx="659">
                  <c:v>0.51132686084142265</c:v>
                </c:pt>
                <c:pt idx="660">
                  <c:v>0.51213592233009764</c:v>
                </c:pt>
                <c:pt idx="661">
                  <c:v>0.51294498381877063</c:v>
                </c:pt>
                <c:pt idx="662">
                  <c:v>0.5137540453074434</c:v>
                </c:pt>
                <c:pt idx="663">
                  <c:v>0.51456310679611494</c:v>
                </c:pt>
                <c:pt idx="664">
                  <c:v>0.51537216828478949</c:v>
                </c:pt>
                <c:pt idx="665">
                  <c:v>0.51618122977346259</c:v>
                </c:pt>
                <c:pt idx="666">
                  <c:v>0.51699029126213591</c:v>
                </c:pt>
                <c:pt idx="667">
                  <c:v>0.51779935275081035</c:v>
                </c:pt>
                <c:pt idx="668">
                  <c:v>0.51860841423948489</c:v>
                </c:pt>
                <c:pt idx="669">
                  <c:v>0.51941747572815411</c:v>
                </c:pt>
                <c:pt idx="670">
                  <c:v>0.52022653721682843</c:v>
                </c:pt>
                <c:pt idx="671">
                  <c:v>0.52022653721682843</c:v>
                </c:pt>
                <c:pt idx="672">
                  <c:v>0.52103559870550153</c:v>
                </c:pt>
                <c:pt idx="673">
                  <c:v>0.52184466019417686</c:v>
                </c:pt>
                <c:pt idx="674">
                  <c:v>0.52265372168284752</c:v>
                </c:pt>
                <c:pt idx="675">
                  <c:v>0.5234627831715194</c:v>
                </c:pt>
                <c:pt idx="676">
                  <c:v>0.52427184466019583</c:v>
                </c:pt>
                <c:pt idx="677">
                  <c:v>0.5250809061488676</c:v>
                </c:pt>
                <c:pt idx="678">
                  <c:v>0.5258899676375407</c:v>
                </c:pt>
                <c:pt idx="679">
                  <c:v>0.52669902912621369</c:v>
                </c:pt>
                <c:pt idx="680">
                  <c:v>0.52750809061488801</c:v>
                </c:pt>
                <c:pt idx="681">
                  <c:v>0.52831715210355989</c:v>
                </c:pt>
                <c:pt idx="682">
                  <c:v>0.529126213592233</c:v>
                </c:pt>
                <c:pt idx="683">
                  <c:v>0.5299352750809061</c:v>
                </c:pt>
                <c:pt idx="684">
                  <c:v>0.53074433656958286</c:v>
                </c:pt>
                <c:pt idx="685">
                  <c:v>0.53155339805825108</c:v>
                </c:pt>
                <c:pt idx="686">
                  <c:v>0.53236245954692407</c:v>
                </c:pt>
                <c:pt idx="687">
                  <c:v>0.53317152103559873</c:v>
                </c:pt>
                <c:pt idx="688">
                  <c:v>0.53398058252427183</c:v>
                </c:pt>
                <c:pt idx="689">
                  <c:v>0.53478964401294449</c:v>
                </c:pt>
                <c:pt idx="690">
                  <c:v>0.53559870550161759</c:v>
                </c:pt>
                <c:pt idx="691">
                  <c:v>0.53640776699029058</c:v>
                </c:pt>
                <c:pt idx="692">
                  <c:v>0.53640776699029058</c:v>
                </c:pt>
                <c:pt idx="693">
                  <c:v>0.53721682847896357</c:v>
                </c:pt>
                <c:pt idx="694">
                  <c:v>0.53802588996763756</c:v>
                </c:pt>
                <c:pt idx="695">
                  <c:v>0.53883495145631066</c:v>
                </c:pt>
                <c:pt idx="696">
                  <c:v>0.53964401294498598</c:v>
                </c:pt>
                <c:pt idx="697">
                  <c:v>0.54045307443365698</c:v>
                </c:pt>
                <c:pt idx="698">
                  <c:v>0.54207119741100362</c:v>
                </c:pt>
                <c:pt idx="699">
                  <c:v>0.54288025889967662</c:v>
                </c:pt>
                <c:pt idx="700">
                  <c:v>0.54368932038834961</c:v>
                </c:pt>
                <c:pt idx="701">
                  <c:v>0.54449838187702093</c:v>
                </c:pt>
                <c:pt idx="702">
                  <c:v>0.54530744336569581</c:v>
                </c:pt>
                <c:pt idx="703">
                  <c:v>0.54611650485436702</c:v>
                </c:pt>
                <c:pt idx="704">
                  <c:v>0.54692556634304346</c:v>
                </c:pt>
                <c:pt idx="705">
                  <c:v>0.54773462783171523</c:v>
                </c:pt>
                <c:pt idx="706">
                  <c:v>0.54773462783171523</c:v>
                </c:pt>
                <c:pt idx="707">
                  <c:v>0.54854368932038833</c:v>
                </c:pt>
                <c:pt idx="708">
                  <c:v>0.54935275080906021</c:v>
                </c:pt>
                <c:pt idx="709">
                  <c:v>0.55016181229773464</c:v>
                </c:pt>
                <c:pt idx="710">
                  <c:v>0.55016181229773464</c:v>
                </c:pt>
                <c:pt idx="711">
                  <c:v>0.55097087378640774</c:v>
                </c:pt>
                <c:pt idx="712">
                  <c:v>0.55177993527508284</c:v>
                </c:pt>
                <c:pt idx="713">
                  <c:v>0.55258899676375406</c:v>
                </c:pt>
                <c:pt idx="714">
                  <c:v>0.5533980582524276</c:v>
                </c:pt>
                <c:pt idx="715">
                  <c:v>0.55420711974110037</c:v>
                </c:pt>
                <c:pt idx="716">
                  <c:v>0.55420711974110037</c:v>
                </c:pt>
                <c:pt idx="717">
                  <c:v>0.55501618122977348</c:v>
                </c:pt>
                <c:pt idx="718">
                  <c:v>0.55582524271844802</c:v>
                </c:pt>
                <c:pt idx="719">
                  <c:v>0.55663430420711979</c:v>
                </c:pt>
                <c:pt idx="720">
                  <c:v>0.55744336569579289</c:v>
                </c:pt>
                <c:pt idx="721">
                  <c:v>0.55825242718446599</c:v>
                </c:pt>
                <c:pt idx="722">
                  <c:v>0.55906148867313965</c:v>
                </c:pt>
                <c:pt idx="723">
                  <c:v>0.55987055016181264</c:v>
                </c:pt>
                <c:pt idx="724">
                  <c:v>0.56067961165048863</c:v>
                </c:pt>
                <c:pt idx="725">
                  <c:v>0.56067961165048863</c:v>
                </c:pt>
                <c:pt idx="726">
                  <c:v>0.56148867313915862</c:v>
                </c:pt>
                <c:pt idx="727">
                  <c:v>0.56229773462783172</c:v>
                </c:pt>
                <c:pt idx="728">
                  <c:v>0.56310679611650483</c:v>
                </c:pt>
                <c:pt idx="729">
                  <c:v>0.56391585760518093</c:v>
                </c:pt>
                <c:pt idx="730">
                  <c:v>0.56472491909385281</c:v>
                </c:pt>
                <c:pt idx="731">
                  <c:v>0.56472491909385281</c:v>
                </c:pt>
                <c:pt idx="732">
                  <c:v>0.56553398058252358</c:v>
                </c:pt>
                <c:pt idx="733">
                  <c:v>0.5663430420711989</c:v>
                </c:pt>
                <c:pt idx="734">
                  <c:v>0.567152103559872</c:v>
                </c:pt>
                <c:pt idx="735">
                  <c:v>0.56796116504854366</c:v>
                </c:pt>
                <c:pt idx="736">
                  <c:v>0.56877022653721765</c:v>
                </c:pt>
                <c:pt idx="737">
                  <c:v>0.56957928802589064</c:v>
                </c:pt>
                <c:pt idx="738">
                  <c:v>0.57038834951456308</c:v>
                </c:pt>
                <c:pt idx="739">
                  <c:v>0.57038834951456308</c:v>
                </c:pt>
                <c:pt idx="740">
                  <c:v>0.57119741100323662</c:v>
                </c:pt>
                <c:pt idx="741">
                  <c:v>0.57200647249190961</c:v>
                </c:pt>
                <c:pt idx="742">
                  <c:v>0.57281553398058405</c:v>
                </c:pt>
                <c:pt idx="743">
                  <c:v>0.5736245954692557</c:v>
                </c:pt>
                <c:pt idx="744">
                  <c:v>0.57443365695792858</c:v>
                </c:pt>
                <c:pt idx="745">
                  <c:v>0.57524271844660191</c:v>
                </c:pt>
                <c:pt idx="746">
                  <c:v>0.57605177993527512</c:v>
                </c:pt>
                <c:pt idx="747">
                  <c:v>0.57686084142394822</c:v>
                </c:pt>
                <c:pt idx="748">
                  <c:v>0.57766990291262132</c:v>
                </c:pt>
                <c:pt idx="749">
                  <c:v>0.57766990291262132</c:v>
                </c:pt>
                <c:pt idx="750">
                  <c:v>0.57847896440129454</c:v>
                </c:pt>
                <c:pt idx="751">
                  <c:v>0.5792880258899662</c:v>
                </c:pt>
                <c:pt idx="752">
                  <c:v>0.58009708737864052</c:v>
                </c:pt>
                <c:pt idx="753">
                  <c:v>0.58090614886731107</c:v>
                </c:pt>
                <c:pt idx="754">
                  <c:v>0.58171521035598761</c:v>
                </c:pt>
                <c:pt idx="755">
                  <c:v>0.58252427184465838</c:v>
                </c:pt>
                <c:pt idx="756">
                  <c:v>0.58252427184465838</c:v>
                </c:pt>
                <c:pt idx="757">
                  <c:v>0.58333333333333348</c:v>
                </c:pt>
                <c:pt idx="758">
                  <c:v>0.58333333333333348</c:v>
                </c:pt>
                <c:pt idx="759">
                  <c:v>0.58414239482200481</c:v>
                </c:pt>
                <c:pt idx="760">
                  <c:v>0.58495145631068113</c:v>
                </c:pt>
                <c:pt idx="761">
                  <c:v>0.58576051779935256</c:v>
                </c:pt>
                <c:pt idx="762">
                  <c:v>0.58656957928802556</c:v>
                </c:pt>
                <c:pt idx="763">
                  <c:v>0.58737864077669788</c:v>
                </c:pt>
                <c:pt idx="764">
                  <c:v>0.58818770226537231</c:v>
                </c:pt>
                <c:pt idx="765">
                  <c:v>0.58899676375404408</c:v>
                </c:pt>
                <c:pt idx="766">
                  <c:v>0.58980582524271852</c:v>
                </c:pt>
                <c:pt idx="767">
                  <c:v>0.59061488673139151</c:v>
                </c:pt>
                <c:pt idx="768">
                  <c:v>0.59142394822006328</c:v>
                </c:pt>
                <c:pt idx="769">
                  <c:v>0.59223300970873616</c:v>
                </c:pt>
                <c:pt idx="770">
                  <c:v>0.59304207119741059</c:v>
                </c:pt>
                <c:pt idx="771">
                  <c:v>0.5938511326860858</c:v>
                </c:pt>
                <c:pt idx="772">
                  <c:v>0.59466019417475657</c:v>
                </c:pt>
                <c:pt idx="773">
                  <c:v>0.59546925566343067</c:v>
                </c:pt>
                <c:pt idx="774">
                  <c:v>0.59627831715210367</c:v>
                </c:pt>
                <c:pt idx="775">
                  <c:v>0.59708737864077677</c:v>
                </c:pt>
                <c:pt idx="776">
                  <c:v>0.59789644012944998</c:v>
                </c:pt>
                <c:pt idx="777">
                  <c:v>0.59870550161812364</c:v>
                </c:pt>
                <c:pt idx="778">
                  <c:v>0.59951456310679463</c:v>
                </c:pt>
                <c:pt idx="779">
                  <c:v>0.60032362459546962</c:v>
                </c:pt>
                <c:pt idx="780">
                  <c:v>0.60113268608414261</c:v>
                </c:pt>
                <c:pt idx="781">
                  <c:v>0.60194174757281704</c:v>
                </c:pt>
                <c:pt idx="782">
                  <c:v>0.60275080906149014</c:v>
                </c:pt>
                <c:pt idx="783">
                  <c:v>0.60355987055016325</c:v>
                </c:pt>
                <c:pt idx="784">
                  <c:v>0.60436893203883624</c:v>
                </c:pt>
                <c:pt idx="785">
                  <c:v>0.60517799352750945</c:v>
                </c:pt>
                <c:pt idx="786">
                  <c:v>0.60598705501618244</c:v>
                </c:pt>
                <c:pt idx="787">
                  <c:v>0.60679611650485665</c:v>
                </c:pt>
                <c:pt idx="788">
                  <c:v>0.60760517799352975</c:v>
                </c:pt>
                <c:pt idx="789">
                  <c:v>0.60841423948220053</c:v>
                </c:pt>
                <c:pt idx="790">
                  <c:v>0.60922330097087374</c:v>
                </c:pt>
                <c:pt idx="791">
                  <c:v>0.60922330097087374</c:v>
                </c:pt>
                <c:pt idx="792">
                  <c:v>0.61003236245954695</c:v>
                </c:pt>
                <c:pt idx="793">
                  <c:v>0.61084142394822172</c:v>
                </c:pt>
                <c:pt idx="794">
                  <c:v>0.61165048543689482</c:v>
                </c:pt>
                <c:pt idx="795">
                  <c:v>0.6124595469255667</c:v>
                </c:pt>
                <c:pt idx="796">
                  <c:v>0.61326860841423969</c:v>
                </c:pt>
                <c:pt idx="797">
                  <c:v>0.61407766990291257</c:v>
                </c:pt>
                <c:pt idx="798">
                  <c:v>0.61488673139158712</c:v>
                </c:pt>
                <c:pt idx="799">
                  <c:v>0.61569579288026011</c:v>
                </c:pt>
                <c:pt idx="800">
                  <c:v>0.61569579288026011</c:v>
                </c:pt>
                <c:pt idx="801">
                  <c:v>0.61650485436893265</c:v>
                </c:pt>
                <c:pt idx="802">
                  <c:v>0.61731391585760387</c:v>
                </c:pt>
                <c:pt idx="803">
                  <c:v>0.61812297734627863</c:v>
                </c:pt>
                <c:pt idx="804">
                  <c:v>0.6189320388349514</c:v>
                </c:pt>
                <c:pt idx="805">
                  <c:v>0.61974110032362628</c:v>
                </c:pt>
                <c:pt idx="806">
                  <c:v>0.62055016181229605</c:v>
                </c:pt>
                <c:pt idx="807">
                  <c:v>0.62135922330097226</c:v>
                </c:pt>
                <c:pt idx="808">
                  <c:v>0.62216828478964359</c:v>
                </c:pt>
                <c:pt idx="809">
                  <c:v>0.6229773462783188</c:v>
                </c:pt>
                <c:pt idx="810">
                  <c:v>0.62378640776699024</c:v>
                </c:pt>
                <c:pt idx="811">
                  <c:v>0.62459546925566345</c:v>
                </c:pt>
                <c:pt idx="812">
                  <c:v>0.62540453074433655</c:v>
                </c:pt>
                <c:pt idx="813">
                  <c:v>0.62621359223301065</c:v>
                </c:pt>
                <c:pt idx="814">
                  <c:v>0.62702265372168364</c:v>
                </c:pt>
                <c:pt idx="815">
                  <c:v>0.62783171521035663</c:v>
                </c:pt>
                <c:pt idx="816">
                  <c:v>0.6286407766990324</c:v>
                </c:pt>
                <c:pt idx="817">
                  <c:v>0.62944983818770406</c:v>
                </c:pt>
                <c:pt idx="818">
                  <c:v>0.63025889967637694</c:v>
                </c:pt>
                <c:pt idx="819">
                  <c:v>0.63106796116504849</c:v>
                </c:pt>
                <c:pt idx="820">
                  <c:v>0.63187702265372436</c:v>
                </c:pt>
                <c:pt idx="821">
                  <c:v>0.6326860841423948</c:v>
                </c:pt>
                <c:pt idx="822">
                  <c:v>0.63349514563106801</c:v>
                </c:pt>
                <c:pt idx="823">
                  <c:v>0.63430420711974245</c:v>
                </c:pt>
                <c:pt idx="824">
                  <c:v>0.63511326860841544</c:v>
                </c:pt>
                <c:pt idx="825">
                  <c:v>0.63592233009708765</c:v>
                </c:pt>
                <c:pt idx="826">
                  <c:v>0.63592233009708765</c:v>
                </c:pt>
                <c:pt idx="827">
                  <c:v>0.63673139158576064</c:v>
                </c:pt>
                <c:pt idx="828">
                  <c:v>0.63673139158576064</c:v>
                </c:pt>
                <c:pt idx="829">
                  <c:v>0.63754045307443541</c:v>
                </c:pt>
                <c:pt idx="830">
                  <c:v>0.63834951456310995</c:v>
                </c:pt>
                <c:pt idx="831">
                  <c:v>0.63915857605178183</c:v>
                </c:pt>
                <c:pt idx="832">
                  <c:v>0.63996763754045471</c:v>
                </c:pt>
                <c:pt idx="833">
                  <c:v>0.64077669902912793</c:v>
                </c:pt>
                <c:pt idx="834">
                  <c:v>0.64077669902912793</c:v>
                </c:pt>
                <c:pt idx="835">
                  <c:v>0.6415857605177997</c:v>
                </c:pt>
                <c:pt idx="836">
                  <c:v>0.64239482200647524</c:v>
                </c:pt>
                <c:pt idx="837">
                  <c:v>0.64320388349514701</c:v>
                </c:pt>
                <c:pt idx="838">
                  <c:v>0.64401294498381878</c:v>
                </c:pt>
                <c:pt idx="839">
                  <c:v>0.64482200647249432</c:v>
                </c:pt>
                <c:pt idx="840">
                  <c:v>0.64563106796116565</c:v>
                </c:pt>
                <c:pt idx="841">
                  <c:v>0.64563106796116565</c:v>
                </c:pt>
                <c:pt idx="842">
                  <c:v>0.64644012944983864</c:v>
                </c:pt>
                <c:pt idx="843">
                  <c:v>0.64724919093851319</c:v>
                </c:pt>
                <c:pt idx="844">
                  <c:v>0.64805825242718773</c:v>
                </c:pt>
                <c:pt idx="845">
                  <c:v>0.64886731391585761</c:v>
                </c:pt>
                <c:pt idx="846">
                  <c:v>0.64967637540453216</c:v>
                </c:pt>
                <c:pt idx="847">
                  <c:v>0.65048543689320548</c:v>
                </c:pt>
                <c:pt idx="848">
                  <c:v>0.65129449838187981</c:v>
                </c:pt>
                <c:pt idx="849">
                  <c:v>0.65210355987055013</c:v>
                </c:pt>
                <c:pt idx="850">
                  <c:v>0.65291262135922334</c:v>
                </c:pt>
                <c:pt idx="851">
                  <c:v>0.65372168284789911</c:v>
                </c:pt>
                <c:pt idx="852">
                  <c:v>0.65453074433656955</c:v>
                </c:pt>
                <c:pt idx="853">
                  <c:v>0.65533980582524276</c:v>
                </c:pt>
                <c:pt idx="854">
                  <c:v>0.65614886731391808</c:v>
                </c:pt>
                <c:pt idx="855">
                  <c:v>0.65695792880258963</c:v>
                </c:pt>
                <c:pt idx="856">
                  <c:v>0.65776699029126218</c:v>
                </c:pt>
                <c:pt idx="857">
                  <c:v>0.65857605177993528</c:v>
                </c:pt>
                <c:pt idx="858">
                  <c:v>0.65938511326860993</c:v>
                </c:pt>
                <c:pt idx="859">
                  <c:v>0.6601941747572817</c:v>
                </c:pt>
                <c:pt idx="860">
                  <c:v>0.66100323624595614</c:v>
                </c:pt>
                <c:pt idx="861">
                  <c:v>0.6618122977346278</c:v>
                </c:pt>
                <c:pt idx="862">
                  <c:v>0.66262135922330356</c:v>
                </c:pt>
                <c:pt idx="863">
                  <c:v>0.66343042071197411</c:v>
                </c:pt>
                <c:pt idx="864">
                  <c:v>0.66423948220064843</c:v>
                </c:pt>
                <c:pt idx="865">
                  <c:v>0.66504854368932265</c:v>
                </c:pt>
                <c:pt idx="866">
                  <c:v>0.66585760517799364</c:v>
                </c:pt>
                <c:pt idx="867">
                  <c:v>0.66666666666666663</c:v>
                </c:pt>
                <c:pt idx="868">
                  <c:v>0.66747572815533984</c:v>
                </c:pt>
                <c:pt idx="869">
                  <c:v>0.66747572815533984</c:v>
                </c:pt>
                <c:pt idx="870">
                  <c:v>0.66828478964401294</c:v>
                </c:pt>
                <c:pt idx="871">
                  <c:v>0.66828478964401294</c:v>
                </c:pt>
                <c:pt idx="872">
                  <c:v>0.66909385113268771</c:v>
                </c:pt>
                <c:pt idx="873">
                  <c:v>0.66990291262136092</c:v>
                </c:pt>
                <c:pt idx="874">
                  <c:v>0.67071197411003403</c:v>
                </c:pt>
                <c:pt idx="875">
                  <c:v>0.67152103559870824</c:v>
                </c:pt>
                <c:pt idx="876">
                  <c:v>0.67233009708738001</c:v>
                </c:pt>
                <c:pt idx="877">
                  <c:v>0.673139158576053</c:v>
                </c:pt>
                <c:pt idx="878">
                  <c:v>0.67394822006472732</c:v>
                </c:pt>
                <c:pt idx="879">
                  <c:v>0.67475728155340042</c:v>
                </c:pt>
                <c:pt idx="880">
                  <c:v>0.67556634304207119</c:v>
                </c:pt>
                <c:pt idx="881">
                  <c:v>0.67637540453074618</c:v>
                </c:pt>
                <c:pt idx="882">
                  <c:v>0.67718446601941928</c:v>
                </c:pt>
                <c:pt idx="883">
                  <c:v>0.67799352750809327</c:v>
                </c:pt>
                <c:pt idx="884">
                  <c:v>0.67880258899676349</c:v>
                </c:pt>
                <c:pt idx="885">
                  <c:v>0.6796116504854397</c:v>
                </c:pt>
                <c:pt idx="886">
                  <c:v>0.68042071197411014</c:v>
                </c:pt>
                <c:pt idx="887">
                  <c:v>0.68122977346278468</c:v>
                </c:pt>
                <c:pt idx="888">
                  <c:v>0.68203883495145645</c:v>
                </c:pt>
                <c:pt idx="889">
                  <c:v>0.682847896440132</c:v>
                </c:pt>
                <c:pt idx="890">
                  <c:v>0.68365695792880365</c:v>
                </c:pt>
                <c:pt idx="891">
                  <c:v>0.68446601941747587</c:v>
                </c:pt>
                <c:pt idx="892">
                  <c:v>0.68527508090614897</c:v>
                </c:pt>
                <c:pt idx="893">
                  <c:v>0.68608414239482263</c:v>
                </c:pt>
                <c:pt idx="894">
                  <c:v>0.68689320388349706</c:v>
                </c:pt>
                <c:pt idx="895">
                  <c:v>0.68770226537216839</c:v>
                </c:pt>
                <c:pt idx="896">
                  <c:v>0.68851132686084149</c:v>
                </c:pt>
                <c:pt idx="897">
                  <c:v>0.68932038834951481</c:v>
                </c:pt>
                <c:pt idx="898">
                  <c:v>0.69012944983818925</c:v>
                </c:pt>
                <c:pt idx="899">
                  <c:v>0.69012944983818925</c:v>
                </c:pt>
                <c:pt idx="900">
                  <c:v>0.6909385113268609</c:v>
                </c:pt>
                <c:pt idx="901">
                  <c:v>0.69174757281553545</c:v>
                </c:pt>
                <c:pt idx="902">
                  <c:v>0.69255663430420722</c:v>
                </c:pt>
                <c:pt idx="903">
                  <c:v>0.69336569579288032</c:v>
                </c:pt>
                <c:pt idx="904">
                  <c:v>0.69417475728155464</c:v>
                </c:pt>
                <c:pt idx="905">
                  <c:v>0.69498381877022652</c:v>
                </c:pt>
                <c:pt idx="906">
                  <c:v>0.69579288025890063</c:v>
                </c:pt>
                <c:pt idx="907">
                  <c:v>0.69660194174757295</c:v>
                </c:pt>
                <c:pt idx="908">
                  <c:v>0.6974110032362455</c:v>
                </c:pt>
                <c:pt idx="909">
                  <c:v>0.69822006472491849</c:v>
                </c:pt>
                <c:pt idx="910">
                  <c:v>0.69902912621359525</c:v>
                </c:pt>
                <c:pt idx="911">
                  <c:v>0.69983818770226347</c:v>
                </c:pt>
                <c:pt idx="912">
                  <c:v>0.69983818770226347</c:v>
                </c:pt>
                <c:pt idx="913">
                  <c:v>0.70064724919093868</c:v>
                </c:pt>
                <c:pt idx="914">
                  <c:v>0.70145631067961167</c:v>
                </c:pt>
                <c:pt idx="915">
                  <c:v>0.702265372168286</c:v>
                </c:pt>
                <c:pt idx="916">
                  <c:v>0.70307443365695865</c:v>
                </c:pt>
                <c:pt idx="917">
                  <c:v>0.70388349514563109</c:v>
                </c:pt>
                <c:pt idx="918">
                  <c:v>0.7046925566343063</c:v>
                </c:pt>
                <c:pt idx="919">
                  <c:v>0.70550161812297763</c:v>
                </c:pt>
                <c:pt idx="920">
                  <c:v>0.7063106796116505</c:v>
                </c:pt>
                <c:pt idx="921">
                  <c:v>0.7071197411003235</c:v>
                </c:pt>
                <c:pt idx="922">
                  <c:v>0.70792880258899937</c:v>
                </c:pt>
                <c:pt idx="923">
                  <c:v>0.70873786407766959</c:v>
                </c:pt>
                <c:pt idx="924">
                  <c:v>0.70954692556634258</c:v>
                </c:pt>
                <c:pt idx="925">
                  <c:v>0.70954692556634258</c:v>
                </c:pt>
                <c:pt idx="926">
                  <c:v>0.71035598705501624</c:v>
                </c:pt>
                <c:pt idx="927">
                  <c:v>0.71116504854369078</c:v>
                </c:pt>
                <c:pt idx="928">
                  <c:v>0.71197411003236244</c:v>
                </c:pt>
                <c:pt idx="929">
                  <c:v>0.71278317152103554</c:v>
                </c:pt>
                <c:pt idx="930">
                  <c:v>0.71359223300970875</c:v>
                </c:pt>
                <c:pt idx="931">
                  <c:v>0.71440129449838397</c:v>
                </c:pt>
                <c:pt idx="932">
                  <c:v>0.7152103559870534</c:v>
                </c:pt>
                <c:pt idx="933">
                  <c:v>0.71601941747572995</c:v>
                </c:pt>
                <c:pt idx="934">
                  <c:v>0.71682847896440294</c:v>
                </c:pt>
                <c:pt idx="935">
                  <c:v>0.71763754045307604</c:v>
                </c:pt>
                <c:pt idx="936">
                  <c:v>0.71844660194174759</c:v>
                </c:pt>
                <c:pt idx="937">
                  <c:v>0.71925566343042202</c:v>
                </c:pt>
                <c:pt idx="938">
                  <c:v>0.7200647249190939</c:v>
                </c:pt>
                <c:pt idx="939">
                  <c:v>0.720873786407767</c:v>
                </c:pt>
                <c:pt idx="940">
                  <c:v>0.72168284789644011</c:v>
                </c:pt>
                <c:pt idx="941">
                  <c:v>0.72249190938511365</c:v>
                </c:pt>
                <c:pt idx="942">
                  <c:v>0.72330097087378664</c:v>
                </c:pt>
                <c:pt idx="943">
                  <c:v>0.72411003236245963</c:v>
                </c:pt>
                <c:pt idx="944">
                  <c:v>0.72491909385113273</c:v>
                </c:pt>
                <c:pt idx="945">
                  <c:v>0.72572815533980772</c:v>
                </c:pt>
                <c:pt idx="946">
                  <c:v>0.7265372168284806</c:v>
                </c:pt>
                <c:pt idx="947">
                  <c:v>0.72734627831715215</c:v>
                </c:pt>
                <c:pt idx="948">
                  <c:v>0.72815533980582525</c:v>
                </c:pt>
                <c:pt idx="949">
                  <c:v>0.7289644012944998</c:v>
                </c:pt>
                <c:pt idx="950">
                  <c:v>0.72977346278317434</c:v>
                </c:pt>
                <c:pt idx="951">
                  <c:v>0.73058252427184456</c:v>
                </c:pt>
                <c:pt idx="952">
                  <c:v>0.73139158576051777</c:v>
                </c:pt>
                <c:pt idx="953">
                  <c:v>0.7322006472491932</c:v>
                </c:pt>
                <c:pt idx="954">
                  <c:v>0.73300970873786409</c:v>
                </c:pt>
                <c:pt idx="955">
                  <c:v>0.73381877022653763</c:v>
                </c:pt>
                <c:pt idx="956">
                  <c:v>0.73462783171521062</c:v>
                </c:pt>
                <c:pt idx="957">
                  <c:v>0.73543689320388528</c:v>
                </c:pt>
                <c:pt idx="958">
                  <c:v>0.73624595469255805</c:v>
                </c:pt>
                <c:pt idx="959">
                  <c:v>0.73705501618123126</c:v>
                </c:pt>
                <c:pt idx="960">
                  <c:v>0.73786407766990436</c:v>
                </c:pt>
                <c:pt idx="961">
                  <c:v>0.7386731391585788</c:v>
                </c:pt>
                <c:pt idx="962">
                  <c:v>0.73948220064724857</c:v>
                </c:pt>
                <c:pt idx="963">
                  <c:v>0.74029126213592378</c:v>
                </c:pt>
                <c:pt idx="964">
                  <c:v>0.74110032362459788</c:v>
                </c:pt>
                <c:pt idx="965">
                  <c:v>0.74190938511326854</c:v>
                </c:pt>
                <c:pt idx="966">
                  <c:v>0.74271844660194175</c:v>
                </c:pt>
                <c:pt idx="967">
                  <c:v>0.74352750809061452</c:v>
                </c:pt>
                <c:pt idx="968">
                  <c:v>0.74352750809061452</c:v>
                </c:pt>
                <c:pt idx="969">
                  <c:v>0.74433656957928807</c:v>
                </c:pt>
                <c:pt idx="970">
                  <c:v>0.74514563106796161</c:v>
                </c:pt>
                <c:pt idx="971">
                  <c:v>0.74595469255663593</c:v>
                </c:pt>
                <c:pt idx="972">
                  <c:v>0.7467637540453077</c:v>
                </c:pt>
                <c:pt idx="973">
                  <c:v>0.74757281553398214</c:v>
                </c:pt>
                <c:pt idx="974">
                  <c:v>0.74838187702265369</c:v>
                </c:pt>
                <c:pt idx="975">
                  <c:v>0.74838187702265369</c:v>
                </c:pt>
                <c:pt idx="976">
                  <c:v>0.74919093851132823</c:v>
                </c:pt>
                <c:pt idx="977">
                  <c:v>0.75000000000000133</c:v>
                </c:pt>
                <c:pt idx="978">
                  <c:v>0.75080906148867554</c:v>
                </c:pt>
                <c:pt idx="979">
                  <c:v>0.75161812297734631</c:v>
                </c:pt>
                <c:pt idx="980">
                  <c:v>0.75242718446601942</c:v>
                </c:pt>
                <c:pt idx="981">
                  <c:v>0.75323624595469252</c:v>
                </c:pt>
                <c:pt idx="982">
                  <c:v>0.75404530744336751</c:v>
                </c:pt>
                <c:pt idx="983">
                  <c:v>0.7548543689320385</c:v>
                </c:pt>
                <c:pt idx="984">
                  <c:v>0.7556634304207136</c:v>
                </c:pt>
                <c:pt idx="985">
                  <c:v>0.75647249190938515</c:v>
                </c:pt>
                <c:pt idx="986">
                  <c:v>0.75728155339805991</c:v>
                </c:pt>
                <c:pt idx="987">
                  <c:v>0.75809061488673279</c:v>
                </c:pt>
                <c:pt idx="988">
                  <c:v>0.75889967637540834</c:v>
                </c:pt>
                <c:pt idx="989">
                  <c:v>0.75970873786408011</c:v>
                </c:pt>
                <c:pt idx="990">
                  <c:v>0.75970873786408011</c:v>
                </c:pt>
                <c:pt idx="991">
                  <c:v>0.76051779935274955</c:v>
                </c:pt>
                <c:pt idx="992">
                  <c:v>0.76132686084142398</c:v>
                </c:pt>
                <c:pt idx="993">
                  <c:v>0.7621359223300993</c:v>
                </c:pt>
                <c:pt idx="994">
                  <c:v>0.76294498381877196</c:v>
                </c:pt>
                <c:pt idx="995">
                  <c:v>0.76375404530744362</c:v>
                </c:pt>
                <c:pt idx="996">
                  <c:v>0.7645631067961165</c:v>
                </c:pt>
                <c:pt idx="997">
                  <c:v>0.7645631067961165</c:v>
                </c:pt>
                <c:pt idx="998">
                  <c:v>0.7653721682847896</c:v>
                </c:pt>
                <c:pt idx="999">
                  <c:v>0.76618122977346281</c:v>
                </c:pt>
                <c:pt idx="1000">
                  <c:v>0.76699029126213736</c:v>
                </c:pt>
                <c:pt idx="1001">
                  <c:v>0.76779935275081179</c:v>
                </c:pt>
                <c:pt idx="1002">
                  <c:v>0.768608414239486</c:v>
                </c:pt>
                <c:pt idx="1003">
                  <c:v>0.768608414239486</c:v>
                </c:pt>
                <c:pt idx="1004">
                  <c:v>0.76941747572815533</c:v>
                </c:pt>
                <c:pt idx="1005">
                  <c:v>0.76941747572815533</c:v>
                </c:pt>
                <c:pt idx="1006">
                  <c:v>0.77022653721682954</c:v>
                </c:pt>
                <c:pt idx="1007">
                  <c:v>0.77103559870550165</c:v>
                </c:pt>
                <c:pt idx="1008">
                  <c:v>0.77184466019417819</c:v>
                </c:pt>
                <c:pt idx="1009">
                  <c:v>0.77265372168284774</c:v>
                </c:pt>
                <c:pt idx="1010">
                  <c:v>0.77346278317152051</c:v>
                </c:pt>
                <c:pt idx="1011">
                  <c:v>0.77427184466019705</c:v>
                </c:pt>
                <c:pt idx="1012">
                  <c:v>0.77427184466019705</c:v>
                </c:pt>
                <c:pt idx="1013">
                  <c:v>0.77427184466019705</c:v>
                </c:pt>
                <c:pt idx="1014">
                  <c:v>0.77508090614886882</c:v>
                </c:pt>
                <c:pt idx="1015">
                  <c:v>0.77588996763754192</c:v>
                </c:pt>
                <c:pt idx="1016">
                  <c:v>0.77669902912621502</c:v>
                </c:pt>
                <c:pt idx="1017">
                  <c:v>0.77750809061488924</c:v>
                </c:pt>
                <c:pt idx="1018">
                  <c:v>0.77831715210356112</c:v>
                </c:pt>
                <c:pt idx="1019">
                  <c:v>0.77912621359223411</c:v>
                </c:pt>
                <c:pt idx="1020">
                  <c:v>0.77993527508090665</c:v>
                </c:pt>
                <c:pt idx="1021">
                  <c:v>0.78074433656958286</c:v>
                </c:pt>
                <c:pt idx="1022">
                  <c:v>0.78155339805825108</c:v>
                </c:pt>
                <c:pt idx="1023">
                  <c:v>0.78236245954692407</c:v>
                </c:pt>
                <c:pt idx="1024">
                  <c:v>0.78317152103559873</c:v>
                </c:pt>
                <c:pt idx="1025">
                  <c:v>0.78398058252427183</c:v>
                </c:pt>
                <c:pt idx="1026">
                  <c:v>0.78398058252427183</c:v>
                </c:pt>
                <c:pt idx="1027">
                  <c:v>0.78478964401294449</c:v>
                </c:pt>
                <c:pt idx="1028">
                  <c:v>0.78559870550161759</c:v>
                </c:pt>
                <c:pt idx="1029">
                  <c:v>0.78640776699029058</c:v>
                </c:pt>
                <c:pt idx="1030">
                  <c:v>0.78721682847896357</c:v>
                </c:pt>
                <c:pt idx="1031">
                  <c:v>0.78802588996763756</c:v>
                </c:pt>
                <c:pt idx="1032">
                  <c:v>0.78883495145631066</c:v>
                </c:pt>
                <c:pt idx="1033">
                  <c:v>0.78964401294498598</c:v>
                </c:pt>
                <c:pt idx="1034">
                  <c:v>0.79045307443365698</c:v>
                </c:pt>
                <c:pt idx="1035">
                  <c:v>0.7912621359223273</c:v>
                </c:pt>
                <c:pt idx="1036">
                  <c:v>0.79207119741100362</c:v>
                </c:pt>
                <c:pt idx="1037">
                  <c:v>0.79288025889967662</c:v>
                </c:pt>
                <c:pt idx="1038">
                  <c:v>0.79368932038834961</c:v>
                </c:pt>
                <c:pt idx="1039">
                  <c:v>0.79449838187702093</c:v>
                </c:pt>
                <c:pt idx="1040">
                  <c:v>0.79530744336569581</c:v>
                </c:pt>
                <c:pt idx="1041">
                  <c:v>0.79611650485436702</c:v>
                </c:pt>
                <c:pt idx="1042">
                  <c:v>0.79692556634304346</c:v>
                </c:pt>
                <c:pt idx="1043">
                  <c:v>0.79773462783171523</c:v>
                </c:pt>
                <c:pt idx="1044">
                  <c:v>0.79854368932038833</c:v>
                </c:pt>
                <c:pt idx="1045">
                  <c:v>0.79935275080906021</c:v>
                </c:pt>
                <c:pt idx="1046">
                  <c:v>0.80016181229773464</c:v>
                </c:pt>
                <c:pt idx="1047">
                  <c:v>0.80097087378640774</c:v>
                </c:pt>
                <c:pt idx="1048">
                  <c:v>0.80177993527508284</c:v>
                </c:pt>
                <c:pt idx="1049">
                  <c:v>0.80258899676375406</c:v>
                </c:pt>
                <c:pt idx="1050">
                  <c:v>0.8033980582524276</c:v>
                </c:pt>
                <c:pt idx="1051">
                  <c:v>0.80420711974110037</c:v>
                </c:pt>
                <c:pt idx="1052">
                  <c:v>0.80501618122977348</c:v>
                </c:pt>
                <c:pt idx="1053">
                  <c:v>0.80582524271844802</c:v>
                </c:pt>
                <c:pt idx="1054">
                  <c:v>0.80582524271844802</c:v>
                </c:pt>
                <c:pt idx="1055">
                  <c:v>0.80663430420711979</c:v>
                </c:pt>
                <c:pt idx="1056">
                  <c:v>0.80744336569579289</c:v>
                </c:pt>
                <c:pt idx="1057">
                  <c:v>0.80825242718446599</c:v>
                </c:pt>
                <c:pt idx="1058">
                  <c:v>0.80906148867313965</c:v>
                </c:pt>
                <c:pt idx="1059">
                  <c:v>0.80987055016181264</c:v>
                </c:pt>
                <c:pt idx="1060">
                  <c:v>0.81067961165048863</c:v>
                </c:pt>
                <c:pt idx="1061">
                  <c:v>0.81148867313915862</c:v>
                </c:pt>
                <c:pt idx="1062">
                  <c:v>0.81229773462783172</c:v>
                </c:pt>
                <c:pt idx="1063">
                  <c:v>0.81310679611650483</c:v>
                </c:pt>
                <c:pt idx="1064">
                  <c:v>0.81391585760518093</c:v>
                </c:pt>
                <c:pt idx="1065">
                  <c:v>0.81472491909385281</c:v>
                </c:pt>
                <c:pt idx="1066">
                  <c:v>0.81553398058252358</c:v>
                </c:pt>
                <c:pt idx="1067">
                  <c:v>0.8163430420711989</c:v>
                </c:pt>
                <c:pt idx="1068">
                  <c:v>0.817152103559872</c:v>
                </c:pt>
                <c:pt idx="1069">
                  <c:v>0.81796116504854366</c:v>
                </c:pt>
                <c:pt idx="1070">
                  <c:v>0.81877022653721765</c:v>
                </c:pt>
                <c:pt idx="1071">
                  <c:v>0.81957928802589064</c:v>
                </c:pt>
                <c:pt idx="1072">
                  <c:v>0.82038834951456308</c:v>
                </c:pt>
                <c:pt idx="1073">
                  <c:v>0.82038834951456308</c:v>
                </c:pt>
                <c:pt idx="1074">
                  <c:v>0.82119741100323662</c:v>
                </c:pt>
                <c:pt idx="1075">
                  <c:v>0.82200647249190961</c:v>
                </c:pt>
                <c:pt idx="1076">
                  <c:v>0.82281553398058405</c:v>
                </c:pt>
                <c:pt idx="1077">
                  <c:v>0.8236245954692557</c:v>
                </c:pt>
                <c:pt idx="1078">
                  <c:v>0.82443365695792858</c:v>
                </c:pt>
                <c:pt idx="1079">
                  <c:v>0.82443365695792858</c:v>
                </c:pt>
                <c:pt idx="1080">
                  <c:v>0.82524271844660191</c:v>
                </c:pt>
                <c:pt idx="1081">
                  <c:v>0.82605177993527512</c:v>
                </c:pt>
                <c:pt idx="1082">
                  <c:v>0.82686084142394822</c:v>
                </c:pt>
                <c:pt idx="1083">
                  <c:v>0.82766990291262132</c:v>
                </c:pt>
                <c:pt idx="1084">
                  <c:v>0.82847896440129454</c:v>
                </c:pt>
                <c:pt idx="1085">
                  <c:v>0.8292880258899662</c:v>
                </c:pt>
                <c:pt idx="1086">
                  <c:v>0.83009708737864074</c:v>
                </c:pt>
                <c:pt idx="1087">
                  <c:v>0.83090614886731229</c:v>
                </c:pt>
                <c:pt idx="1088">
                  <c:v>0.83171521035598883</c:v>
                </c:pt>
                <c:pt idx="1089">
                  <c:v>0.83252427184466016</c:v>
                </c:pt>
                <c:pt idx="1090">
                  <c:v>0.83252427184466016</c:v>
                </c:pt>
                <c:pt idx="1091">
                  <c:v>0.8333333333333337</c:v>
                </c:pt>
                <c:pt idx="1092">
                  <c:v>0.83414239482200647</c:v>
                </c:pt>
                <c:pt idx="1093">
                  <c:v>0.83495145631068235</c:v>
                </c:pt>
                <c:pt idx="1094">
                  <c:v>0.83576051779935279</c:v>
                </c:pt>
                <c:pt idx="1095">
                  <c:v>0.83656957928802589</c:v>
                </c:pt>
                <c:pt idx="1096">
                  <c:v>0.83737864077669899</c:v>
                </c:pt>
                <c:pt idx="1097">
                  <c:v>0.83818770226537265</c:v>
                </c:pt>
                <c:pt idx="1098">
                  <c:v>0.8389967637540453</c:v>
                </c:pt>
                <c:pt idx="1099">
                  <c:v>0.83980582524271863</c:v>
                </c:pt>
                <c:pt idx="1100">
                  <c:v>0.84061488673139162</c:v>
                </c:pt>
                <c:pt idx="1101">
                  <c:v>0.8414239482200645</c:v>
                </c:pt>
                <c:pt idx="1102">
                  <c:v>0.8414239482200645</c:v>
                </c:pt>
                <c:pt idx="1103">
                  <c:v>0.84223300970873749</c:v>
                </c:pt>
                <c:pt idx="1104">
                  <c:v>0.84304207119741104</c:v>
                </c:pt>
                <c:pt idx="1105">
                  <c:v>0.84385113268608691</c:v>
                </c:pt>
                <c:pt idx="1106">
                  <c:v>0.84466019417475724</c:v>
                </c:pt>
                <c:pt idx="1107">
                  <c:v>0.8454692556634319</c:v>
                </c:pt>
                <c:pt idx="1108">
                  <c:v>0.84627831715210478</c:v>
                </c:pt>
                <c:pt idx="1109">
                  <c:v>0.84708737864077788</c:v>
                </c:pt>
                <c:pt idx="1110">
                  <c:v>0.84789644012945065</c:v>
                </c:pt>
                <c:pt idx="1111">
                  <c:v>0.84870550161812508</c:v>
                </c:pt>
                <c:pt idx="1112">
                  <c:v>0.84951456310679607</c:v>
                </c:pt>
                <c:pt idx="1113">
                  <c:v>0.85032362459546962</c:v>
                </c:pt>
                <c:pt idx="1114">
                  <c:v>0.85113268608414261</c:v>
                </c:pt>
                <c:pt idx="1115">
                  <c:v>0.85194174757281704</c:v>
                </c:pt>
                <c:pt idx="1116">
                  <c:v>0.85194174757281704</c:v>
                </c:pt>
                <c:pt idx="1117">
                  <c:v>0.85275080906149014</c:v>
                </c:pt>
                <c:pt idx="1118">
                  <c:v>0.85355987055016325</c:v>
                </c:pt>
                <c:pt idx="1119">
                  <c:v>0.85436893203883624</c:v>
                </c:pt>
                <c:pt idx="1120">
                  <c:v>0.85517799352750945</c:v>
                </c:pt>
                <c:pt idx="1121">
                  <c:v>0.85598705501618244</c:v>
                </c:pt>
                <c:pt idx="1122">
                  <c:v>0.85598705501618244</c:v>
                </c:pt>
                <c:pt idx="1123">
                  <c:v>0.85679611650485665</c:v>
                </c:pt>
                <c:pt idx="1124">
                  <c:v>0.85760517799352975</c:v>
                </c:pt>
                <c:pt idx="1125">
                  <c:v>0.85841423948220053</c:v>
                </c:pt>
                <c:pt idx="1126">
                  <c:v>0.85922330097087374</c:v>
                </c:pt>
                <c:pt idx="1127">
                  <c:v>0.86003236245954695</c:v>
                </c:pt>
                <c:pt idx="1128">
                  <c:v>0.86084142394822172</c:v>
                </c:pt>
                <c:pt idx="1129">
                  <c:v>0.86165048543689482</c:v>
                </c:pt>
                <c:pt idx="1130">
                  <c:v>0.8624595469255667</c:v>
                </c:pt>
                <c:pt idx="1131">
                  <c:v>0.86326860841423969</c:v>
                </c:pt>
                <c:pt idx="1132">
                  <c:v>0.86407766990291257</c:v>
                </c:pt>
                <c:pt idx="1133">
                  <c:v>0.86407766990291257</c:v>
                </c:pt>
                <c:pt idx="1134">
                  <c:v>0.86488673139158712</c:v>
                </c:pt>
                <c:pt idx="1135">
                  <c:v>0.86569579288026011</c:v>
                </c:pt>
                <c:pt idx="1136">
                  <c:v>0.86650485436893265</c:v>
                </c:pt>
                <c:pt idx="1137">
                  <c:v>0.86731391585760387</c:v>
                </c:pt>
                <c:pt idx="1138">
                  <c:v>0.86731391585760387</c:v>
                </c:pt>
                <c:pt idx="1139">
                  <c:v>0.86812297734627863</c:v>
                </c:pt>
                <c:pt idx="1140">
                  <c:v>0.8689320388349514</c:v>
                </c:pt>
                <c:pt idx="1141">
                  <c:v>0.8689320388349514</c:v>
                </c:pt>
                <c:pt idx="1142">
                  <c:v>0.86974110032362628</c:v>
                </c:pt>
                <c:pt idx="1143">
                  <c:v>0.87055016181229605</c:v>
                </c:pt>
                <c:pt idx="1144">
                  <c:v>0.87135922330097226</c:v>
                </c:pt>
                <c:pt idx="1145">
                  <c:v>0.87216828478964359</c:v>
                </c:pt>
                <c:pt idx="1146">
                  <c:v>0.8729773462783188</c:v>
                </c:pt>
                <c:pt idx="1147">
                  <c:v>0.87378640776699024</c:v>
                </c:pt>
                <c:pt idx="1148">
                  <c:v>0.87459546925566345</c:v>
                </c:pt>
                <c:pt idx="1149">
                  <c:v>0.87459546925566345</c:v>
                </c:pt>
                <c:pt idx="1150">
                  <c:v>0.87540453074433655</c:v>
                </c:pt>
                <c:pt idx="1151">
                  <c:v>0.87621359223301065</c:v>
                </c:pt>
                <c:pt idx="1152">
                  <c:v>0.87702265372168364</c:v>
                </c:pt>
                <c:pt idx="1153">
                  <c:v>0.87783171521035663</c:v>
                </c:pt>
                <c:pt idx="1154">
                  <c:v>0.8786407766990324</c:v>
                </c:pt>
                <c:pt idx="1155">
                  <c:v>0.87944983818770406</c:v>
                </c:pt>
                <c:pt idx="1156">
                  <c:v>0.88025889967637572</c:v>
                </c:pt>
                <c:pt idx="1157">
                  <c:v>0.88106796116504693</c:v>
                </c:pt>
                <c:pt idx="1158">
                  <c:v>0.88187702265372325</c:v>
                </c:pt>
                <c:pt idx="1159">
                  <c:v>0.88268608414239458</c:v>
                </c:pt>
                <c:pt idx="1160">
                  <c:v>0.88349514563106757</c:v>
                </c:pt>
                <c:pt idx="1161">
                  <c:v>0.88430420711974123</c:v>
                </c:pt>
                <c:pt idx="1162">
                  <c:v>0.88511326860841433</c:v>
                </c:pt>
                <c:pt idx="1163">
                  <c:v>0.88592233009708754</c:v>
                </c:pt>
                <c:pt idx="1164">
                  <c:v>0.88673139158576053</c:v>
                </c:pt>
                <c:pt idx="1165">
                  <c:v>0.88754045307443374</c:v>
                </c:pt>
                <c:pt idx="1166">
                  <c:v>0.88834951456310884</c:v>
                </c:pt>
                <c:pt idx="1167">
                  <c:v>0.88834951456310884</c:v>
                </c:pt>
                <c:pt idx="1168">
                  <c:v>0.88915857605178061</c:v>
                </c:pt>
                <c:pt idx="1169">
                  <c:v>0.8899676375404536</c:v>
                </c:pt>
                <c:pt idx="1170">
                  <c:v>0.8907766990291266</c:v>
                </c:pt>
                <c:pt idx="1171">
                  <c:v>0.89158576051779947</c:v>
                </c:pt>
                <c:pt idx="1172">
                  <c:v>0.89239482200647402</c:v>
                </c:pt>
                <c:pt idx="1173">
                  <c:v>0.89320388349514579</c:v>
                </c:pt>
                <c:pt idx="1174">
                  <c:v>0.89401294498381856</c:v>
                </c:pt>
                <c:pt idx="1175">
                  <c:v>0.89482200647249321</c:v>
                </c:pt>
                <c:pt idx="1176">
                  <c:v>0.89563106796116521</c:v>
                </c:pt>
                <c:pt idx="1177">
                  <c:v>0.89644012944983831</c:v>
                </c:pt>
                <c:pt idx="1178">
                  <c:v>0.89724919093851163</c:v>
                </c:pt>
                <c:pt idx="1179">
                  <c:v>0.89805825242718651</c:v>
                </c:pt>
                <c:pt idx="1180">
                  <c:v>0.8988673139158575</c:v>
                </c:pt>
                <c:pt idx="1181">
                  <c:v>0.89967637540453083</c:v>
                </c:pt>
                <c:pt idx="1182">
                  <c:v>0.90048543689320393</c:v>
                </c:pt>
                <c:pt idx="1183">
                  <c:v>0.90129449838187858</c:v>
                </c:pt>
                <c:pt idx="1184">
                  <c:v>0.90210355987054958</c:v>
                </c:pt>
                <c:pt idx="1185">
                  <c:v>0.90291262135922257</c:v>
                </c:pt>
                <c:pt idx="1186">
                  <c:v>0.90372168284789789</c:v>
                </c:pt>
                <c:pt idx="1187">
                  <c:v>0.90453074433656833</c:v>
                </c:pt>
                <c:pt idx="1188">
                  <c:v>0.90533980582524132</c:v>
                </c:pt>
                <c:pt idx="1189">
                  <c:v>0.90614886731391664</c:v>
                </c:pt>
                <c:pt idx="1190">
                  <c:v>0.90695792880258896</c:v>
                </c:pt>
                <c:pt idx="1191">
                  <c:v>0.90776699029126062</c:v>
                </c:pt>
                <c:pt idx="1192">
                  <c:v>0.90776699029126062</c:v>
                </c:pt>
                <c:pt idx="1193">
                  <c:v>0.90857605177993372</c:v>
                </c:pt>
                <c:pt idx="1194">
                  <c:v>0.9093851132686086</c:v>
                </c:pt>
                <c:pt idx="1195">
                  <c:v>0.91019417475728159</c:v>
                </c:pt>
                <c:pt idx="1196">
                  <c:v>0.9110032362459547</c:v>
                </c:pt>
                <c:pt idx="1197">
                  <c:v>0.91181229773462757</c:v>
                </c:pt>
                <c:pt idx="1198">
                  <c:v>0.91262135922330234</c:v>
                </c:pt>
                <c:pt idx="1199">
                  <c:v>0.91343042071197356</c:v>
                </c:pt>
                <c:pt idx="1200">
                  <c:v>0.91423948220064721</c:v>
                </c:pt>
                <c:pt idx="1201">
                  <c:v>0.91504854368932065</c:v>
                </c:pt>
                <c:pt idx="1202">
                  <c:v>0.91585760517799353</c:v>
                </c:pt>
                <c:pt idx="1203">
                  <c:v>0.91666666666666652</c:v>
                </c:pt>
                <c:pt idx="1204">
                  <c:v>0.91747572815533951</c:v>
                </c:pt>
                <c:pt idx="1205">
                  <c:v>0.9182847896440125</c:v>
                </c:pt>
                <c:pt idx="1206">
                  <c:v>0.91909385113268605</c:v>
                </c:pt>
                <c:pt idx="1207">
                  <c:v>0.9199029126213597</c:v>
                </c:pt>
                <c:pt idx="1208">
                  <c:v>0.9199029126213597</c:v>
                </c:pt>
                <c:pt idx="1209">
                  <c:v>0.9199029126213597</c:v>
                </c:pt>
                <c:pt idx="1210">
                  <c:v>0.92071197411003269</c:v>
                </c:pt>
                <c:pt idx="1211">
                  <c:v>0.92152103559870691</c:v>
                </c:pt>
                <c:pt idx="1212">
                  <c:v>0.92233009708737868</c:v>
                </c:pt>
                <c:pt idx="1213">
                  <c:v>0.92313915857605178</c:v>
                </c:pt>
                <c:pt idx="1214">
                  <c:v>0.9239482200647261</c:v>
                </c:pt>
                <c:pt idx="1215">
                  <c:v>0.92475728155339865</c:v>
                </c:pt>
                <c:pt idx="1216">
                  <c:v>0.92556634304206975</c:v>
                </c:pt>
                <c:pt idx="1217">
                  <c:v>0.92637540453074463</c:v>
                </c:pt>
                <c:pt idx="1218">
                  <c:v>0.92718446601941762</c:v>
                </c:pt>
                <c:pt idx="1219">
                  <c:v>0.92799352750809205</c:v>
                </c:pt>
                <c:pt idx="1220">
                  <c:v>0.92880258899676205</c:v>
                </c:pt>
                <c:pt idx="1221">
                  <c:v>0.92961165048543848</c:v>
                </c:pt>
                <c:pt idx="1222">
                  <c:v>0.93042071197411003</c:v>
                </c:pt>
                <c:pt idx="1223">
                  <c:v>0.93122977346278446</c:v>
                </c:pt>
                <c:pt idx="1224">
                  <c:v>0.93203883495145634</c:v>
                </c:pt>
                <c:pt idx="1225">
                  <c:v>0.93284789644013189</c:v>
                </c:pt>
                <c:pt idx="1226">
                  <c:v>0.93365695792880365</c:v>
                </c:pt>
                <c:pt idx="1227">
                  <c:v>0.93446601941747576</c:v>
                </c:pt>
                <c:pt idx="1228">
                  <c:v>0.93446601941747576</c:v>
                </c:pt>
                <c:pt idx="1229">
                  <c:v>0.93527508090614886</c:v>
                </c:pt>
                <c:pt idx="1230">
                  <c:v>0.93689320388349695</c:v>
                </c:pt>
                <c:pt idx="1231">
                  <c:v>0.93770226537216828</c:v>
                </c:pt>
                <c:pt idx="1232">
                  <c:v>0.93851132686084138</c:v>
                </c:pt>
                <c:pt idx="1233">
                  <c:v>0.93851132686084138</c:v>
                </c:pt>
                <c:pt idx="1234">
                  <c:v>0.93851132686084138</c:v>
                </c:pt>
                <c:pt idx="1235">
                  <c:v>0.93851132686084138</c:v>
                </c:pt>
                <c:pt idx="1236">
                  <c:v>0.9393203883495147</c:v>
                </c:pt>
                <c:pt idx="1237">
                  <c:v>0.94012944983818914</c:v>
                </c:pt>
                <c:pt idx="1238">
                  <c:v>0.94093851132686079</c:v>
                </c:pt>
                <c:pt idx="1239">
                  <c:v>0.94174757281553534</c:v>
                </c:pt>
                <c:pt idx="1240">
                  <c:v>0.94255663430420711</c:v>
                </c:pt>
                <c:pt idx="1241">
                  <c:v>0.94336569579288021</c:v>
                </c:pt>
                <c:pt idx="1242">
                  <c:v>0.94417475728155364</c:v>
                </c:pt>
                <c:pt idx="1243">
                  <c:v>0.94498381877022652</c:v>
                </c:pt>
                <c:pt idx="1244">
                  <c:v>0.94498381877022652</c:v>
                </c:pt>
                <c:pt idx="1245">
                  <c:v>0.94579288025890063</c:v>
                </c:pt>
                <c:pt idx="1246">
                  <c:v>0.94660194174757284</c:v>
                </c:pt>
                <c:pt idx="1247">
                  <c:v>0.9474110032362455</c:v>
                </c:pt>
                <c:pt idx="1248">
                  <c:v>0.94822006472491849</c:v>
                </c:pt>
                <c:pt idx="1249">
                  <c:v>0.94902912621359514</c:v>
                </c:pt>
                <c:pt idx="1250">
                  <c:v>0.94983818770226347</c:v>
                </c:pt>
                <c:pt idx="1251">
                  <c:v>0.95064724919093868</c:v>
                </c:pt>
                <c:pt idx="1252">
                  <c:v>0.95145631067961167</c:v>
                </c:pt>
                <c:pt idx="1253">
                  <c:v>0.952265372168286</c:v>
                </c:pt>
                <c:pt idx="1254">
                  <c:v>0.95307443365695865</c:v>
                </c:pt>
                <c:pt idx="1255">
                  <c:v>0.95388349514563109</c:v>
                </c:pt>
                <c:pt idx="1256">
                  <c:v>0.9546925566343063</c:v>
                </c:pt>
                <c:pt idx="1257">
                  <c:v>0.95550161812297763</c:v>
                </c:pt>
                <c:pt idx="1258">
                  <c:v>0.9563106796116505</c:v>
                </c:pt>
                <c:pt idx="1259">
                  <c:v>0.9563106796116505</c:v>
                </c:pt>
                <c:pt idx="1260">
                  <c:v>0.9571197411003235</c:v>
                </c:pt>
                <c:pt idx="1261">
                  <c:v>0.95792880258899937</c:v>
                </c:pt>
                <c:pt idx="1262">
                  <c:v>0.95873786407766959</c:v>
                </c:pt>
                <c:pt idx="1263">
                  <c:v>0.95954692556634258</c:v>
                </c:pt>
                <c:pt idx="1264">
                  <c:v>0.96035598705501624</c:v>
                </c:pt>
                <c:pt idx="1265">
                  <c:v>0.96116504854369078</c:v>
                </c:pt>
                <c:pt idx="1266">
                  <c:v>0.96116504854369078</c:v>
                </c:pt>
                <c:pt idx="1267">
                  <c:v>0.96116504854369078</c:v>
                </c:pt>
                <c:pt idx="1268">
                  <c:v>0.96197411003236244</c:v>
                </c:pt>
                <c:pt idx="1269">
                  <c:v>0.96278317152103554</c:v>
                </c:pt>
                <c:pt idx="1270">
                  <c:v>0.96359223300970875</c:v>
                </c:pt>
                <c:pt idx="1271">
                  <c:v>0.96440129449838397</c:v>
                </c:pt>
                <c:pt idx="1272">
                  <c:v>0.96440129449838397</c:v>
                </c:pt>
                <c:pt idx="1273">
                  <c:v>0.9652103559870534</c:v>
                </c:pt>
                <c:pt idx="1274">
                  <c:v>0.96601941747572995</c:v>
                </c:pt>
                <c:pt idx="1275">
                  <c:v>0.96682847896440294</c:v>
                </c:pt>
                <c:pt idx="1276">
                  <c:v>0.96763754045307604</c:v>
                </c:pt>
                <c:pt idx="1277">
                  <c:v>0.96763754045307604</c:v>
                </c:pt>
                <c:pt idx="1278">
                  <c:v>0.96844660194174759</c:v>
                </c:pt>
                <c:pt idx="1279">
                  <c:v>0.96925566343042202</c:v>
                </c:pt>
                <c:pt idx="1280">
                  <c:v>0.97006472491909379</c:v>
                </c:pt>
                <c:pt idx="1281">
                  <c:v>0.97006472491909379</c:v>
                </c:pt>
                <c:pt idx="1282">
                  <c:v>0.97006472491909379</c:v>
                </c:pt>
                <c:pt idx="1283">
                  <c:v>0.97087378640776689</c:v>
                </c:pt>
                <c:pt idx="1284">
                  <c:v>0.97168284789643999</c:v>
                </c:pt>
                <c:pt idx="1285">
                  <c:v>0.97249190938511365</c:v>
                </c:pt>
                <c:pt idx="1286">
                  <c:v>0.97330097087378664</c:v>
                </c:pt>
                <c:pt idx="1287">
                  <c:v>0.97411003236245963</c:v>
                </c:pt>
                <c:pt idx="1288">
                  <c:v>0.97491909385113262</c:v>
                </c:pt>
                <c:pt idx="1289">
                  <c:v>0.97491909385113262</c:v>
                </c:pt>
                <c:pt idx="1290">
                  <c:v>0.9757281553398075</c:v>
                </c:pt>
                <c:pt idx="1291">
                  <c:v>0.97653721682848038</c:v>
                </c:pt>
                <c:pt idx="1292">
                  <c:v>0.97653721682848038</c:v>
                </c:pt>
                <c:pt idx="1293">
                  <c:v>0.97734627831715204</c:v>
                </c:pt>
                <c:pt idx="1294">
                  <c:v>0.97815533980582514</c:v>
                </c:pt>
                <c:pt idx="1295">
                  <c:v>0.9789644012944998</c:v>
                </c:pt>
                <c:pt idx="1296">
                  <c:v>0.97977346278317412</c:v>
                </c:pt>
                <c:pt idx="1297">
                  <c:v>0.98058252427184245</c:v>
                </c:pt>
                <c:pt idx="1298">
                  <c:v>0.98139158576051655</c:v>
                </c:pt>
                <c:pt idx="1299">
                  <c:v>0.98220064724919165</c:v>
                </c:pt>
                <c:pt idx="1300">
                  <c:v>0.98300970873786275</c:v>
                </c:pt>
                <c:pt idx="1301">
                  <c:v>0.98381877022653719</c:v>
                </c:pt>
                <c:pt idx="1302">
                  <c:v>0.98381877022653719</c:v>
                </c:pt>
                <c:pt idx="1303">
                  <c:v>0.98381877022653719</c:v>
                </c:pt>
                <c:pt idx="1304">
                  <c:v>0.9846278317152104</c:v>
                </c:pt>
                <c:pt idx="1305">
                  <c:v>0.98543689320388361</c:v>
                </c:pt>
                <c:pt idx="1306">
                  <c:v>0.9862459546925566</c:v>
                </c:pt>
                <c:pt idx="1307">
                  <c:v>0.9862459546925566</c:v>
                </c:pt>
                <c:pt idx="1308">
                  <c:v>0.98705501618122982</c:v>
                </c:pt>
                <c:pt idx="1309">
                  <c:v>0.98705501618122982</c:v>
                </c:pt>
                <c:pt idx="1310">
                  <c:v>0.98786407766990292</c:v>
                </c:pt>
                <c:pt idx="1311">
                  <c:v>0.98867313915857735</c:v>
                </c:pt>
                <c:pt idx="1312">
                  <c:v>0.98948220064724712</c:v>
                </c:pt>
                <c:pt idx="1313">
                  <c:v>0.99029126213592233</c:v>
                </c:pt>
                <c:pt idx="1314">
                  <c:v>0.99029126213592233</c:v>
                </c:pt>
                <c:pt idx="1315">
                  <c:v>0.99110032362459666</c:v>
                </c:pt>
                <c:pt idx="1316">
                  <c:v>0.99110032362459666</c:v>
                </c:pt>
                <c:pt idx="1317">
                  <c:v>0.99190938511326721</c:v>
                </c:pt>
                <c:pt idx="1318">
                  <c:v>0.99271844660194153</c:v>
                </c:pt>
                <c:pt idx="1319">
                  <c:v>0.99352750809061319</c:v>
                </c:pt>
                <c:pt idx="1320">
                  <c:v>0.9943365695792864</c:v>
                </c:pt>
                <c:pt idx="1321">
                  <c:v>0.99514563106796117</c:v>
                </c:pt>
                <c:pt idx="1322">
                  <c:v>0.9959546925566346</c:v>
                </c:pt>
                <c:pt idx="1323">
                  <c:v>0.99676375404530748</c:v>
                </c:pt>
                <c:pt idx="1324">
                  <c:v>0.99757281553398069</c:v>
                </c:pt>
                <c:pt idx="1325">
                  <c:v>0.99838187702265357</c:v>
                </c:pt>
                <c:pt idx="1326">
                  <c:v>0.9991909385113269</c:v>
                </c:pt>
                <c:pt idx="1327">
                  <c:v>1</c:v>
                </c:pt>
              </c:numCache>
            </c:numRef>
          </c:yVal>
          <c:smooth val="1"/>
        </c:ser>
        <c:axId val="129118208"/>
        <c:axId val="129120128"/>
      </c:scatterChart>
      <c:valAx>
        <c:axId val="129118208"/>
        <c:scaling>
          <c:orientation val="minMax"/>
          <c:max val="1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1</a:t>
                </a:r>
                <a:r>
                  <a:rPr lang="en-US" sz="1200" baseline="0"/>
                  <a:t> - Specificity</a:t>
                </a:r>
                <a:endParaRPr lang="en-US" sz="1200"/>
              </a:p>
            </c:rich>
          </c:tx>
          <c:layout/>
        </c:title>
        <c:numFmt formatCode="General" sourceLinked="1"/>
        <c:tickLblPos val="nextTo"/>
        <c:crossAx val="129120128"/>
        <c:crosses val="autoZero"/>
        <c:crossBetween val="midCat"/>
      </c:valAx>
      <c:valAx>
        <c:axId val="129120128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Sensitivity</a:t>
                </a:r>
              </a:p>
            </c:rich>
          </c:tx>
          <c:layout/>
        </c:title>
        <c:numFmt formatCode="General" sourceLinked="1"/>
        <c:tickLblPos val="nextTo"/>
        <c:crossAx val="129118208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48142434161399683"/>
          <c:y val="0.41691560581359088"/>
          <c:w val="0.16914690355455142"/>
          <c:h val="0.41021865192115936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tx>
            <c:v>FRS alone</c:v>
          </c:tx>
          <c:marker>
            <c:symbol val="none"/>
          </c:marker>
          <c:xVal>
            <c:numRef>
              <c:f>Sheet1!$B$2:$B$801</c:f>
              <c:numCache>
                <c:formatCode>General</c:formatCode>
                <c:ptCount val="8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8.0645161290322769E-3</c:v>
                </c:pt>
                <c:pt idx="4">
                  <c:v>8.0645161290322769E-3</c:v>
                </c:pt>
                <c:pt idx="5">
                  <c:v>8.0645161290322769E-3</c:v>
                </c:pt>
                <c:pt idx="6">
                  <c:v>8.0645161290322769E-3</c:v>
                </c:pt>
                <c:pt idx="7">
                  <c:v>8.0645161290322769E-3</c:v>
                </c:pt>
                <c:pt idx="8">
                  <c:v>8.0645161290322769E-3</c:v>
                </c:pt>
                <c:pt idx="9">
                  <c:v>8.0645161290322769E-3</c:v>
                </c:pt>
                <c:pt idx="10">
                  <c:v>8.0645161290322769E-3</c:v>
                </c:pt>
                <c:pt idx="11">
                  <c:v>8.0645161290322769E-3</c:v>
                </c:pt>
                <c:pt idx="12">
                  <c:v>8.0645161290322769E-3</c:v>
                </c:pt>
                <c:pt idx="13">
                  <c:v>8.0645161290322769E-3</c:v>
                </c:pt>
                <c:pt idx="14">
                  <c:v>8.0645161290322769E-3</c:v>
                </c:pt>
                <c:pt idx="15">
                  <c:v>8.0645161290322769E-3</c:v>
                </c:pt>
                <c:pt idx="16">
                  <c:v>8.0645161290322769E-3</c:v>
                </c:pt>
                <c:pt idx="17">
                  <c:v>8.0645161290322769E-3</c:v>
                </c:pt>
                <c:pt idx="18">
                  <c:v>8.0645161290322769E-3</c:v>
                </c:pt>
                <c:pt idx="19">
                  <c:v>8.0645161290322769E-3</c:v>
                </c:pt>
                <c:pt idx="20">
                  <c:v>8.0645161290322769E-3</c:v>
                </c:pt>
                <c:pt idx="21">
                  <c:v>8.0645161290322769E-3</c:v>
                </c:pt>
                <c:pt idx="22">
                  <c:v>1.6129032258064523E-2</c:v>
                </c:pt>
                <c:pt idx="23">
                  <c:v>1.6129032258064523E-2</c:v>
                </c:pt>
                <c:pt idx="24">
                  <c:v>1.6129032258064523E-2</c:v>
                </c:pt>
                <c:pt idx="25">
                  <c:v>1.6129032258064523E-2</c:v>
                </c:pt>
                <c:pt idx="26">
                  <c:v>1.6129032258064523E-2</c:v>
                </c:pt>
                <c:pt idx="27">
                  <c:v>1.6129032258064523E-2</c:v>
                </c:pt>
                <c:pt idx="28">
                  <c:v>1.6129032258064523E-2</c:v>
                </c:pt>
                <c:pt idx="29">
                  <c:v>1.6129032258064523E-2</c:v>
                </c:pt>
                <c:pt idx="30">
                  <c:v>1.6129032258064523E-2</c:v>
                </c:pt>
                <c:pt idx="31">
                  <c:v>1.6129032258064523E-2</c:v>
                </c:pt>
                <c:pt idx="32">
                  <c:v>1.6129032258064523E-2</c:v>
                </c:pt>
                <c:pt idx="33">
                  <c:v>1.6129032258064523E-2</c:v>
                </c:pt>
                <c:pt idx="34">
                  <c:v>1.6129032258064523E-2</c:v>
                </c:pt>
                <c:pt idx="35">
                  <c:v>1.6129032258064523E-2</c:v>
                </c:pt>
                <c:pt idx="36">
                  <c:v>1.6129032258064523E-2</c:v>
                </c:pt>
                <c:pt idx="37">
                  <c:v>1.6129032258064523E-2</c:v>
                </c:pt>
                <c:pt idx="38">
                  <c:v>1.6129032258064523E-2</c:v>
                </c:pt>
                <c:pt idx="39">
                  <c:v>1.6129032258064523E-2</c:v>
                </c:pt>
                <c:pt idx="40">
                  <c:v>1.6129032258064523E-2</c:v>
                </c:pt>
                <c:pt idx="41">
                  <c:v>1.6129032258064523E-2</c:v>
                </c:pt>
                <c:pt idx="42">
                  <c:v>1.6129032258064523E-2</c:v>
                </c:pt>
                <c:pt idx="43">
                  <c:v>1.6129032258064523E-2</c:v>
                </c:pt>
                <c:pt idx="44">
                  <c:v>2.419354838709678E-2</c:v>
                </c:pt>
                <c:pt idx="45">
                  <c:v>2.419354838709678E-2</c:v>
                </c:pt>
                <c:pt idx="46">
                  <c:v>2.419354838709678E-2</c:v>
                </c:pt>
                <c:pt idx="47">
                  <c:v>2.419354838709678E-2</c:v>
                </c:pt>
                <c:pt idx="48">
                  <c:v>2.419354838709678E-2</c:v>
                </c:pt>
                <c:pt idx="49">
                  <c:v>2.419354838709678E-2</c:v>
                </c:pt>
                <c:pt idx="50">
                  <c:v>2.419354838709678E-2</c:v>
                </c:pt>
                <c:pt idx="51">
                  <c:v>2.419354838709678E-2</c:v>
                </c:pt>
                <c:pt idx="52">
                  <c:v>2.419354838709678E-2</c:v>
                </c:pt>
                <c:pt idx="53">
                  <c:v>3.2258064516129094E-2</c:v>
                </c:pt>
                <c:pt idx="54">
                  <c:v>3.2258064516129094E-2</c:v>
                </c:pt>
                <c:pt idx="55">
                  <c:v>3.2258064516129094E-2</c:v>
                </c:pt>
                <c:pt idx="56">
                  <c:v>3.2258064516129094E-2</c:v>
                </c:pt>
                <c:pt idx="57">
                  <c:v>3.2258064516129094E-2</c:v>
                </c:pt>
                <c:pt idx="58">
                  <c:v>3.2258064516129094E-2</c:v>
                </c:pt>
                <c:pt idx="59">
                  <c:v>3.2258064516129094E-2</c:v>
                </c:pt>
                <c:pt idx="60">
                  <c:v>3.2258064516129094E-2</c:v>
                </c:pt>
                <c:pt idx="61">
                  <c:v>3.2258064516129094E-2</c:v>
                </c:pt>
                <c:pt idx="62">
                  <c:v>3.2258064516129094E-2</c:v>
                </c:pt>
                <c:pt idx="63">
                  <c:v>3.2258064516129094E-2</c:v>
                </c:pt>
                <c:pt idx="64">
                  <c:v>3.2258064516129094E-2</c:v>
                </c:pt>
                <c:pt idx="65">
                  <c:v>3.2258064516129094E-2</c:v>
                </c:pt>
                <c:pt idx="66">
                  <c:v>3.2258064516129094E-2</c:v>
                </c:pt>
                <c:pt idx="67">
                  <c:v>3.2258064516129094E-2</c:v>
                </c:pt>
                <c:pt idx="68">
                  <c:v>3.2258064516129094E-2</c:v>
                </c:pt>
                <c:pt idx="69">
                  <c:v>3.2258064516129094E-2</c:v>
                </c:pt>
                <c:pt idx="70">
                  <c:v>3.2258064516129094E-2</c:v>
                </c:pt>
                <c:pt idx="71">
                  <c:v>3.2258064516129094E-2</c:v>
                </c:pt>
                <c:pt idx="72">
                  <c:v>3.2258064516129094E-2</c:v>
                </c:pt>
                <c:pt idx="73">
                  <c:v>3.2258064516129094E-2</c:v>
                </c:pt>
                <c:pt idx="74">
                  <c:v>3.2258064516129094E-2</c:v>
                </c:pt>
                <c:pt idx="75">
                  <c:v>3.2258064516129094E-2</c:v>
                </c:pt>
                <c:pt idx="76">
                  <c:v>3.2258064516129094E-2</c:v>
                </c:pt>
                <c:pt idx="77">
                  <c:v>3.2258064516129094E-2</c:v>
                </c:pt>
                <c:pt idx="78">
                  <c:v>3.2258064516129094E-2</c:v>
                </c:pt>
                <c:pt idx="79">
                  <c:v>3.2258064516129094E-2</c:v>
                </c:pt>
                <c:pt idx="80">
                  <c:v>3.2258064516129094E-2</c:v>
                </c:pt>
                <c:pt idx="81">
                  <c:v>3.2258064516129094E-2</c:v>
                </c:pt>
                <c:pt idx="82">
                  <c:v>3.2258064516129094E-2</c:v>
                </c:pt>
                <c:pt idx="83">
                  <c:v>3.2258064516129094E-2</c:v>
                </c:pt>
                <c:pt idx="84">
                  <c:v>3.2258064516129094E-2</c:v>
                </c:pt>
                <c:pt idx="85">
                  <c:v>3.2258064516129094E-2</c:v>
                </c:pt>
                <c:pt idx="86">
                  <c:v>3.2258064516129094E-2</c:v>
                </c:pt>
                <c:pt idx="87">
                  <c:v>3.2258064516129094E-2</c:v>
                </c:pt>
                <c:pt idx="88">
                  <c:v>3.2258064516129094E-2</c:v>
                </c:pt>
                <c:pt idx="89">
                  <c:v>3.2258064516129094E-2</c:v>
                </c:pt>
                <c:pt idx="90">
                  <c:v>3.2258064516129094E-2</c:v>
                </c:pt>
                <c:pt idx="91">
                  <c:v>4.03225806451614E-2</c:v>
                </c:pt>
                <c:pt idx="92">
                  <c:v>4.03225806451614E-2</c:v>
                </c:pt>
                <c:pt idx="93">
                  <c:v>4.03225806451614E-2</c:v>
                </c:pt>
                <c:pt idx="94">
                  <c:v>4.03225806451614E-2</c:v>
                </c:pt>
                <c:pt idx="95">
                  <c:v>4.03225806451614E-2</c:v>
                </c:pt>
                <c:pt idx="96">
                  <c:v>4.03225806451614E-2</c:v>
                </c:pt>
                <c:pt idx="97">
                  <c:v>4.03225806451614E-2</c:v>
                </c:pt>
                <c:pt idx="98">
                  <c:v>4.03225806451614E-2</c:v>
                </c:pt>
                <c:pt idx="99">
                  <c:v>4.03225806451614E-2</c:v>
                </c:pt>
                <c:pt idx="100">
                  <c:v>4.03225806451614E-2</c:v>
                </c:pt>
                <c:pt idx="101">
                  <c:v>4.03225806451614E-2</c:v>
                </c:pt>
                <c:pt idx="102">
                  <c:v>4.03225806451614E-2</c:v>
                </c:pt>
                <c:pt idx="103">
                  <c:v>4.03225806451614E-2</c:v>
                </c:pt>
                <c:pt idx="104">
                  <c:v>4.03225806451614E-2</c:v>
                </c:pt>
                <c:pt idx="105">
                  <c:v>4.03225806451614E-2</c:v>
                </c:pt>
                <c:pt idx="106">
                  <c:v>4.03225806451614E-2</c:v>
                </c:pt>
                <c:pt idx="107">
                  <c:v>4.03225806451614E-2</c:v>
                </c:pt>
                <c:pt idx="108">
                  <c:v>4.03225806451614E-2</c:v>
                </c:pt>
                <c:pt idx="109">
                  <c:v>4.03225806451614E-2</c:v>
                </c:pt>
                <c:pt idx="110">
                  <c:v>4.03225806451614E-2</c:v>
                </c:pt>
                <c:pt idx="111">
                  <c:v>4.03225806451614E-2</c:v>
                </c:pt>
                <c:pt idx="112">
                  <c:v>4.03225806451614E-2</c:v>
                </c:pt>
                <c:pt idx="113">
                  <c:v>4.03225806451614E-2</c:v>
                </c:pt>
                <c:pt idx="114">
                  <c:v>4.03225806451614E-2</c:v>
                </c:pt>
                <c:pt idx="115">
                  <c:v>4.03225806451614E-2</c:v>
                </c:pt>
                <c:pt idx="116">
                  <c:v>4.03225806451614E-2</c:v>
                </c:pt>
                <c:pt idx="117">
                  <c:v>4.8387096774193554E-2</c:v>
                </c:pt>
                <c:pt idx="118">
                  <c:v>5.6451612903225833E-2</c:v>
                </c:pt>
                <c:pt idx="119">
                  <c:v>5.6451612903225833E-2</c:v>
                </c:pt>
                <c:pt idx="120">
                  <c:v>5.6451612903225833E-2</c:v>
                </c:pt>
                <c:pt idx="121">
                  <c:v>5.6451612903225833E-2</c:v>
                </c:pt>
                <c:pt idx="122">
                  <c:v>5.6451612903225833E-2</c:v>
                </c:pt>
                <c:pt idx="123">
                  <c:v>5.6451612903225833E-2</c:v>
                </c:pt>
                <c:pt idx="124">
                  <c:v>5.6451612903225833E-2</c:v>
                </c:pt>
                <c:pt idx="125">
                  <c:v>5.6451612903225833E-2</c:v>
                </c:pt>
                <c:pt idx="126">
                  <c:v>6.4516129032258132E-2</c:v>
                </c:pt>
                <c:pt idx="127">
                  <c:v>6.4516129032258132E-2</c:v>
                </c:pt>
                <c:pt idx="128">
                  <c:v>7.2580645161290328E-2</c:v>
                </c:pt>
                <c:pt idx="129">
                  <c:v>7.2580645161290328E-2</c:v>
                </c:pt>
                <c:pt idx="130">
                  <c:v>7.2580645161290328E-2</c:v>
                </c:pt>
                <c:pt idx="131">
                  <c:v>7.2580645161290328E-2</c:v>
                </c:pt>
                <c:pt idx="132">
                  <c:v>8.0645161290322745E-2</c:v>
                </c:pt>
                <c:pt idx="133">
                  <c:v>8.0645161290322745E-2</c:v>
                </c:pt>
                <c:pt idx="134">
                  <c:v>8.0645161290322745E-2</c:v>
                </c:pt>
                <c:pt idx="135">
                  <c:v>8.0645161290322745E-2</c:v>
                </c:pt>
                <c:pt idx="136">
                  <c:v>8.0645161290322745E-2</c:v>
                </c:pt>
                <c:pt idx="137">
                  <c:v>8.0645161290322745E-2</c:v>
                </c:pt>
                <c:pt idx="138">
                  <c:v>8.0645161290322745E-2</c:v>
                </c:pt>
                <c:pt idx="139">
                  <c:v>8.0645161290322745E-2</c:v>
                </c:pt>
                <c:pt idx="140">
                  <c:v>8.0645161290322745E-2</c:v>
                </c:pt>
                <c:pt idx="141">
                  <c:v>8.0645161290322745E-2</c:v>
                </c:pt>
                <c:pt idx="142">
                  <c:v>8.0645161290322745E-2</c:v>
                </c:pt>
                <c:pt idx="143">
                  <c:v>8.0645161290322745E-2</c:v>
                </c:pt>
                <c:pt idx="144">
                  <c:v>8.8709677419354829E-2</c:v>
                </c:pt>
                <c:pt idx="145">
                  <c:v>8.8709677419354829E-2</c:v>
                </c:pt>
                <c:pt idx="146">
                  <c:v>8.8709677419354829E-2</c:v>
                </c:pt>
                <c:pt idx="147">
                  <c:v>8.8709677419354829E-2</c:v>
                </c:pt>
                <c:pt idx="148">
                  <c:v>8.8709677419354829E-2</c:v>
                </c:pt>
                <c:pt idx="149">
                  <c:v>8.8709677419354829E-2</c:v>
                </c:pt>
                <c:pt idx="150">
                  <c:v>8.8709677419354829E-2</c:v>
                </c:pt>
                <c:pt idx="151">
                  <c:v>9.6774193548387247E-2</c:v>
                </c:pt>
                <c:pt idx="152">
                  <c:v>9.6774193548387247E-2</c:v>
                </c:pt>
                <c:pt idx="153">
                  <c:v>0.10483870967741948</c:v>
                </c:pt>
                <c:pt idx="154">
                  <c:v>0.10483870967741948</c:v>
                </c:pt>
                <c:pt idx="155">
                  <c:v>0.10483870967741948</c:v>
                </c:pt>
                <c:pt idx="156">
                  <c:v>0.10483870967741948</c:v>
                </c:pt>
                <c:pt idx="157">
                  <c:v>0.10483870967741948</c:v>
                </c:pt>
                <c:pt idx="158">
                  <c:v>0.10483870967741948</c:v>
                </c:pt>
                <c:pt idx="159">
                  <c:v>0.10483870967741948</c:v>
                </c:pt>
                <c:pt idx="160">
                  <c:v>0.11290322580645162</c:v>
                </c:pt>
                <c:pt idx="161">
                  <c:v>0.12096774193548412</c:v>
                </c:pt>
                <c:pt idx="162">
                  <c:v>0.12096774193548412</c:v>
                </c:pt>
                <c:pt idx="163">
                  <c:v>0.12096774193548412</c:v>
                </c:pt>
                <c:pt idx="164">
                  <c:v>0.12096774193548412</c:v>
                </c:pt>
                <c:pt idx="165">
                  <c:v>0.12096774193548412</c:v>
                </c:pt>
                <c:pt idx="166">
                  <c:v>0.12096774193548412</c:v>
                </c:pt>
                <c:pt idx="167">
                  <c:v>0.12096774193548412</c:v>
                </c:pt>
                <c:pt idx="168">
                  <c:v>0.12096774193548412</c:v>
                </c:pt>
                <c:pt idx="169">
                  <c:v>0.12096774193548412</c:v>
                </c:pt>
                <c:pt idx="170">
                  <c:v>0.12096774193548412</c:v>
                </c:pt>
                <c:pt idx="171">
                  <c:v>0.12096774193548412</c:v>
                </c:pt>
                <c:pt idx="172">
                  <c:v>0.12096774193548412</c:v>
                </c:pt>
                <c:pt idx="173">
                  <c:v>0.12096774193548412</c:v>
                </c:pt>
                <c:pt idx="174">
                  <c:v>0.12903225806451613</c:v>
                </c:pt>
                <c:pt idx="175">
                  <c:v>0.12903225806451613</c:v>
                </c:pt>
                <c:pt idx="176">
                  <c:v>0.13709677419354838</c:v>
                </c:pt>
                <c:pt idx="177">
                  <c:v>0.13709677419354838</c:v>
                </c:pt>
                <c:pt idx="178">
                  <c:v>0.13709677419354838</c:v>
                </c:pt>
                <c:pt idx="179">
                  <c:v>0.13709677419354838</c:v>
                </c:pt>
                <c:pt idx="180">
                  <c:v>0.13709677419354838</c:v>
                </c:pt>
                <c:pt idx="181">
                  <c:v>0.13709677419354838</c:v>
                </c:pt>
                <c:pt idx="182">
                  <c:v>0.13709677419354838</c:v>
                </c:pt>
                <c:pt idx="183">
                  <c:v>0.13709677419354838</c:v>
                </c:pt>
                <c:pt idx="184">
                  <c:v>0.13709677419354838</c:v>
                </c:pt>
                <c:pt idx="185">
                  <c:v>0.13709677419354838</c:v>
                </c:pt>
                <c:pt idx="186">
                  <c:v>0.13709677419354838</c:v>
                </c:pt>
                <c:pt idx="187">
                  <c:v>0.13709677419354838</c:v>
                </c:pt>
                <c:pt idx="188">
                  <c:v>0.13709677419354838</c:v>
                </c:pt>
                <c:pt idx="189">
                  <c:v>0.13709677419354838</c:v>
                </c:pt>
                <c:pt idx="190">
                  <c:v>0.13709677419354838</c:v>
                </c:pt>
                <c:pt idx="191">
                  <c:v>0.13709677419354838</c:v>
                </c:pt>
                <c:pt idx="192">
                  <c:v>0.13709677419354838</c:v>
                </c:pt>
                <c:pt idx="193">
                  <c:v>0.13709677419354838</c:v>
                </c:pt>
                <c:pt idx="194">
                  <c:v>0.13709677419354838</c:v>
                </c:pt>
                <c:pt idx="195">
                  <c:v>0.13709677419354838</c:v>
                </c:pt>
                <c:pt idx="196">
                  <c:v>0.13709677419354838</c:v>
                </c:pt>
                <c:pt idx="197">
                  <c:v>0.13709677419354838</c:v>
                </c:pt>
                <c:pt idx="198">
                  <c:v>0.13709677419354838</c:v>
                </c:pt>
                <c:pt idx="199">
                  <c:v>0.13709677419354838</c:v>
                </c:pt>
                <c:pt idx="200">
                  <c:v>0.13709677419354838</c:v>
                </c:pt>
                <c:pt idx="201">
                  <c:v>0.13709677419354838</c:v>
                </c:pt>
                <c:pt idx="202">
                  <c:v>0.13709677419354838</c:v>
                </c:pt>
                <c:pt idx="203">
                  <c:v>0.14516129032258071</c:v>
                </c:pt>
                <c:pt idx="204">
                  <c:v>0.15322580645161291</c:v>
                </c:pt>
                <c:pt idx="205">
                  <c:v>0.16129032258064521</c:v>
                </c:pt>
                <c:pt idx="206">
                  <c:v>0.16129032258064521</c:v>
                </c:pt>
                <c:pt idx="207">
                  <c:v>0.16129032258064521</c:v>
                </c:pt>
                <c:pt idx="208">
                  <c:v>0.16129032258064521</c:v>
                </c:pt>
                <c:pt idx="209">
                  <c:v>0.16129032258064521</c:v>
                </c:pt>
                <c:pt idx="210">
                  <c:v>0.16129032258064521</c:v>
                </c:pt>
                <c:pt idx="211">
                  <c:v>0.16129032258064521</c:v>
                </c:pt>
                <c:pt idx="212">
                  <c:v>0.16129032258064521</c:v>
                </c:pt>
                <c:pt idx="213">
                  <c:v>0.16129032258064521</c:v>
                </c:pt>
                <c:pt idx="214">
                  <c:v>0.16129032258064521</c:v>
                </c:pt>
                <c:pt idx="215">
                  <c:v>0.16129032258064521</c:v>
                </c:pt>
                <c:pt idx="216">
                  <c:v>0.16129032258064521</c:v>
                </c:pt>
                <c:pt idx="217">
                  <c:v>0.16129032258064521</c:v>
                </c:pt>
                <c:pt idx="218">
                  <c:v>0.16935483870967738</c:v>
                </c:pt>
                <c:pt idx="219">
                  <c:v>0.16935483870967738</c:v>
                </c:pt>
                <c:pt idx="220">
                  <c:v>0.16935483870967738</c:v>
                </c:pt>
                <c:pt idx="221">
                  <c:v>0.16935483870967738</c:v>
                </c:pt>
                <c:pt idx="222">
                  <c:v>0.16935483870967738</c:v>
                </c:pt>
                <c:pt idx="223">
                  <c:v>0.16935483870967738</c:v>
                </c:pt>
                <c:pt idx="224">
                  <c:v>0.17741935483871007</c:v>
                </c:pt>
                <c:pt idx="225">
                  <c:v>0.17741935483871007</c:v>
                </c:pt>
                <c:pt idx="226">
                  <c:v>0.17741935483871007</c:v>
                </c:pt>
                <c:pt idx="227">
                  <c:v>0.17741935483871007</c:v>
                </c:pt>
                <c:pt idx="228">
                  <c:v>0.17741935483871007</c:v>
                </c:pt>
                <c:pt idx="229">
                  <c:v>0.17741935483871007</c:v>
                </c:pt>
                <c:pt idx="230">
                  <c:v>0.17741935483871007</c:v>
                </c:pt>
                <c:pt idx="231">
                  <c:v>0.17741935483871007</c:v>
                </c:pt>
                <c:pt idx="232">
                  <c:v>0.17741935483871007</c:v>
                </c:pt>
                <c:pt idx="233">
                  <c:v>0.17741935483871007</c:v>
                </c:pt>
                <c:pt idx="234">
                  <c:v>0.17741935483871007</c:v>
                </c:pt>
                <c:pt idx="235">
                  <c:v>0.17741935483871007</c:v>
                </c:pt>
                <c:pt idx="236">
                  <c:v>0.17741935483871007</c:v>
                </c:pt>
                <c:pt idx="237">
                  <c:v>0.17741935483871007</c:v>
                </c:pt>
                <c:pt idx="238">
                  <c:v>0.17741935483871007</c:v>
                </c:pt>
                <c:pt idx="239">
                  <c:v>0.17741935483871007</c:v>
                </c:pt>
                <c:pt idx="240">
                  <c:v>0.17741935483871007</c:v>
                </c:pt>
                <c:pt idx="241">
                  <c:v>0.17741935483871007</c:v>
                </c:pt>
                <c:pt idx="242">
                  <c:v>0.17741935483871007</c:v>
                </c:pt>
                <c:pt idx="243">
                  <c:v>0.17741935483871007</c:v>
                </c:pt>
                <c:pt idx="244">
                  <c:v>0.17741935483871007</c:v>
                </c:pt>
                <c:pt idx="245">
                  <c:v>0.17741935483871007</c:v>
                </c:pt>
                <c:pt idx="246">
                  <c:v>0.17741935483871007</c:v>
                </c:pt>
                <c:pt idx="247">
                  <c:v>0.17741935483871007</c:v>
                </c:pt>
                <c:pt idx="248">
                  <c:v>0.17741935483871007</c:v>
                </c:pt>
                <c:pt idx="249">
                  <c:v>0.17741935483871007</c:v>
                </c:pt>
                <c:pt idx="250">
                  <c:v>0.17741935483871007</c:v>
                </c:pt>
                <c:pt idx="251">
                  <c:v>0.17741935483871007</c:v>
                </c:pt>
                <c:pt idx="252">
                  <c:v>0.17741935483871007</c:v>
                </c:pt>
                <c:pt idx="253">
                  <c:v>0.17741935483871007</c:v>
                </c:pt>
                <c:pt idx="254">
                  <c:v>0.17741935483871007</c:v>
                </c:pt>
                <c:pt idx="255">
                  <c:v>0.17741935483871007</c:v>
                </c:pt>
                <c:pt idx="256">
                  <c:v>0.17741935483871007</c:v>
                </c:pt>
                <c:pt idx="257">
                  <c:v>0.17741935483871007</c:v>
                </c:pt>
                <c:pt idx="258">
                  <c:v>0.17741935483871007</c:v>
                </c:pt>
                <c:pt idx="259">
                  <c:v>0.17741935483871007</c:v>
                </c:pt>
                <c:pt idx="260">
                  <c:v>0.17741935483871007</c:v>
                </c:pt>
                <c:pt idx="261">
                  <c:v>0.18548387096774194</c:v>
                </c:pt>
                <c:pt idx="262">
                  <c:v>0.18548387096774194</c:v>
                </c:pt>
                <c:pt idx="263">
                  <c:v>0.18548387096774194</c:v>
                </c:pt>
                <c:pt idx="264">
                  <c:v>0.18548387096774194</c:v>
                </c:pt>
                <c:pt idx="265">
                  <c:v>0.18548387096774194</c:v>
                </c:pt>
                <c:pt idx="266">
                  <c:v>0.18548387096774194</c:v>
                </c:pt>
                <c:pt idx="267">
                  <c:v>0.18548387096774194</c:v>
                </c:pt>
                <c:pt idx="268">
                  <c:v>0.18548387096774194</c:v>
                </c:pt>
                <c:pt idx="269">
                  <c:v>0.18548387096774194</c:v>
                </c:pt>
                <c:pt idx="270">
                  <c:v>0.19354838709677463</c:v>
                </c:pt>
                <c:pt idx="271">
                  <c:v>0.19354838709677463</c:v>
                </c:pt>
                <c:pt idx="272">
                  <c:v>0.19354838709677463</c:v>
                </c:pt>
                <c:pt idx="273">
                  <c:v>0.19354838709677463</c:v>
                </c:pt>
                <c:pt idx="274">
                  <c:v>0.19354838709677463</c:v>
                </c:pt>
                <c:pt idx="275">
                  <c:v>0.19354838709677463</c:v>
                </c:pt>
                <c:pt idx="276">
                  <c:v>0.19354838709677463</c:v>
                </c:pt>
                <c:pt idx="277">
                  <c:v>0.20161290322580638</c:v>
                </c:pt>
                <c:pt idx="278">
                  <c:v>0.20161290322580638</c:v>
                </c:pt>
                <c:pt idx="279">
                  <c:v>0.20161290322580638</c:v>
                </c:pt>
                <c:pt idx="280">
                  <c:v>0.20161290322580638</c:v>
                </c:pt>
                <c:pt idx="281">
                  <c:v>0.20967741935483872</c:v>
                </c:pt>
                <c:pt idx="282">
                  <c:v>0.20967741935483872</c:v>
                </c:pt>
                <c:pt idx="283">
                  <c:v>0.20967741935483872</c:v>
                </c:pt>
                <c:pt idx="284">
                  <c:v>0.20967741935483872</c:v>
                </c:pt>
                <c:pt idx="285">
                  <c:v>0.20967741935483872</c:v>
                </c:pt>
                <c:pt idx="286">
                  <c:v>0.20967741935483872</c:v>
                </c:pt>
                <c:pt idx="287">
                  <c:v>0.20967741935483872</c:v>
                </c:pt>
                <c:pt idx="288">
                  <c:v>0.20967741935483872</c:v>
                </c:pt>
                <c:pt idx="289">
                  <c:v>0.21774193548387144</c:v>
                </c:pt>
                <c:pt idx="290">
                  <c:v>0.21774193548387144</c:v>
                </c:pt>
                <c:pt idx="291">
                  <c:v>0.21774193548387144</c:v>
                </c:pt>
                <c:pt idx="292">
                  <c:v>0.21774193548387144</c:v>
                </c:pt>
                <c:pt idx="293">
                  <c:v>0.21774193548387144</c:v>
                </c:pt>
                <c:pt idx="294">
                  <c:v>0.21774193548387144</c:v>
                </c:pt>
                <c:pt idx="295">
                  <c:v>0.22580645161290341</c:v>
                </c:pt>
                <c:pt idx="296">
                  <c:v>0.22580645161290341</c:v>
                </c:pt>
                <c:pt idx="297">
                  <c:v>0.23387096774193547</c:v>
                </c:pt>
                <c:pt idx="298">
                  <c:v>0.23387096774193547</c:v>
                </c:pt>
                <c:pt idx="299">
                  <c:v>0.23387096774193547</c:v>
                </c:pt>
                <c:pt idx="300">
                  <c:v>0.2419354838709685</c:v>
                </c:pt>
                <c:pt idx="301">
                  <c:v>0.2419354838709685</c:v>
                </c:pt>
                <c:pt idx="302">
                  <c:v>0.2419354838709685</c:v>
                </c:pt>
                <c:pt idx="303">
                  <c:v>0.2419354838709685</c:v>
                </c:pt>
                <c:pt idx="304">
                  <c:v>0.2419354838709685</c:v>
                </c:pt>
                <c:pt idx="305">
                  <c:v>0.2419354838709685</c:v>
                </c:pt>
                <c:pt idx="306">
                  <c:v>0.2419354838709685</c:v>
                </c:pt>
                <c:pt idx="307">
                  <c:v>0.2419354838709685</c:v>
                </c:pt>
                <c:pt idx="308">
                  <c:v>0.2419354838709685</c:v>
                </c:pt>
                <c:pt idx="309">
                  <c:v>0.2419354838709685</c:v>
                </c:pt>
                <c:pt idx="310">
                  <c:v>0.2419354838709685</c:v>
                </c:pt>
                <c:pt idx="311">
                  <c:v>0.2419354838709685</c:v>
                </c:pt>
                <c:pt idx="312">
                  <c:v>0.2419354838709685</c:v>
                </c:pt>
                <c:pt idx="313">
                  <c:v>0.2419354838709685</c:v>
                </c:pt>
                <c:pt idx="314">
                  <c:v>0.2419354838709685</c:v>
                </c:pt>
                <c:pt idx="315">
                  <c:v>0.2419354838709685</c:v>
                </c:pt>
                <c:pt idx="316">
                  <c:v>0.2419354838709685</c:v>
                </c:pt>
                <c:pt idx="317">
                  <c:v>0.25806451612903231</c:v>
                </c:pt>
                <c:pt idx="318">
                  <c:v>0.25806451612903231</c:v>
                </c:pt>
                <c:pt idx="319">
                  <c:v>0.25806451612903231</c:v>
                </c:pt>
                <c:pt idx="320">
                  <c:v>0.25806451612903231</c:v>
                </c:pt>
                <c:pt idx="321">
                  <c:v>0.25806451612903231</c:v>
                </c:pt>
                <c:pt idx="322">
                  <c:v>0.25806451612903231</c:v>
                </c:pt>
                <c:pt idx="323">
                  <c:v>0.25806451612903231</c:v>
                </c:pt>
                <c:pt idx="324">
                  <c:v>0.25806451612903231</c:v>
                </c:pt>
                <c:pt idx="325">
                  <c:v>0.25806451612903231</c:v>
                </c:pt>
                <c:pt idx="326">
                  <c:v>0.25806451612903231</c:v>
                </c:pt>
                <c:pt idx="327">
                  <c:v>0.25806451612903231</c:v>
                </c:pt>
                <c:pt idx="328">
                  <c:v>0.25806451612903231</c:v>
                </c:pt>
                <c:pt idx="329">
                  <c:v>0.25806451612903231</c:v>
                </c:pt>
                <c:pt idx="330">
                  <c:v>0.25806451612903231</c:v>
                </c:pt>
                <c:pt idx="331">
                  <c:v>0.25806451612903231</c:v>
                </c:pt>
                <c:pt idx="332">
                  <c:v>0.25806451612903231</c:v>
                </c:pt>
                <c:pt idx="333">
                  <c:v>0.25806451612903231</c:v>
                </c:pt>
                <c:pt idx="334">
                  <c:v>0.25806451612903231</c:v>
                </c:pt>
                <c:pt idx="335">
                  <c:v>0.25806451612903231</c:v>
                </c:pt>
                <c:pt idx="336">
                  <c:v>0.25806451612903231</c:v>
                </c:pt>
                <c:pt idx="337">
                  <c:v>0.2661290322580645</c:v>
                </c:pt>
                <c:pt idx="338">
                  <c:v>0.2661290322580645</c:v>
                </c:pt>
                <c:pt idx="339">
                  <c:v>0.2661290322580645</c:v>
                </c:pt>
                <c:pt idx="340">
                  <c:v>0.2661290322580645</c:v>
                </c:pt>
                <c:pt idx="341">
                  <c:v>0.2661290322580645</c:v>
                </c:pt>
                <c:pt idx="342">
                  <c:v>0.2661290322580645</c:v>
                </c:pt>
                <c:pt idx="343">
                  <c:v>0.2661290322580645</c:v>
                </c:pt>
                <c:pt idx="344">
                  <c:v>0.2661290322580645</c:v>
                </c:pt>
                <c:pt idx="345">
                  <c:v>0.2661290322580645</c:v>
                </c:pt>
                <c:pt idx="346">
                  <c:v>0.2661290322580645</c:v>
                </c:pt>
                <c:pt idx="347">
                  <c:v>0.2661290322580645</c:v>
                </c:pt>
                <c:pt idx="348">
                  <c:v>0.2661290322580645</c:v>
                </c:pt>
                <c:pt idx="349">
                  <c:v>0.2661290322580645</c:v>
                </c:pt>
                <c:pt idx="350">
                  <c:v>0.2661290322580645</c:v>
                </c:pt>
                <c:pt idx="351">
                  <c:v>0.2661290322580645</c:v>
                </c:pt>
                <c:pt idx="352">
                  <c:v>0.2661290322580645</c:v>
                </c:pt>
                <c:pt idx="353">
                  <c:v>0.2661290322580645</c:v>
                </c:pt>
                <c:pt idx="354">
                  <c:v>0.2661290322580645</c:v>
                </c:pt>
                <c:pt idx="355">
                  <c:v>0.2661290322580645</c:v>
                </c:pt>
                <c:pt idx="356">
                  <c:v>0.2661290322580645</c:v>
                </c:pt>
                <c:pt idx="357">
                  <c:v>0.2661290322580645</c:v>
                </c:pt>
                <c:pt idx="358">
                  <c:v>0.2661290322580645</c:v>
                </c:pt>
                <c:pt idx="359">
                  <c:v>0.2661290322580645</c:v>
                </c:pt>
                <c:pt idx="360">
                  <c:v>0.2661290322580645</c:v>
                </c:pt>
                <c:pt idx="361">
                  <c:v>0.2661290322580645</c:v>
                </c:pt>
                <c:pt idx="362">
                  <c:v>0.2661290322580645</c:v>
                </c:pt>
                <c:pt idx="363">
                  <c:v>0.2661290322580645</c:v>
                </c:pt>
                <c:pt idx="364">
                  <c:v>0.2661290322580645</c:v>
                </c:pt>
                <c:pt idx="365">
                  <c:v>0.2661290322580645</c:v>
                </c:pt>
                <c:pt idx="366">
                  <c:v>0.2661290322580645</c:v>
                </c:pt>
                <c:pt idx="367">
                  <c:v>0.2661290322580645</c:v>
                </c:pt>
                <c:pt idx="368">
                  <c:v>0.2661290322580645</c:v>
                </c:pt>
                <c:pt idx="369">
                  <c:v>0.2661290322580645</c:v>
                </c:pt>
                <c:pt idx="370">
                  <c:v>0.2661290322580645</c:v>
                </c:pt>
                <c:pt idx="371">
                  <c:v>0.2661290322580645</c:v>
                </c:pt>
                <c:pt idx="372">
                  <c:v>0.2661290322580645</c:v>
                </c:pt>
                <c:pt idx="373">
                  <c:v>0.27419354838709675</c:v>
                </c:pt>
                <c:pt idx="374">
                  <c:v>0.27419354838709675</c:v>
                </c:pt>
                <c:pt idx="375">
                  <c:v>0.27419354838709675</c:v>
                </c:pt>
                <c:pt idx="376">
                  <c:v>0.27419354838709675</c:v>
                </c:pt>
                <c:pt idx="377">
                  <c:v>0.27419354838709675</c:v>
                </c:pt>
                <c:pt idx="378">
                  <c:v>0.27419354838709675</c:v>
                </c:pt>
                <c:pt idx="379">
                  <c:v>0.27419354838709675</c:v>
                </c:pt>
                <c:pt idx="380">
                  <c:v>0.27419354838709675</c:v>
                </c:pt>
                <c:pt idx="381">
                  <c:v>0.27419354838709675</c:v>
                </c:pt>
                <c:pt idx="382">
                  <c:v>0.27419354838709675</c:v>
                </c:pt>
                <c:pt idx="383">
                  <c:v>0.27419354838709675</c:v>
                </c:pt>
                <c:pt idx="384">
                  <c:v>0.27419354838709675</c:v>
                </c:pt>
                <c:pt idx="385">
                  <c:v>0.27419354838709675</c:v>
                </c:pt>
                <c:pt idx="386">
                  <c:v>0.27419354838709675</c:v>
                </c:pt>
                <c:pt idx="387">
                  <c:v>0.27419354838709675</c:v>
                </c:pt>
                <c:pt idx="388">
                  <c:v>0.28225806451612873</c:v>
                </c:pt>
                <c:pt idx="389">
                  <c:v>0.28225806451612873</c:v>
                </c:pt>
                <c:pt idx="390">
                  <c:v>0.28225806451612873</c:v>
                </c:pt>
                <c:pt idx="391">
                  <c:v>0.28225806451612873</c:v>
                </c:pt>
                <c:pt idx="392">
                  <c:v>0.28225806451612873</c:v>
                </c:pt>
                <c:pt idx="393">
                  <c:v>0.28225806451612873</c:v>
                </c:pt>
                <c:pt idx="394">
                  <c:v>0.28225806451612873</c:v>
                </c:pt>
                <c:pt idx="395">
                  <c:v>0.28225806451612873</c:v>
                </c:pt>
                <c:pt idx="396">
                  <c:v>0.28225806451612873</c:v>
                </c:pt>
                <c:pt idx="397">
                  <c:v>0.28225806451612873</c:v>
                </c:pt>
                <c:pt idx="398">
                  <c:v>0.28225806451612873</c:v>
                </c:pt>
                <c:pt idx="399">
                  <c:v>0.29838709677419412</c:v>
                </c:pt>
                <c:pt idx="400">
                  <c:v>0.30645161290322581</c:v>
                </c:pt>
                <c:pt idx="401">
                  <c:v>0.31451612903225912</c:v>
                </c:pt>
                <c:pt idx="402">
                  <c:v>0.31451612903225912</c:v>
                </c:pt>
                <c:pt idx="403">
                  <c:v>0.31451612903225912</c:v>
                </c:pt>
                <c:pt idx="404">
                  <c:v>0.31451612903225912</c:v>
                </c:pt>
                <c:pt idx="405">
                  <c:v>0.31451612903225912</c:v>
                </c:pt>
                <c:pt idx="406">
                  <c:v>0.31451612903225912</c:v>
                </c:pt>
                <c:pt idx="407">
                  <c:v>0.31451612903225912</c:v>
                </c:pt>
                <c:pt idx="408">
                  <c:v>0.31451612903225912</c:v>
                </c:pt>
                <c:pt idx="409">
                  <c:v>0.31451612903225912</c:v>
                </c:pt>
                <c:pt idx="410">
                  <c:v>0.31451612903225912</c:v>
                </c:pt>
                <c:pt idx="411">
                  <c:v>0.31451612903225912</c:v>
                </c:pt>
                <c:pt idx="412">
                  <c:v>0.31451612903225912</c:v>
                </c:pt>
                <c:pt idx="413">
                  <c:v>0.31451612903225912</c:v>
                </c:pt>
                <c:pt idx="414">
                  <c:v>0.31451612903225912</c:v>
                </c:pt>
                <c:pt idx="415">
                  <c:v>0.31451612903225912</c:v>
                </c:pt>
                <c:pt idx="416">
                  <c:v>0.31451612903225912</c:v>
                </c:pt>
                <c:pt idx="417">
                  <c:v>0.31451612903225912</c:v>
                </c:pt>
                <c:pt idx="418">
                  <c:v>0.31451612903225912</c:v>
                </c:pt>
                <c:pt idx="419">
                  <c:v>0.31451612903225912</c:v>
                </c:pt>
                <c:pt idx="420">
                  <c:v>0.31451612903225912</c:v>
                </c:pt>
                <c:pt idx="421">
                  <c:v>0.31451612903225912</c:v>
                </c:pt>
                <c:pt idx="422">
                  <c:v>0.31451612903225912</c:v>
                </c:pt>
                <c:pt idx="423">
                  <c:v>0.31451612903225912</c:v>
                </c:pt>
                <c:pt idx="424">
                  <c:v>0.31451612903225912</c:v>
                </c:pt>
                <c:pt idx="425">
                  <c:v>0.31451612903225912</c:v>
                </c:pt>
                <c:pt idx="426">
                  <c:v>0.31451612903225912</c:v>
                </c:pt>
                <c:pt idx="427">
                  <c:v>0.31451612903225912</c:v>
                </c:pt>
                <c:pt idx="428">
                  <c:v>0.31451612903225912</c:v>
                </c:pt>
                <c:pt idx="429">
                  <c:v>0.31451612903225912</c:v>
                </c:pt>
                <c:pt idx="430">
                  <c:v>0.31451612903225912</c:v>
                </c:pt>
                <c:pt idx="431">
                  <c:v>0.31451612903225912</c:v>
                </c:pt>
                <c:pt idx="432">
                  <c:v>0.31451612903225912</c:v>
                </c:pt>
                <c:pt idx="433">
                  <c:v>0.32258064516129098</c:v>
                </c:pt>
                <c:pt idx="434">
                  <c:v>0.33870967741935565</c:v>
                </c:pt>
                <c:pt idx="435">
                  <c:v>0.34677419354838712</c:v>
                </c:pt>
                <c:pt idx="436">
                  <c:v>0.34677419354838712</c:v>
                </c:pt>
                <c:pt idx="437">
                  <c:v>0.34677419354838712</c:v>
                </c:pt>
                <c:pt idx="438">
                  <c:v>0.34677419354838712</c:v>
                </c:pt>
                <c:pt idx="439">
                  <c:v>0.34677419354838712</c:v>
                </c:pt>
                <c:pt idx="440">
                  <c:v>0.34677419354838712</c:v>
                </c:pt>
                <c:pt idx="441">
                  <c:v>0.34677419354838712</c:v>
                </c:pt>
                <c:pt idx="442">
                  <c:v>0.34677419354838712</c:v>
                </c:pt>
                <c:pt idx="443">
                  <c:v>0.34677419354838712</c:v>
                </c:pt>
                <c:pt idx="444">
                  <c:v>0.35483870967742026</c:v>
                </c:pt>
                <c:pt idx="445">
                  <c:v>0.35483870967742026</c:v>
                </c:pt>
                <c:pt idx="446">
                  <c:v>0.35483870967742026</c:v>
                </c:pt>
                <c:pt idx="447">
                  <c:v>0.35483870967742026</c:v>
                </c:pt>
                <c:pt idx="448">
                  <c:v>0.35483870967742026</c:v>
                </c:pt>
                <c:pt idx="449">
                  <c:v>0.35483870967742026</c:v>
                </c:pt>
                <c:pt idx="450">
                  <c:v>0.35483870967742026</c:v>
                </c:pt>
                <c:pt idx="451">
                  <c:v>0.35483870967742026</c:v>
                </c:pt>
                <c:pt idx="452">
                  <c:v>0.36290322580645218</c:v>
                </c:pt>
                <c:pt idx="453">
                  <c:v>0.36290322580645218</c:v>
                </c:pt>
                <c:pt idx="454">
                  <c:v>0.36290322580645218</c:v>
                </c:pt>
                <c:pt idx="455">
                  <c:v>0.37096774193548476</c:v>
                </c:pt>
                <c:pt idx="456">
                  <c:v>0.37096774193548476</c:v>
                </c:pt>
                <c:pt idx="457">
                  <c:v>0.37903225806451618</c:v>
                </c:pt>
                <c:pt idx="458">
                  <c:v>0.37903225806451618</c:v>
                </c:pt>
                <c:pt idx="459">
                  <c:v>0.37903225806451618</c:v>
                </c:pt>
                <c:pt idx="460">
                  <c:v>0.37903225806451618</c:v>
                </c:pt>
                <c:pt idx="461">
                  <c:v>0.37903225806451618</c:v>
                </c:pt>
                <c:pt idx="462">
                  <c:v>0.37903225806451618</c:v>
                </c:pt>
                <c:pt idx="463">
                  <c:v>0.38709677419354926</c:v>
                </c:pt>
                <c:pt idx="464">
                  <c:v>0.38709677419354926</c:v>
                </c:pt>
                <c:pt idx="465">
                  <c:v>0.38709677419354926</c:v>
                </c:pt>
                <c:pt idx="466">
                  <c:v>0.39516129032258135</c:v>
                </c:pt>
                <c:pt idx="467">
                  <c:v>0.39516129032258135</c:v>
                </c:pt>
                <c:pt idx="468">
                  <c:v>0.39516129032258135</c:v>
                </c:pt>
                <c:pt idx="469">
                  <c:v>0.39516129032258135</c:v>
                </c:pt>
                <c:pt idx="470">
                  <c:v>0.39516129032258135</c:v>
                </c:pt>
                <c:pt idx="471">
                  <c:v>0.39516129032258135</c:v>
                </c:pt>
                <c:pt idx="472">
                  <c:v>0.39516129032258135</c:v>
                </c:pt>
                <c:pt idx="473">
                  <c:v>0.40322580645161277</c:v>
                </c:pt>
                <c:pt idx="474">
                  <c:v>0.40322580645161277</c:v>
                </c:pt>
                <c:pt idx="475">
                  <c:v>0.40322580645161277</c:v>
                </c:pt>
                <c:pt idx="476">
                  <c:v>0.40322580645161277</c:v>
                </c:pt>
                <c:pt idx="477">
                  <c:v>0.40322580645161277</c:v>
                </c:pt>
                <c:pt idx="478">
                  <c:v>0.40322580645161277</c:v>
                </c:pt>
                <c:pt idx="479">
                  <c:v>0.40322580645161277</c:v>
                </c:pt>
                <c:pt idx="480">
                  <c:v>0.40322580645161277</c:v>
                </c:pt>
                <c:pt idx="481">
                  <c:v>0.40322580645161277</c:v>
                </c:pt>
                <c:pt idx="482">
                  <c:v>0.40322580645161277</c:v>
                </c:pt>
                <c:pt idx="483">
                  <c:v>0.40322580645161277</c:v>
                </c:pt>
                <c:pt idx="484">
                  <c:v>0.40322580645161277</c:v>
                </c:pt>
                <c:pt idx="485">
                  <c:v>0.40322580645161277</c:v>
                </c:pt>
                <c:pt idx="486">
                  <c:v>0.41129032258064518</c:v>
                </c:pt>
                <c:pt idx="487">
                  <c:v>0.41129032258064518</c:v>
                </c:pt>
                <c:pt idx="488">
                  <c:v>0.41129032258064518</c:v>
                </c:pt>
                <c:pt idx="489">
                  <c:v>0.41129032258064518</c:v>
                </c:pt>
                <c:pt idx="490">
                  <c:v>0.41129032258064518</c:v>
                </c:pt>
                <c:pt idx="491">
                  <c:v>0.41129032258064518</c:v>
                </c:pt>
                <c:pt idx="492">
                  <c:v>0.41129032258064518</c:v>
                </c:pt>
                <c:pt idx="493">
                  <c:v>0.41129032258064518</c:v>
                </c:pt>
                <c:pt idx="494">
                  <c:v>0.41129032258064518</c:v>
                </c:pt>
                <c:pt idx="495">
                  <c:v>0.41129032258064518</c:v>
                </c:pt>
                <c:pt idx="496">
                  <c:v>0.41129032258064518</c:v>
                </c:pt>
                <c:pt idx="497">
                  <c:v>0.41935483870967838</c:v>
                </c:pt>
                <c:pt idx="498">
                  <c:v>0.4274193548387098</c:v>
                </c:pt>
                <c:pt idx="499">
                  <c:v>0.43548387096774344</c:v>
                </c:pt>
                <c:pt idx="500">
                  <c:v>0.4435483870967743</c:v>
                </c:pt>
                <c:pt idx="501">
                  <c:v>0.4435483870967743</c:v>
                </c:pt>
                <c:pt idx="502">
                  <c:v>0.4435483870967743</c:v>
                </c:pt>
                <c:pt idx="503">
                  <c:v>0.45161290322580738</c:v>
                </c:pt>
                <c:pt idx="504">
                  <c:v>0.45161290322580738</c:v>
                </c:pt>
                <c:pt idx="505">
                  <c:v>0.45161290322580738</c:v>
                </c:pt>
                <c:pt idx="506">
                  <c:v>0.45161290322580738</c:v>
                </c:pt>
                <c:pt idx="507">
                  <c:v>0.45161290322580738</c:v>
                </c:pt>
                <c:pt idx="508">
                  <c:v>0.46774193548387094</c:v>
                </c:pt>
                <c:pt idx="509">
                  <c:v>0.46774193548387094</c:v>
                </c:pt>
                <c:pt idx="510">
                  <c:v>0.46774193548387094</c:v>
                </c:pt>
                <c:pt idx="511">
                  <c:v>0.47580645161290391</c:v>
                </c:pt>
                <c:pt idx="512">
                  <c:v>0.47580645161290391</c:v>
                </c:pt>
                <c:pt idx="513">
                  <c:v>0.47580645161290391</c:v>
                </c:pt>
                <c:pt idx="514">
                  <c:v>0.4838709677419365</c:v>
                </c:pt>
                <c:pt idx="515">
                  <c:v>0.4838709677419365</c:v>
                </c:pt>
                <c:pt idx="516">
                  <c:v>0.4838709677419365</c:v>
                </c:pt>
                <c:pt idx="517">
                  <c:v>0.4838709677419365</c:v>
                </c:pt>
                <c:pt idx="518">
                  <c:v>0.4838709677419365</c:v>
                </c:pt>
                <c:pt idx="519">
                  <c:v>0.4838709677419365</c:v>
                </c:pt>
                <c:pt idx="520">
                  <c:v>0.49193548387096847</c:v>
                </c:pt>
                <c:pt idx="521">
                  <c:v>0.49193548387096847</c:v>
                </c:pt>
                <c:pt idx="522">
                  <c:v>0.50806451612903225</c:v>
                </c:pt>
                <c:pt idx="523">
                  <c:v>0.50806451612903225</c:v>
                </c:pt>
                <c:pt idx="524">
                  <c:v>0.50806451612903225</c:v>
                </c:pt>
                <c:pt idx="525">
                  <c:v>0.50806451612903225</c:v>
                </c:pt>
                <c:pt idx="526">
                  <c:v>0.50806451612903225</c:v>
                </c:pt>
                <c:pt idx="527">
                  <c:v>0.50806451612903225</c:v>
                </c:pt>
                <c:pt idx="528">
                  <c:v>0.50806451612903225</c:v>
                </c:pt>
                <c:pt idx="529">
                  <c:v>0.50806451612903225</c:v>
                </c:pt>
                <c:pt idx="530">
                  <c:v>0.50806451612903225</c:v>
                </c:pt>
                <c:pt idx="531">
                  <c:v>0.50806451612903225</c:v>
                </c:pt>
                <c:pt idx="532">
                  <c:v>0.50806451612903225</c:v>
                </c:pt>
                <c:pt idx="533">
                  <c:v>0.50806451612903225</c:v>
                </c:pt>
                <c:pt idx="534">
                  <c:v>0.50806451612903225</c:v>
                </c:pt>
                <c:pt idx="535">
                  <c:v>0.50806451612903225</c:v>
                </c:pt>
                <c:pt idx="536">
                  <c:v>0.50806451612903225</c:v>
                </c:pt>
                <c:pt idx="537">
                  <c:v>0.50806451612903225</c:v>
                </c:pt>
                <c:pt idx="538">
                  <c:v>0.51612903225806595</c:v>
                </c:pt>
                <c:pt idx="539">
                  <c:v>0.51612903225806595</c:v>
                </c:pt>
                <c:pt idx="540">
                  <c:v>0.51612903225806595</c:v>
                </c:pt>
                <c:pt idx="541">
                  <c:v>0.51612903225806595</c:v>
                </c:pt>
                <c:pt idx="542">
                  <c:v>0.51612903225806595</c:v>
                </c:pt>
                <c:pt idx="543">
                  <c:v>0.51612903225806595</c:v>
                </c:pt>
                <c:pt idx="544">
                  <c:v>0.51612903225806595</c:v>
                </c:pt>
                <c:pt idx="545">
                  <c:v>0.52419354838709653</c:v>
                </c:pt>
                <c:pt idx="546">
                  <c:v>0.52419354838709653</c:v>
                </c:pt>
                <c:pt idx="547">
                  <c:v>0.532258064516129</c:v>
                </c:pt>
                <c:pt idx="548">
                  <c:v>0.532258064516129</c:v>
                </c:pt>
                <c:pt idx="549">
                  <c:v>0.532258064516129</c:v>
                </c:pt>
                <c:pt idx="550">
                  <c:v>0.532258064516129</c:v>
                </c:pt>
                <c:pt idx="551">
                  <c:v>0.532258064516129</c:v>
                </c:pt>
                <c:pt idx="552">
                  <c:v>0.532258064516129</c:v>
                </c:pt>
                <c:pt idx="553">
                  <c:v>0.532258064516129</c:v>
                </c:pt>
                <c:pt idx="554">
                  <c:v>0.532258064516129</c:v>
                </c:pt>
                <c:pt idx="555">
                  <c:v>0.532258064516129</c:v>
                </c:pt>
                <c:pt idx="556">
                  <c:v>0.54032258064516059</c:v>
                </c:pt>
                <c:pt idx="557">
                  <c:v>0.54032258064516059</c:v>
                </c:pt>
                <c:pt idx="558">
                  <c:v>0.54032258064516059</c:v>
                </c:pt>
                <c:pt idx="559">
                  <c:v>0.54032258064516059</c:v>
                </c:pt>
                <c:pt idx="560">
                  <c:v>0.54032258064516059</c:v>
                </c:pt>
                <c:pt idx="561">
                  <c:v>0.54032258064516059</c:v>
                </c:pt>
                <c:pt idx="562">
                  <c:v>0.54032258064516059</c:v>
                </c:pt>
                <c:pt idx="563">
                  <c:v>0.54838709677419362</c:v>
                </c:pt>
                <c:pt idx="564">
                  <c:v>0.55645161290322664</c:v>
                </c:pt>
                <c:pt idx="565">
                  <c:v>0.55645161290322664</c:v>
                </c:pt>
                <c:pt idx="566">
                  <c:v>0.55645161290322664</c:v>
                </c:pt>
                <c:pt idx="567">
                  <c:v>0.56451612903225512</c:v>
                </c:pt>
                <c:pt idx="568">
                  <c:v>0.56451612903225512</c:v>
                </c:pt>
                <c:pt idx="569">
                  <c:v>0.56451612903225512</c:v>
                </c:pt>
                <c:pt idx="570">
                  <c:v>0.56451612903225512</c:v>
                </c:pt>
                <c:pt idx="571">
                  <c:v>0.56451612903225512</c:v>
                </c:pt>
                <c:pt idx="572">
                  <c:v>0.56451612903225512</c:v>
                </c:pt>
                <c:pt idx="573">
                  <c:v>0.56451612903225512</c:v>
                </c:pt>
                <c:pt idx="574">
                  <c:v>0.57258064516129037</c:v>
                </c:pt>
                <c:pt idx="575">
                  <c:v>0.57258064516129037</c:v>
                </c:pt>
                <c:pt idx="576">
                  <c:v>0.58064516129032251</c:v>
                </c:pt>
                <c:pt idx="577">
                  <c:v>0.58064516129032251</c:v>
                </c:pt>
                <c:pt idx="578">
                  <c:v>0.58064516129032251</c:v>
                </c:pt>
                <c:pt idx="579">
                  <c:v>0.58870967741935565</c:v>
                </c:pt>
                <c:pt idx="580">
                  <c:v>0.58870967741935565</c:v>
                </c:pt>
                <c:pt idx="581">
                  <c:v>0.58870967741935565</c:v>
                </c:pt>
                <c:pt idx="582">
                  <c:v>0.58870967741935565</c:v>
                </c:pt>
                <c:pt idx="583">
                  <c:v>0.58870967741935565</c:v>
                </c:pt>
                <c:pt idx="584">
                  <c:v>0.58870967741935565</c:v>
                </c:pt>
                <c:pt idx="585">
                  <c:v>0.58870967741935565</c:v>
                </c:pt>
                <c:pt idx="586">
                  <c:v>0.58870967741935565</c:v>
                </c:pt>
                <c:pt idx="587">
                  <c:v>0.58870967741935565</c:v>
                </c:pt>
                <c:pt idx="588">
                  <c:v>0.59677419354838823</c:v>
                </c:pt>
                <c:pt idx="589">
                  <c:v>0.60483870967741971</c:v>
                </c:pt>
                <c:pt idx="590">
                  <c:v>0.60483870967741971</c:v>
                </c:pt>
                <c:pt idx="591">
                  <c:v>0.62096774193548387</c:v>
                </c:pt>
                <c:pt idx="592">
                  <c:v>0.62096774193548387</c:v>
                </c:pt>
                <c:pt idx="593">
                  <c:v>0.62903225806451724</c:v>
                </c:pt>
                <c:pt idx="594">
                  <c:v>0.62903225806451724</c:v>
                </c:pt>
                <c:pt idx="595">
                  <c:v>0.62903225806451724</c:v>
                </c:pt>
                <c:pt idx="596">
                  <c:v>0.63709677419354971</c:v>
                </c:pt>
                <c:pt idx="597">
                  <c:v>0.63709677419354971</c:v>
                </c:pt>
                <c:pt idx="598">
                  <c:v>0.63709677419354971</c:v>
                </c:pt>
                <c:pt idx="599">
                  <c:v>0.63709677419354971</c:v>
                </c:pt>
                <c:pt idx="600">
                  <c:v>0.63709677419354971</c:v>
                </c:pt>
                <c:pt idx="601">
                  <c:v>0.63709677419354971</c:v>
                </c:pt>
                <c:pt idx="602">
                  <c:v>0.63709677419354971</c:v>
                </c:pt>
                <c:pt idx="603">
                  <c:v>0.63709677419354971</c:v>
                </c:pt>
                <c:pt idx="604">
                  <c:v>0.63709677419354971</c:v>
                </c:pt>
                <c:pt idx="605">
                  <c:v>0.63709677419354971</c:v>
                </c:pt>
                <c:pt idx="606">
                  <c:v>0.63709677419354971</c:v>
                </c:pt>
                <c:pt idx="607">
                  <c:v>0.63709677419354971</c:v>
                </c:pt>
                <c:pt idx="608">
                  <c:v>0.63709677419354971</c:v>
                </c:pt>
                <c:pt idx="609">
                  <c:v>0.63709677419354971</c:v>
                </c:pt>
                <c:pt idx="610">
                  <c:v>0.63709677419354971</c:v>
                </c:pt>
                <c:pt idx="611">
                  <c:v>0.64516129032258196</c:v>
                </c:pt>
                <c:pt idx="612">
                  <c:v>0.65322580645161477</c:v>
                </c:pt>
                <c:pt idx="613">
                  <c:v>0.65322580645161477</c:v>
                </c:pt>
                <c:pt idx="614">
                  <c:v>0.65322580645161477</c:v>
                </c:pt>
                <c:pt idx="615">
                  <c:v>0.65322580645161477</c:v>
                </c:pt>
                <c:pt idx="616">
                  <c:v>0.65322580645161477</c:v>
                </c:pt>
                <c:pt idx="617">
                  <c:v>0.66129032258064624</c:v>
                </c:pt>
                <c:pt idx="618">
                  <c:v>0.66129032258064624</c:v>
                </c:pt>
                <c:pt idx="619">
                  <c:v>0.66129032258064624</c:v>
                </c:pt>
                <c:pt idx="620">
                  <c:v>0.66129032258064624</c:v>
                </c:pt>
                <c:pt idx="621">
                  <c:v>0.66129032258064624</c:v>
                </c:pt>
                <c:pt idx="622">
                  <c:v>0.66129032258064624</c:v>
                </c:pt>
                <c:pt idx="623">
                  <c:v>0.66129032258064624</c:v>
                </c:pt>
                <c:pt idx="624">
                  <c:v>0.66129032258064624</c:v>
                </c:pt>
                <c:pt idx="625">
                  <c:v>0.66129032258064624</c:v>
                </c:pt>
                <c:pt idx="626">
                  <c:v>0.66935483870967871</c:v>
                </c:pt>
                <c:pt idx="627">
                  <c:v>0.66935483870967871</c:v>
                </c:pt>
                <c:pt idx="628">
                  <c:v>0.66935483870967871</c:v>
                </c:pt>
                <c:pt idx="629">
                  <c:v>0.66935483870967871</c:v>
                </c:pt>
                <c:pt idx="630">
                  <c:v>0.66935483870967871</c:v>
                </c:pt>
                <c:pt idx="631">
                  <c:v>0.66935483870967871</c:v>
                </c:pt>
                <c:pt idx="632">
                  <c:v>0.66935483870967871</c:v>
                </c:pt>
                <c:pt idx="633">
                  <c:v>0.67741935483870963</c:v>
                </c:pt>
                <c:pt idx="634">
                  <c:v>0.67741935483870963</c:v>
                </c:pt>
                <c:pt idx="635">
                  <c:v>0.67741935483870963</c:v>
                </c:pt>
                <c:pt idx="636">
                  <c:v>0.67741935483870963</c:v>
                </c:pt>
                <c:pt idx="637">
                  <c:v>0.67741935483870963</c:v>
                </c:pt>
                <c:pt idx="638">
                  <c:v>0.67741935483870963</c:v>
                </c:pt>
                <c:pt idx="639">
                  <c:v>0.67741935483870963</c:v>
                </c:pt>
                <c:pt idx="640">
                  <c:v>0.67741935483870963</c:v>
                </c:pt>
                <c:pt idx="641">
                  <c:v>0.69354838709677424</c:v>
                </c:pt>
                <c:pt idx="642">
                  <c:v>0.69354838709677424</c:v>
                </c:pt>
                <c:pt idx="643">
                  <c:v>0.69354838709677424</c:v>
                </c:pt>
                <c:pt idx="644">
                  <c:v>0.69354838709677424</c:v>
                </c:pt>
                <c:pt idx="645">
                  <c:v>0.69354838709677424</c:v>
                </c:pt>
                <c:pt idx="646">
                  <c:v>0.69354838709677424</c:v>
                </c:pt>
                <c:pt idx="647">
                  <c:v>0.69354838709677424</c:v>
                </c:pt>
                <c:pt idx="648">
                  <c:v>0.69354838709677424</c:v>
                </c:pt>
                <c:pt idx="649">
                  <c:v>0.69354838709677424</c:v>
                </c:pt>
                <c:pt idx="650">
                  <c:v>0.70967741935484052</c:v>
                </c:pt>
                <c:pt idx="651">
                  <c:v>0.70967741935484052</c:v>
                </c:pt>
                <c:pt idx="652">
                  <c:v>0.70967741935484052</c:v>
                </c:pt>
                <c:pt idx="653">
                  <c:v>0.70967741935484052</c:v>
                </c:pt>
                <c:pt idx="654">
                  <c:v>0.70967741935484052</c:v>
                </c:pt>
                <c:pt idx="655">
                  <c:v>0.70967741935484052</c:v>
                </c:pt>
                <c:pt idx="656">
                  <c:v>0.70967741935484052</c:v>
                </c:pt>
                <c:pt idx="657">
                  <c:v>0.71774193548387399</c:v>
                </c:pt>
                <c:pt idx="658">
                  <c:v>0.71774193548387399</c:v>
                </c:pt>
                <c:pt idx="659">
                  <c:v>0.71774193548387399</c:v>
                </c:pt>
                <c:pt idx="660">
                  <c:v>0.71774193548387399</c:v>
                </c:pt>
                <c:pt idx="661">
                  <c:v>0.71774193548387399</c:v>
                </c:pt>
                <c:pt idx="662">
                  <c:v>0.71774193548387399</c:v>
                </c:pt>
                <c:pt idx="663">
                  <c:v>0.71774193548387399</c:v>
                </c:pt>
                <c:pt idx="664">
                  <c:v>0.71774193548387399</c:v>
                </c:pt>
                <c:pt idx="665">
                  <c:v>0.71774193548387399</c:v>
                </c:pt>
                <c:pt idx="666">
                  <c:v>0.71774193548387399</c:v>
                </c:pt>
                <c:pt idx="667">
                  <c:v>0.71774193548387399</c:v>
                </c:pt>
                <c:pt idx="668">
                  <c:v>0.71774193548387399</c:v>
                </c:pt>
                <c:pt idx="669">
                  <c:v>0.71774193548387399</c:v>
                </c:pt>
                <c:pt idx="670">
                  <c:v>0.71774193548387399</c:v>
                </c:pt>
                <c:pt idx="671">
                  <c:v>0.71774193548387399</c:v>
                </c:pt>
                <c:pt idx="672">
                  <c:v>0.71774193548387399</c:v>
                </c:pt>
                <c:pt idx="673">
                  <c:v>0.71774193548387399</c:v>
                </c:pt>
                <c:pt idx="674">
                  <c:v>0.71774193548387399</c:v>
                </c:pt>
                <c:pt idx="675">
                  <c:v>0.72580645161290325</c:v>
                </c:pt>
                <c:pt idx="676">
                  <c:v>0.74193548387096753</c:v>
                </c:pt>
                <c:pt idx="677">
                  <c:v>0.74193548387096753</c:v>
                </c:pt>
                <c:pt idx="678">
                  <c:v>0.74193548387096753</c:v>
                </c:pt>
                <c:pt idx="679">
                  <c:v>0.74193548387096753</c:v>
                </c:pt>
                <c:pt idx="680">
                  <c:v>0.74193548387096753</c:v>
                </c:pt>
                <c:pt idx="681">
                  <c:v>0.75000000000000111</c:v>
                </c:pt>
                <c:pt idx="682">
                  <c:v>0.75000000000000111</c:v>
                </c:pt>
                <c:pt idx="683">
                  <c:v>0.75000000000000111</c:v>
                </c:pt>
                <c:pt idx="684">
                  <c:v>0.75000000000000111</c:v>
                </c:pt>
                <c:pt idx="685">
                  <c:v>0.75000000000000111</c:v>
                </c:pt>
                <c:pt idx="686">
                  <c:v>0.75000000000000111</c:v>
                </c:pt>
                <c:pt idx="687">
                  <c:v>0.75000000000000111</c:v>
                </c:pt>
                <c:pt idx="688">
                  <c:v>0.75000000000000111</c:v>
                </c:pt>
                <c:pt idx="689">
                  <c:v>0.75000000000000111</c:v>
                </c:pt>
                <c:pt idx="690">
                  <c:v>0.75000000000000111</c:v>
                </c:pt>
                <c:pt idx="691">
                  <c:v>0.75000000000000111</c:v>
                </c:pt>
                <c:pt idx="692">
                  <c:v>0.75000000000000111</c:v>
                </c:pt>
                <c:pt idx="693">
                  <c:v>0.75000000000000111</c:v>
                </c:pt>
                <c:pt idx="694">
                  <c:v>0.75806451612903358</c:v>
                </c:pt>
                <c:pt idx="695">
                  <c:v>0.75806451612903358</c:v>
                </c:pt>
                <c:pt idx="696">
                  <c:v>0.75806451612903358</c:v>
                </c:pt>
                <c:pt idx="697">
                  <c:v>0.75806451612903358</c:v>
                </c:pt>
                <c:pt idx="698">
                  <c:v>0.75806451612903358</c:v>
                </c:pt>
                <c:pt idx="699">
                  <c:v>0.75806451612903358</c:v>
                </c:pt>
                <c:pt idx="700">
                  <c:v>0.75806451612903358</c:v>
                </c:pt>
                <c:pt idx="701">
                  <c:v>0.75806451612903358</c:v>
                </c:pt>
                <c:pt idx="702">
                  <c:v>0.75806451612903358</c:v>
                </c:pt>
                <c:pt idx="703">
                  <c:v>0.75806451612903358</c:v>
                </c:pt>
                <c:pt idx="704">
                  <c:v>0.75806451612903358</c:v>
                </c:pt>
                <c:pt idx="705">
                  <c:v>0.75806451612903358</c:v>
                </c:pt>
                <c:pt idx="706">
                  <c:v>0.75806451612903358</c:v>
                </c:pt>
                <c:pt idx="707">
                  <c:v>0.75806451612903358</c:v>
                </c:pt>
                <c:pt idx="708">
                  <c:v>0.75806451612903358</c:v>
                </c:pt>
                <c:pt idx="709">
                  <c:v>0.75806451612903358</c:v>
                </c:pt>
                <c:pt idx="710">
                  <c:v>0.75806451612903358</c:v>
                </c:pt>
                <c:pt idx="711">
                  <c:v>0.75806451612903358</c:v>
                </c:pt>
                <c:pt idx="712">
                  <c:v>0.75806451612903358</c:v>
                </c:pt>
                <c:pt idx="713">
                  <c:v>0.75806451612903358</c:v>
                </c:pt>
                <c:pt idx="714">
                  <c:v>0.76612903225806706</c:v>
                </c:pt>
                <c:pt idx="715">
                  <c:v>0.76612903225806706</c:v>
                </c:pt>
                <c:pt idx="716">
                  <c:v>0.782258064516129</c:v>
                </c:pt>
                <c:pt idx="717">
                  <c:v>0.782258064516129</c:v>
                </c:pt>
                <c:pt idx="718">
                  <c:v>0.782258064516129</c:v>
                </c:pt>
                <c:pt idx="719">
                  <c:v>0.782258064516129</c:v>
                </c:pt>
                <c:pt idx="720">
                  <c:v>0.782258064516129</c:v>
                </c:pt>
                <c:pt idx="721">
                  <c:v>0.782258064516129</c:v>
                </c:pt>
                <c:pt idx="722">
                  <c:v>0.782258064516129</c:v>
                </c:pt>
                <c:pt idx="723">
                  <c:v>0.782258064516129</c:v>
                </c:pt>
                <c:pt idx="724">
                  <c:v>0.782258064516129</c:v>
                </c:pt>
                <c:pt idx="725">
                  <c:v>0.79032258064516059</c:v>
                </c:pt>
                <c:pt idx="726">
                  <c:v>0.79032258064516059</c:v>
                </c:pt>
                <c:pt idx="727">
                  <c:v>0.79838709677419362</c:v>
                </c:pt>
                <c:pt idx="728">
                  <c:v>0.79838709677419362</c:v>
                </c:pt>
                <c:pt idx="729">
                  <c:v>0.79838709677419362</c:v>
                </c:pt>
                <c:pt idx="730">
                  <c:v>0.79838709677419362</c:v>
                </c:pt>
                <c:pt idx="731">
                  <c:v>0.80645161290322664</c:v>
                </c:pt>
                <c:pt idx="732">
                  <c:v>0.80645161290322664</c:v>
                </c:pt>
                <c:pt idx="733">
                  <c:v>0.80645161290322664</c:v>
                </c:pt>
                <c:pt idx="734">
                  <c:v>0.80645161290322664</c:v>
                </c:pt>
                <c:pt idx="735">
                  <c:v>0.80645161290322664</c:v>
                </c:pt>
                <c:pt idx="736">
                  <c:v>0.80645161290322664</c:v>
                </c:pt>
                <c:pt idx="737">
                  <c:v>0.82258064516129037</c:v>
                </c:pt>
                <c:pt idx="738">
                  <c:v>0.82258064516129037</c:v>
                </c:pt>
                <c:pt idx="739">
                  <c:v>0.83064516129032262</c:v>
                </c:pt>
                <c:pt idx="740">
                  <c:v>0.83064516129032262</c:v>
                </c:pt>
                <c:pt idx="741">
                  <c:v>0.83870967741935676</c:v>
                </c:pt>
                <c:pt idx="742">
                  <c:v>0.83870967741935676</c:v>
                </c:pt>
                <c:pt idx="743">
                  <c:v>0.83870967741935676</c:v>
                </c:pt>
                <c:pt idx="744">
                  <c:v>0.83870967741935676</c:v>
                </c:pt>
                <c:pt idx="745">
                  <c:v>0.84677419354838934</c:v>
                </c:pt>
                <c:pt idx="746">
                  <c:v>0.84677419354838934</c:v>
                </c:pt>
                <c:pt idx="747">
                  <c:v>0.84677419354838934</c:v>
                </c:pt>
                <c:pt idx="748">
                  <c:v>0.84677419354838934</c:v>
                </c:pt>
                <c:pt idx="749">
                  <c:v>0.84677419354838934</c:v>
                </c:pt>
                <c:pt idx="750">
                  <c:v>0.84677419354838934</c:v>
                </c:pt>
                <c:pt idx="751">
                  <c:v>0.84677419354838934</c:v>
                </c:pt>
                <c:pt idx="752">
                  <c:v>0.84677419354838934</c:v>
                </c:pt>
                <c:pt idx="753">
                  <c:v>0.84677419354838934</c:v>
                </c:pt>
                <c:pt idx="754">
                  <c:v>0.84677419354838934</c:v>
                </c:pt>
                <c:pt idx="755">
                  <c:v>0.84677419354838934</c:v>
                </c:pt>
                <c:pt idx="756">
                  <c:v>0.84677419354838934</c:v>
                </c:pt>
                <c:pt idx="757">
                  <c:v>0.84677419354838934</c:v>
                </c:pt>
                <c:pt idx="758">
                  <c:v>0.86290322580645151</c:v>
                </c:pt>
                <c:pt idx="759">
                  <c:v>0.86290322580645151</c:v>
                </c:pt>
                <c:pt idx="760">
                  <c:v>0.86290322580645151</c:v>
                </c:pt>
                <c:pt idx="761">
                  <c:v>0.87096774193548387</c:v>
                </c:pt>
                <c:pt idx="762">
                  <c:v>0.87096774193548387</c:v>
                </c:pt>
                <c:pt idx="763">
                  <c:v>0.87903225806451724</c:v>
                </c:pt>
                <c:pt idx="764">
                  <c:v>0.87903225806451724</c:v>
                </c:pt>
                <c:pt idx="765">
                  <c:v>0.8870967741935486</c:v>
                </c:pt>
                <c:pt idx="766">
                  <c:v>0.91129032258064513</c:v>
                </c:pt>
                <c:pt idx="767">
                  <c:v>0.91129032258064513</c:v>
                </c:pt>
                <c:pt idx="768">
                  <c:v>0.91129032258064513</c:v>
                </c:pt>
                <c:pt idx="769">
                  <c:v>0.9193548387096776</c:v>
                </c:pt>
                <c:pt idx="770">
                  <c:v>0.9193548387096776</c:v>
                </c:pt>
                <c:pt idx="771">
                  <c:v>0.9193548387096776</c:v>
                </c:pt>
                <c:pt idx="772">
                  <c:v>0.9193548387096776</c:v>
                </c:pt>
                <c:pt idx="773">
                  <c:v>0.92741935483870952</c:v>
                </c:pt>
                <c:pt idx="774">
                  <c:v>0.92741935483870952</c:v>
                </c:pt>
                <c:pt idx="775">
                  <c:v>0.92741935483870952</c:v>
                </c:pt>
                <c:pt idx="776">
                  <c:v>0.92741935483870952</c:v>
                </c:pt>
                <c:pt idx="777">
                  <c:v>0.92741935483870952</c:v>
                </c:pt>
                <c:pt idx="778">
                  <c:v>0.93548387096774088</c:v>
                </c:pt>
                <c:pt idx="779">
                  <c:v>0.93548387096774088</c:v>
                </c:pt>
                <c:pt idx="780">
                  <c:v>0.94354838709677424</c:v>
                </c:pt>
                <c:pt idx="781">
                  <c:v>0.94354838709677424</c:v>
                </c:pt>
                <c:pt idx="782">
                  <c:v>0.95161290322580661</c:v>
                </c:pt>
                <c:pt idx="783">
                  <c:v>0.95161290322580661</c:v>
                </c:pt>
                <c:pt idx="784">
                  <c:v>0.95967741935484052</c:v>
                </c:pt>
                <c:pt idx="785">
                  <c:v>0.95967741935484052</c:v>
                </c:pt>
                <c:pt idx="786">
                  <c:v>0.95967741935484052</c:v>
                </c:pt>
                <c:pt idx="787">
                  <c:v>0.97580645161290325</c:v>
                </c:pt>
                <c:pt idx="788">
                  <c:v>0.97580645161290325</c:v>
                </c:pt>
                <c:pt idx="789">
                  <c:v>0.99193548387096653</c:v>
                </c:pt>
                <c:pt idx="790">
                  <c:v>0.99193548387096653</c:v>
                </c:pt>
                <c:pt idx="791">
                  <c:v>0.99193548387096653</c:v>
                </c:pt>
                <c:pt idx="792">
                  <c:v>0.99193548387096653</c:v>
                </c:pt>
                <c:pt idx="793">
                  <c:v>0.99193548387096653</c:v>
                </c:pt>
                <c:pt idx="794">
                  <c:v>0.99193548387096653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</c:numCache>
            </c:numRef>
          </c:xVal>
          <c:yVal>
            <c:numRef>
              <c:f>Sheet1!$A$2:$A$800</c:f>
              <c:numCache>
                <c:formatCode>General</c:formatCode>
                <c:ptCount val="799"/>
                <c:pt idx="0">
                  <c:v>8.2850041425020762E-4</c:v>
                </c:pt>
                <c:pt idx="1">
                  <c:v>2.485501242750631E-3</c:v>
                </c:pt>
                <c:pt idx="2">
                  <c:v>3.3140016570008292E-3</c:v>
                </c:pt>
                <c:pt idx="3">
                  <c:v>3.3140016570008292E-3</c:v>
                </c:pt>
                <c:pt idx="4">
                  <c:v>4.1425020712510374E-3</c:v>
                </c:pt>
                <c:pt idx="5">
                  <c:v>4.9710024855012724E-3</c:v>
                </c:pt>
                <c:pt idx="6">
                  <c:v>5.7995028997514589E-3</c:v>
                </c:pt>
                <c:pt idx="7">
                  <c:v>6.6280033140016705E-3</c:v>
                </c:pt>
                <c:pt idx="8">
                  <c:v>8.2850041425020747E-3</c:v>
                </c:pt>
                <c:pt idx="9">
                  <c:v>9.1135045567523141E-3</c:v>
                </c:pt>
                <c:pt idx="10">
                  <c:v>9.9420049710025049E-3</c:v>
                </c:pt>
                <c:pt idx="11">
                  <c:v>1.0770505385252725E-2</c:v>
                </c:pt>
                <c:pt idx="12">
                  <c:v>1.2427506213753133E-2</c:v>
                </c:pt>
                <c:pt idx="13">
                  <c:v>1.4084507042253521E-2</c:v>
                </c:pt>
                <c:pt idx="14">
                  <c:v>1.4913007456503728E-2</c:v>
                </c:pt>
                <c:pt idx="15">
                  <c:v>1.574150787075394E-2</c:v>
                </c:pt>
                <c:pt idx="16">
                  <c:v>1.6570008285004163E-2</c:v>
                </c:pt>
                <c:pt idx="17">
                  <c:v>1.8227009113504569E-2</c:v>
                </c:pt>
                <c:pt idx="18">
                  <c:v>1.9055509527754765E-2</c:v>
                </c:pt>
                <c:pt idx="19">
                  <c:v>1.9884009942005003E-2</c:v>
                </c:pt>
                <c:pt idx="20">
                  <c:v>2.3198011599005797E-2</c:v>
                </c:pt>
                <c:pt idx="21">
                  <c:v>2.4026512013256011E-2</c:v>
                </c:pt>
                <c:pt idx="22">
                  <c:v>2.4855012427506307E-2</c:v>
                </c:pt>
                <c:pt idx="23">
                  <c:v>2.5683512841756472E-2</c:v>
                </c:pt>
                <c:pt idx="24">
                  <c:v>2.651201325600663E-2</c:v>
                </c:pt>
                <c:pt idx="25">
                  <c:v>2.7340513670256878E-2</c:v>
                </c:pt>
                <c:pt idx="26">
                  <c:v>2.8997514498757239E-2</c:v>
                </c:pt>
                <c:pt idx="27">
                  <c:v>2.9826014913007438E-2</c:v>
                </c:pt>
                <c:pt idx="28">
                  <c:v>3.0654515327257676E-2</c:v>
                </c:pt>
                <c:pt idx="29">
                  <c:v>3.1483015741507948E-2</c:v>
                </c:pt>
                <c:pt idx="30">
                  <c:v>3.2311516155758079E-2</c:v>
                </c:pt>
                <c:pt idx="31">
                  <c:v>3.3140016570008285E-2</c:v>
                </c:pt>
                <c:pt idx="32">
                  <c:v>3.3968516984258477E-2</c:v>
                </c:pt>
                <c:pt idx="33">
                  <c:v>3.5625517812758967E-2</c:v>
                </c:pt>
                <c:pt idx="34">
                  <c:v>3.6454018227009201E-2</c:v>
                </c:pt>
                <c:pt idx="35">
                  <c:v>3.7282518641259407E-2</c:v>
                </c:pt>
                <c:pt idx="36">
                  <c:v>4.2253521126760563E-2</c:v>
                </c:pt>
                <c:pt idx="37">
                  <c:v>4.3082021541010901E-2</c:v>
                </c:pt>
                <c:pt idx="38">
                  <c:v>4.3910521955261121E-2</c:v>
                </c:pt>
                <c:pt idx="39">
                  <c:v>4.4739022369511265E-2</c:v>
                </c:pt>
                <c:pt idx="40">
                  <c:v>4.6396023198011796E-2</c:v>
                </c:pt>
                <c:pt idx="41">
                  <c:v>4.7224523612261808E-2</c:v>
                </c:pt>
                <c:pt idx="42">
                  <c:v>4.8053024026512112E-2</c:v>
                </c:pt>
                <c:pt idx="43">
                  <c:v>4.8881524440762221E-2</c:v>
                </c:pt>
                <c:pt idx="44">
                  <c:v>5.1367025683512854E-2</c:v>
                </c:pt>
                <c:pt idx="45">
                  <c:v>5.3852526926263557E-2</c:v>
                </c:pt>
                <c:pt idx="46">
                  <c:v>5.4681027340513805E-2</c:v>
                </c:pt>
                <c:pt idx="47">
                  <c:v>5.5509527754763879E-2</c:v>
                </c:pt>
                <c:pt idx="48">
                  <c:v>5.6338028169014086E-2</c:v>
                </c:pt>
                <c:pt idx="49">
                  <c:v>5.8823529411764705E-2</c:v>
                </c:pt>
                <c:pt idx="50">
                  <c:v>5.9652029826015029E-2</c:v>
                </c:pt>
                <c:pt idx="51">
                  <c:v>6.0480530240265132E-2</c:v>
                </c:pt>
                <c:pt idx="52">
                  <c:v>6.2966031483015911E-2</c:v>
                </c:pt>
                <c:pt idx="53">
                  <c:v>6.4623032311516282E-2</c:v>
                </c:pt>
                <c:pt idx="54">
                  <c:v>6.545153272576637E-2</c:v>
                </c:pt>
                <c:pt idx="55">
                  <c:v>6.6280033140016584E-2</c:v>
                </c:pt>
                <c:pt idx="56">
                  <c:v>6.7108533554266839E-2</c:v>
                </c:pt>
                <c:pt idx="57">
                  <c:v>6.7937033968517108E-2</c:v>
                </c:pt>
                <c:pt idx="58">
                  <c:v>6.8765534382767196E-2</c:v>
                </c:pt>
                <c:pt idx="59">
                  <c:v>6.959403479701752E-2</c:v>
                </c:pt>
                <c:pt idx="60">
                  <c:v>7.0422535211267623E-2</c:v>
                </c:pt>
                <c:pt idx="61">
                  <c:v>7.1251035625517808E-2</c:v>
                </c:pt>
                <c:pt idx="62">
                  <c:v>7.2908036454018402E-2</c:v>
                </c:pt>
                <c:pt idx="63">
                  <c:v>7.5393537696768986E-2</c:v>
                </c:pt>
                <c:pt idx="64">
                  <c:v>7.6222038111019061E-2</c:v>
                </c:pt>
                <c:pt idx="65">
                  <c:v>7.705053852526926E-2</c:v>
                </c:pt>
                <c:pt idx="66">
                  <c:v>8.0364540182270433E-2</c:v>
                </c:pt>
                <c:pt idx="67">
                  <c:v>8.1193040596520327E-2</c:v>
                </c:pt>
                <c:pt idx="68">
                  <c:v>8.3678541839271064E-2</c:v>
                </c:pt>
                <c:pt idx="69">
                  <c:v>8.5335542667771366E-2</c:v>
                </c:pt>
                <c:pt idx="70">
                  <c:v>8.6164043082021732E-2</c:v>
                </c:pt>
                <c:pt idx="71">
                  <c:v>8.6992543496271765E-2</c:v>
                </c:pt>
                <c:pt idx="72">
                  <c:v>8.86495443247724E-2</c:v>
                </c:pt>
                <c:pt idx="73">
                  <c:v>8.947804473902253E-2</c:v>
                </c:pt>
                <c:pt idx="74">
                  <c:v>9.0306545153272938E-2</c:v>
                </c:pt>
                <c:pt idx="75">
                  <c:v>9.1135045567523068E-2</c:v>
                </c:pt>
                <c:pt idx="76">
                  <c:v>9.2792046396023425E-2</c:v>
                </c:pt>
                <c:pt idx="77">
                  <c:v>9.3620546810273736E-2</c:v>
                </c:pt>
                <c:pt idx="78">
                  <c:v>9.6106048053024237E-2</c:v>
                </c:pt>
                <c:pt idx="79">
                  <c:v>9.7763048881524442E-2</c:v>
                </c:pt>
                <c:pt idx="80">
                  <c:v>9.9420049710025049E-2</c:v>
                </c:pt>
                <c:pt idx="81">
                  <c:v>0.10107705053852527</c:v>
                </c:pt>
                <c:pt idx="82">
                  <c:v>0.10190555095277549</c:v>
                </c:pt>
                <c:pt idx="83">
                  <c:v>0.10273405136702569</c:v>
                </c:pt>
                <c:pt idx="84">
                  <c:v>0.10356255178127617</c:v>
                </c:pt>
                <c:pt idx="85">
                  <c:v>0.10439105219552608</c:v>
                </c:pt>
                <c:pt idx="86">
                  <c:v>0.10521955260977631</c:v>
                </c:pt>
                <c:pt idx="87">
                  <c:v>0.10604805302402651</c:v>
                </c:pt>
                <c:pt idx="88">
                  <c:v>0.10687655343827694</c:v>
                </c:pt>
                <c:pt idx="89">
                  <c:v>0.10853355426677727</c:v>
                </c:pt>
                <c:pt idx="90">
                  <c:v>0.11101905550952754</c:v>
                </c:pt>
                <c:pt idx="91">
                  <c:v>0.11101905550952754</c:v>
                </c:pt>
                <c:pt idx="92">
                  <c:v>0.11184755592377785</c:v>
                </c:pt>
                <c:pt idx="93">
                  <c:v>0.11267605633802817</c:v>
                </c:pt>
                <c:pt idx="94">
                  <c:v>0.1135045567522785</c:v>
                </c:pt>
                <c:pt idx="95">
                  <c:v>0.11433305716652858</c:v>
                </c:pt>
                <c:pt idx="96">
                  <c:v>0.11516155758077878</c:v>
                </c:pt>
                <c:pt idx="97">
                  <c:v>0.11681855840927921</c:v>
                </c:pt>
                <c:pt idx="98">
                  <c:v>0.11847555923777962</c:v>
                </c:pt>
                <c:pt idx="99">
                  <c:v>0.11930405965202982</c:v>
                </c:pt>
                <c:pt idx="100">
                  <c:v>0.12013256006628034</c:v>
                </c:pt>
                <c:pt idx="101">
                  <c:v>0.1209610604805305</c:v>
                </c:pt>
                <c:pt idx="102">
                  <c:v>0.12178956089478045</c:v>
                </c:pt>
                <c:pt idx="103">
                  <c:v>0.12344656172328113</c:v>
                </c:pt>
                <c:pt idx="104">
                  <c:v>0.12427506213753121</c:v>
                </c:pt>
                <c:pt idx="105">
                  <c:v>0.12510356255178118</c:v>
                </c:pt>
                <c:pt idx="106">
                  <c:v>0.12593206296603149</c:v>
                </c:pt>
                <c:pt idx="107">
                  <c:v>0.12841756420878186</c:v>
                </c:pt>
                <c:pt idx="108">
                  <c:v>0.12924606462303231</c:v>
                </c:pt>
                <c:pt idx="109">
                  <c:v>0.13173156586578288</c:v>
                </c:pt>
                <c:pt idx="110">
                  <c:v>0.13256006628003314</c:v>
                </c:pt>
                <c:pt idx="111">
                  <c:v>0.13338856669428317</c:v>
                </c:pt>
                <c:pt idx="112">
                  <c:v>0.13504556752278379</c:v>
                </c:pt>
                <c:pt idx="113">
                  <c:v>0.13587406793703397</c:v>
                </c:pt>
                <c:pt idx="114">
                  <c:v>0.13670256835128416</c:v>
                </c:pt>
                <c:pt idx="115">
                  <c:v>0.13835956917978437</c:v>
                </c:pt>
                <c:pt idx="116">
                  <c:v>0.14084507042253541</c:v>
                </c:pt>
                <c:pt idx="117">
                  <c:v>0.14167357083678517</c:v>
                </c:pt>
                <c:pt idx="118">
                  <c:v>0.14167357083678517</c:v>
                </c:pt>
                <c:pt idx="119">
                  <c:v>0.14250207125103564</c:v>
                </c:pt>
                <c:pt idx="120">
                  <c:v>0.14581607290803639</c:v>
                </c:pt>
                <c:pt idx="121">
                  <c:v>0.1466445733222867</c:v>
                </c:pt>
                <c:pt idx="122">
                  <c:v>0.1507870753935377</c:v>
                </c:pt>
                <c:pt idx="123">
                  <c:v>0.15161557580778789</c:v>
                </c:pt>
                <c:pt idx="124">
                  <c:v>0.15244407622203848</c:v>
                </c:pt>
                <c:pt idx="125">
                  <c:v>0.15575807787903923</c:v>
                </c:pt>
                <c:pt idx="126">
                  <c:v>0.15575807787903923</c:v>
                </c:pt>
                <c:pt idx="127">
                  <c:v>0.15658657829328915</c:v>
                </c:pt>
                <c:pt idx="128">
                  <c:v>0.15658657829328915</c:v>
                </c:pt>
                <c:pt idx="129">
                  <c:v>0.15907207953603991</c:v>
                </c:pt>
                <c:pt idx="130">
                  <c:v>0.16321458160729119</c:v>
                </c:pt>
                <c:pt idx="131">
                  <c:v>0.16487158243579123</c:v>
                </c:pt>
                <c:pt idx="132">
                  <c:v>0.16570008285004173</c:v>
                </c:pt>
                <c:pt idx="133">
                  <c:v>0.16652858326429171</c:v>
                </c:pt>
                <c:pt idx="134">
                  <c:v>0.16735708367854185</c:v>
                </c:pt>
                <c:pt idx="135">
                  <c:v>0.1681855840927923</c:v>
                </c:pt>
                <c:pt idx="136">
                  <c:v>0.16984258492129276</c:v>
                </c:pt>
                <c:pt idx="137">
                  <c:v>0.17067108533554268</c:v>
                </c:pt>
                <c:pt idx="138">
                  <c:v>0.17232808616404321</c:v>
                </c:pt>
                <c:pt idx="139">
                  <c:v>0.17315658657829341</c:v>
                </c:pt>
                <c:pt idx="140">
                  <c:v>0.17564208782104423</c:v>
                </c:pt>
                <c:pt idx="141">
                  <c:v>0.17647058823529421</c:v>
                </c:pt>
                <c:pt idx="142">
                  <c:v>0.17729908864954441</c:v>
                </c:pt>
                <c:pt idx="143">
                  <c:v>0.17895608947804501</c:v>
                </c:pt>
                <c:pt idx="144">
                  <c:v>0.18144159072079574</c:v>
                </c:pt>
                <c:pt idx="145">
                  <c:v>0.18309859154929631</c:v>
                </c:pt>
                <c:pt idx="146">
                  <c:v>0.18475559237779651</c:v>
                </c:pt>
                <c:pt idx="147">
                  <c:v>0.18558409279204677</c:v>
                </c:pt>
                <c:pt idx="148">
                  <c:v>0.18641259320629708</c:v>
                </c:pt>
                <c:pt idx="149">
                  <c:v>0.18724109362054694</c:v>
                </c:pt>
                <c:pt idx="150">
                  <c:v>0.19055509527754763</c:v>
                </c:pt>
                <c:pt idx="151">
                  <c:v>0.19055509527754763</c:v>
                </c:pt>
                <c:pt idx="152">
                  <c:v>0.19138359569179786</c:v>
                </c:pt>
                <c:pt idx="153">
                  <c:v>0.19304059652029854</c:v>
                </c:pt>
                <c:pt idx="154">
                  <c:v>0.19386909693454837</c:v>
                </c:pt>
                <c:pt idx="155">
                  <c:v>0.19469759734879868</c:v>
                </c:pt>
                <c:pt idx="156">
                  <c:v>0.19635459817729936</c:v>
                </c:pt>
                <c:pt idx="157">
                  <c:v>0.19718309859154928</c:v>
                </c:pt>
                <c:pt idx="158">
                  <c:v>0.19884009942004971</c:v>
                </c:pt>
                <c:pt idx="159">
                  <c:v>0.20132560066280034</c:v>
                </c:pt>
                <c:pt idx="160">
                  <c:v>0.20298260149130104</c:v>
                </c:pt>
                <c:pt idx="161">
                  <c:v>0.20298260149130104</c:v>
                </c:pt>
                <c:pt idx="162">
                  <c:v>0.20381110190555088</c:v>
                </c:pt>
                <c:pt idx="163">
                  <c:v>0.20463960231980116</c:v>
                </c:pt>
                <c:pt idx="164">
                  <c:v>0.20546810273405144</c:v>
                </c:pt>
                <c:pt idx="165">
                  <c:v>0.20712510356255179</c:v>
                </c:pt>
                <c:pt idx="166">
                  <c:v>0.20961060480530241</c:v>
                </c:pt>
                <c:pt idx="167">
                  <c:v>0.21375310687655344</c:v>
                </c:pt>
                <c:pt idx="168">
                  <c:v>0.21541010770505417</c:v>
                </c:pt>
                <c:pt idx="169">
                  <c:v>0.21623860811930445</c:v>
                </c:pt>
                <c:pt idx="170">
                  <c:v>0.21706710853355426</c:v>
                </c:pt>
                <c:pt idx="171">
                  <c:v>0.22038111019055487</c:v>
                </c:pt>
                <c:pt idx="172">
                  <c:v>0.22120961060480518</c:v>
                </c:pt>
                <c:pt idx="173">
                  <c:v>0.22369511184755592</c:v>
                </c:pt>
                <c:pt idx="174">
                  <c:v>0.22452361226180612</c:v>
                </c:pt>
                <c:pt idx="175">
                  <c:v>0.22535211267605632</c:v>
                </c:pt>
                <c:pt idx="176">
                  <c:v>0.22535211267605632</c:v>
                </c:pt>
                <c:pt idx="177">
                  <c:v>0.22618061309030638</c:v>
                </c:pt>
                <c:pt idx="178">
                  <c:v>0.22783761391880669</c:v>
                </c:pt>
                <c:pt idx="179">
                  <c:v>0.22866611433305717</c:v>
                </c:pt>
                <c:pt idx="180">
                  <c:v>0.22949461474730767</c:v>
                </c:pt>
                <c:pt idx="181">
                  <c:v>0.23032311516155757</c:v>
                </c:pt>
                <c:pt idx="182">
                  <c:v>0.2311516155758078</c:v>
                </c:pt>
                <c:pt idx="183">
                  <c:v>0.23280861640430819</c:v>
                </c:pt>
                <c:pt idx="184">
                  <c:v>0.23363711681855837</c:v>
                </c:pt>
                <c:pt idx="185">
                  <c:v>0.2344656172328087</c:v>
                </c:pt>
                <c:pt idx="186">
                  <c:v>0.2352941176470589</c:v>
                </c:pt>
                <c:pt idx="187">
                  <c:v>0.23695111847555925</c:v>
                </c:pt>
                <c:pt idx="188">
                  <c:v>0.23777961888980945</c:v>
                </c:pt>
                <c:pt idx="189">
                  <c:v>0.24026512013256049</c:v>
                </c:pt>
                <c:pt idx="190">
                  <c:v>0.24109362054681041</c:v>
                </c:pt>
                <c:pt idx="191">
                  <c:v>0.2427506213753107</c:v>
                </c:pt>
                <c:pt idx="192">
                  <c:v>0.2435791217895609</c:v>
                </c:pt>
                <c:pt idx="193">
                  <c:v>0.24606462303231177</c:v>
                </c:pt>
                <c:pt idx="194">
                  <c:v>0.24855012427506221</c:v>
                </c:pt>
                <c:pt idx="195">
                  <c:v>0.25103562551781278</c:v>
                </c:pt>
                <c:pt idx="196">
                  <c:v>0.25186412593206375</c:v>
                </c:pt>
                <c:pt idx="197">
                  <c:v>0.25269262634631279</c:v>
                </c:pt>
                <c:pt idx="198">
                  <c:v>0.25434962717481424</c:v>
                </c:pt>
                <c:pt idx="199">
                  <c:v>0.25517812758906427</c:v>
                </c:pt>
                <c:pt idx="200">
                  <c:v>0.25683512841756423</c:v>
                </c:pt>
                <c:pt idx="201">
                  <c:v>0.25766362883181443</c:v>
                </c:pt>
                <c:pt idx="202">
                  <c:v>0.25849212924606468</c:v>
                </c:pt>
                <c:pt idx="203">
                  <c:v>0.25849212924606468</c:v>
                </c:pt>
                <c:pt idx="204">
                  <c:v>0.25932062966031488</c:v>
                </c:pt>
                <c:pt idx="205">
                  <c:v>0.26014913007456503</c:v>
                </c:pt>
                <c:pt idx="206">
                  <c:v>0.26097763048881528</c:v>
                </c:pt>
                <c:pt idx="207">
                  <c:v>0.26180613090306548</c:v>
                </c:pt>
                <c:pt idx="208">
                  <c:v>0.26263463131731568</c:v>
                </c:pt>
                <c:pt idx="209">
                  <c:v>0.26346313173156577</c:v>
                </c:pt>
                <c:pt idx="210">
                  <c:v>0.26512013256006628</c:v>
                </c:pt>
                <c:pt idx="211">
                  <c:v>0.26594863297431648</c:v>
                </c:pt>
                <c:pt idx="212">
                  <c:v>0.26760563380281688</c:v>
                </c:pt>
                <c:pt idx="213">
                  <c:v>0.2684341342170673</c:v>
                </c:pt>
                <c:pt idx="214">
                  <c:v>0.26926263463131683</c:v>
                </c:pt>
                <c:pt idx="215">
                  <c:v>0.27091963545981834</c:v>
                </c:pt>
                <c:pt idx="216">
                  <c:v>0.27174813587406832</c:v>
                </c:pt>
                <c:pt idx="217">
                  <c:v>0.2725766362883183</c:v>
                </c:pt>
                <c:pt idx="218">
                  <c:v>0.2725766362883183</c:v>
                </c:pt>
                <c:pt idx="219">
                  <c:v>0.27423363711681853</c:v>
                </c:pt>
                <c:pt idx="220">
                  <c:v>0.27506213753106878</c:v>
                </c:pt>
                <c:pt idx="221">
                  <c:v>0.27754763877381933</c:v>
                </c:pt>
                <c:pt idx="222">
                  <c:v>0.27837613918807036</c:v>
                </c:pt>
                <c:pt idx="223">
                  <c:v>0.27920463960231978</c:v>
                </c:pt>
                <c:pt idx="224">
                  <c:v>0.27920463960231978</c:v>
                </c:pt>
                <c:pt idx="225">
                  <c:v>0.28003314001656926</c:v>
                </c:pt>
                <c:pt idx="226">
                  <c:v>0.28086164043082035</c:v>
                </c:pt>
                <c:pt idx="227">
                  <c:v>0.28169014084507044</c:v>
                </c:pt>
                <c:pt idx="228">
                  <c:v>0.28500414250207134</c:v>
                </c:pt>
                <c:pt idx="229">
                  <c:v>0.2866611433305718</c:v>
                </c:pt>
                <c:pt idx="230">
                  <c:v>0.28997514498757282</c:v>
                </c:pt>
                <c:pt idx="231">
                  <c:v>0.2908036454018228</c:v>
                </c:pt>
                <c:pt idx="232">
                  <c:v>0.29246064623032331</c:v>
                </c:pt>
                <c:pt idx="233">
                  <c:v>0.29328914664457334</c:v>
                </c:pt>
                <c:pt idx="234">
                  <c:v>0.29411764705882382</c:v>
                </c:pt>
                <c:pt idx="235">
                  <c:v>0.29494614747307385</c:v>
                </c:pt>
                <c:pt idx="236">
                  <c:v>0.29577464788732438</c:v>
                </c:pt>
                <c:pt idx="237">
                  <c:v>0.29660314830157414</c:v>
                </c:pt>
                <c:pt idx="238">
                  <c:v>0.29743164871582434</c:v>
                </c:pt>
                <c:pt idx="239">
                  <c:v>0.29826014913007481</c:v>
                </c:pt>
                <c:pt idx="240">
                  <c:v>0.2990886495443254</c:v>
                </c:pt>
                <c:pt idx="241">
                  <c:v>0.29991714995857532</c:v>
                </c:pt>
                <c:pt idx="242">
                  <c:v>0.3007456503728253</c:v>
                </c:pt>
                <c:pt idx="243">
                  <c:v>0.30240265120132581</c:v>
                </c:pt>
                <c:pt idx="244">
                  <c:v>0.30323115161557579</c:v>
                </c:pt>
                <c:pt idx="245">
                  <c:v>0.30571665285832644</c:v>
                </c:pt>
                <c:pt idx="246">
                  <c:v>0.30820215410107704</c:v>
                </c:pt>
                <c:pt idx="247">
                  <c:v>0.30985915492957788</c:v>
                </c:pt>
                <c:pt idx="248">
                  <c:v>0.31234465617232832</c:v>
                </c:pt>
                <c:pt idx="249">
                  <c:v>0.31317315658657829</c:v>
                </c:pt>
                <c:pt idx="250">
                  <c:v>0.31400165700082888</c:v>
                </c:pt>
                <c:pt idx="251">
                  <c:v>0.31565865782932945</c:v>
                </c:pt>
                <c:pt idx="252">
                  <c:v>0.31648715824357931</c:v>
                </c:pt>
                <c:pt idx="253">
                  <c:v>0.3173156586578299</c:v>
                </c:pt>
                <c:pt idx="254">
                  <c:v>0.31814415907207982</c:v>
                </c:pt>
                <c:pt idx="255">
                  <c:v>0.3189726594863298</c:v>
                </c:pt>
                <c:pt idx="256">
                  <c:v>0.32228666114333143</c:v>
                </c:pt>
                <c:pt idx="257">
                  <c:v>0.323943661971832</c:v>
                </c:pt>
                <c:pt idx="258">
                  <c:v>0.32477216238608192</c:v>
                </c:pt>
                <c:pt idx="259">
                  <c:v>0.32725766362883241</c:v>
                </c:pt>
                <c:pt idx="260">
                  <c:v>0.32808616404308294</c:v>
                </c:pt>
                <c:pt idx="261">
                  <c:v>0.32974316487158245</c:v>
                </c:pt>
                <c:pt idx="262">
                  <c:v>0.33057166528583409</c:v>
                </c:pt>
                <c:pt idx="263">
                  <c:v>0.33222866611433394</c:v>
                </c:pt>
                <c:pt idx="264">
                  <c:v>0.3330571665285833</c:v>
                </c:pt>
                <c:pt idx="265">
                  <c:v>0.33388566694283495</c:v>
                </c:pt>
                <c:pt idx="266">
                  <c:v>0.33554266777133446</c:v>
                </c:pt>
                <c:pt idx="267">
                  <c:v>0.33637116818558493</c:v>
                </c:pt>
                <c:pt idx="268">
                  <c:v>0.33885666942833542</c:v>
                </c:pt>
                <c:pt idx="269">
                  <c:v>0.33968516984258601</c:v>
                </c:pt>
                <c:pt idx="270">
                  <c:v>0.33968516984258601</c:v>
                </c:pt>
                <c:pt idx="271">
                  <c:v>0.34051367025683532</c:v>
                </c:pt>
                <c:pt idx="272">
                  <c:v>0.34134217067108535</c:v>
                </c:pt>
                <c:pt idx="273">
                  <c:v>0.34217067108533605</c:v>
                </c:pt>
                <c:pt idx="274">
                  <c:v>0.34382767191383706</c:v>
                </c:pt>
                <c:pt idx="275">
                  <c:v>0.34465617232808632</c:v>
                </c:pt>
                <c:pt idx="276">
                  <c:v>0.34548467274233696</c:v>
                </c:pt>
                <c:pt idx="277">
                  <c:v>0.34548467274233696</c:v>
                </c:pt>
                <c:pt idx="278">
                  <c:v>0.34714167357083681</c:v>
                </c:pt>
                <c:pt idx="279">
                  <c:v>0.34797017398508812</c:v>
                </c:pt>
                <c:pt idx="280">
                  <c:v>0.34879867439933732</c:v>
                </c:pt>
                <c:pt idx="281">
                  <c:v>0.3496271748135874</c:v>
                </c:pt>
                <c:pt idx="282">
                  <c:v>0.35045567522783855</c:v>
                </c:pt>
                <c:pt idx="283">
                  <c:v>0.35128417564208847</c:v>
                </c:pt>
                <c:pt idx="284">
                  <c:v>0.352112676056338</c:v>
                </c:pt>
                <c:pt idx="285">
                  <c:v>0.35294117647058826</c:v>
                </c:pt>
                <c:pt idx="286">
                  <c:v>0.35376967688483901</c:v>
                </c:pt>
                <c:pt idx="287">
                  <c:v>0.35459817729908955</c:v>
                </c:pt>
                <c:pt idx="288">
                  <c:v>0.35542667771333947</c:v>
                </c:pt>
                <c:pt idx="289">
                  <c:v>0.35791217895609001</c:v>
                </c:pt>
                <c:pt idx="290">
                  <c:v>0.35874067937033982</c:v>
                </c:pt>
                <c:pt idx="291">
                  <c:v>0.36039768019884111</c:v>
                </c:pt>
                <c:pt idx="292">
                  <c:v>0.36122618061309031</c:v>
                </c:pt>
                <c:pt idx="293">
                  <c:v>0.36288318144159082</c:v>
                </c:pt>
                <c:pt idx="294">
                  <c:v>0.36371168185584202</c:v>
                </c:pt>
                <c:pt idx="295">
                  <c:v>0.36454018227009138</c:v>
                </c:pt>
                <c:pt idx="296">
                  <c:v>0.36536868268434247</c:v>
                </c:pt>
                <c:pt idx="297">
                  <c:v>0.36785418392709307</c:v>
                </c:pt>
                <c:pt idx="298">
                  <c:v>0.36868268434134305</c:v>
                </c:pt>
                <c:pt idx="299">
                  <c:v>0.36951118475559236</c:v>
                </c:pt>
                <c:pt idx="300">
                  <c:v>0.37033968516984411</c:v>
                </c:pt>
                <c:pt idx="301">
                  <c:v>0.37116818558409348</c:v>
                </c:pt>
                <c:pt idx="302">
                  <c:v>0.37199668599834412</c:v>
                </c:pt>
                <c:pt idx="303">
                  <c:v>0.37282518641259332</c:v>
                </c:pt>
                <c:pt idx="304">
                  <c:v>0.37531068765534503</c:v>
                </c:pt>
                <c:pt idx="305">
                  <c:v>0.37613918806959401</c:v>
                </c:pt>
                <c:pt idx="306">
                  <c:v>0.37696768848384515</c:v>
                </c:pt>
                <c:pt idx="307">
                  <c:v>0.37945318972659486</c:v>
                </c:pt>
                <c:pt idx="308">
                  <c:v>0.38028169014084617</c:v>
                </c:pt>
                <c:pt idx="309">
                  <c:v>0.38111019055509532</c:v>
                </c:pt>
                <c:pt idx="310">
                  <c:v>0.38193869096934652</c:v>
                </c:pt>
                <c:pt idx="311">
                  <c:v>0.38276719138359588</c:v>
                </c:pt>
                <c:pt idx="312">
                  <c:v>0.38359569179784708</c:v>
                </c:pt>
                <c:pt idx="313">
                  <c:v>0.38525269262634632</c:v>
                </c:pt>
                <c:pt idx="314">
                  <c:v>0.38608119304059713</c:v>
                </c:pt>
                <c:pt idx="315">
                  <c:v>0.38690969345484816</c:v>
                </c:pt>
                <c:pt idx="316">
                  <c:v>0.39022369511184868</c:v>
                </c:pt>
                <c:pt idx="317">
                  <c:v>0.39105219552609782</c:v>
                </c:pt>
                <c:pt idx="318">
                  <c:v>0.39188069594034963</c:v>
                </c:pt>
                <c:pt idx="319">
                  <c:v>0.39270919635459867</c:v>
                </c:pt>
                <c:pt idx="320">
                  <c:v>0.39353769676884903</c:v>
                </c:pt>
                <c:pt idx="321">
                  <c:v>0.39436619718309968</c:v>
                </c:pt>
                <c:pt idx="322">
                  <c:v>0.39602319801159902</c:v>
                </c:pt>
                <c:pt idx="323">
                  <c:v>0.39685169842585022</c:v>
                </c:pt>
                <c:pt idx="324">
                  <c:v>0.40099420049710027</c:v>
                </c:pt>
                <c:pt idx="325">
                  <c:v>0.40182270091135125</c:v>
                </c:pt>
                <c:pt idx="326">
                  <c:v>0.40265120132560123</c:v>
                </c:pt>
                <c:pt idx="327">
                  <c:v>0.40513670256835127</c:v>
                </c:pt>
                <c:pt idx="328">
                  <c:v>0.40596520298260214</c:v>
                </c:pt>
                <c:pt idx="329">
                  <c:v>0.40762220381110192</c:v>
                </c:pt>
                <c:pt idx="330">
                  <c:v>0.40845070422535268</c:v>
                </c:pt>
                <c:pt idx="331">
                  <c:v>0.40927920463960232</c:v>
                </c:pt>
                <c:pt idx="332">
                  <c:v>0.41010770505385313</c:v>
                </c:pt>
                <c:pt idx="333">
                  <c:v>0.41093620546810272</c:v>
                </c:pt>
                <c:pt idx="334">
                  <c:v>0.41176470588235364</c:v>
                </c:pt>
                <c:pt idx="335">
                  <c:v>0.41259320629660312</c:v>
                </c:pt>
                <c:pt idx="336">
                  <c:v>0.41342170671085426</c:v>
                </c:pt>
                <c:pt idx="337">
                  <c:v>0.41342170671085426</c:v>
                </c:pt>
                <c:pt idx="338">
                  <c:v>0.41425020712510358</c:v>
                </c:pt>
                <c:pt idx="339">
                  <c:v>0.41507870753935477</c:v>
                </c:pt>
                <c:pt idx="340">
                  <c:v>0.41590720795360475</c:v>
                </c:pt>
                <c:pt idx="341">
                  <c:v>0.41673570836785473</c:v>
                </c:pt>
                <c:pt idx="342">
                  <c:v>0.41756420878210437</c:v>
                </c:pt>
                <c:pt idx="343">
                  <c:v>0.41839270919635524</c:v>
                </c:pt>
                <c:pt idx="344">
                  <c:v>0.41922120961060488</c:v>
                </c:pt>
                <c:pt idx="345">
                  <c:v>0.42004971002485586</c:v>
                </c:pt>
                <c:pt idx="346">
                  <c:v>0.42087821043910584</c:v>
                </c:pt>
                <c:pt idx="347">
                  <c:v>0.42170671085335548</c:v>
                </c:pt>
                <c:pt idx="348">
                  <c:v>0.42336371168185677</c:v>
                </c:pt>
                <c:pt idx="349">
                  <c:v>0.42419221209610575</c:v>
                </c:pt>
                <c:pt idx="350">
                  <c:v>0.42667771333885779</c:v>
                </c:pt>
                <c:pt idx="351">
                  <c:v>0.42916321458160728</c:v>
                </c:pt>
                <c:pt idx="352">
                  <c:v>0.43164871582435888</c:v>
                </c:pt>
                <c:pt idx="353">
                  <c:v>0.43330571665285933</c:v>
                </c:pt>
                <c:pt idx="354">
                  <c:v>0.43413421706710881</c:v>
                </c:pt>
                <c:pt idx="355">
                  <c:v>0.43579121789560898</c:v>
                </c:pt>
                <c:pt idx="356">
                  <c:v>0.43661971830986029</c:v>
                </c:pt>
                <c:pt idx="357">
                  <c:v>0.43744821872410938</c:v>
                </c:pt>
                <c:pt idx="358">
                  <c:v>0.43993371996686087</c:v>
                </c:pt>
                <c:pt idx="359">
                  <c:v>0.44076222038111013</c:v>
                </c:pt>
                <c:pt idx="360">
                  <c:v>0.44324772162386084</c:v>
                </c:pt>
                <c:pt idx="361">
                  <c:v>0.44407622203811103</c:v>
                </c:pt>
                <c:pt idx="362">
                  <c:v>0.44573322286661088</c:v>
                </c:pt>
                <c:pt idx="363">
                  <c:v>0.44656172328086235</c:v>
                </c:pt>
                <c:pt idx="364">
                  <c:v>0.44739022369511183</c:v>
                </c:pt>
                <c:pt idx="365">
                  <c:v>0.44987572493786337</c:v>
                </c:pt>
                <c:pt idx="366">
                  <c:v>0.4507042253521128</c:v>
                </c:pt>
                <c:pt idx="367">
                  <c:v>0.45236122618061331</c:v>
                </c:pt>
                <c:pt idx="368">
                  <c:v>0.45318972659486384</c:v>
                </c:pt>
                <c:pt idx="369">
                  <c:v>0.45484672742336385</c:v>
                </c:pt>
                <c:pt idx="370">
                  <c:v>0.45567522783761438</c:v>
                </c:pt>
                <c:pt idx="371">
                  <c:v>0.4565037282518643</c:v>
                </c:pt>
                <c:pt idx="372">
                  <c:v>0.45981772990886588</c:v>
                </c:pt>
                <c:pt idx="373">
                  <c:v>0.45981772990886588</c:v>
                </c:pt>
                <c:pt idx="374">
                  <c:v>0.46064623032311514</c:v>
                </c:pt>
                <c:pt idx="375">
                  <c:v>0.46147473073736589</c:v>
                </c:pt>
                <c:pt idx="376">
                  <c:v>0.46396023198011632</c:v>
                </c:pt>
                <c:pt idx="377">
                  <c:v>0.46478873239436685</c:v>
                </c:pt>
                <c:pt idx="378">
                  <c:v>0.46561723280861639</c:v>
                </c:pt>
                <c:pt idx="379">
                  <c:v>0.46644573322286736</c:v>
                </c:pt>
                <c:pt idx="380">
                  <c:v>0.46893123446561724</c:v>
                </c:pt>
                <c:pt idx="381">
                  <c:v>0.46975973487986794</c:v>
                </c:pt>
                <c:pt idx="382">
                  <c:v>0.47058823529411842</c:v>
                </c:pt>
                <c:pt idx="383">
                  <c:v>0.47224523612261804</c:v>
                </c:pt>
                <c:pt idx="384">
                  <c:v>0.4747307373653688</c:v>
                </c:pt>
                <c:pt idx="385">
                  <c:v>0.47638773819386993</c:v>
                </c:pt>
                <c:pt idx="386">
                  <c:v>0.47721623860811929</c:v>
                </c:pt>
                <c:pt idx="387">
                  <c:v>0.47804473902236982</c:v>
                </c:pt>
                <c:pt idx="388">
                  <c:v>0.47970173985087045</c:v>
                </c:pt>
                <c:pt idx="389">
                  <c:v>0.48218724109362082</c:v>
                </c:pt>
                <c:pt idx="390">
                  <c:v>0.48301574150787141</c:v>
                </c:pt>
                <c:pt idx="391">
                  <c:v>0.4855012427506214</c:v>
                </c:pt>
                <c:pt idx="392">
                  <c:v>0.48798674399337294</c:v>
                </c:pt>
                <c:pt idx="393">
                  <c:v>0.48881524440762231</c:v>
                </c:pt>
                <c:pt idx="394">
                  <c:v>0.4896437448218724</c:v>
                </c:pt>
                <c:pt idx="395">
                  <c:v>0.49047224523612282</c:v>
                </c:pt>
                <c:pt idx="396">
                  <c:v>0.49378624689312345</c:v>
                </c:pt>
                <c:pt idx="397">
                  <c:v>0.49461474730737448</c:v>
                </c:pt>
                <c:pt idx="398">
                  <c:v>0.49544324772162385</c:v>
                </c:pt>
                <c:pt idx="399">
                  <c:v>0.49627174813587432</c:v>
                </c:pt>
                <c:pt idx="400">
                  <c:v>0.49875724937862481</c:v>
                </c:pt>
                <c:pt idx="401">
                  <c:v>0.50124275062137535</c:v>
                </c:pt>
                <c:pt idx="402">
                  <c:v>0.50207125103562555</c:v>
                </c:pt>
                <c:pt idx="403">
                  <c:v>0.50372825186412595</c:v>
                </c:pt>
                <c:pt idx="404">
                  <c:v>0.50787075393537695</c:v>
                </c:pt>
                <c:pt idx="405">
                  <c:v>0.50952775476387735</c:v>
                </c:pt>
                <c:pt idx="406">
                  <c:v>0.5120132560066275</c:v>
                </c:pt>
                <c:pt idx="407">
                  <c:v>0.51449875724937966</c:v>
                </c:pt>
                <c:pt idx="408">
                  <c:v>0.51532725766362963</c:v>
                </c:pt>
                <c:pt idx="409">
                  <c:v>0.51615575807787961</c:v>
                </c:pt>
                <c:pt idx="410">
                  <c:v>0.51781275890637946</c:v>
                </c:pt>
                <c:pt idx="411">
                  <c:v>0.51864125932063065</c:v>
                </c:pt>
                <c:pt idx="412">
                  <c:v>0.52112676056338025</c:v>
                </c:pt>
                <c:pt idx="413">
                  <c:v>0.52195526097762956</c:v>
                </c:pt>
                <c:pt idx="414">
                  <c:v>0.52278376139188054</c:v>
                </c:pt>
                <c:pt idx="415">
                  <c:v>0.52692626346313265</c:v>
                </c:pt>
                <c:pt idx="416">
                  <c:v>0.52775476387738196</c:v>
                </c:pt>
                <c:pt idx="417">
                  <c:v>0.52858326429163061</c:v>
                </c:pt>
                <c:pt idx="418">
                  <c:v>0.52941176470588236</c:v>
                </c:pt>
                <c:pt idx="419">
                  <c:v>0.53106876553438276</c:v>
                </c:pt>
                <c:pt idx="420">
                  <c:v>0.53189726594863296</c:v>
                </c:pt>
                <c:pt idx="421">
                  <c:v>0.53355426677713336</c:v>
                </c:pt>
                <c:pt idx="422">
                  <c:v>0.53438276719138356</c:v>
                </c:pt>
                <c:pt idx="423">
                  <c:v>0.53603976801988462</c:v>
                </c:pt>
                <c:pt idx="424">
                  <c:v>0.5368682684341346</c:v>
                </c:pt>
                <c:pt idx="425">
                  <c:v>0.53769676884838469</c:v>
                </c:pt>
                <c:pt idx="426">
                  <c:v>0.53852526926263367</c:v>
                </c:pt>
                <c:pt idx="427">
                  <c:v>0.53935376967688486</c:v>
                </c:pt>
                <c:pt idx="428">
                  <c:v>0.54183927091963568</c:v>
                </c:pt>
                <c:pt idx="429">
                  <c:v>0.54266777133388666</c:v>
                </c:pt>
                <c:pt idx="430">
                  <c:v>0.54349627174813586</c:v>
                </c:pt>
                <c:pt idx="431">
                  <c:v>0.54432477216238662</c:v>
                </c:pt>
                <c:pt idx="432">
                  <c:v>0.5451532725766367</c:v>
                </c:pt>
                <c:pt idx="433">
                  <c:v>0.5451532725766367</c:v>
                </c:pt>
                <c:pt idx="434">
                  <c:v>0.5451532725766367</c:v>
                </c:pt>
                <c:pt idx="435">
                  <c:v>0.5451532725766367</c:v>
                </c:pt>
                <c:pt idx="436">
                  <c:v>0.54681027340513766</c:v>
                </c:pt>
                <c:pt idx="437">
                  <c:v>0.54763877381938764</c:v>
                </c:pt>
                <c:pt idx="438">
                  <c:v>0.54846727423363717</c:v>
                </c:pt>
                <c:pt idx="439">
                  <c:v>0.54929577464788881</c:v>
                </c:pt>
                <c:pt idx="440">
                  <c:v>0.55012427506213768</c:v>
                </c:pt>
                <c:pt idx="441">
                  <c:v>0.55095277547638777</c:v>
                </c:pt>
                <c:pt idx="442">
                  <c:v>0.55178127589063797</c:v>
                </c:pt>
                <c:pt idx="443">
                  <c:v>0.55260977630489083</c:v>
                </c:pt>
                <c:pt idx="444">
                  <c:v>0.55260977630489083</c:v>
                </c:pt>
                <c:pt idx="445">
                  <c:v>0.5534382767191387</c:v>
                </c:pt>
                <c:pt idx="446">
                  <c:v>0.55426677713338868</c:v>
                </c:pt>
                <c:pt idx="447">
                  <c:v>0.55592377796188963</c:v>
                </c:pt>
                <c:pt idx="448">
                  <c:v>0.55675227837613961</c:v>
                </c:pt>
                <c:pt idx="449">
                  <c:v>0.55758077879038936</c:v>
                </c:pt>
                <c:pt idx="450">
                  <c:v>0.55840927920463967</c:v>
                </c:pt>
                <c:pt idx="451">
                  <c:v>0.56006628003313996</c:v>
                </c:pt>
                <c:pt idx="452">
                  <c:v>0.56255178127589067</c:v>
                </c:pt>
                <c:pt idx="453">
                  <c:v>0.56338028169014087</c:v>
                </c:pt>
                <c:pt idx="454">
                  <c:v>0.56420878210439163</c:v>
                </c:pt>
                <c:pt idx="455">
                  <c:v>0.56752278376139076</c:v>
                </c:pt>
                <c:pt idx="456">
                  <c:v>0.56835128417564207</c:v>
                </c:pt>
                <c:pt idx="457">
                  <c:v>0.57000828500414269</c:v>
                </c:pt>
                <c:pt idx="458">
                  <c:v>0.57166528583264176</c:v>
                </c:pt>
                <c:pt idx="459">
                  <c:v>0.57415078707539369</c:v>
                </c:pt>
                <c:pt idx="460">
                  <c:v>0.57497928748964477</c:v>
                </c:pt>
                <c:pt idx="461">
                  <c:v>0.57580778790389464</c:v>
                </c:pt>
                <c:pt idx="462">
                  <c:v>0.57912178956089577</c:v>
                </c:pt>
                <c:pt idx="463">
                  <c:v>0.58077879038939562</c:v>
                </c:pt>
                <c:pt idx="464">
                  <c:v>0.58160729080364537</c:v>
                </c:pt>
                <c:pt idx="465">
                  <c:v>0.58243579121789557</c:v>
                </c:pt>
                <c:pt idx="466">
                  <c:v>0.58574979287489781</c:v>
                </c:pt>
                <c:pt idx="467">
                  <c:v>0.58657829328914668</c:v>
                </c:pt>
                <c:pt idx="468">
                  <c:v>0.58740679370339588</c:v>
                </c:pt>
                <c:pt idx="469">
                  <c:v>0.58823529411764597</c:v>
                </c:pt>
                <c:pt idx="470">
                  <c:v>0.58906379453189728</c:v>
                </c:pt>
                <c:pt idx="471">
                  <c:v>0.58989229494614748</c:v>
                </c:pt>
                <c:pt idx="472">
                  <c:v>0.59320629660314861</c:v>
                </c:pt>
                <c:pt idx="473">
                  <c:v>0.59320629660314861</c:v>
                </c:pt>
                <c:pt idx="474">
                  <c:v>0.59403479701739847</c:v>
                </c:pt>
                <c:pt idx="475">
                  <c:v>0.59569179784589965</c:v>
                </c:pt>
                <c:pt idx="476">
                  <c:v>0.59652029826014918</c:v>
                </c:pt>
                <c:pt idx="477">
                  <c:v>0.59983429991714887</c:v>
                </c:pt>
                <c:pt idx="478">
                  <c:v>0.60149130074565038</c:v>
                </c:pt>
                <c:pt idx="479">
                  <c:v>0.60231980115990069</c:v>
                </c:pt>
                <c:pt idx="480">
                  <c:v>0.60314830157415189</c:v>
                </c:pt>
                <c:pt idx="481">
                  <c:v>0.60397680198840165</c:v>
                </c:pt>
                <c:pt idx="482">
                  <c:v>0.6056338028169016</c:v>
                </c:pt>
                <c:pt idx="483">
                  <c:v>0.60646230323115158</c:v>
                </c:pt>
                <c:pt idx="484">
                  <c:v>0.60729080364540378</c:v>
                </c:pt>
                <c:pt idx="485">
                  <c:v>0.60811930405965198</c:v>
                </c:pt>
                <c:pt idx="486">
                  <c:v>0.60811930405965198</c:v>
                </c:pt>
                <c:pt idx="487">
                  <c:v>0.60894780447390384</c:v>
                </c:pt>
                <c:pt idx="488">
                  <c:v>0.6097763048881526</c:v>
                </c:pt>
                <c:pt idx="489">
                  <c:v>0.61391880695940482</c:v>
                </c:pt>
                <c:pt idx="490">
                  <c:v>0.61557580778790388</c:v>
                </c:pt>
                <c:pt idx="491">
                  <c:v>0.61640430820215408</c:v>
                </c:pt>
                <c:pt idx="492">
                  <c:v>0.61723280861640462</c:v>
                </c:pt>
                <c:pt idx="493">
                  <c:v>0.61806130903065448</c:v>
                </c:pt>
                <c:pt idx="494">
                  <c:v>0.61888980944490579</c:v>
                </c:pt>
                <c:pt idx="495">
                  <c:v>0.61971830985915488</c:v>
                </c:pt>
                <c:pt idx="496">
                  <c:v>0.62054681027340686</c:v>
                </c:pt>
                <c:pt idx="497">
                  <c:v>0.6222038111019057</c:v>
                </c:pt>
                <c:pt idx="498">
                  <c:v>0.62303231151615579</c:v>
                </c:pt>
                <c:pt idx="499">
                  <c:v>0.62303231151615579</c:v>
                </c:pt>
                <c:pt idx="500">
                  <c:v>0.62551781275890661</c:v>
                </c:pt>
                <c:pt idx="501">
                  <c:v>0.62634631317315792</c:v>
                </c:pt>
                <c:pt idx="502">
                  <c:v>0.62800331400165699</c:v>
                </c:pt>
                <c:pt idx="503">
                  <c:v>0.62966031483015761</c:v>
                </c:pt>
                <c:pt idx="504">
                  <c:v>0.63048881524440892</c:v>
                </c:pt>
                <c:pt idx="505">
                  <c:v>0.63297431648715985</c:v>
                </c:pt>
                <c:pt idx="506">
                  <c:v>0.63380281690140983</c:v>
                </c:pt>
                <c:pt idx="507">
                  <c:v>0.63463131731565992</c:v>
                </c:pt>
                <c:pt idx="508">
                  <c:v>0.63628831814415965</c:v>
                </c:pt>
                <c:pt idx="509">
                  <c:v>0.6379453189726596</c:v>
                </c:pt>
                <c:pt idx="510">
                  <c:v>0.63960231980115989</c:v>
                </c:pt>
                <c:pt idx="511">
                  <c:v>0.63960231980115989</c:v>
                </c:pt>
                <c:pt idx="512">
                  <c:v>0.64125932062966062</c:v>
                </c:pt>
                <c:pt idx="513">
                  <c:v>0.6420878210439106</c:v>
                </c:pt>
                <c:pt idx="514">
                  <c:v>0.6420878210439106</c:v>
                </c:pt>
                <c:pt idx="515">
                  <c:v>0.64291632145816069</c:v>
                </c:pt>
                <c:pt idx="516">
                  <c:v>0.64457332228666109</c:v>
                </c:pt>
                <c:pt idx="517">
                  <c:v>0.64540182270091162</c:v>
                </c:pt>
                <c:pt idx="518">
                  <c:v>0.64705882352941402</c:v>
                </c:pt>
                <c:pt idx="519">
                  <c:v>0.6495443247721624</c:v>
                </c:pt>
                <c:pt idx="520">
                  <c:v>0.65285832642916486</c:v>
                </c:pt>
                <c:pt idx="521">
                  <c:v>0.65451532725766359</c:v>
                </c:pt>
                <c:pt idx="522">
                  <c:v>0.6553438276719149</c:v>
                </c:pt>
                <c:pt idx="523">
                  <c:v>0.65617232808616399</c:v>
                </c:pt>
                <c:pt idx="524">
                  <c:v>0.65782932891466461</c:v>
                </c:pt>
                <c:pt idx="525">
                  <c:v>0.65865782932891592</c:v>
                </c:pt>
                <c:pt idx="526">
                  <c:v>0.65948632974316457</c:v>
                </c:pt>
                <c:pt idx="527">
                  <c:v>0.66114333057166563</c:v>
                </c:pt>
                <c:pt idx="528">
                  <c:v>0.66362883181441812</c:v>
                </c:pt>
                <c:pt idx="529">
                  <c:v>0.66445733222866665</c:v>
                </c:pt>
                <c:pt idx="530">
                  <c:v>0.66528583264291785</c:v>
                </c:pt>
                <c:pt idx="531">
                  <c:v>0.66694283347141892</c:v>
                </c:pt>
                <c:pt idx="532">
                  <c:v>0.66777133388566801</c:v>
                </c:pt>
                <c:pt idx="533">
                  <c:v>0.66859983429991898</c:v>
                </c:pt>
                <c:pt idx="534">
                  <c:v>0.67025683512841883</c:v>
                </c:pt>
                <c:pt idx="535">
                  <c:v>0.6710853355426678</c:v>
                </c:pt>
                <c:pt idx="536">
                  <c:v>0.671913835956918</c:v>
                </c:pt>
                <c:pt idx="537">
                  <c:v>0.67274233637116998</c:v>
                </c:pt>
                <c:pt idx="538">
                  <c:v>0.67357083678541985</c:v>
                </c:pt>
                <c:pt idx="539">
                  <c:v>0.67439933719966982</c:v>
                </c:pt>
                <c:pt idx="540">
                  <c:v>0.67688483844242098</c:v>
                </c:pt>
                <c:pt idx="541">
                  <c:v>0.6777133388566694</c:v>
                </c:pt>
                <c:pt idx="542">
                  <c:v>0.67854183927092082</c:v>
                </c:pt>
                <c:pt idx="543">
                  <c:v>0.68185584092792051</c:v>
                </c:pt>
                <c:pt idx="544">
                  <c:v>0.68351284175641913</c:v>
                </c:pt>
                <c:pt idx="545">
                  <c:v>0.68351284175641913</c:v>
                </c:pt>
                <c:pt idx="546">
                  <c:v>0.68599834299917295</c:v>
                </c:pt>
                <c:pt idx="547">
                  <c:v>0.68848384424192111</c:v>
                </c:pt>
                <c:pt idx="548">
                  <c:v>0.6909693454846727</c:v>
                </c:pt>
                <c:pt idx="549">
                  <c:v>0.6917978458989229</c:v>
                </c:pt>
                <c:pt idx="550">
                  <c:v>0.6926263463131751</c:v>
                </c:pt>
                <c:pt idx="551">
                  <c:v>0.6942833471416735</c:v>
                </c:pt>
                <c:pt idx="552">
                  <c:v>0.69511184755592381</c:v>
                </c:pt>
                <c:pt idx="553">
                  <c:v>0.69594034797017512</c:v>
                </c:pt>
                <c:pt idx="554">
                  <c:v>0.69925434962717481</c:v>
                </c:pt>
                <c:pt idx="555">
                  <c:v>0.70008285004142501</c:v>
                </c:pt>
                <c:pt idx="556">
                  <c:v>0.70091135045567565</c:v>
                </c:pt>
                <c:pt idx="557">
                  <c:v>0.70173985086992563</c:v>
                </c:pt>
                <c:pt idx="558">
                  <c:v>0.70339685169842703</c:v>
                </c:pt>
                <c:pt idx="559">
                  <c:v>0.70422535211267712</c:v>
                </c:pt>
                <c:pt idx="560">
                  <c:v>0.70505385252692665</c:v>
                </c:pt>
                <c:pt idx="561">
                  <c:v>0.70588235294117663</c:v>
                </c:pt>
                <c:pt idx="562">
                  <c:v>0.7091963545981792</c:v>
                </c:pt>
                <c:pt idx="563">
                  <c:v>0.71002485501242762</c:v>
                </c:pt>
                <c:pt idx="564">
                  <c:v>0.71002485501242762</c:v>
                </c:pt>
                <c:pt idx="565">
                  <c:v>0.71085335542667771</c:v>
                </c:pt>
                <c:pt idx="566">
                  <c:v>0.71168185584092791</c:v>
                </c:pt>
                <c:pt idx="567">
                  <c:v>0.71251035625517922</c:v>
                </c:pt>
                <c:pt idx="568">
                  <c:v>0.71416735708367862</c:v>
                </c:pt>
                <c:pt idx="569">
                  <c:v>0.71499585749792993</c:v>
                </c:pt>
                <c:pt idx="570">
                  <c:v>0.71665285832643011</c:v>
                </c:pt>
                <c:pt idx="571">
                  <c:v>0.71748135874067942</c:v>
                </c:pt>
                <c:pt idx="572">
                  <c:v>0.71913835956918104</c:v>
                </c:pt>
                <c:pt idx="573">
                  <c:v>0.71996685998343002</c:v>
                </c:pt>
                <c:pt idx="574">
                  <c:v>0.72079536039768122</c:v>
                </c:pt>
                <c:pt idx="575">
                  <c:v>0.72162386081193042</c:v>
                </c:pt>
                <c:pt idx="576">
                  <c:v>0.72245236122618051</c:v>
                </c:pt>
                <c:pt idx="577">
                  <c:v>0.72410936205468213</c:v>
                </c:pt>
                <c:pt idx="578">
                  <c:v>0.72493786246893221</c:v>
                </c:pt>
                <c:pt idx="579">
                  <c:v>0.72659486329743161</c:v>
                </c:pt>
                <c:pt idx="580">
                  <c:v>0.72742336371168159</c:v>
                </c:pt>
                <c:pt idx="581">
                  <c:v>0.72990886495443263</c:v>
                </c:pt>
                <c:pt idx="582">
                  <c:v>0.73073736536868272</c:v>
                </c:pt>
                <c:pt idx="583">
                  <c:v>0.73322286661143365</c:v>
                </c:pt>
                <c:pt idx="584">
                  <c:v>0.73405136702568363</c:v>
                </c:pt>
                <c:pt idx="585">
                  <c:v>0.73736536868268432</c:v>
                </c:pt>
                <c:pt idx="586">
                  <c:v>0.73902236951118472</c:v>
                </c:pt>
                <c:pt idx="587">
                  <c:v>0.73985086992543492</c:v>
                </c:pt>
                <c:pt idx="588">
                  <c:v>0.74067937033968734</c:v>
                </c:pt>
                <c:pt idx="589">
                  <c:v>0.7456503728251882</c:v>
                </c:pt>
                <c:pt idx="590">
                  <c:v>0.74647887323943796</c:v>
                </c:pt>
                <c:pt idx="591">
                  <c:v>0.74813587406793702</c:v>
                </c:pt>
                <c:pt idx="592">
                  <c:v>0.74979287489643764</c:v>
                </c:pt>
                <c:pt idx="593">
                  <c:v>0.74979287489643764</c:v>
                </c:pt>
                <c:pt idx="594">
                  <c:v>0.75227837613919024</c:v>
                </c:pt>
                <c:pt idx="595">
                  <c:v>0.75310687655344033</c:v>
                </c:pt>
                <c:pt idx="596">
                  <c:v>0.75559237779618893</c:v>
                </c:pt>
                <c:pt idx="597">
                  <c:v>0.75642087821044024</c:v>
                </c:pt>
                <c:pt idx="598">
                  <c:v>0.75724937862469133</c:v>
                </c:pt>
                <c:pt idx="599">
                  <c:v>0.76470588235294223</c:v>
                </c:pt>
                <c:pt idx="600">
                  <c:v>0.76553438276719143</c:v>
                </c:pt>
                <c:pt idx="601">
                  <c:v>0.76636288318144152</c:v>
                </c:pt>
                <c:pt idx="602">
                  <c:v>0.76884838442419434</c:v>
                </c:pt>
                <c:pt idx="603">
                  <c:v>0.76967688483844265</c:v>
                </c:pt>
                <c:pt idx="604">
                  <c:v>0.77216238608119303</c:v>
                </c:pt>
                <c:pt idx="605">
                  <c:v>0.77381938690969365</c:v>
                </c:pt>
                <c:pt idx="606">
                  <c:v>0.77464788732394496</c:v>
                </c:pt>
                <c:pt idx="607">
                  <c:v>0.77547638773819383</c:v>
                </c:pt>
                <c:pt idx="608">
                  <c:v>0.77879038939519618</c:v>
                </c:pt>
                <c:pt idx="609">
                  <c:v>0.77961888980944494</c:v>
                </c:pt>
                <c:pt idx="610">
                  <c:v>0.78044739022369514</c:v>
                </c:pt>
                <c:pt idx="611">
                  <c:v>0.78127589063794534</c:v>
                </c:pt>
                <c:pt idx="612">
                  <c:v>0.78127589063794534</c:v>
                </c:pt>
                <c:pt idx="613">
                  <c:v>0.78210439105219554</c:v>
                </c:pt>
                <c:pt idx="614">
                  <c:v>0.78293289146644551</c:v>
                </c:pt>
                <c:pt idx="615">
                  <c:v>0.78458989229494613</c:v>
                </c:pt>
                <c:pt idx="616">
                  <c:v>0.78541839270919633</c:v>
                </c:pt>
                <c:pt idx="617">
                  <c:v>0.78541839270919633</c:v>
                </c:pt>
                <c:pt idx="618">
                  <c:v>0.78624689312344664</c:v>
                </c:pt>
                <c:pt idx="619">
                  <c:v>0.78956089478044644</c:v>
                </c:pt>
                <c:pt idx="620">
                  <c:v>0.79038939519469753</c:v>
                </c:pt>
                <c:pt idx="621">
                  <c:v>0.79121789560894751</c:v>
                </c:pt>
                <c:pt idx="622">
                  <c:v>0.79204639602319926</c:v>
                </c:pt>
                <c:pt idx="623">
                  <c:v>0.79287489643744935</c:v>
                </c:pt>
                <c:pt idx="624">
                  <c:v>0.79370339685169844</c:v>
                </c:pt>
                <c:pt idx="625">
                  <c:v>0.79453189726594853</c:v>
                </c:pt>
                <c:pt idx="626">
                  <c:v>0.79618889809444904</c:v>
                </c:pt>
                <c:pt idx="627">
                  <c:v>0.79701739850869924</c:v>
                </c:pt>
                <c:pt idx="628">
                  <c:v>0.79867439933719964</c:v>
                </c:pt>
                <c:pt idx="629">
                  <c:v>0.79950289975144839</c:v>
                </c:pt>
                <c:pt idx="630">
                  <c:v>0.80033140016570004</c:v>
                </c:pt>
                <c:pt idx="631">
                  <c:v>0.80115990057995023</c:v>
                </c:pt>
                <c:pt idx="632">
                  <c:v>0.80198840099420055</c:v>
                </c:pt>
                <c:pt idx="633">
                  <c:v>0.80198840099420055</c:v>
                </c:pt>
                <c:pt idx="634">
                  <c:v>0.80530240265120134</c:v>
                </c:pt>
                <c:pt idx="635">
                  <c:v>0.80613090306545154</c:v>
                </c:pt>
                <c:pt idx="636">
                  <c:v>0.80695940347970319</c:v>
                </c:pt>
                <c:pt idx="637">
                  <c:v>0.8077879038939515</c:v>
                </c:pt>
                <c:pt idx="638">
                  <c:v>0.80861640430820214</c:v>
                </c:pt>
                <c:pt idx="639">
                  <c:v>0.80944490472245156</c:v>
                </c:pt>
                <c:pt idx="640">
                  <c:v>0.81110190555095252</c:v>
                </c:pt>
                <c:pt idx="641">
                  <c:v>0.81275890637945436</c:v>
                </c:pt>
                <c:pt idx="642">
                  <c:v>0.81358740679370345</c:v>
                </c:pt>
                <c:pt idx="643">
                  <c:v>0.81441590720795243</c:v>
                </c:pt>
                <c:pt idx="644">
                  <c:v>0.81772990886495445</c:v>
                </c:pt>
                <c:pt idx="645">
                  <c:v>0.81938690969345451</c:v>
                </c:pt>
                <c:pt idx="646">
                  <c:v>0.82021541010770505</c:v>
                </c:pt>
                <c:pt idx="647">
                  <c:v>0.82104391052195524</c:v>
                </c:pt>
                <c:pt idx="648">
                  <c:v>0.82270091135045564</c:v>
                </c:pt>
                <c:pt idx="649">
                  <c:v>0.82352941176470584</c:v>
                </c:pt>
                <c:pt idx="650">
                  <c:v>0.82601491300745655</c:v>
                </c:pt>
                <c:pt idx="651">
                  <c:v>0.82684341342170853</c:v>
                </c:pt>
                <c:pt idx="652">
                  <c:v>0.82767191383595695</c:v>
                </c:pt>
                <c:pt idx="653">
                  <c:v>0.82850041425020715</c:v>
                </c:pt>
                <c:pt idx="654">
                  <c:v>0.82932891466445846</c:v>
                </c:pt>
                <c:pt idx="655">
                  <c:v>0.83098591549295753</c:v>
                </c:pt>
                <c:pt idx="656">
                  <c:v>0.83264291632145948</c:v>
                </c:pt>
                <c:pt idx="657">
                  <c:v>0.83512841756421052</c:v>
                </c:pt>
                <c:pt idx="658">
                  <c:v>0.83678541839271048</c:v>
                </c:pt>
                <c:pt idx="659">
                  <c:v>0.83761391880695946</c:v>
                </c:pt>
                <c:pt idx="660">
                  <c:v>0.84009942004971161</c:v>
                </c:pt>
                <c:pt idx="661">
                  <c:v>0.84092792046396025</c:v>
                </c:pt>
                <c:pt idx="662">
                  <c:v>0.84175642087821045</c:v>
                </c:pt>
                <c:pt idx="663">
                  <c:v>0.84424192212096105</c:v>
                </c:pt>
                <c:pt idx="664">
                  <c:v>0.84507042253521258</c:v>
                </c:pt>
                <c:pt idx="665">
                  <c:v>0.84838442419221149</c:v>
                </c:pt>
                <c:pt idx="666">
                  <c:v>0.84921292460646158</c:v>
                </c:pt>
                <c:pt idx="667">
                  <c:v>0.8525269262634636</c:v>
                </c:pt>
                <c:pt idx="668">
                  <c:v>0.8533554266777148</c:v>
                </c:pt>
                <c:pt idx="669">
                  <c:v>0.85418392709196356</c:v>
                </c:pt>
                <c:pt idx="670">
                  <c:v>0.85501242750621376</c:v>
                </c:pt>
                <c:pt idx="671">
                  <c:v>0.85584092792046462</c:v>
                </c:pt>
                <c:pt idx="672">
                  <c:v>0.8566694283347156</c:v>
                </c:pt>
                <c:pt idx="673">
                  <c:v>0.85749792874896436</c:v>
                </c:pt>
                <c:pt idx="674">
                  <c:v>0.85832642916321455</c:v>
                </c:pt>
                <c:pt idx="675">
                  <c:v>0.85832642916321455</c:v>
                </c:pt>
                <c:pt idx="676">
                  <c:v>0.85998342999171451</c:v>
                </c:pt>
                <c:pt idx="677">
                  <c:v>0.86164043082021669</c:v>
                </c:pt>
                <c:pt idx="678">
                  <c:v>0.86329743164871775</c:v>
                </c:pt>
                <c:pt idx="679">
                  <c:v>0.86412593206296662</c:v>
                </c:pt>
                <c:pt idx="680">
                  <c:v>0.86495443247721771</c:v>
                </c:pt>
                <c:pt idx="681">
                  <c:v>0.86495443247721771</c:v>
                </c:pt>
                <c:pt idx="682">
                  <c:v>0.86578293289146668</c:v>
                </c:pt>
                <c:pt idx="683">
                  <c:v>0.86743993371996686</c:v>
                </c:pt>
                <c:pt idx="684">
                  <c:v>0.86826843413421761</c:v>
                </c:pt>
                <c:pt idx="685">
                  <c:v>0.8690969345484687</c:v>
                </c:pt>
                <c:pt idx="686">
                  <c:v>0.8732394366197207</c:v>
                </c:pt>
                <c:pt idx="687">
                  <c:v>0.87406793703396868</c:v>
                </c:pt>
                <c:pt idx="688">
                  <c:v>0.87489643744822065</c:v>
                </c:pt>
                <c:pt idx="689">
                  <c:v>0.87572493786246963</c:v>
                </c:pt>
                <c:pt idx="690">
                  <c:v>0.87655343827671961</c:v>
                </c:pt>
                <c:pt idx="691">
                  <c:v>0.8773819386909697</c:v>
                </c:pt>
                <c:pt idx="692">
                  <c:v>0.87986743993372063</c:v>
                </c:pt>
                <c:pt idx="693">
                  <c:v>0.88069594034797061</c:v>
                </c:pt>
                <c:pt idx="694">
                  <c:v>0.88235294117647056</c:v>
                </c:pt>
                <c:pt idx="695">
                  <c:v>0.88318144159072076</c:v>
                </c:pt>
                <c:pt idx="696">
                  <c:v>0.88400994200497163</c:v>
                </c:pt>
                <c:pt idx="697">
                  <c:v>0.8848384424192216</c:v>
                </c:pt>
                <c:pt idx="698">
                  <c:v>0.88566694283347169</c:v>
                </c:pt>
                <c:pt idx="699">
                  <c:v>0.88815244407622085</c:v>
                </c:pt>
                <c:pt idx="700">
                  <c:v>0.8889809444904726</c:v>
                </c:pt>
                <c:pt idx="701">
                  <c:v>0.88980944490472269</c:v>
                </c:pt>
                <c:pt idx="702">
                  <c:v>0.89146644573322065</c:v>
                </c:pt>
                <c:pt idx="703">
                  <c:v>0.89229494614747362</c:v>
                </c:pt>
                <c:pt idx="704">
                  <c:v>0.8931234465617236</c:v>
                </c:pt>
                <c:pt idx="705">
                  <c:v>0.89395194697597369</c:v>
                </c:pt>
                <c:pt idx="706">
                  <c:v>0.89478044739022367</c:v>
                </c:pt>
                <c:pt idx="707">
                  <c:v>0.89892294946147477</c:v>
                </c:pt>
                <c:pt idx="708">
                  <c:v>0.89975144987572497</c:v>
                </c:pt>
                <c:pt idx="709">
                  <c:v>0.90140845070422537</c:v>
                </c:pt>
                <c:pt idx="710">
                  <c:v>0.90389395194697597</c:v>
                </c:pt>
                <c:pt idx="711">
                  <c:v>0.90637945318972779</c:v>
                </c:pt>
                <c:pt idx="712">
                  <c:v>0.90720795360397777</c:v>
                </c:pt>
                <c:pt idx="713">
                  <c:v>0.90803645401822697</c:v>
                </c:pt>
                <c:pt idx="714">
                  <c:v>0.90803645401822697</c:v>
                </c:pt>
                <c:pt idx="715">
                  <c:v>0.90886495443247761</c:v>
                </c:pt>
                <c:pt idx="716">
                  <c:v>0.90886495443247761</c:v>
                </c:pt>
                <c:pt idx="717">
                  <c:v>0.9096934548467277</c:v>
                </c:pt>
                <c:pt idx="718">
                  <c:v>0.91052195526097768</c:v>
                </c:pt>
                <c:pt idx="719">
                  <c:v>0.91135045567522788</c:v>
                </c:pt>
                <c:pt idx="720">
                  <c:v>0.91632145816072963</c:v>
                </c:pt>
                <c:pt idx="721">
                  <c:v>0.9179784589892297</c:v>
                </c:pt>
                <c:pt idx="722">
                  <c:v>0.91880695940348078</c:v>
                </c:pt>
                <c:pt idx="723">
                  <c:v>0.91963545981772987</c:v>
                </c:pt>
                <c:pt idx="724">
                  <c:v>0.92046396023197885</c:v>
                </c:pt>
                <c:pt idx="725">
                  <c:v>0.92046396023197885</c:v>
                </c:pt>
                <c:pt idx="726">
                  <c:v>0.92129246064623027</c:v>
                </c:pt>
                <c:pt idx="727">
                  <c:v>0.92212096106048069</c:v>
                </c:pt>
                <c:pt idx="728">
                  <c:v>0.92377796188898098</c:v>
                </c:pt>
                <c:pt idx="729">
                  <c:v>0.92460646230323162</c:v>
                </c:pt>
                <c:pt idx="730">
                  <c:v>0.92792046396023198</c:v>
                </c:pt>
                <c:pt idx="731">
                  <c:v>0.92792046396023198</c:v>
                </c:pt>
                <c:pt idx="732">
                  <c:v>0.92874896437448373</c:v>
                </c:pt>
                <c:pt idx="733">
                  <c:v>0.92957746478873238</c:v>
                </c:pt>
                <c:pt idx="734">
                  <c:v>0.93040596520298258</c:v>
                </c:pt>
                <c:pt idx="735">
                  <c:v>0.93123446561723178</c:v>
                </c:pt>
                <c:pt idx="736">
                  <c:v>0.93206296603148298</c:v>
                </c:pt>
                <c:pt idx="737">
                  <c:v>0.93454846727423369</c:v>
                </c:pt>
                <c:pt idx="738">
                  <c:v>0.93537696768848488</c:v>
                </c:pt>
                <c:pt idx="739">
                  <c:v>0.93537696768848488</c:v>
                </c:pt>
                <c:pt idx="740">
                  <c:v>0.93620546810273408</c:v>
                </c:pt>
                <c:pt idx="741">
                  <c:v>0.93786246893123315</c:v>
                </c:pt>
                <c:pt idx="742">
                  <c:v>0.93869096934548579</c:v>
                </c:pt>
                <c:pt idx="743">
                  <c:v>0.93951946975973388</c:v>
                </c:pt>
                <c:pt idx="744">
                  <c:v>0.94034797017398564</c:v>
                </c:pt>
                <c:pt idx="745">
                  <c:v>0.94034797017398564</c:v>
                </c:pt>
                <c:pt idx="746">
                  <c:v>0.94117647058823561</c:v>
                </c:pt>
                <c:pt idx="747">
                  <c:v>0.9420049710024857</c:v>
                </c:pt>
                <c:pt idx="748">
                  <c:v>0.94366197183098588</c:v>
                </c:pt>
                <c:pt idx="749">
                  <c:v>0.94531897265948783</c:v>
                </c:pt>
                <c:pt idx="750">
                  <c:v>0.94614747307373792</c:v>
                </c:pt>
                <c:pt idx="751">
                  <c:v>0.9469759734879879</c:v>
                </c:pt>
                <c:pt idx="752">
                  <c:v>0.94946147473073739</c:v>
                </c:pt>
                <c:pt idx="753">
                  <c:v>0.95111847555923779</c:v>
                </c:pt>
                <c:pt idx="754">
                  <c:v>0.95277547638773974</c:v>
                </c:pt>
                <c:pt idx="755">
                  <c:v>0.95360397680198861</c:v>
                </c:pt>
                <c:pt idx="756">
                  <c:v>0.95608947804473965</c:v>
                </c:pt>
                <c:pt idx="757">
                  <c:v>0.9577464788732396</c:v>
                </c:pt>
                <c:pt idx="758">
                  <c:v>0.9577464788732396</c:v>
                </c:pt>
                <c:pt idx="759">
                  <c:v>0.95940347970173956</c:v>
                </c:pt>
                <c:pt idx="760">
                  <c:v>0.9618889809444906</c:v>
                </c:pt>
                <c:pt idx="761">
                  <c:v>0.9618889809444906</c:v>
                </c:pt>
                <c:pt idx="762">
                  <c:v>0.96271748135874069</c:v>
                </c:pt>
                <c:pt idx="763">
                  <c:v>0.96271748135874069</c:v>
                </c:pt>
                <c:pt idx="764">
                  <c:v>0.96354598177299056</c:v>
                </c:pt>
                <c:pt idx="765">
                  <c:v>0.96520298260149162</c:v>
                </c:pt>
                <c:pt idx="766">
                  <c:v>0.9660314830157416</c:v>
                </c:pt>
                <c:pt idx="767">
                  <c:v>0.9668599834299928</c:v>
                </c:pt>
                <c:pt idx="768">
                  <c:v>0.96768848384424189</c:v>
                </c:pt>
                <c:pt idx="769">
                  <c:v>0.96768848384424189</c:v>
                </c:pt>
                <c:pt idx="770">
                  <c:v>0.96851698425849209</c:v>
                </c:pt>
                <c:pt idx="771">
                  <c:v>0.96934548467274262</c:v>
                </c:pt>
                <c:pt idx="772">
                  <c:v>0.971830985915493</c:v>
                </c:pt>
                <c:pt idx="773">
                  <c:v>0.9751449875724949</c:v>
                </c:pt>
                <c:pt idx="774">
                  <c:v>0.97597348798674399</c:v>
                </c:pt>
                <c:pt idx="775">
                  <c:v>0.97680198840099464</c:v>
                </c:pt>
                <c:pt idx="776">
                  <c:v>0.97763048881524439</c:v>
                </c:pt>
                <c:pt idx="777">
                  <c:v>0.9784589892294947</c:v>
                </c:pt>
                <c:pt idx="778">
                  <c:v>0.9784589892294947</c:v>
                </c:pt>
                <c:pt idx="779">
                  <c:v>0.97928748964374479</c:v>
                </c:pt>
                <c:pt idx="780">
                  <c:v>0.97928748964374479</c:v>
                </c:pt>
                <c:pt idx="781">
                  <c:v>0.98094449047224519</c:v>
                </c:pt>
                <c:pt idx="782">
                  <c:v>0.98094449047224519</c:v>
                </c:pt>
                <c:pt idx="783">
                  <c:v>0.9826014913007457</c:v>
                </c:pt>
                <c:pt idx="784">
                  <c:v>0.9826014913007457</c:v>
                </c:pt>
                <c:pt idx="785">
                  <c:v>0.9842584921292461</c:v>
                </c:pt>
                <c:pt idx="786">
                  <c:v>0.98508699254349663</c:v>
                </c:pt>
                <c:pt idx="787">
                  <c:v>0.9867439933719967</c:v>
                </c:pt>
                <c:pt idx="788">
                  <c:v>0.98922949461474763</c:v>
                </c:pt>
                <c:pt idx="789">
                  <c:v>0.99088649544324758</c:v>
                </c:pt>
                <c:pt idx="790">
                  <c:v>0.99171499585749756</c:v>
                </c:pt>
                <c:pt idx="791">
                  <c:v>0.99254349627174809</c:v>
                </c:pt>
                <c:pt idx="792">
                  <c:v>0.99337199668599863</c:v>
                </c:pt>
                <c:pt idx="793">
                  <c:v>0.99420049710024849</c:v>
                </c:pt>
                <c:pt idx="794">
                  <c:v>0.99502899751450002</c:v>
                </c:pt>
                <c:pt idx="795">
                  <c:v>0.9966859983429992</c:v>
                </c:pt>
                <c:pt idx="796">
                  <c:v>0.99834299917149949</c:v>
                </c:pt>
                <c:pt idx="797">
                  <c:v>0.9991714995857498</c:v>
                </c:pt>
                <c:pt idx="798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v>FRS + CAC</c:v>
          </c:tx>
          <c:marker>
            <c:symbol val="none"/>
          </c:marker>
          <c:xVal>
            <c:numRef>
              <c:f>Sheet1!$D$2:$D$1215</c:f>
              <c:numCache>
                <c:formatCode>General</c:formatCode>
                <c:ptCount val="12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8.0645161290322769E-3</c:v>
                </c:pt>
                <c:pt idx="77">
                  <c:v>8.0645161290322769E-3</c:v>
                </c:pt>
                <c:pt idx="78">
                  <c:v>8.0645161290322769E-3</c:v>
                </c:pt>
                <c:pt idx="79">
                  <c:v>8.0645161290322769E-3</c:v>
                </c:pt>
                <c:pt idx="80">
                  <c:v>8.0645161290322769E-3</c:v>
                </c:pt>
                <c:pt idx="81">
                  <c:v>8.0645161290322769E-3</c:v>
                </c:pt>
                <c:pt idx="82">
                  <c:v>8.0645161290322769E-3</c:v>
                </c:pt>
                <c:pt idx="83">
                  <c:v>8.0645161290322769E-3</c:v>
                </c:pt>
                <c:pt idx="84">
                  <c:v>8.0645161290322769E-3</c:v>
                </c:pt>
                <c:pt idx="85">
                  <c:v>8.0645161290322769E-3</c:v>
                </c:pt>
                <c:pt idx="86">
                  <c:v>8.0645161290322769E-3</c:v>
                </c:pt>
                <c:pt idx="87">
                  <c:v>8.0645161290322769E-3</c:v>
                </c:pt>
                <c:pt idx="88">
                  <c:v>8.0645161290322769E-3</c:v>
                </c:pt>
                <c:pt idx="89">
                  <c:v>8.0645161290322769E-3</c:v>
                </c:pt>
                <c:pt idx="90">
                  <c:v>1.6129032258064523E-2</c:v>
                </c:pt>
                <c:pt idx="91">
                  <c:v>1.6129032258064523E-2</c:v>
                </c:pt>
                <c:pt idx="92">
                  <c:v>1.6129032258064523E-2</c:v>
                </c:pt>
                <c:pt idx="93">
                  <c:v>1.6129032258064523E-2</c:v>
                </c:pt>
                <c:pt idx="94">
                  <c:v>1.6129032258064523E-2</c:v>
                </c:pt>
                <c:pt idx="95">
                  <c:v>1.6129032258064523E-2</c:v>
                </c:pt>
                <c:pt idx="96">
                  <c:v>1.6129032258064523E-2</c:v>
                </c:pt>
                <c:pt idx="97">
                  <c:v>1.6129032258064523E-2</c:v>
                </c:pt>
                <c:pt idx="98">
                  <c:v>1.6129032258064523E-2</c:v>
                </c:pt>
                <c:pt idx="99">
                  <c:v>1.6129032258064523E-2</c:v>
                </c:pt>
                <c:pt idx="100">
                  <c:v>1.6129032258064523E-2</c:v>
                </c:pt>
                <c:pt idx="101">
                  <c:v>1.6129032258064523E-2</c:v>
                </c:pt>
                <c:pt idx="102">
                  <c:v>1.6129032258064523E-2</c:v>
                </c:pt>
                <c:pt idx="103">
                  <c:v>2.419354838709678E-2</c:v>
                </c:pt>
                <c:pt idx="104">
                  <c:v>2.419354838709678E-2</c:v>
                </c:pt>
                <c:pt idx="105">
                  <c:v>2.419354838709678E-2</c:v>
                </c:pt>
                <c:pt idx="106">
                  <c:v>2.419354838709678E-2</c:v>
                </c:pt>
                <c:pt idx="107">
                  <c:v>2.419354838709678E-2</c:v>
                </c:pt>
                <c:pt idx="108">
                  <c:v>3.2258064516129094E-2</c:v>
                </c:pt>
                <c:pt idx="109">
                  <c:v>3.2258064516129094E-2</c:v>
                </c:pt>
                <c:pt idx="110">
                  <c:v>3.2258064516129094E-2</c:v>
                </c:pt>
                <c:pt idx="111">
                  <c:v>3.2258064516129094E-2</c:v>
                </c:pt>
                <c:pt idx="112">
                  <c:v>3.2258064516129094E-2</c:v>
                </c:pt>
                <c:pt idx="113">
                  <c:v>3.2258064516129094E-2</c:v>
                </c:pt>
                <c:pt idx="114">
                  <c:v>3.2258064516129094E-2</c:v>
                </c:pt>
                <c:pt idx="115">
                  <c:v>3.2258064516129094E-2</c:v>
                </c:pt>
                <c:pt idx="116">
                  <c:v>3.2258064516129094E-2</c:v>
                </c:pt>
                <c:pt idx="117">
                  <c:v>3.2258064516129094E-2</c:v>
                </c:pt>
                <c:pt idx="118">
                  <c:v>3.2258064516129094E-2</c:v>
                </c:pt>
                <c:pt idx="119">
                  <c:v>3.2258064516129094E-2</c:v>
                </c:pt>
                <c:pt idx="120">
                  <c:v>3.2258064516129094E-2</c:v>
                </c:pt>
                <c:pt idx="121">
                  <c:v>4.03225806451614E-2</c:v>
                </c:pt>
                <c:pt idx="122">
                  <c:v>4.03225806451614E-2</c:v>
                </c:pt>
                <c:pt idx="123">
                  <c:v>4.03225806451614E-2</c:v>
                </c:pt>
                <c:pt idx="124">
                  <c:v>4.03225806451614E-2</c:v>
                </c:pt>
                <c:pt idx="125">
                  <c:v>4.03225806451614E-2</c:v>
                </c:pt>
                <c:pt idx="126">
                  <c:v>4.03225806451614E-2</c:v>
                </c:pt>
                <c:pt idx="127">
                  <c:v>4.03225806451614E-2</c:v>
                </c:pt>
                <c:pt idx="128">
                  <c:v>4.03225806451614E-2</c:v>
                </c:pt>
                <c:pt idx="129">
                  <c:v>4.03225806451614E-2</c:v>
                </c:pt>
                <c:pt idx="130">
                  <c:v>4.03225806451614E-2</c:v>
                </c:pt>
                <c:pt idx="131">
                  <c:v>4.03225806451614E-2</c:v>
                </c:pt>
                <c:pt idx="132">
                  <c:v>4.03225806451614E-2</c:v>
                </c:pt>
                <c:pt idx="133">
                  <c:v>4.03225806451614E-2</c:v>
                </c:pt>
                <c:pt idx="134">
                  <c:v>4.03225806451614E-2</c:v>
                </c:pt>
                <c:pt idx="135">
                  <c:v>4.03225806451614E-2</c:v>
                </c:pt>
                <c:pt idx="136">
                  <c:v>4.03225806451614E-2</c:v>
                </c:pt>
                <c:pt idx="137">
                  <c:v>4.03225806451614E-2</c:v>
                </c:pt>
                <c:pt idx="138">
                  <c:v>4.03225806451614E-2</c:v>
                </c:pt>
                <c:pt idx="139">
                  <c:v>4.8387096774193554E-2</c:v>
                </c:pt>
                <c:pt idx="140">
                  <c:v>5.6451612903225833E-2</c:v>
                </c:pt>
                <c:pt idx="141">
                  <c:v>5.6451612903225833E-2</c:v>
                </c:pt>
                <c:pt idx="142">
                  <c:v>5.6451612903225833E-2</c:v>
                </c:pt>
                <c:pt idx="143">
                  <c:v>5.6451612903225833E-2</c:v>
                </c:pt>
                <c:pt idx="144">
                  <c:v>5.6451612903225833E-2</c:v>
                </c:pt>
                <c:pt idx="145">
                  <c:v>5.6451612903225833E-2</c:v>
                </c:pt>
                <c:pt idx="146">
                  <c:v>5.6451612903225833E-2</c:v>
                </c:pt>
                <c:pt idx="147">
                  <c:v>5.6451612903225833E-2</c:v>
                </c:pt>
                <c:pt idx="148">
                  <c:v>5.6451612903225833E-2</c:v>
                </c:pt>
                <c:pt idx="149">
                  <c:v>5.6451612903225833E-2</c:v>
                </c:pt>
                <c:pt idx="150">
                  <c:v>5.6451612903225833E-2</c:v>
                </c:pt>
                <c:pt idx="151">
                  <c:v>5.6451612903225833E-2</c:v>
                </c:pt>
                <c:pt idx="152">
                  <c:v>5.6451612903225833E-2</c:v>
                </c:pt>
                <c:pt idx="153">
                  <c:v>6.4516129032258132E-2</c:v>
                </c:pt>
                <c:pt idx="154">
                  <c:v>6.4516129032258132E-2</c:v>
                </c:pt>
                <c:pt idx="155">
                  <c:v>6.4516129032258132E-2</c:v>
                </c:pt>
                <c:pt idx="156">
                  <c:v>6.4516129032258132E-2</c:v>
                </c:pt>
                <c:pt idx="157">
                  <c:v>6.4516129032258132E-2</c:v>
                </c:pt>
                <c:pt idx="158">
                  <c:v>6.4516129032258132E-2</c:v>
                </c:pt>
                <c:pt idx="159">
                  <c:v>6.4516129032258132E-2</c:v>
                </c:pt>
                <c:pt idx="160">
                  <c:v>6.4516129032258132E-2</c:v>
                </c:pt>
                <c:pt idx="161">
                  <c:v>6.4516129032258132E-2</c:v>
                </c:pt>
                <c:pt idx="162">
                  <c:v>6.4516129032258132E-2</c:v>
                </c:pt>
                <c:pt idx="163">
                  <c:v>6.4516129032258132E-2</c:v>
                </c:pt>
                <c:pt idx="164">
                  <c:v>6.4516129032258132E-2</c:v>
                </c:pt>
                <c:pt idx="165">
                  <c:v>6.4516129032258132E-2</c:v>
                </c:pt>
                <c:pt idx="166">
                  <c:v>6.4516129032258132E-2</c:v>
                </c:pt>
                <c:pt idx="167">
                  <c:v>6.4516129032258132E-2</c:v>
                </c:pt>
                <c:pt idx="168">
                  <c:v>6.4516129032258132E-2</c:v>
                </c:pt>
                <c:pt idx="169">
                  <c:v>6.4516129032258132E-2</c:v>
                </c:pt>
                <c:pt idx="170">
                  <c:v>6.4516129032258132E-2</c:v>
                </c:pt>
                <c:pt idx="171">
                  <c:v>6.4516129032258132E-2</c:v>
                </c:pt>
                <c:pt idx="172">
                  <c:v>6.4516129032258132E-2</c:v>
                </c:pt>
                <c:pt idx="173">
                  <c:v>6.4516129032258132E-2</c:v>
                </c:pt>
                <c:pt idx="174">
                  <c:v>6.4516129032258132E-2</c:v>
                </c:pt>
                <c:pt idx="175">
                  <c:v>6.4516129032258132E-2</c:v>
                </c:pt>
                <c:pt idx="176">
                  <c:v>6.4516129032258132E-2</c:v>
                </c:pt>
                <c:pt idx="177">
                  <c:v>6.4516129032258132E-2</c:v>
                </c:pt>
                <c:pt idx="178">
                  <c:v>6.4516129032258132E-2</c:v>
                </c:pt>
                <c:pt idx="179">
                  <c:v>6.4516129032258132E-2</c:v>
                </c:pt>
                <c:pt idx="180">
                  <c:v>6.4516129032258132E-2</c:v>
                </c:pt>
                <c:pt idx="181">
                  <c:v>6.4516129032258132E-2</c:v>
                </c:pt>
                <c:pt idx="182">
                  <c:v>6.4516129032258132E-2</c:v>
                </c:pt>
                <c:pt idx="183">
                  <c:v>6.4516129032258132E-2</c:v>
                </c:pt>
                <c:pt idx="184">
                  <c:v>6.4516129032258132E-2</c:v>
                </c:pt>
                <c:pt idx="185">
                  <c:v>6.4516129032258132E-2</c:v>
                </c:pt>
                <c:pt idx="186">
                  <c:v>6.4516129032258132E-2</c:v>
                </c:pt>
                <c:pt idx="187">
                  <c:v>6.4516129032258132E-2</c:v>
                </c:pt>
                <c:pt idx="188">
                  <c:v>6.4516129032258132E-2</c:v>
                </c:pt>
                <c:pt idx="189">
                  <c:v>6.4516129032258132E-2</c:v>
                </c:pt>
                <c:pt idx="190">
                  <c:v>6.4516129032258132E-2</c:v>
                </c:pt>
                <c:pt idx="191">
                  <c:v>6.4516129032258132E-2</c:v>
                </c:pt>
                <c:pt idx="192">
                  <c:v>6.4516129032258132E-2</c:v>
                </c:pt>
                <c:pt idx="193">
                  <c:v>6.4516129032258132E-2</c:v>
                </c:pt>
                <c:pt idx="194">
                  <c:v>6.4516129032258132E-2</c:v>
                </c:pt>
                <c:pt idx="195">
                  <c:v>6.4516129032258132E-2</c:v>
                </c:pt>
                <c:pt idx="196">
                  <c:v>6.4516129032258132E-2</c:v>
                </c:pt>
                <c:pt idx="197">
                  <c:v>6.4516129032258132E-2</c:v>
                </c:pt>
                <c:pt idx="198">
                  <c:v>6.4516129032258132E-2</c:v>
                </c:pt>
                <c:pt idx="199">
                  <c:v>6.4516129032258132E-2</c:v>
                </c:pt>
                <c:pt idx="200">
                  <c:v>6.4516129032258132E-2</c:v>
                </c:pt>
                <c:pt idx="201">
                  <c:v>6.4516129032258132E-2</c:v>
                </c:pt>
                <c:pt idx="202">
                  <c:v>6.4516129032258132E-2</c:v>
                </c:pt>
                <c:pt idx="203">
                  <c:v>6.4516129032258132E-2</c:v>
                </c:pt>
                <c:pt idx="204">
                  <c:v>6.4516129032258132E-2</c:v>
                </c:pt>
                <c:pt idx="205">
                  <c:v>6.4516129032258132E-2</c:v>
                </c:pt>
                <c:pt idx="206">
                  <c:v>6.4516129032258132E-2</c:v>
                </c:pt>
                <c:pt idx="207">
                  <c:v>6.4516129032258132E-2</c:v>
                </c:pt>
                <c:pt idx="208">
                  <c:v>6.4516129032258132E-2</c:v>
                </c:pt>
                <c:pt idx="209">
                  <c:v>6.4516129032258132E-2</c:v>
                </c:pt>
                <c:pt idx="210">
                  <c:v>6.4516129032258132E-2</c:v>
                </c:pt>
                <c:pt idx="211">
                  <c:v>6.4516129032258132E-2</c:v>
                </c:pt>
                <c:pt idx="212">
                  <c:v>6.4516129032258132E-2</c:v>
                </c:pt>
                <c:pt idx="213">
                  <c:v>6.4516129032258132E-2</c:v>
                </c:pt>
                <c:pt idx="214">
                  <c:v>6.4516129032258132E-2</c:v>
                </c:pt>
                <c:pt idx="215">
                  <c:v>6.4516129032258132E-2</c:v>
                </c:pt>
                <c:pt idx="216">
                  <c:v>6.4516129032258132E-2</c:v>
                </c:pt>
                <c:pt idx="217">
                  <c:v>6.4516129032258132E-2</c:v>
                </c:pt>
                <c:pt idx="218">
                  <c:v>7.2580645161290328E-2</c:v>
                </c:pt>
                <c:pt idx="219">
                  <c:v>7.2580645161290328E-2</c:v>
                </c:pt>
                <c:pt idx="220">
                  <c:v>7.2580645161290328E-2</c:v>
                </c:pt>
                <c:pt idx="221">
                  <c:v>7.2580645161290328E-2</c:v>
                </c:pt>
                <c:pt idx="222">
                  <c:v>7.2580645161290328E-2</c:v>
                </c:pt>
                <c:pt idx="223">
                  <c:v>7.2580645161290328E-2</c:v>
                </c:pt>
                <c:pt idx="224">
                  <c:v>7.2580645161290328E-2</c:v>
                </c:pt>
                <c:pt idx="225">
                  <c:v>7.2580645161290328E-2</c:v>
                </c:pt>
                <c:pt idx="226">
                  <c:v>7.2580645161290328E-2</c:v>
                </c:pt>
                <c:pt idx="227">
                  <c:v>7.2580645161290328E-2</c:v>
                </c:pt>
                <c:pt idx="228">
                  <c:v>7.2580645161290328E-2</c:v>
                </c:pt>
                <c:pt idx="229">
                  <c:v>7.2580645161290328E-2</c:v>
                </c:pt>
                <c:pt idx="230">
                  <c:v>7.2580645161290328E-2</c:v>
                </c:pt>
                <c:pt idx="231">
                  <c:v>7.2580645161290328E-2</c:v>
                </c:pt>
                <c:pt idx="232">
                  <c:v>7.2580645161290328E-2</c:v>
                </c:pt>
                <c:pt idx="233">
                  <c:v>7.2580645161290328E-2</c:v>
                </c:pt>
                <c:pt idx="234">
                  <c:v>7.2580645161290328E-2</c:v>
                </c:pt>
                <c:pt idx="235">
                  <c:v>8.0645161290322745E-2</c:v>
                </c:pt>
                <c:pt idx="236">
                  <c:v>8.0645161290322745E-2</c:v>
                </c:pt>
                <c:pt idx="237">
                  <c:v>8.0645161290322745E-2</c:v>
                </c:pt>
                <c:pt idx="238">
                  <c:v>8.0645161290322745E-2</c:v>
                </c:pt>
                <c:pt idx="239">
                  <c:v>8.0645161290322745E-2</c:v>
                </c:pt>
                <c:pt idx="240">
                  <c:v>8.0645161290322745E-2</c:v>
                </c:pt>
                <c:pt idx="241">
                  <c:v>8.0645161290322745E-2</c:v>
                </c:pt>
                <c:pt idx="242">
                  <c:v>8.0645161290322745E-2</c:v>
                </c:pt>
                <c:pt idx="243">
                  <c:v>8.0645161290322745E-2</c:v>
                </c:pt>
                <c:pt idx="244">
                  <c:v>8.0645161290322745E-2</c:v>
                </c:pt>
                <c:pt idx="245">
                  <c:v>8.0645161290322745E-2</c:v>
                </c:pt>
                <c:pt idx="246">
                  <c:v>8.0645161290322745E-2</c:v>
                </c:pt>
                <c:pt idx="247">
                  <c:v>8.0645161290322745E-2</c:v>
                </c:pt>
                <c:pt idx="248">
                  <c:v>8.0645161290322745E-2</c:v>
                </c:pt>
                <c:pt idx="249">
                  <c:v>8.0645161290322745E-2</c:v>
                </c:pt>
                <c:pt idx="250">
                  <c:v>8.0645161290322745E-2</c:v>
                </c:pt>
                <c:pt idx="251">
                  <c:v>8.0645161290322745E-2</c:v>
                </c:pt>
                <c:pt idx="252">
                  <c:v>8.0645161290322745E-2</c:v>
                </c:pt>
                <c:pt idx="253">
                  <c:v>8.0645161290322745E-2</c:v>
                </c:pt>
                <c:pt idx="254">
                  <c:v>8.0645161290322745E-2</c:v>
                </c:pt>
                <c:pt idx="255">
                  <c:v>8.0645161290322745E-2</c:v>
                </c:pt>
                <c:pt idx="256">
                  <c:v>8.0645161290322745E-2</c:v>
                </c:pt>
                <c:pt idx="257">
                  <c:v>8.0645161290322745E-2</c:v>
                </c:pt>
                <c:pt idx="258">
                  <c:v>8.0645161290322745E-2</c:v>
                </c:pt>
                <c:pt idx="259">
                  <c:v>8.0645161290322745E-2</c:v>
                </c:pt>
                <c:pt idx="260">
                  <c:v>8.0645161290322745E-2</c:v>
                </c:pt>
                <c:pt idx="261">
                  <c:v>8.0645161290322745E-2</c:v>
                </c:pt>
                <c:pt idx="262">
                  <c:v>8.0645161290322745E-2</c:v>
                </c:pt>
                <c:pt idx="263">
                  <c:v>8.0645161290322745E-2</c:v>
                </c:pt>
                <c:pt idx="264">
                  <c:v>8.0645161290322745E-2</c:v>
                </c:pt>
                <c:pt idx="265">
                  <c:v>8.0645161290322745E-2</c:v>
                </c:pt>
                <c:pt idx="266">
                  <c:v>8.0645161290322745E-2</c:v>
                </c:pt>
                <c:pt idx="267">
                  <c:v>8.0645161290322745E-2</c:v>
                </c:pt>
                <c:pt idx="268">
                  <c:v>8.0645161290322745E-2</c:v>
                </c:pt>
                <c:pt idx="269">
                  <c:v>8.0645161290322745E-2</c:v>
                </c:pt>
                <c:pt idx="270">
                  <c:v>8.0645161290322745E-2</c:v>
                </c:pt>
                <c:pt idx="271">
                  <c:v>8.0645161290322745E-2</c:v>
                </c:pt>
                <c:pt idx="272">
                  <c:v>8.0645161290322745E-2</c:v>
                </c:pt>
                <c:pt idx="273">
                  <c:v>8.0645161290322745E-2</c:v>
                </c:pt>
                <c:pt idx="274">
                  <c:v>8.0645161290322745E-2</c:v>
                </c:pt>
                <c:pt idx="275">
                  <c:v>8.0645161290322745E-2</c:v>
                </c:pt>
                <c:pt idx="276">
                  <c:v>8.0645161290322745E-2</c:v>
                </c:pt>
                <c:pt idx="277">
                  <c:v>8.0645161290322745E-2</c:v>
                </c:pt>
                <c:pt idx="278">
                  <c:v>8.0645161290322745E-2</c:v>
                </c:pt>
                <c:pt idx="279">
                  <c:v>8.0645161290322745E-2</c:v>
                </c:pt>
                <c:pt idx="280">
                  <c:v>8.0645161290322745E-2</c:v>
                </c:pt>
                <c:pt idx="281">
                  <c:v>8.0645161290322745E-2</c:v>
                </c:pt>
                <c:pt idx="282">
                  <c:v>8.0645161290322745E-2</c:v>
                </c:pt>
                <c:pt idx="283">
                  <c:v>8.0645161290322745E-2</c:v>
                </c:pt>
                <c:pt idx="284">
                  <c:v>8.0645161290322745E-2</c:v>
                </c:pt>
                <c:pt idx="285">
                  <c:v>8.0645161290322745E-2</c:v>
                </c:pt>
                <c:pt idx="286">
                  <c:v>8.0645161290322745E-2</c:v>
                </c:pt>
                <c:pt idx="287">
                  <c:v>8.0645161290322745E-2</c:v>
                </c:pt>
                <c:pt idx="288">
                  <c:v>8.0645161290322745E-2</c:v>
                </c:pt>
                <c:pt idx="289">
                  <c:v>8.0645161290322745E-2</c:v>
                </c:pt>
                <c:pt idx="290">
                  <c:v>8.0645161290322745E-2</c:v>
                </c:pt>
                <c:pt idx="291">
                  <c:v>8.0645161290322745E-2</c:v>
                </c:pt>
                <c:pt idx="292">
                  <c:v>8.0645161290322745E-2</c:v>
                </c:pt>
                <c:pt idx="293">
                  <c:v>8.0645161290322745E-2</c:v>
                </c:pt>
                <c:pt idx="294">
                  <c:v>8.0645161290322745E-2</c:v>
                </c:pt>
                <c:pt idx="295">
                  <c:v>8.0645161290322745E-2</c:v>
                </c:pt>
                <c:pt idx="296">
                  <c:v>8.0645161290322745E-2</c:v>
                </c:pt>
                <c:pt idx="297">
                  <c:v>8.0645161290322745E-2</c:v>
                </c:pt>
                <c:pt idx="298">
                  <c:v>8.0645161290322745E-2</c:v>
                </c:pt>
                <c:pt idx="299">
                  <c:v>8.0645161290322745E-2</c:v>
                </c:pt>
                <c:pt idx="300">
                  <c:v>8.0645161290322745E-2</c:v>
                </c:pt>
                <c:pt idx="301">
                  <c:v>8.0645161290322745E-2</c:v>
                </c:pt>
                <c:pt idx="302">
                  <c:v>8.0645161290322745E-2</c:v>
                </c:pt>
                <c:pt idx="303">
                  <c:v>8.0645161290322745E-2</c:v>
                </c:pt>
                <c:pt idx="304">
                  <c:v>8.0645161290322745E-2</c:v>
                </c:pt>
                <c:pt idx="305">
                  <c:v>8.0645161290322745E-2</c:v>
                </c:pt>
                <c:pt idx="306">
                  <c:v>8.0645161290322745E-2</c:v>
                </c:pt>
                <c:pt idx="307">
                  <c:v>8.0645161290322745E-2</c:v>
                </c:pt>
                <c:pt idx="308">
                  <c:v>8.0645161290322745E-2</c:v>
                </c:pt>
                <c:pt idx="309">
                  <c:v>8.0645161290322745E-2</c:v>
                </c:pt>
                <c:pt idx="310">
                  <c:v>8.0645161290322745E-2</c:v>
                </c:pt>
                <c:pt idx="311">
                  <c:v>8.0645161290322745E-2</c:v>
                </c:pt>
                <c:pt idx="312">
                  <c:v>8.0645161290322745E-2</c:v>
                </c:pt>
                <c:pt idx="313">
                  <c:v>8.0645161290322745E-2</c:v>
                </c:pt>
                <c:pt idx="314">
                  <c:v>8.8709677419354829E-2</c:v>
                </c:pt>
                <c:pt idx="315">
                  <c:v>8.8709677419354829E-2</c:v>
                </c:pt>
                <c:pt idx="316">
                  <c:v>8.8709677419354829E-2</c:v>
                </c:pt>
                <c:pt idx="317">
                  <c:v>8.8709677419354829E-2</c:v>
                </c:pt>
                <c:pt idx="318">
                  <c:v>8.8709677419354829E-2</c:v>
                </c:pt>
                <c:pt idx="319">
                  <c:v>8.8709677419354829E-2</c:v>
                </c:pt>
                <c:pt idx="320">
                  <c:v>8.8709677419354829E-2</c:v>
                </c:pt>
                <c:pt idx="321">
                  <c:v>8.8709677419354829E-2</c:v>
                </c:pt>
                <c:pt idx="322">
                  <c:v>8.8709677419354829E-2</c:v>
                </c:pt>
                <c:pt idx="323">
                  <c:v>8.8709677419354829E-2</c:v>
                </c:pt>
                <c:pt idx="324">
                  <c:v>8.8709677419354829E-2</c:v>
                </c:pt>
                <c:pt idx="325">
                  <c:v>8.8709677419354829E-2</c:v>
                </c:pt>
                <c:pt idx="326">
                  <c:v>8.8709677419354829E-2</c:v>
                </c:pt>
                <c:pt idx="327">
                  <c:v>9.6774193548387247E-2</c:v>
                </c:pt>
                <c:pt idx="328">
                  <c:v>0.10483870967741948</c:v>
                </c:pt>
                <c:pt idx="329">
                  <c:v>0.10483870967741948</c:v>
                </c:pt>
                <c:pt idx="330">
                  <c:v>0.10483870967741948</c:v>
                </c:pt>
                <c:pt idx="331">
                  <c:v>0.10483870967741948</c:v>
                </c:pt>
                <c:pt idx="332">
                  <c:v>0.10483870967741948</c:v>
                </c:pt>
                <c:pt idx="333">
                  <c:v>0.10483870967741948</c:v>
                </c:pt>
                <c:pt idx="334">
                  <c:v>0.10483870967741948</c:v>
                </c:pt>
                <c:pt idx="335">
                  <c:v>0.10483870967741948</c:v>
                </c:pt>
                <c:pt idx="336">
                  <c:v>0.10483870967741948</c:v>
                </c:pt>
                <c:pt idx="337">
                  <c:v>0.10483870967741948</c:v>
                </c:pt>
                <c:pt idx="338">
                  <c:v>0.10483870967741948</c:v>
                </c:pt>
                <c:pt idx="339">
                  <c:v>0.10483870967741948</c:v>
                </c:pt>
                <c:pt idx="340">
                  <c:v>0.10483870967741948</c:v>
                </c:pt>
                <c:pt idx="341">
                  <c:v>0.10483870967741948</c:v>
                </c:pt>
                <c:pt idx="342">
                  <c:v>0.10483870967741948</c:v>
                </c:pt>
                <c:pt idx="343">
                  <c:v>0.10483870967741948</c:v>
                </c:pt>
                <c:pt idx="344">
                  <c:v>0.10483870967741948</c:v>
                </c:pt>
                <c:pt idx="345">
                  <c:v>0.10483870967741948</c:v>
                </c:pt>
                <c:pt idx="346">
                  <c:v>0.10483870967741948</c:v>
                </c:pt>
                <c:pt idx="347">
                  <c:v>0.10483870967741948</c:v>
                </c:pt>
                <c:pt idx="348">
                  <c:v>0.10483870967741948</c:v>
                </c:pt>
                <c:pt idx="349">
                  <c:v>0.10483870967741948</c:v>
                </c:pt>
                <c:pt idx="350">
                  <c:v>0.11290322580645162</c:v>
                </c:pt>
                <c:pt idx="351">
                  <c:v>0.11290322580645162</c:v>
                </c:pt>
                <c:pt idx="352">
                  <c:v>0.11290322580645162</c:v>
                </c:pt>
                <c:pt idx="353">
                  <c:v>0.11290322580645162</c:v>
                </c:pt>
                <c:pt idx="354">
                  <c:v>0.11290322580645162</c:v>
                </c:pt>
                <c:pt idx="355">
                  <c:v>0.11290322580645162</c:v>
                </c:pt>
                <c:pt idx="356">
                  <c:v>0.11290322580645162</c:v>
                </c:pt>
                <c:pt idx="357">
                  <c:v>0.11290322580645162</c:v>
                </c:pt>
                <c:pt idx="358">
                  <c:v>0.11290322580645162</c:v>
                </c:pt>
                <c:pt idx="359">
                  <c:v>0.11290322580645162</c:v>
                </c:pt>
                <c:pt idx="360">
                  <c:v>0.11290322580645162</c:v>
                </c:pt>
                <c:pt idx="361">
                  <c:v>0.11290322580645162</c:v>
                </c:pt>
                <c:pt idx="362">
                  <c:v>0.11290322580645162</c:v>
                </c:pt>
                <c:pt idx="363">
                  <c:v>0.11290322580645162</c:v>
                </c:pt>
                <c:pt idx="364">
                  <c:v>0.11290322580645162</c:v>
                </c:pt>
                <c:pt idx="365">
                  <c:v>0.11290322580645162</c:v>
                </c:pt>
                <c:pt idx="366">
                  <c:v>0.12096774193548412</c:v>
                </c:pt>
                <c:pt idx="367">
                  <c:v>0.12096774193548412</c:v>
                </c:pt>
                <c:pt idx="368">
                  <c:v>0.12096774193548412</c:v>
                </c:pt>
                <c:pt idx="369">
                  <c:v>0.12096774193548412</c:v>
                </c:pt>
                <c:pt idx="370">
                  <c:v>0.12096774193548412</c:v>
                </c:pt>
                <c:pt idx="371">
                  <c:v>0.12096774193548412</c:v>
                </c:pt>
                <c:pt idx="372">
                  <c:v>0.12096774193548412</c:v>
                </c:pt>
                <c:pt idx="373">
                  <c:v>0.12096774193548412</c:v>
                </c:pt>
                <c:pt idx="374">
                  <c:v>0.12096774193548412</c:v>
                </c:pt>
                <c:pt idx="375">
                  <c:v>0.12096774193548412</c:v>
                </c:pt>
                <c:pt idx="376">
                  <c:v>0.12096774193548412</c:v>
                </c:pt>
                <c:pt idx="377">
                  <c:v>0.12096774193548412</c:v>
                </c:pt>
                <c:pt idx="378">
                  <c:v>0.12096774193548412</c:v>
                </c:pt>
                <c:pt idx="379">
                  <c:v>0.12096774193548412</c:v>
                </c:pt>
                <c:pt idx="380">
                  <c:v>0.12096774193548412</c:v>
                </c:pt>
                <c:pt idx="381">
                  <c:v>0.12096774193548412</c:v>
                </c:pt>
                <c:pt idx="382">
                  <c:v>0.12096774193548412</c:v>
                </c:pt>
                <c:pt idx="383">
                  <c:v>0.12096774193548412</c:v>
                </c:pt>
                <c:pt idx="384">
                  <c:v>0.12096774193548412</c:v>
                </c:pt>
                <c:pt idx="385">
                  <c:v>0.12096774193548412</c:v>
                </c:pt>
                <c:pt idx="386">
                  <c:v>0.12096774193548412</c:v>
                </c:pt>
                <c:pt idx="387">
                  <c:v>0.12903225806451613</c:v>
                </c:pt>
                <c:pt idx="388">
                  <c:v>0.13709677419354838</c:v>
                </c:pt>
                <c:pt idx="389">
                  <c:v>0.13709677419354838</c:v>
                </c:pt>
                <c:pt idx="390">
                  <c:v>0.13709677419354838</c:v>
                </c:pt>
                <c:pt idx="391">
                  <c:v>0.13709677419354838</c:v>
                </c:pt>
                <c:pt idx="392">
                  <c:v>0.13709677419354838</c:v>
                </c:pt>
                <c:pt idx="393">
                  <c:v>0.13709677419354838</c:v>
                </c:pt>
                <c:pt idx="394">
                  <c:v>0.13709677419354838</c:v>
                </c:pt>
                <c:pt idx="395">
                  <c:v>0.13709677419354838</c:v>
                </c:pt>
                <c:pt idx="396">
                  <c:v>0.13709677419354838</c:v>
                </c:pt>
                <c:pt idx="397">
                  <c:v>0.13709677419354838</c:v>
                </c:pt>
                <c:pt idx="398">
                  <c:v>0.13709677419354838</c:v>
                </c:pt>
                <c:pt idx="399">
                  <c:v>0.13709677419354838</c:v>
                </c:pt>
                <c:pt idx="400">
                  <c:v>0.13709677419354838</c:v>
                </c:pt>
                <c:pt idx="401">
                  <c:v>0.13709677419354838</c:v>
                </c:pt>
                <c:pt idx="402">
                  <c:v>0.13709677419354838</c:v>
                </c:pt>
                <c:pt idx="403">
                  <c:v>0.13709677419354838</c:v>
                </c:pt>
                <c:pt idx="404">
                  <c:v>0.13709677419354838</c:v>
                </c:pt>
                <c:pt idx="405">
                  <c:v>0.13709677419354838</c:v>
                </c:pt>
                <c:pt idx="406">
                  <c:v>0.13709677419354838</c:v>
                </c:pt>
                <c:pt idx="407">
                  <c:v>0.13709677419354838</c:v>
                </c:pt>
                <c:pt idx="408">
                  <c:v>0.13709677419354838</c:v>
                </c:pt>
                <c:pt idx="409">
                  <c:v>0.13709677419354838</c:v>
                </c:pt>
                <c:pt idx="410">
                  <c:v>0.13709677419354838</c:v>
                </c:pt>
                <c:pt idx="411">
                  <c:v>0.13709677419354838</c:v>
                </c:pt>
                <c:pt idx="412">
                  <c:v>0.13709677419354838</c:v>
                </c:pt>
                <c:pt idx="413">
                  <c:v>0.13709677419354838</c:v>
                </c:pt>
                <c:pt idx="414">
                  <c:v>0.13709677419354838</c:v>
                </c:pt>
                <c:pt idx="415">
                  <c:v>0.13709677419354838</c:v>
                </c:pt>
                <c:pt idx="416">
                  <c:v>0.13709677419354838</c:v>
                </c:pt>
                <c:pt idx="417">
                  <c:v>0.13709677419354838</c:v>
                </c:pt>
                <c:pt idx="418">
                  <c:v>0.13709677419354838</c:v>
                </c:pt>
                <c:pt idx="419">
                  <c:v>0.13709677419354838</c:v>
                </c:pt>
                <c:pt idx="420">
                  <c:v>0.13709677419354838</c:v>
                </c:pt>
                <c:pt idx="421">
                  <c:v>0.13709677419354838</c:v>
                </c:pt>
                <c:pt idx="422">
                  <c:v>0.13709677419354838</c:v>
                </c:pt>
                <c:pt idx="423">
                  <c:v>0.13709677419354838</c:v>
                </c:pt>
                <c:pt idx="424">
                  <c:v>0.13709677419354838</c:v>
                </c:pt>
                <c:pt idx="425">
                  <c:v>0.13709677419354838</c:v>
                </c:pt>
                <c:pt idx="426">
                  <c:v>0.13709677419354838</c:v>
                </c:pt>
                <c:pt idx="427">
                  <c:v>0.13709677419354838</c:v>
                </c:pt>
                <c:pt idx="428">
                  <c:v>0.14516129032258071</c:v>
                </c:pt>
                <c:pt idx="429">
                  <c:v>0.14516129032258071</c:v>
                </c:pt>
                <c:pt idx="430">
                  <c:v>0.14516129032258071</c:v>
                </c:pt>
                <c:pt idx="431">
                  <c:v>0.14516129032258071</c:v>
                </c:pt>
                <c:pt idx="432">
                  <c:v>0.14516129032258071</c:v>
                </c:pt>
                <c:pt idx="433">
                  <c:v>0.14516129032258071</c:v>
                </c:pt>
                <c:pt idx="434">
                  <c:v>0.14516129032258071</c:v>
                </c:pt>
                <c:pt idx="435">
                  <c:v>0.14516129032258071</c:v>
                </c:pt>
                <c:pt idx="436">
                  <c:v>0.14516129032258071</c:v>
                </c:pt>
                <c:pt idx="437">
                  <c:v>0.14516129032258071</c:v>
                </c:pt>
                <c:pt idx="438">
                  <c:v>0.14516129032258071</c:v>
                </c:pt>
                <c:pt idx="439">
                  <c:v>0.14516129032258071</c:v>
                </c:pt>
                <c:pt idx="440">
                  <c:v>0.14516129032258071</c:v>
                </c:pt>
                <c:pt idx="441">
                  <c:v>0.14516129032258071</c:v>
                </c:pt>
                <c:pt idx="442">
                  <c:v>0.14516129032258071</c:v>
                </c:pt>
                <c:pt idx="443">
                  <c:v>0.14516129032258071</c:v>
                </c:pt>
                <c:pt idx="444">
                  <c:v>0.14516129032258071</c:v>
                </c:pt>
                <c:pt idx="445">
                  <c:v>0.14516129032258071</c:v>
                </c:pt>
                <c:pt idx="446">
                  <c:v>0.14516129032258071</c:v>
                </c:pt>
                <c:pt idx="447">
                  <c:v>0.14516129032258071</c:v>
                </c:pt>
                <c:pt idx="448">
                  <c:v>0.15322580645161291</c:v>
                </c:pt>
                <c:pt idx="449">
                  <c:v>0.15322580645161291</c:v>
                </c:pt>
                <c:pt idx="450">
                  <c:v>0.15322580645161291</c:v>
                </c:pt>
                <c:pt idx="451">
                  <c:v>0.15322580645161291</c:v>
                </c:pt>
                <c:pt idx="452">
                  <c:v>0.15322580645161291</c:v>
                </c:pt>
                <c:pt idx="453">
                  <c:v>0.15322580645161291</c:v>
                </c:pt>
                <c:pt idx="454">
                  <c:v>0.15322580645161291</c:v>
                </c:pt>
                <c:pt idx="455">
                  <c:v>0.15322580645161291</c:v>
                </c:pt>
                <c:pt idx="456">
                  <c:v>0.15322580645161291</c:v>
                </c:pt>
                <c:pt idx="457">
                  <c:v>0.15322580645161291</c:v>
                </c:pt>
                <c:pt idx="458">
                  <c:v>0.15322580645161291</c:v>
                </c:pt>
                <c:pt idx="459">
                  <c:v>0.15322580645161291</c:v>
                </c:pt>
                <c:pt idx="460">
                  <c:v>0.15322580645161291</c:v>
                </c:pt>
                <c:pt idx="461">
                  <c:v>0.15322580645161291</c:v>
                </c:pt>
                <c:pt idx="462">
                  <c:v>0.15322580645161291</c:v>
                </c:pt>
                <c:pt idx="463">
                  <c:v>0.15322580645161291</c:v>
                </c:pt>
                <c:pt idx="464">
                  <c:v>0.15322580645161291</c:v>
                </c:pt>
                <c:pt idx="465">
                  <c:v>0.16129032258064521</c:v>
                </c:pt>
                <c:pt idx="466">
                  <c:v>0.16129032258064521</c:v>
                </c:pt>
                <c:pt idx="467">
                  <c:v>0.16129032258064521</c:v>
                </c:pt>
                <c:pt idx="468">
                  <c:v>0.16129032258064521</c:v>
                </c:pt>
                <c:pt idx="469">
                  <c:v>0.16129032258064521</c:v>
                </c:pt>
                <c:pt idx="470">
                  <c:v>0.16129032258064521</c:v>
                </c:pt>
                <c:pt idx="471">
                  <c:v>0.16129032258064521</c:v>
                </c:pt>
                <c:pt idx="472">
                  <c:v>0.16129032258064521</c:v>
                </c:pt>
                <c:pt idx="473">
                  <c:v>0.16129032258064521</c:v>
                </c:pt>
                <c:pt idx="474">
                  <c:v>0.16129032258064521</c:v>
                </c:pt>
                <c:pt idx="475">
                  <c:v>0.16129032258064521</c:v>
                </c:pt>
                <c:pt idx="476">
                  <c:v>0.16129032258064521</c:v>
                </c:pt>
                <c:pt idx="477">
                  <c:v>0.16129032258064521</c:v>
                </c:pt>
                <c:pt idx="478">
                  <c:v>0.16129032258064521</c:v>
                </c:pt>
                <c:pt idx="479">
                  <c:v>0.16129032258064521</c:v>
                </c:pt>
                <c:pt idx="480">
                  <c:v>0.16129032258064521</c:v>
                </c:pt>
                <c:pt idx="481">
                  <c:v>0.16129032258064521</c:v>
                </c:pt>
                <c:pt idx="482">
                  <c:v>0.16129032258064521</c:v>
                </c:pt>
                <c:pt idx="483">
                  <c:v>0.16129032258064521</c:v>
                </c:pt>
                <c:pt idx="484">
                  <c:v>0.16129032258064521</c:v>
                </c:pt>
                <c:pt idx="485">
                  <c:v>0.16129032258064521</c:v>
                </c:pt>
                <c:pt idx="486">
                  <c:v>0.16129032258064521</c:v>
                </c:pt>
                <c:pt idx="487">
                  <c:v>0.16129032258064521</c:v>
                </c:pt>
                <c:pt idx="488">
                  <c:v>0.16129032258064521</c:v>
                </c:pt>
                <c:pt idx="489">
                  <c:v>0.16129032258064521</c:v>
                </c:pt>
                <c:pt idx="490">
                  <c:v>0.16935483870967738</c:v>
                </c:pt>
                <c:pt idx="491">
                  <c:v>0.16935483870967738</c:v>
                </c:pt>
                <c:pt idx="492">
                  <c:v>0.16935483870967738</c:v>
                </c:pt>
                <c:pt idx="493">
                  <c:v>0.16935483870967738</c:v>
                </c:pt>
                <c:pt idx="494">
                  <c:v>0.16935483870967738</c:v>
                </c:pt>
                <c:pt idx="495">
                  <c:v>0.16935483870967738</c:v>
                </c:pt>
                <c:pt idx="496">
                  <c:v>0.17741935483871007</c:v>
                </c:pt>
                <c:pt idx="497">
                  <c:v>0.17741935483871007</c:v>
                </c:pt>
                <c:pt idx="498">
                  <c:v>0.17741935483871007</c:v>
                </c:pt>
                <c:pt idx="499">
                  <c:v>0.17741935483871007</c:v>
                </c:pt>
                <c:pt idx="500">
                  <c:v>0.17741935483871007</c:v>
                </c:pt>
                <c:pt idx="501">
                  <c:v>0.17741935483871007</c:v>
                </c:pt>
                <c:pt idx="502">
                  <c:v>0.17741935483871007</c:v>
                </c:pt>
                <c:pt idx="503">
                  <c:v>0.17741935483871007</c:v>
                </c:pt>
                <c:pt idx="504">
                  <c:v>0.17741935483871007</c:v>
                </c:pt>
                <c:pt idx="505">
                  <c:v>0.17741935483871007</c:v>
                </c:pt>
                <c:pt idx="506">
                  <c:v>0.17741935483871007</c:v>
                </c:pt>
                <c:pt idx="507">
                  <c:v>0.17741935483871007</c:v>
                </c:pt>
                <c:pt idx="508">
                  <c:v>0.18548387096774194</c:v>
                </c:pt>
                <c:pt idx="509">
                  <c:v>0.18548387096774194</c:v>
                </c:pt>
                <c:pt idx="510">
                  <c:v>0.18548387096774194</c:v>
                </c:pt>
                <c:pt idx="511">
                  <c:v>0.18548387096774194</c:v>
                </c:pt>
                <c:pt idx="512">
                  <c:v>0.18548387096774194</c:v>
                </c:pt>
                <c:pt idx="513">
                  <c:v>0.18548387096774194</c:v>
                </c:pt>
                <c:pt idx="514">
                  <c:v>0.18548387096774194</c:v>
                </c:pt>
                <c:pt idx="515">
                  <c:v>0.18548387096774194</c:v>
                </c:pt>
                <c:pt idx="516">
                  <c:v>0.18548387096774194</c:v>
                </c:pt>
                <c:pt idx="517">
                  <c:v>0.18548387096774194</c:v>
                </c:pt>
                <c:pt idx="518">
                  <c:v>0.18548387096774194</c:v>
                </c:pt>
                <c:pt idx="519">
                  <c:v>0.18548387096774194</c:v>
                </c:pt>
                <c:pt idx="520">
                  <c:v>0.18548387096774194</c:v>
                </c:pt>
                <c:pt idx="521">
                  <c:v>0.18548387096774194</c:v>
                </c:pt>
                <c:pt idx="522">
                  <c:v>0.18548387096774194</c:v>
                </c:pt>
                <c:pt idx="523">
                  <c:v>0.18548387096774194</c:v>
                </c:pt>
                <c:pt idx="524">
                  <c:v>0.18548387096774194</c:v>
                </c:pt>
                <c:pt idx="525">
                  <c:v>0.18548387096774194</c:v>
                </c:pt>
                <c:pt idx="526">
                  <c:v>0.18548387096774194</c:v>
                </c:pt>
                <c:pt idx="527">
                  <c:v>0.18548387096774194</c:v>
                </c:pt>
                <c:pt idx="528">
                  <c:v>0.18548387096774194</c:v>
                </c:pt>
                <c:pt idx="529">
                  <c:v>0.18548387096774194</c:v>
                </c:pt>
                <c:pt idx="530">
                  <c:v>0.18548387096774194</c:v>
                </c:pt>
                <c:pt idx="531">
                  <c:v>0.18548387096774194</c:v>
                </c:pt>
                <c:pt idx="532">
                  <c:v>0.18548387096774194</c:v>
                </c:pt>
                <c:pt idx="533">
                  <c:v>0.18548387096774194</c:v>
                </c:pt>
                <c:pt idx="534">
                  <c:v>0.18548387096774194</c:v>
                </c:pt>
                <c:pt idx="535">
                  <c:v>0.18548387096774194</c:v>
                </c:pt>
                <c:pt idx="536">
                  <c:v>0.18548387096774194</c:v>
                </c:pt>
                <c:pt idx="537">
                  <c:v>0.18548387096774194</c:v>
                </c:pt>
                <c:pt idx="538">
                  <c:v>0.19354838709677463</c:v>
                </c:pt>
                <c:pt idx="539">
                  <c:v>0.19354838709677463</c:v>
                </c:pt>
                <c:pt idx="540">
                  <c:v>0.20161290322580638</c:v>
                </c:pt>
                <c:pt idx="541">
                  <c:v>0.20161290322580638</c:v>
                </c:pt>
                <c:pt idx="542">
                  <c:v>0.20161290322580638</c:v>
                </c:pt>
                <c:pt idx="543">
                  <c:v>0.20161290322580638</c:v>
                </c:pt>
                <c:pt idx="544">
                  <c:v>0.20161290322580638</c:v>
                </c:pt>
                <c:pt idx="545">
                  <c:v>0.20161290322580638</c:v>
                </c:pt>
                <c:pt idx="546">
                  <c:v>0.20161290322580638</c:v>
                </c:pt>
                <c:pt idx="547">
                  <c:v>0.20161290322580638</c:v>
                </c:pt>
                <c:pt idx="548">
                  <c:v>0.20161290322580638</c:v>
                </c:pt>
                <c:pt idx="549">
                  <c:v>0.20161290322580638</c:v>
                </c:pt>
                <c:pt idx="550">
                  <c:v>0.20161290322580638</c:v>
                </c:pt>
                <c:pt idx="551">
                  <c:v>0.20161290322580638</c:v>
                </c:pt>
                <c:pt idx="552">
                  <c:v>0.20161290322580638</c:v>
                </c:pt>
                <c:pt idx="553">
                  <c:v>0.20161290322580638</c:v>
                </c:pt>
                <c:pt idx="554">
                  <c:v>0.20161290322580638</c:v>
                </c:pt>
                <c:pt idx="555">
                  <c:v>0.20161290322580638</c:v>
                </c:pt>
                <c:pt idx="556">
                  <c:v>0.20161290322580638</c:v>
                </c:pt>
                <c:pt idx="557">
                  <c:v>0.20161290322580638</c:v>
                </c:pt>
                <c:pt idx="558">
                  <c:v>0.20161290322580638</c:v>
                </c:pt>
                <c:pt idx="559">
                  <c:v>0.20161290322580638</c:v>
                </c:pt>
                <c:pt idx="560">
                  <c:v>0.20161290322580638</c:v>
                </c:pt>
                <c:pt idx="561">
                  <c:v>0.20161290322580638</c:v>
                </c:pt>
                <c:pt idx="562">
                  <c:v>0.20161290322580638</c:v>
                </c:pt>
                <c:pt idx="563">
                  <c:v>0.20967741935483872</c:v>
                </c:pt>
                <c:pt idx="564">
                  <c:v>0.20967741935483872</c:v>
                </c:pt>
                <c:pt idx="565">
                  <c:v>0.20967741935483872</c:v>
                </c:pt>
                <c:pt idx="566">
                  <c:v>0.20967741935483872</c:v>
                </c:pt>
                <c:pt idx="567">
                  <c:v>0.20967741935483872</c:v>
                </c:pt>
                <c:pt idx="568">
                  <c:v>0.20967741935483872</c:v>
                </c:pt>
                <c:pt idx="569">
                  <c:v>0.20967741935483872</c:v>
                </c:pt>
                <c:pt idx="570">
                  <c:v>0.20967741935483872</c:v>
                </c:pt>
                <c:pt idx="571">
                  <c:v>0.20967741935483872</c:v>
                </c:pt>
                <c:pt idx="572">
                  <c:v>0.20967741935483872</c:v>
                </c:pt>
                <c:pt idx="573">
                  <c:v>0.20967741935483872</c:v>
                </c:pt>
                <c:pt idx="574">
                  <c:v>0.20967741935483872</c:v>
                </c:pt>
                <c:pt idx="575">
                  <c:v>0.20967741935483872</c:v>
                </c:pt>
                <c:pt idx="576">
                  <c:v>0.20967741935483872</c:v>
                </c:pt>
                <c:pt idx="577">
                  <c:v>0.20967741935483872</c:v>
                </c:pt>
                <c:pt idx="578">
                  <c:v>0.20967741935483872</c:v>
                </c:pt>
                <c:pt idx="579">
                  <c:v>0.20967741935483872</c:v>
                </c:pt>
                <c:pt idx="580">
                  <c:v>0.20967741935483872</c:v>
                </c:pt>
                <c:pt idx="581">
                  <c:v>0.20967741935483872</c:v>
                </c:pt>
                <c:pt idx="582">
                  <c:v>0.20967741935483872</c:v>
                </c:pt>
                <c:pt idx="583">
                  <c:v>0.20967741935483872</c:v>
                </c:pt>
                <c:pt idx="584">
                  <c:v>0.20967741935483872</c:v>
                </c:pt>
                <c:pt idx="585">
                  <c:v>0.21774193548387144</c:v>
                </c:pt>
                <c:pt idx="586">
                  <c:v>0.21774193548387144</c:v>
                </c:pt>
                <c:pt idx="587">
                  <c:v>0.21774193548387144</c:v>
                </c:pt>
                <c:pt idx="588">
                  <c:v>0.22580645161290341</c:v>
                </c:pt>
                <c:pt idx="589">
                  <c:v>0.22580645161290341</c:v>
                </c:pt>
                <c:pt idx="590">
                  <c:v>0.22580645161290341</c:v>
                </c:pt>
                <c:pt idx="591">
                  <c:v>0.22580645161290341</c:v>
                </c:pt>
                <c:pt idx="592">
                  <c:v>0.22580645161290341</c:v>
                </c:pt>
                <c:pt idx="593">
                  <c:v>0.22580645161290341</c:v>
                </c:pt>
                <c:pt idx="594">
                  <c:v>0.22580645161290341</c:v>
                </c:pt>
                <c:pt idx="595">
                  <c:v>0.22580645161290341</c:v>
                </c:pt>
                <c:pt idx="596">
                  <c:v>0.22580645161290341</c:v>
                </c:pt>
                <c:pt idx="597">
                  <c:v>0.22580645161290341</c:v>
                </c:pt>
                <c:pt idx="598">
                  <c:v>0.22580645161290341</c:v>
                </c:pt>
                <c:pt idx="599">
                  <c:v>0.22580645161290341</c:v>
                </c:pt>
                <c:pt idx="600">
                  <c:v>0.23387096774193547</c:v>
                </c:pt>
                <c:pt idx="601">
                  <c:v>0.23387096774193547</c:v>
                </c:pt>
                <c:pt idx="602">
                  <c:v>0.23387096774193547</c:v>
                </c:pt>
                <c:pt idx="603">
                  <c:v>0.23387096774193547</c:v>
                </c:pt>
                <c:pt idx="604">
                  <c:v>0.23387096774193547</c:v>
                </c:pt>
                <c:pt idx="605">
                  <c:v>0.23387096774193547</c:v>
                </c:pt>
                <c:pt idx="606">
                  <c:v>0.23387096774193547</c:v>
                </c:pt>
                <c:pt idx="607">
                  <c:v>0.23387096774193547</c:v>
                </c:pt>
                <c:pt idx="608">
                  <c:v>0.23387096774193547</c:v>
                </c:pt>
                <c:pt idx="609">
                  <c:v>0.23387096774193547</c:v>
                </c:pt>
                <c:pt idx="610">
                  <c:v>0.23387096774193547</c:v>
                </c:pt>
                <c:pt idx="611">
                  <c:v>0.23387096774193547</c:v>
                </c:pt>
                <c:pt idx="612">
                  <c:v>0.23387096774193547</c:v>
                </c:pt>
                <c:pt idx="613">
                  <c:v>0.23387096774193547</c:v>
                </c:pt>
                <c:pt idx="614">
                  <c:v>0.23387096774193547</c:v>
                </c:pt>
                <c:pt idx="615">
                  <c:v>0.23387096774193547</c:v>
                </c:pt>
                <c:pt idx="616">
                  <c:v>0.23387096774193547</c:v>
                </c:pt>
                <c:pt idx="617">
                  <c:v>0.23387096774193547</c:v>
                </c:pt>
                <c:pt idx="618">
                  <c:v>0.23387096774193547</c:v>
                </c:pt>
                <c:pt idx="619">
                  <c:v>0.23387096774193547</c:v>
                </c:pt>
                <c:pt idx="620">
                  <c:v>0.23387096774193547</c:v>
                </c:pt>
                <c:pt idx="621">
                  <c:v>0.23387096774193547</c:v>
                </c:pt>
                <c:pt idx="622">
                  <c:v>0.23387096774193547</c:v>
                </c:pt>
                <c:pt idx="623">
                  <c:v>0.23387096774193547</c:v>
                </c:pt>
                <c:pt idx="624">
                  <c:v>0.23387096774193547</c:v>
                </c:pt>
                <c:pt idx="625">
                  <c:v>0.23387096774193547</c:v>
                </c:pt>
                <c:pt idx="626">
                  <c:v>0.23387096774193547</c:v>
                </c:pt>
                <c:pt idx="627">
                  <c:v>0.23387096774193547</c:v>
                </c:pt>
                <c:pt idx="628">
                  <c:v>0.23387096774193547</c:v>
                </c:pt>
                <c:pt idx="629">
                  <c:v>0.23387096774193547</c:v>
                </c:pt>
                <c:pt idx="630">
                  <c:v>0.23387096774193547</c:v>
                </c:pt>
                <c:pt idx="631">
                  <c:v>0.23387096774193547</c:v>
                </c:pt>
                <c:pt idx="632">
                  <c:v>0.23387096774193547</c:v>
                </c:pt>
                <c:pt idx="633">
                  <c:v>0.23387096774193547</c:v>
                </c:pt>
                <c:pt idx="634">
                  <c:v>0.23387096774193547</c:v>
                </c:pt>
                <c:pt idx="635">
                  <c:v>0.23387096774193547</c:v>
                </c:pt>
                <c:pt idx="636">
                  <c:v>0.2419354838709685</c:v>
                </c:pt>
                <c:pt idx="637">
                  <c:v>0.2419354838709685</c:v>
                </c:pt>
                <c:pt idx="638">
                  <c:v>0.2419354838709685</c:v>
                </c:pt>
                <c:pt idx="639">
                  <c:v>0.2419354838709685</c:v>
                </c:pt>
                <c:pt idx="640">
                  <c:v>0.2419354838709685</c:v>
                </c:pt>
                <c:pt idx="641">
                  <c:v>0.2419354838709685</c:v>
                </c:pt>
                <c:pt idx="642">
                  <c:v>0.2419354838709685</c:v>
                </c:pt>
                <c:pt idx="643">
                  <c:v>0.2419354838709685</c:v>
                </c:pt>
                <c:pt idx="644">
                  <c:v>0.2419354838709685</c:v>
                </c:pt>
                <c:pt idx="645">
                  <c:v>0.2419354838709685</c:v>
                </c:pt>
                <c:pt idx="646">
                  <c:v>0.2419354838709685</c:v>
                </c:pt>
                <c:pt idx="647">
                  <c:v>0.2419354838709685</c:v>
                </c:pt>
                <c:pt idx="648">
                  <c:v>0.2419354838709685</c:v>
                </c:pt>
                <c:pt idx="649">
                  <c:v>0.2419354838709685</c:v>
                </c:pt>
                <c:pt idx="650">
                  <c:v>0.2419354838709685</c:v>
                </c:pt>
                <c:pt idx="651">
                  <c:v>0.2419354838709685</c:v>
                </c:pt>
                <c:pt idx="652">
                  <c:v>0.2419354838709685</c:v>
                </c:pt>
                <c:pt idx="653">
                  <c:v>0.2419354838709685</c:v>
                </c:pt>
                <c:pt idx="654">
                  <c:v>0.2419354838709685</c:v>
                </c:pt>
                <c:pt idx="655">
                  <c:v>0.2419354838709685</c:v>
                </c:pt>
                <c:pt idx="656">
                  <c:v>0.2419354838709685</c:v>
                </c:pt>
                <c:pt idx="657">
                  <c:v>0.2419354838709685</c:v>
                </c:pt>
                <c:pt idx="658">
                  <c:v>0.2419354838709685</c:v>
                </c:pt>
                <c:pt idx="659">
                  <c:v>0.2419354838709685</c:v>
                </c:pt>
                <c:pt idx="660">
                  <c:v>0.2419354838709685</c:v>
                </c:pt>
                <c:pt idx="661">
                  <c:v>0.2419354838709685</c:v>
                </c:pt>
                <c:pt idx="662">
                  <c:v>0.2419354838709685</c:v>
                </c:pt>
                <c:pt idx="663">
                  <c:v>0.2419354838709685</c:v>
                </c:pt>
                <c:pt idx="664">
                  <c:v>0.2419354838709685</c:v>
                </c:pt>
                <c:pt idx="665">
                  <c:v>0.2419354838709685</c:v>
                </c:pt>
                <c:pt idx="666">
                  <c:v>0.2419354838709685</c:v>
                </c:pt>
                <c:pt idx="667">
                  <c:v>0.2419354838709685</c:v>
                </c:pt>
                <c:pt idx="668">
                  <c:v>0.2419354838709685</c:v>
                </c:pt>
                <c:pt idx="669">
                  <c:v>0.2419354838709685</c:v>
                </c:pt>
                <c:pt idx="670">
                  <c:v>0.2419354838709685</c:v>
                </c:pt>
                <c:pt idx="671">
                  <c:v>0.2419354838709685</c:v>
                </c:pt>
                <c:pt idx="672">
                  <c:v>0.2419354838709685</c:v>
                </c:pt>
                <c:pt idx="673">
                  <c:v>0.2419354838709685</c:v>
                </c:pt>
                <c:pt idx="674">
                  <c:v>0.2419354838709685</c:v>
                </c:pt>
                <c:pt idx="675">
                  <c:v>0.2419354838709685</c:v>
                </c:pt>
                <c:pt idx="676">
                  <c:v>0.2419354838709685</c:v>
                </c:pt>
                <c:pt idx="677">
                  <c:v>0.2419354838709685</c:v>
                </c:pt>
                <c:pt idx="678">
                  <c:v>0.2419354838709685</c:v>
                </c:pt>
                <c:pt idx="679">
                  <c:v>0.2419354838709685</c:v>
                </c:pt>
                <c:pt idx="680">
                  <c:v>0.25</c:v>
                </c:pt>
                <c:pt idx="681">
                  <c:v>0.25</c:v>
                </c:pt>
                <c:pt idx="682">
                  <c:v>0.25</c:v>
                </c:pt>
                <c:pt idx="683">
                  <c:v>0.25</c:v>
                </c:pt>
                <c:pt idx="684">
                  <c:v>0.25</c:v>
                </c:pt>
                <c:pt idx="685">
                  <c:v>0.25</c:v>
                </c:pt>
                <c:pt idx="686">
                  <c:v>0.25</c:v>
                </c:pt>
                <c:pt idx="687">
                  <c:v>0.25</c:v>
                </c:pt>
                <c:pt idx="688">
                  <c:v>0.25</c:v>
                </c:pt>
                <c:pt idx="689">
                  <c:v>0.25</c:v>
                </c:pt>
                <c:pt idx="690">
                  <c:v>0.25</c:v>
                </c:pt>
                <c:pt idx="691">
                  <c:v>0.25</c:v>
                </c:pt>
                <c:pt idx="692">
                  <c:v>0.25</c:v>
                </c:pt>
                <c:pt idx="693">
                  <c:v>0.25</c:v>
                </c:pt>
                <c:pt idx="694">
                  <c:v>0.25</c:v>
                </c:pt>
                <c:pt idx="695">
                  <c:v>0.25</c:v>
                </c:pt>
                <c:pt idx="696">
                  <c:v>0.25</c:v>
                </c:pt>
                <c:pt idx="697">
                  <c:v>0.25</c:v>
                </c:pt>
                <c:pt idx="698">
                  <c:v>0.25</c:v>
                </c:pt>
                <c:pt idx="699">
                  <c:v>0.25</c:v>
                </c:pt>
                <c:pt idx="700">
                  <c:v>0.25</c:v>
                </c:pt>
                <c:pt idx="701">
                  <c:v>0.25</c:v>
                </c:pt>
                <c:pt idx="702">
                  <c:v>0.25</c:v>
                </c:pt>
                <c:pt idx="703">
                  <c:v>0.25</c:v>
                </c:pt>
                <c:pt idx="704">
                  <c:v>0.25</c:v>
                </c:pt>
                <c:pt idx="705">
                  <c:v>0.25806451612903231</c:v>
                </c:pt>
                <c:pt idx="706">
                  <c:v>0.2661290322580645</c:v>
                </c:pt>
                <c:pt idx="707">
                  <c:v>0.2661290322580645</c:v>
                </c:pt>
                <c:pt idx="708">
                  <c:v>0.2661290322580645</c:v>
                </c:pt>
                <c:pt idx="709">
                  <c:v>0.2661290322580645</c:v>
                </c:pt>
                <c:pt idx="710">
                  <c:v>0.2661290322580645</c:v>
                </c:pt>
                <c:pt idx="711">
                  <c:v>0.2661290322580645</c:v>
                </c:pt>
                <c:pt idx="712">
                  <c:v>0.27419354838709675</c:v>
                </c:pt>
                <c:pt idx="713">
                  <c:v>0.27419354838709675</c:v>
                </c:pt>
                <c:pt idx="714">
                  <c:v>0.27419354838709675</c:v>
                </c:pt>
                <c:pt idx="715">
                  <c:v>0.27419354838709675</c:v>
                </c:pt>
                <c:pt idx="716">
                  <c:v>0.27419354838709675</c:v>
                </c:pt>
                <c:pt idx="717">
                  <c:v>0.27419354838709675</c:v>
                </c:pt>
                <c:pt idx="718">
                  <c:v>0.27419354838709675</c:v>
                </c:pt>
                <c:pt idx="719">
                  <c:v>0.28225806451612873</c:v>
                </c:pt>
                <c:pt idx="720">
                  <c:v>0.28225806451612873</c:v>
                </c:pt>
                <c:pt idx="721">
                  <c:v>0.28225806451612873</c:v>
                </c:pt>
                <c:pt idx="722">
                  <c:v>0.29032258064516198</c:v>
                </c:pt>
                <c:pt idx="723">
                  <c:v>0.29032258064516198</c:v>
                </c:pt>
                <c:pt idx="724">
                  <c:v>0.29032258064516198</c:v>
                </c:pt>
                <c:pt idx="725">
                  <c:v>0.29032258064516198</c:v>
                </c:pt>
                <c:pt idx="726">
                  <c:v>0.29032258064516198</c:v>
                </c:pt>
                <c:pt idx="727">
                  <c:v>0.29032258064516198</c:v>
                </c:pt>
                <c:pt idx="728">
                  <c:v>0.29032258064516198</c:v>
                </c:pt>
                <c:pt idx="729">
                  <c:v>0.29032258064516198</c:v>
                </c:pt>
                <c:pt idx="730">
                  <c:v>0.29838709677419412</c:v>
                </c:pt>
                <c:pt idx="731">
                  <c:v>0.29838709677419412</c:v>
                </c:pt>
                <c:pt idx="732">
                  <c:v>0.29838709677419412</c:v>
                </c:pt>
                <c:pt idx="733">
                  <c:v>0.29838709677419412</c:v>
                </c:pt>
                <c:pt idx="734">
                  <c:v>0.29838709677419412</c:v>
                </c:pt>
                <c:pt idx="735">
                  <c:v>0.29838709677419412</c:v>
                </c:pt>
                <c:pt idx="736">
                  <c:v>0.29838709677419412</c:v>
                </c:pt>
                <c:pt idx="737">
                  <c:v>0.29838709677419412</c:v>
                </c:pt>
                <c:pt idx="738">
                  <c:v>0.29838709677419412</c:v>
                </c:pt>
                <c:pt idx="739">
                  <c:v>0.29838709677419412</c:v>
                </c:pt>
                <c:pt idx="740">
                  <c:v>0.29838709677419412</c:v>
                </c:pt>
                <c:pt idx="741">
                  <c:v>0.29838709677419412</c:v>
                </c:pt>
                <c:pt idx="742">
                  <c:v>0.29838709677419412</c:v>
                </c:pt>
                <c:pt idx="743">
                  <c:v>0.29838709677419412</c:v>
                </c:pt>
                <c:pt idx="744">
                  <c:v>0.29838709677419412</c:v>
                </c:pt>
                <c:pt idx="745">
                  <c:v>0.29838709677419412</c:v>
                </c:pt>
                <c:pt idx="746">
                  <c:v>0.29838709677419412</c:v>
                </c:pt>
                <c:pt idx="747">
                  <c:v>0.30645161290322581</c:v>
                </c:pt>
                <c:pt idx="748">
                  <c:v>0.30645161290322581</c:v>
                </c:pt>
                <c:pt idx="749">
                  <c:v>0.30645161290322581</c:v>
                </c:pt>
                <c:pt idx="750">
                  <c:v>0.30645161290322581</c:v>
                </c:pt>
                <c:pt idx="751">
                  <c:v>0.30645161290322581</c:v>
                </c:pt>
                <c:pt idx="752">
                  <c:v>0.30645161290322581</c:v>
                </c:pt>
                <c:pt idx="753">
                  <c:v>0.30645161290322581</c:v>
                </c:pt>
                <c:pt idx="754">
                  <c:v>0.30645161290322581</c:v>
                </c:pt>
                <c:pt idx="755">
                  <c:v>0.30645161290322581</c:v>
                </c:pt>
                <c:pt idx="756">
                  <c:v>0.30645161290322581</c:v>
                </c:pt>
                <c:pt idx="757">
                  <c:v>0.30645161290322581</c:v>
                </c:pt>
                <c:pt idx="758">
                  <c:v>0.30645161290322581</c:v>
                </c:pt>
                <c:pt idx="759">
                  <c:v>0.30645161290322581</c:v>
                </c:pt>
                <c:pt idx="760">
                  <c:v>0.30645161290322581</c:v>
                </c:pt>
                <c:pt idx="761">
                  <c:v>0.30645161290322581</c:v>
                </c:pt>
                <c:pt idx="762">
                  <c:v>0.30645161290322581</c:v>
                </c:pt>
                <c:pt idx="763">
                  <c:v>0.30645161290322581</c:v>
                </c:pt>
                <c:pt idx="764">
                  <c:v>0.30645161290322581</c:v>
                </c:pt>
                <c:pt idx="765">
                  <c:v>0.30645161290322581</c:v>
                </c:pt>
                <c:pt idx="766">
                  <c:v>0.30645161290322581</c:v>
                </c:pt>
                <c:pt idx="767">
                  <c:v>0.31451612903225912</c:v>
                </c:pt>
                <c:pt idx="768">
                  <c:v>0.31451612903225912</c:v>
                </c:pt>
                <c:pt idx="769">
                  <c:v>0.31451612903225912</c:v>
                </c:pt>
                <c:pt idx="770">
                  <c:v>0.31451612903225912</c:v>
                </c:pt>
                <c:pt idx="771">
                  <c:v>0.32258064516129098</c:v>
                </c:pt>
                <c:pt idx="772">
                  <c:v>0.32258064516129098</c:v>
                </c:pt>
                <c:pt idx="773">
                  <c:v>0.32258064516129098</c:v>
                </c:pt>
                <c:pt idx="774">
                  <c:v>0.32258064516129098</c:v>
                </c:pt>
                <c:pt idx="775">
                  <c:v>0.32258064516129098</c:v>
                </c:pt>
                <c:pt idx="776">
                  <c:v>0.32258064516129098</c:v>
                </c:pt>
                <c:pt idx="777">
                  <c:v>0.32258064516129098</c:v>
                </c:pt>
                <c:pt idx="778">
                  <c:v>0.32258064516129098</c:v>
                </c:pt>
                <c:pt idx="779">
                  <c:v>0.32258064516129098</c:v>
                </c:pt>
                <c:pt idx="780">
                  <c:v>0.33064516129032312</c:v>
                </c:pt>
                <c:pt idx="781">
                  <c:v>0.33064516129032312</c:v>
                </c:pt>
                <c:pt idx="782">
                  <c:v>0.33064516129032312</c:v>
                </c:pt>
                <c:pt idx="783">
                  <c:v>0.33064516129032312</c:v>
                </c:pt>
                <c:pt idx="784">
                  <c:v>0.33064516129032312</c:v>
                </c:pt>
                <c:pt idx="785">
                  <c:v>0.33064516129032312</c:v>
                </c:pt>
                <c:pt idx="786">
                  <c:v>0.33064516129032312</c:v>
                </c:pt>
                <c:pt idx="787">
                  <c:v>0.33064516129032312</c:v>
                </c:pt>
                <c:pt idx="788">
                  <c:v>0.33870967741935565</c:v>
                </c:pt>
                <c:pt idx="789">
                  <c:v>0.33870967741935565</c:v>
                </c:pt>
                <c:pt idx="790">
                  <c:v>0.33870967741935565</c:v>
                </c:pt>
                <c:pt idx="791">
                  <c:v>0.33870967741935565</c:v>
                </c:pt>
                <c:pt idx="792">
                  <c:v>0.33870967741935565</c:v>
                </c:pt>
                <c:pt idx="793">
                  <c:v>0.33870967741935565</c:v>
                </c:pt>
                <c:pt idx="794">
                  <c:v>0.33870967741935565</c:v>
                </c:pt>
                <c:pt idx="795">
                  <c:v>0.33870967741935565</c:v>
                </c:pt>
                <c:pt idx="796">
                  <c:v>0.33870967741935565</c:v>
                </c:pt>
                <c:pt idx="797">
                  <c:v>0.33870967741935565</c:v>
                </c:pt>
                <c:pt idx="798">
                  <c:v>0.33870967741935565</c:v>
                </c:pt>
                <c:pt idx="799">
                  <c:v>0.33870967741935565</c:v>
                </c:pt>
                <c:pt idx="800">
                  <c:v>0.33870967741935565</c:v>
                </c:pt>
                <c:pt idx="801">
                  <c:v>0.33870967741935565</c:v>
                </c:pt>
                <c:pt idx="802">
                  <c:v>0.33870967741935565</c:v>
                </c:pt>
                <c:pt idx="803">
                  <c:v>0.33870967741935565</c:v>
                </c:pt>
                <c:pt idx="804">
                  <c:v>0.33870967741935565</c:v>
                </c:pt>
                <c:pt idx="805">
                  <c:v>0.33870967741935565</c:v>
                </c:pt>
                <c:pt idx="806">
                  <c:v>0.33870967741935565</c:v>
                </c:pt>
                <c:pt idx="807">
                  <c:v>0.33870967741935565</c:v>
                </c:pt>
                <c:pt idx="808">
                  <c:v>0.33870967741935565</c:v>
                </c:pt>
                <c:pt idx="809">
                  <c:v>0.34677419354838712</c:v>
                </c:pt>
                <c:pt idx="810">
                  <c:v>0.34677419354838712</c:v>
                </c:pt>
                <c:pt idx="811">
                  <c:v>0.34677419354838712</c:v>
                </c:pt>
                <c:pt idx="812">
                  <c:v>0.34677419354838712</c:v>
                </c:pt>
                <c:pt idx="813">
                  <c:v>0.34677419354838712</c:v>
                </c:pt>
                <c:pt idx="814">
                  <c:v>0.34677419354838712</c:v>
                </c:pt>
                <c:pt idx="815">
                  <c:v>0.34677419354838712</c:v>
                </c:pt>
                <c:pt idx="816">
                  <c:v>0.34677419354838712</c:v>
                </c:pt>
                <c:pt idx="817">
                  <c:v>0.34677419354838712</c:v>
                </c:pt>
                <c:pt idx="818">
                  <c:v>0.34677419354838712</c:v>
                </c:pt>
                <c:pt idx="819">
                  <c:v>0.34677419354838712</c:v>
                </c:pt>
                <c:pt idx="820">
                  <c:v>0.34677419354838712</c:v>
                </c:pt>
                <c:pt idx="821">
                  <c:v>0.34677419354838712</c:v>
                </c:pt>
                <c:pt idx="822">
                  <c:v>0.34677419354838712</c:v>
                </c:pt>
                <c:pt idx="823">
                  <c:v>0.35483870967742026</c:v>
                </c:pt>
                <c:pt idx="824">
                  <c:v>0.35483870967742026</c:v>
                </c:pt>
                <c:pt idx="825">
                  <c:v>0.35483870967742026</c:v>
                </c:pt>
                <c:pt idx="826">
                  <c:v>0.35483870967742026</c:v>
                </c:pt>
                <c:pt idx="827">
                  <c:v>0.35483870967742026</c:v>
                </c:pt>
                <c:pt idx="828">
                  <c:v>0.35483870967742026</c:v>
                </c:pt>
                <c:pt idx="829">
                  <c:v>0.35483870967742026</c:v>
                </c:pt>
                <c:pt idx="830">
                  <c:v>0.35483870967742026</c:v>
                </c:pt>
                <c:pt idx="831">
                  <c:v>0.35483870967742026</c:v>
                </c:pt>
                <c:pt idx="832">
                  <c:v>0.36290322580645218</c:v>
                </c:pt>
                <c:pt idx="833">
                  <c:v>0.36290322580645218</c:v>
                </c:pt>
                <c:pt idx="834">
                  <c:v>0.36290322580645218</c:v>
                </c:pt>
                <c:pt idx="835">
                  <c:v>0.36290322580645218</c:v>
                </c:pt>
                <c:pt idx="836">
                  <c:v>0.36290322580645218</c:v>
                </c:pt>
                <c:pt idx="837">
                  <c:v>0.36290322580645218</c:v>
                </c:pt>
                <c:pt idx="838">
                  <c:v>0.36290322580645218</c:v>
                </c:pt>
                <c:pt idx="839">
                  <c:v>0.36290322580645218</c:v>
                </c:pt>
                <c:pt idx="840">
                  <c:v>0.36290322580645218</c:v>
                </c:pt>
                <c:pt idx="841">
                  <c:v>0.36290322580645218</c:v>
                </c:pt>
                <c:pt idx="842">
                  <c:v>0.36290322580645218</c:v>
                </c:pt>
                <c:pt idx="843">
                  <c:v>0.37096774193548476</c:v>
                </c:pt>
                <c:pt idx="844">
                  <c:v>0.37096774193548476</c:v>
                </c:pt>
                <c:pt idx="845">
                  <c:v>0.37096774193548476</c:v>
                </c:pt>
                <c:pt idx="846">
                  <c:v>0.37096774193548476</c:v>
                </c:pt>
                <c:pt idx="847">
                  <c:v>0.37096774193548476</c:v>
                </c:pt>
                <c:pt idx="848">
                  <c:v>0.37096774193548476</c:v>
                </c:pt>
                <c:pt idx="849">
                  <c:v>0.37096774193548476</c:v>
                </c:pt>
                <c:pt idx="850">
                  <c:v>0.37096774193548476</c:v>
                </c:pt>
                <c:pt idx="851">
                  <c:v>0.37096774193548476</c:v>
                </c:pt>
                <c:pt idx="852">
                  <c:v>0.37096774193548476</c:v>
                </c:pt>
                <c:pt idx="853">
                  <c:v>0.37096774193548476</c:v>
                </c:pt>
                <c:pt idx="854">
                  <c:v>0.37096774193548476</c:v>
                </c:pt>
                <c:pt idx="855">
                  <c:v>0.37096774193548476</c:v>
                </c:pt>
                <c:pt idx="856">
                  <c:v>0.37096774193548476</c:v>
                </c:pt>
                <c:pt idx="857">
                  <c:v>0.37096774193548476</c:v>
                </c:pt>
                <c:pt idx="858">
                  <c:v>0.37096774193548476</c:v>
                </c:pt>
                <c:pt idx="859">
                  <c:v>0.37903225806451618</c:v>
                </c:pt>
                <c:pt idx="860">
                  <c:v>0.37903225806451618</c:v>
                </c:pt>
                <c:pt idx="861">
                  <c:v>0.37903225806451618</c:v>
                </c:pt>
                <c:pt idx="862">
                  <c:v>0.37903225806451618</c:v>
                </c:pt>
                <c:pt idx="863">
                  <c:v>0.37903225806451618</c:v>
                </c:pt>
                <c:pt idx="864">
                  <c:v>0.37903225806451618</c:v>
                </c:pt>
                <c:pt idx="865">
                  <c:v>0.37903225806451618</c:v>
                </c:pt>
                <c:pt idx="866">
                  <c:v>0.37903225806451618</c:v>
                </c:pt>
                <c:pt idx="867">
                  <c:v>0.37903225806451618</c:v>
                </c:pt>
                <c:pt idx="868">
                  <c:v>0.37903225806451618</c:v>
                </c:pt>
                <c:pt idx="869">
                  <c:v>0.37903225806451618</c:v>
                </c:pt>
                <c:pt idx="870">
                  <c:v>0.37903225806451618</c:v>
                </c:pt>
                <c:pt idx="871">
                  <c:v>0.37903225806451618</c:v>
                </c:pt>
                <c:pt idx="872">
                  <c:v>0.37903225806451618</c:v>
                </c:pt>
                <c:pt idx="873">
                  <c:v>0.37903225806451618</c:v>
                </c:pt>
                <c:pt idx="874">
                  <c:v>0.37903225806451618</c:v>
                </c:pt>
                <c:pt idx="875">
                  <c:v>0.37903225806451618</c:v>
                </c:pt>
                <c:pt idx="876">
                  <c:v>0.37903225806451618</c:v>
                </c:pt>
                <c:pt idx="877">
                  <c:v>0.37903225806451618</c:v>
                </c:pt>
                <c:pt idx="878">
                  <c:v>0.37903225806451618</c:v>
                </c:pt>
                <c:pt idx="879">
                  <c:v>0.37903225806451618</c:v>
                </c:pt>
                <c:pt idx="880">
                  <c:v>0.37903225806451618</c:v>
                </c:pt>
                <c:pt idx="881">
                  <c:v>0.37903225806451618</c:v>
                </c:pt>
                <c:pt idx="882">
                  <c:v>0.38709677419354926</c:v>
                </c:pt>
                <c:pt idx="883">
                  <c:v>0.39516129032258135</c:v>
                </c:pt>
                <c:pt idx="884">
                  <c:v>0.39516129032258135</c:v>
                </c:pt>
                <c:pt idx="885">
                  <c:v>0.39516129032258135</c:v>
                </c:pt>
                <c:pt idx="886">
                  <c:v>0.39516129032258135</c:v>
                </c:pt>
                <c:pt idx="887">
                  <c:v>0.40322580645161277</c:v>
                </c:pt>
                <c:pt idx="888">
                  <c:v>0.40322580645161277</c:v>
                </c:pt>
                <c:pt idx="889">
                  <c:v>0.40322580645161277</c:v>
                </c:pt>
                <c:pt idx="890">
                  <c:v>0.40322580645161277</c:v>
                </c:pt>
                <c:pt idx="891">
                  <c:v>0.40322580645161277</c:v>
                </c:pt>
                <c:pt idx="892">
                  <c:v>0.40322580645161277</c:v>
                </c:pt>
                <c:pt idx="893">
                  <c:v>0.40322580645161277</c:v>
                </c:pt>
                <c:pt idx="894">
                  <c:v>0.40322580645161277</c:v>
                </c:pt>
                <c:pt idx="895">
                  <c:v>0.40322580645161277</c:v>
                </c:pt>
                <c:pt idx="896">
                  <c:v>0.40322580645161277</c:v>
                </c:pt>
                <c:pt idx="897">
                  <c:v>0.40322580645161277</c:v>
                </c:pt>
                <c:pt idx="898">
                  <c:v>0.40322580645161277</c:v>
                </c:pt>
                <c:pt idx="899">
                  <c:v>0.40322580645161277</c:v>
                </c:pt>
                <c:pt idx="900">
                  <c:v>0.40322580645161277</c:v>
                </c:pt>
                <c:pt idx="901">
                  <c:v>0.41129032258064518</c:v>
                </c:pt>
                <c:pt idx="902">
                  <c:v>0.41129032258064518</c:v>
                </c:pt>
                <c:pt idx="903">
                  <c:v>0.41129032258064518</c:v>
                </c:pt>
                <c:pt idx="904">
                  <c:v>0.41129032258064518</c:v>
                </c:pt>
                <c:pt idx="905">
                  <c:v>0.41129032258064518</c:v>
                </c:pt>
                <c:pt idx="906">
                  <c:v>0.41129032258064518</c:v>
                </c:pt>
                <c:pt idx="907">
                  <c:v>0.41129032258064518</c:v>
                </c:pt>
                <c:pt idx="908">
                  <c:v>0.41129032258064518</c:v>
                </c:pt>
                <c:pt idx="909">
                  <c:v>0.41129032258064518</c:v>
                </c:pt>
                <c:pt idx="910">
                  <c:v>0.41129032258064518</c:v>
                </c:pt>
                <c:pt idx="911">
                  <c:v>0.41129032258064518</c:v>
                </c:pt>
                <c:pt idx="912">
                  <c:v>0.41935483870967838</c:v>
                </c:pt>
                <c:pt idx="913">
                  <c:v>0.4274193548387098</c:v>
                </c:pt>
                <c:pt idx="914">
                  <c:v>0.4274193548387098</c:v>
                </c:pt>
                <c:pt idx="915">
                  <c:v>0.4274193548387098</c:v>
                </c:pt>
                <c:pt idx="916">
                  <c:v>0.4274193548387098</c:v>
                </c:pt>
                <c:pt idx="917">
                  <c:v>0.4274193548387098</c:v>
                </c:pt>
                <c:pt idx="918">
                  <c:v>0.4274193548387098</c:v>
                </c:pt>
                <c:pt idx="919">
                  <c:v>0.43548387096774344</c:v>
                </c:pt>
                <c:pt idx="920">
                  <c:v>0.43548387096774344</c:v>
                </c:pt>
                <c:pt idx="921">
                  <c:v>0.43548387096774344</c:v>
                </c:pt>
                <c:pt idx="922">
                  <c:v>0.43548387096774344</c:v>
                </c:pt>
                <c:pt idx="923">
                  <c:v>0.43548387096774344</c:v>
                </c:pt>
                <c:pt idx="924">
                  <c:v>0.4435483870967743</c:v>
                </c:pt>
                <c:pt idx="925">
                  <c:v>0.45161290322580738</c:v>
                </c:pt>
                <c:pt idx="926">
                  <c:v>0.45161290322580738</c:v>
                </c:pt>
                <c:pt idx="927">
                  <c:v>0.45161290322580738</c:v>
                </c:pt>
                <c:pt idx="928">
                  <c:v>0.45161290322580738</c:v>
                </c:pt>
                <c:pt idx="929">
                  <c:v>0.45161290322580738</c:v>
                </c:pt>
                <c:pt idx="930">
                  <c:v>0.45161290322580738</c:v>
                </c:pt>
                <c:pt idx="931">
                  <c:v>0.45967741935483936</c:v>
                </c:pt>
                <c:pt idx="932">
                  <c:v>0.45967741935483936</c:v>
                </c:pt>
                <c:pt idx="933">
                  <c:v>0.45967741935483936</c:v>
                </c:pt>
                <c:pt idx="934">
                  <c:v>0.45967741935483936</c:v>
                </c:pt>
                <c:pt idx="935">
                  <c:v>0.45967741935483936</c:v>
                </c:pt>
                <c:pt idx="936">
                  <c:v>0.46774193548387094</c:v>
                </c:pt>
                <c:pt idx="937">
                  <c:v>0.46774193548387094</c:v>
                </c:pt>
                <c:pt idx="938">
                  <c:v>0.46774193548387094</c:v>
                </c:pt>
                <c:pt idx="939">
                  <c:v>0.46774193548387094</c:v>
                </c:pt>
                <c:pt idx="940">
                  <c:v>0.46774193548387094</c:v>
                </c:pt>
                <c:pt idx="941">
                  <c:v>0.46774193548387094</c:v>
                </c:pt>
                <c:pt idx="942">
                  <c:v>0.46774193548387094</c:v>
                </c:pt>
                <c:pt idx="943">
                  <c:v>0.46774193548387094</c:v>
                </c:pt>
                <c:pt idx="944">
                  <c:v>0.46774193548387094</c:v>
                </c:pt>
                <c:pt idx="945">
                  <c:v>0.46774193548387094</c:v>
                </c:pt>
                <c:pt idx="946">
                  <c:v>0.46774193548387094</c:v>
                </c:pt>
                <c:pt idx="947">
                  <c:v>0.46774193548387094</c:v>
                </c:pt>
                <c:pt idx="948">
                  <c:v>0.46774193548387094</c:v>
                </c:pt>
                <c:pt idx="949">
                  <c:v>0.47580645161290391</c:v>
                </c:pt>
                <c:pt idx="950">
                  <c:v>0.47580645161290391</c:v>
                </c:pt>
                <c:pt idx="951">
                  <c:v>0.47580645161290391</c:v>
                </c:pt>
                <c:pt idx="952">
                  <c:v>0.47580645161290391</c:v>
                </c:pt>
                <c:pt idx="953">
                  <c:v>0.47580645161290391</c:v>
                </c:pt>
                <c:pt idx="954">
                  <c:v>0.4838709677419365</c:v>
                </c:pt>
                <c:pt idx="955">
                  <c:v>0.4838709677419365</c:v>
                </c:pt>
                <c:pt idx="956">
                  <c:v>0.4838709677419365</c:v>
                </c:pt>
                <c:pt idx="957">
                  <c:v>0.49193548387096847</c:v>
                </c:pt>
                <c:pt idx="958">
                  <c:v>0.49193548387096847</c:v>
                </c:pt>
                <c:pt idx="959">
                  <c:v>0.49193548387096847</c:v>
                </c:pt>
                <c:pt idx="960">
                  <c:v>0.49193548387096847</c:v>
                </c:pt>
                <c:pt idx="961">
                  <c:v>0.49193548387096847</c:v>
                </c:pt>
                <c:pt idx="962">
                  <c:v>0.49193548387096847</c:v>
                </c:pt>
                <c:pt idx="963">
                  <c:v>0.49193548387096847</c:v>
                </c:pt>
                <c:pt idx="964">
                  <c:v>0.49193548387096847</c:v>
                </c:pt>
                <c:pt idx="965">
                  <c:v>0.49193548387096847</c:v>
                </c:pt>
                <c:pt idx="966">
                  <c:v>0.49193548387096847</c:v>
                </c:pt>
                <c:pt idx="967">
                  <c:v>0.49193548387096847</c:v>
                </c:pt>
                <c:pt idx="968">
                  <c:v>0.49193548387096847</c:v>
                </c:pt>
                <c:pt idx="969">
                  <c:v>0.5</c:v>
                </c:pt>
                <c:pt idx="970">
                  <c:v>0.5</c:v>
                </c:pt>
                <c:pt idx="971">
                  <c:v>0.5</c:v>
                </c:pt>
                <c:pt idx="972">
                  <c:v>0.5</c:v>
                </c:pt>
                <c:pt idx="973">
                  <c:v>0.5</c:v>
                </c:pt>
                <c:pt idx="974">
                  <c:v>0.5</c:v>
                </c:pt>
                <c:pt idx="975">
                  <c:v>0.5</c:v>
                </c:pt>
                <c:pt idx="976">
                  <c:v>0.5</c:v>
                </c:pt>
                <c:pt idx="977">
                  <c:v>0.5</c:v>
                </c:pt>
                <c:pt idx="978">
                  <c:v>0.5</c:v>
                </c:pt>
                <c:pt idx="979">
                  <c:v>0.5</c:v>
                </c:pt>
                <c:pt idx="980">
                  <c:v>0.5</c:v>
                </c:pt>
                <c:pt idx="981">
                  <c:v>0.5</c:v>
                </c:pt>
                <c:pt idx="982">
                  <c:v>0.5</c:v>
                </c:pt>
                <c:pt idx="983">
                  <c:v>0.5</c:v>
                </c:pt>
                <c:pt idx="984">
                  <c:v>0.50806451612903225</c:v>
                </c:pt>
                <c:pt idx="985">
                  <c:v>0.50806451612903225</c:v>
                </c:pt>
                <c:pt idx="986">
                  <c:v>0.50806451612903225</c:v>
                </c:pt>
                <c:pt idx="987">
                  <c:v>0.51612903225806595</c:v>
                </c:pt>
                <c:pt idx="988">
                  <c:v>0.51612903225806595</c:v>
                </c:pt>
                <c:pt idx="989">
                  <c:v>0.51612903225806595</c:v>
                </c:pt>
                <c:pt idx="990">
                  <c:v>0.52419354838709653</c:v>
                </c:pt>
                <c:pt idx="991">
                  <c:v>0.532258064516129</c:v>
                </c:pt>
                <c:pt idx="992">
                  <c:v>0.532258064516129</c:v>
                </c:pt>
                <c:pt idx="993">
                  <c:v>0.532258064516129</c:v>
                </c:pt>
                <c:pt idx="994">
                  <c:v>0.532258064516129</c:v>
                </c:pt>
                <c:pt idx="995">
                  <c:v>0.532258064516129</c:v>
                </c:pt>
                <c:pt idx="996">
                  <c:v>0.532258064516129</c:v>
                </c:pt>
                <c:pt idx="997">
                  <c:v>0.532258064516129</c:v>
                </c:pt>
                <c:pt idx="998">
                  <c:v>0.532258064516129</c:v>
                </c:pt>
                <c:pt idx="999">
                  <c:v>0.532258064516129</c:v>
                </c:pt>
                <c:pt idx="1000">
                  <c:v>0.532258064516129</c:v>
                </c:pt>
                <c:pt idx="1001">
                  <c:v>0.532258064516129</c:v>
                </c:pt>
                <c:pt idx="1002">
                  <c:v>0.532258064516129</c:v>
                </c:pt>
                <c:pt idx="1003">
                  <c:v>0.532258064516129</c:v>
                </c:pt>
                <c:pt idx="1004">
                  <c:v>0.532258064516129</c:v>
                </c:pt>
                <c:pt idx="1005">
                  <c:v>0.532258064516129</c:v>
                </c:pt>
                <c:pt idx="1006">
                  <c:v>0.532258064516129</c:v>
                </c:pt>
                <c:pt idx="1007">
                  <c:v>0.532258064516129</c:v>
                </c:pt>
                <c:pt idx="1008">
                  <c:v>0.532258064516129</c:v>
                </c:pt>
                <c:pt idx="1009">
                  <c:v>0.532258064516129</c:v>
                </c:pt>
                <c:pt idx="1010">
                  <c:v>0.54032258064516059</c:v>
                </c:pt>
                <c:pt idx="1011">
                  <c:v>0.54032258064516059</c:v>
                </c:pt>
                <c:pt idx="1012">
                  <c:v>0.54032258064516059</c:v>
                </c:pt>
                <c:pt idx="1013">
                  <c:v>0.54032258064516059</c:v>
                </c:pt>
                <c:pt idx="1014">
                  <c:v>0.54032258064516059</c:v>
                </c:pt>
                <c:pt idx="1015">
                  <c:v>0.54032258064516059</c:v>
                </c:pt>
                <c:pt idx="1016">
                  <c:v>0.54032258064516059</c:v>
                </c:pt>
                <c:pt idx="1017">
                  <c:v>0.54838709677419362</c:v>
                </c:pt>
                <c:pt idx="1018">
                  <c:v>0.54838709677419362</c:v>
                </c:pt>
                <c:pt idx="1019">
                  <c:v>0.54838709677419362</c:v>
                </c:pt>
                <c:pt idx="1020">
                  <c:v>0.55645161290322664</c:v>
                </c:pt>
                <c:pt idx="1021">
                  <c:v>0.55645161290322664</c:v>
                </c:pt>
                <c:pt idx="1022">
                  <c:v>0.56451612903225512</c:v>
                </c:pt>
                <c:pt idx="1023">
                  <c:v>0.56451612903225512</c:v>
                </c:pt>
                <c:pt idx="1024">
                  <c:v>0.57258064516129037</c:v>
                </c:pt>
                <c:pt idx="1025">
                  <c:v>0.58064516129032251</c:v>
                </c:pt>
                <c:pt idx="1026">
                  <c:v>0.58870967741935565</c:v>
                </c:pt>
                <c:pt idx="1027">
                  <c:v>0.58870967741935565</c:v>
                </c:pt>
                <c:pt idx="1028">
                  <c:v>0.59677419354838823</c:v>
                </c:pt>
                <c:pt idx="1029">
                  <c:v>0.59677419354838823</c:v>
                </c:pt>
                <c:pt idx="1030">
                  <c:v>0.59677419354838823</c:v>
                </c:pt>
                <c:pt idx="1031">
                  <c:v>0.59677419354838823</c:v>
                </c:pt>
                <c:pt idx="1032">
                  <c:v>0.59677419354838823</c:v>
                </c:pt>
                <c:pt idx="1033">
                  <c:v>0.59677419354838823</c:v>
                </c:pt>
                <c:pt idx="1034">
                  <c:v>0.59677419354838823</c:v>
                </c:pt>
                <c:pt idx="1035">
                  <c:v>0.60483870967741971</c:v>
                </c:pt>
                <c:pt idx="1036">
                  <c:v>0.60483870967741971</c:v>
                </c:pt>
                <c:pt idx="1037">
                  <c:v>0.60483870967741971</c:v>
                </c:pt>
                <c:pt idx="1038">
                  <c:v>0.60483870967741971</c:v>
                </c:pt>
                <c:pt idx="1039">
                  <c:v>0.61290322580645151</c:v>
                </c:pt>
                <c:pt idx="1040">
                  <c:v>0.61290322580645151</c:v>
                </c:pt>
                <c:pt idx="1041">
                  <c:v>0.62096774193548387</c:v>
                </c:pt>
                <c:pt idx="1042">
                  <c:v>0.62096774193548387</c:v>
                </c:pt>
                <c:pt idx="1043">
                  <c:v>0.62096774193548387</c:v>
                </c:pt>
                <c:pt idx="1044">
                  <c:v>0.62096774193548387</c:v>
                </c:pt>
                <c:pt idx="1045">
                  <c:v>0.62096774193548387</c:v>
                </c:pt>
                <c:pt idx="1046">
                  <c:v>0.62096774193548387</c:v>
                </c:pt>
                <c:pt idx="1047">
                  <c:v>0.62903225806451724</c:v>
                </c:pt>
                <c:pt idx="1048">
                  <c:v>0.62903225806451724</c:v>
                </c:pt>
                <c:pt idx="1049">
                  <c:v>0.62903225806451724</c:v>
                </c:pt>
                <c:pt idx="1050">
                  <c:v>0.62903225806451724</c:v>
                </c:pt>
                <c:pt idx="1051">
                  <c:v>0.62903225806451724</c:v>
                </c:pt>
                <c:pt idx="1052">
                  <c:v>0.62903225806451724</c:v>
                </c:pt>
                <c:pt idx="1053">
                  <c:v>0.62903225806451724</c:v>
                </c:pt>
                <c:pt idx="1054">
                  <c:v>0.62903225806451724</c:v>
                </c:pt>
                <c:pt idx="1055">
                  <c:v>0.62903225806451724</c:v>
                </c:pt>
                <c:pt idx="1056">
                  <c:v>0.62903225806451724</c:v>
                </c:pt>
                <c:pt idx="1057">
                  <c:v>0.62903225806451724</c:v>
                </c:pt>
                <c:pt idx="1058">
                  <c:v>0.62903225806451724</c:v>
                </c:pt>
                <c:pt idx="1059">
                  <c:v>0.62903225806451724</c:v>
                </c:pt>
                <c:pt idx="1060">
                  <c:v>0.63709677419354971</c:v>
                </c:pt>
                <c:pt idx="1061">
                  <c:v>0.64516129032258196</c:v>
                </c:pt>
                <c:pt idx="1062">
                  <c:v>0.65322580645161477</c:v>
                </c:pt>
                <c:pt idx="1063">
                  <c:v>0.66129032258064624</c:v>
                </c:pt>
                <c:pt idx="1064">
                  <c:v>0.66935483870967871</c:v>
                </c:pt>
                <c:pt idx="1065">
                  <c:v>0.66935483870967871</c:v>
                </c:pt>
                <c:pt idx="1066">
                  <c:v>0.66935483870967871</c:v>
                </c:pt>
                <c:pt idx="1067">
                  <c:v>0.67741935483870963</c:v>
                </c:pt>
                <c:pt idx="1068">
                  <c:v>0.67741935483870963</c:v>
                </c:pt>
                <c:pt idx="1069">
                  <c:v>0.67741935483870963</c:v>
                </c:pt>
                <c:pt idx="1070">
                  <c:v>0.67741935483870963</c:v>
                </c:pt>
                <c:pt idx="1071">
                  <c:v>0.68548387096774088</c:v>
                </c:pt>
                <c:pt idx="1072">
                  <c:v>0.68548387096774088</c:v>
                </c:pt>
                <c:pt idx="1073">
                  <c:v>0.68548387096774088</c:v>
                </c:pt>
                <c:pt idx="1074">
                  <c:v>0.68548387096774088</c:v>
                </c:pt>
                <c:pt idx="1075">
                  <c:v>0.68548387096774088</c:v>
                </c:pt>
                <c:pt idx="1076">
                  <c:v>0.68548387096774088</c:v>
                </c:pt>
                <c:pt idx="1077">
                  <c:v>0.68548387096774088</c:v>
                </c:pt>
                <c:pt idx="1078">
                  <c:v>0.69354838709677424</c:v>
                </c:pt>
                <c:pt idx="1079">
                  <c:v>0.69354838709677424</c:v>
                </c:pt>
                <c:pt idx="1080">
                  <c:v>0.69354838709677424</c:v>
                </c:pt>
                <c:pt idx="1081">
                  <c:v>0.69354838709677424</c:v>
                </c:pt>
                <c:pt idx="1082">
                  <c:v>0.69354838709677424</c:v>
                </c:pt>
                <c:pt idx="1083">
                  <c:v>0.69354838709677424</c:v>
                </c:pt>
                <c:pt idx="1084">
                  <c:v>0.69354838709677424</c:v>
                </c:pt>
                <c:pt idx="1085">
                  <c:v>0.69354838709677424</c:v>
                </c:pt>
                <c:pt idx="1086">
                  <c:v>0.70161290322580661</c:v>
                </c:pt>
                <c:pt idx="1087">
                  <c:v>0.70161290322580661</c:v>
                </c:pt>
                <c:pt idx="1088">
                  <c:v>0.70161290322580661</c:v>
                </c:pt>
                <c:pt idx="1089">
                  <c:v>0.70161290322580661</c:v>
                </c:pt>
                <c:pt idx="1090">
                  <c:v>0.70967741935484052</c:v>
                </c:pt>
                <c:pt idx="1091">
                  <c:v>0.70967741935484052</c:v>
                </c:pt>
                <c:pt idx="1092">
                  <c:v>0.70967741935484052</c:v>
                </c:pt>
                <c:pt idx="1093">
                  <c:v>0.70967741935484052</c:v>
                </c:pt>
                <c:pt idx="1094">
                  <c:v>0.70967741935484052</c:v>
                </c:pt>
                <c:pt idx="1095">
                  <c:v>0.70967741935484052</c:v>
                </c:pt>
                <c:pt idx="1096">
                  <c:v>0.70967741935484052</c:v>
                </c:pt>
                <c:pt idx="1097">
                  <c:v>0.70967741935484052</c:v>
                </c:pt>
                <c:pt idx="1098">
                  <c:v>0.70967741935484052</c:v>
                </c:pt>
                <c:pt idx="1099">
                  <c:v>0.70967741935484052</c:v>
                </c:pt>
                <c:pt idx="1100">
                  <c:v>0.70967741935484052</c:v>
                </c:pt>
                <c:pt idx="1101">
                  <c:v>0.71774193548387399</c:v>
                </c:pt>
                <c:pt idx="1102">
                  <c:v>0.72580645161290325</c:v>
                </c:pt>
                <c:pt idx="1103">
                  <c:v>0.72580645161290325</c:v>
                </c:pt>
                <c:pt idx="1104">
                  <c:v>0.72580645161290325</c:v>
                </c:pt>
                <c:pt idx="1105">
                  <c:v>0.7338709677419355</c:v>
                </c:pt>
                <c:pt idx="1106">
                  <c:v>0.7338709677419355</c:v>
                </c:pt>
                <c:pt idx="1107">
                  <c:v>0.7338709677419355</c:v>
                </c:pt>
                <c:pt idx="1108">
                  <c:v>0.7338709677419355</c:v>
                </c:pt>
                <c:pt idx="1109">
                  <c:v>0.7338709677419355</c:v>
                </c:pt>
                <c:pt idx="1110">
                  <c:v>0.7338709677419355</c:v>
                </c:pt>
                <c:pt idx="1111">
                  <c:v>0.7338709677419355</c:v>
                </c:pt>
                <c:pt idx="1112">
                  <c:v>0.7338709677419355</c:v>
                </c:pt>
                <c:pt idx="1113">
                  <c:v>0.7338709677419355</c:v>
                </c:pt>
                <c:pt idx="1114">
                  <c:v>0.74193548387096753</c:v>
                </c:pt>
                <c:pt idx="1115">
                  <c:v>0.74193548387096753</c:v>
                </c:pt>
                <c:pt idx="1116">
                  <c:v>0.75000000000000111</c:v>
                </c:pt>
                <c:pt idx="1117">
                  <c:v>0.75000000000000111</c:v>
                </c:pt>
                <c:pt idx="1118">
                  <c:v>0.75000000000000111</c:v>
                </c:pt>
                <c:pt idx="1119">
                  <c:v>0.75806451612903358</c:v>
                </c:pt>
                <c:pt idx="1120">
                  <c:v>0.75806451612903358</c:v>
                </c:pt>
                <c:pt idx="1121">
                  <c:v>0.75806451612903358</c:v>
                </c:pt>
                <c:pt idx="1122">
                  <c:v>0.75806451612903358</c:v>
                </c:pt>
                <c:pt idx="1123">
                  <c:v>0.75806451612903358</c:v>
                </c:pt>
                <c:pt idx="1124">
                  <c:v>0.75806451612903358</c:v>
                </c:pt>
                <c:pt idx="1125">
                  <c:v>0.75806451612903358</c:v>
                </c:pt>
                <c:pt idx="1126">
                  <c:v>0.75806451612903358</c:v>
                </c:pt>
                <c:pt idx="1127">
                  <c:v>0.75806451612903358</c:v>
                </c:pt>
                <c:pt idx="1128">
                  <c:v>0.75806451612903358</c:v>
                </c:pt>
                <c:pt idx="1129">
                  <c:v>0.76612903225806706</c:v>
                </c:pt>
                <c:pt idx="1130">
                  <c:v>0.76612903225806706</c:v>
                </c:pt>
                <c:pt idx="1131">
                  <c:v>0.76612903225806706</c:v>
                </c:pt>
                <c:pt idx="1132">
                  <c:v>0.76612903225806706</c:v>
                </c:pt>
                <c:pt idx="1133">
                  <c:v>0.76612903225806706</c:v>
                </c:pt>
                <c:pt idx="1134">
                  <c:v>0.76612903225806706</c:v>
                </c:pt>
                <c:pt idx="1135">
                  <c:v>0.76612903225806706</c:v>
                </c:pt>
                <c:pt idx="1136">
                  <c:v>0.76612903225806706</c:v>
                </c:pt>
                <c:pt idx="1137">
                  <c:v>0.76612903225806706</c:v>
                </c:pt>
                <c:pt idx="1138">
                  <c:v>0.76612903225806706</c:v>
                </c:pt>
                <c:pt idx="1139">
                  <c:v>0.77419354838709675</c:v>
                </c:pt>
                <c:pt idx="1140">
                  <c:v>0.77419354838709675</c:v>
                </c:pt>
                <c:pt idx="1141">
                  <c:v>0.77419354838709675</c:v>
                </c:pt>
                <c:pt idx="1142">
                  <c:v>0.782258064516129</c:v>
                </c:pt>
                <c:pt idx="1143">
                  <c:v>0.79032258064516059</c:v>
                </c:pt>
                <c:pt idx="1144">
                  <c:v>0.79032258064516059</c:v>
                </c:pt>
                <c:pt idx="1145">
                  <c:v>0.79032258064516059</c:v>
                </c:pt>
                <c:pt idx="1146">
                  <c:v>0.79838709677419362</c:v>
                </c:pt>
                <c:pt idx="1147">
                  <c:v>0.79838709677419362</c:v>
                </c:pt>
                <c:pt idx="1148">
                  <c:v>0.80645161290322664</c:v>
                </c:pt>
                <c:pt idx="1149">
                  <c:v>0.81451612903225512</c:v>
                </c:pt>
                <c:pt idx="1150">
                  <c:v>0.81451612903225512</c:v>
                </c:pt>
                <c:pt idx="1151">
                  <c:v>0.81451612903225512</c:v>
                </c:pt>
                <c:pt idx="1152">
                  <c:v>0.81451612903225512</c:v>
                </c:pt>
                <c:pt idx="1153">
                  <c:v>0.81451612903225512</c:v>
                </c:pt>
                <c:pt idx="1154">
                  <c:v>0.81451612903225512</c:v>
                </c:pt>
                <c:pt idx="1155">
                  <c:v>0.81451612903225512</c:v>
                </c:pt>
                <c:pt idx="1156">
                  <c:v>0.82258064516129037</c:v>
                </c:pt>
                <c:pt idx="1157">
                  <c:v>0.83064516129032262</c:v>
                </c:pt>
                <c:pt idx="1158">
                  <c:v>0.83870967741935676</c:v>
                </c:pt>
                <c:pt idx="1159">
                  <c:v>0.84677419354838934</c:v>
                </c:pt>
                <c:pt idx="1160">
                  <c:v>0.84677419354838934</c:v>
                </c:pt>
                <c:pt idx="1161">
                  <c:v>0.84677419354838934</c:v>
                </c:pt>
                <c:pt idx="1162">
                  <c:v>0.85483870967741971</c:v>
                </c:pt>
                <c:pt idx="1163">
                  <c:v>0.86290322580645151</c:v>
                </c:pt>
                <c:pt idx="1164">
                  <c:v>0.86290322580645151</c:v>
                </c:pt>
                <c:pt idx="1165">
                  <c:v>0.86290322580645151</c:v>
                </c:pt>
                <c:pt idx="1166">
                  <c:v>0.86290322580645151</c:v>
                </c:pt>
                <c:pt idx="1167">
                  <c:v>0.86290322580645151</c:v>
                </c:pt>
                <c:pt idx="1168">
                  <c:v>0.87096774193548387</c:v>
                </c:pt>
                <c:pt idx="1169">
                  <c:v>0.87096774193548387</c:v>
                </c:pt>
                <c:pt idx="1170">
                  <c:v>0.87096774193548387</c:v>
                </c:pt>
                <c:pt idx="1171">
                  <c:v>0.87096774193548387</c:v>
                </c:pt>
                <c:pt idx="1172">
                  <c:v>0.87096774193548387</c:v>
                </c:pt>
                <c:pt idx="1173">
                  <c:v>0.87903225806451724</c:v>
                </c:pt>
                <c:pt idx="1174">
                  <c:v>0.87903225806451724</c:v>
                </c:pt>
                <c:pt idx="1175">
                  <c:v>0.87903225806451724</c:v>
                </c:pt>
                <c:pt idx="1176">
                  <c:v>0.8870967741935486</c:v>
                </c:pt>
                <c:pt idx="1177">
                  <c:v>0.8870967741935486</c:v>
                </c:pt>
                <c:pt idx="1178">
                  <c:v>0.8870967741935486</c:v>
                </c:pt>
                <c:pt idx="1179">
                  <c:v>0.89516129032258063</c:v>
                </c:pt>
                <c:pt idx="1180">
                  <c:v>0.90322580645161388</c:v>
                </c:pt>
                <c:pt idx="1181">
                  <c:v>0.91129032258064513</c:v>
                </c:pt>
                <c:pt idx="1182">
                  <c:v>0.91129032258064513</c:v>
                </c:pt>
                <c:pt idx="1183">
                  <c:v>0.91129032258064513</c:v>
                </c:pt>
                <c:pt idx="1184">
                  <c:v>0.91129032258064513</c:v>
                </c:pt>
                <c:pt idx="1185">
                  <c:v>0.91129032258064513</c:v>
                </c:pt>
                <c:pt idx="1186">
                  <c:v>0.91129032258064513</c:v>
                </c:pt>
                <c:pt idx="1187">
                  <c:v>0.91129032258064513</c:v>
                </c:pt>
                <c:pt idx="1188">
                  <c:v>0.91129032258064513</c:v>
                </c:pt>
                <c:pt idx="1189">
                  <c:v>0.9193548387096776</c:v>
                </c:pt>
                <c:pt idx="1190">
                  <c:v>0.9193548387096776</c:v>
                </c:pt>
                <c:pt idx="1191">
                  <c:v>0.9193548387096776</c:v>
                </c:pt>
                <c:pt idx="1192">
                  <c:v>0.9193548387096776</c:v>
                </c:pt>
                <c:pt idx="1193">
                  <c:v>0.9193548387096776</c:v>
                </c:pt>
                <c:pt idx="1194">
                  <c:v>0.9193548387096776</c:v>
                </c:pt>
                <c:pt idx="1195">
                  <c:v>0.9193548387096776</c:v>
                </c:pt>
                <c:pt idx="1196">
                  <c:v>0.9193548387096776</c:v>
                </c:pt>
                <c:pt idx="1197">
                  <c:v>0.92741935483870952</c:v>
                </c:pt>
                <c:pt idx="1198">
                  <c:v>0.93548387096774088</c:v>
                </c:pt>
                <c:pt idx="1199">
                  <c:v>0.94354838709677424</c:v>
                </c:pt>
                <c:pt idx="1200">
                  <c:v>0.95161290322580661</c:v>
                </c:pt>
                <c:pt idx="1201">
                  <c:v>0.95161290322580661</c:v>
                </c:pt>
                <c:pt idx="1202">
                  <c:v>0.95161290322580661</c:v>
                </c:pt>
                <c:pt idx="1203">
                  <c:v>0.95967741935484052</c:v>
                </c:pt>
                <c:pt idx="1204">
                  <c:v>0.95967741935484052</c:v>
                </c:pt>
                <c:pt idx="1205">
                  <c:v>0.95967741935484052</c:v>
                </c:pt>
                <c:pt idx="1206">
                  <c:v>0.95967741935484052</c:v>
                </c:pt>
                <c:pt idx="1207">
                  <c:v>0.96774193548387399</c:v>
                </c:pt>
                <c:pt idx="1208">
                  <c:v>0.96774193548387399</c:v>
                </c:pt>
                <c:pt idx="1209">
                  <c:v>0.97580645161290325</c:v>
                </c:pt>
                <c:pt idx="1210">
                  <c:v>0.98387096774193417</c:v>
                </c:pt>
                <c:pt idx="1211">
                  <c:v>0.98387096774193417</c:v>
                </c:pt>
                <c:pt idx="1212">
                  <c:v>0.99193548387096653</c:v>
                </c:pt>
                <c:pt idx="1213">
                  <c:v>1</c:v>
                </c:pt>
              </c:numCache>
            </c:numRef>
          </c:xVal>
          <c:yVal>
            <c:numRef>
              <c:f>Sheet1!$C$2:$C$1215</c:f>
              <c:numCache>
                <c:formatCode>General</c:formatCode>
                <c:ptCount val="1214"/>
                <c:pt idx="0">
                  <c:v>1.6570008285004176E-3</c:v>
                </c:pt>
                <c:pt idx="1">
                  <c:v>2.485501242750631E-3</c:v>
                </c:pt>
                <c:pt idx="2">
                  <c:v>3.3140016570008292E-3</c:v>
                </c:pt>
                <c:pt idx="3">
                  <c:v>4.1425020712510374E-3</c:v>
                </c:pt>
                <c:pt idx="4">
                  <c:v>4.9710024855012724E-3</c:v>
                </c:pt>
                <c:pt idx="5">
                  <c:v>5.7995028997514589E-3</c:v>
                </c:pt>
                <c:pt idx="6">
                  <c:v>6.6280033140016705E-3</c:v>
                </c:pt>
                <c:pt idx="7">
                  <c:v>7.4565037282518839E-3</c:v>
                </c:pt>
                <c:pt idx="8">
                  <c:v>9.1135045567523141E-3</c:v>
                </c:pt>
                <c:pt idx="9">
                  <c:v>1.0770505385252725E-2</c:v>
                </c:pt>
                <c:pt idx="10">
                  <c:v>1.1599005799502928E-2</c:v>
                </c:pt>
                <c:pt idx="11">
                  <c:v>1.2427506213753133E-2</c:v>
                </c:pt>
                <c:pt idx="12">
                  <c:v>1.3256006628003313E-2</c:v>
                </c:pt>
                <c:pt idx="13">
                  <c:v>1.4084507042253521E-2</c:v>
                </c:pt>
                <c:pt idx="14">
                  <c:v>1.6570008285004163E-2</c:v>
                </c:pt>
                <c:pt idx="15">
                  <c:v>1.7398508699254363E-2</c:v>
                </c:pt>
                <c:pt idx="16">
                  <c:v>1.8227009113504569E-2</c:v>
                </c:pt>
                <c:pt idx="17">
                  <c:v>1.9055509527754765E-2</c:v>
                </c:pt>
                <c:pt idx="18">
                  <c:v>2.0712510356255182E-2</c:v>
                </c:pt>
                <c:pt idx="19">
                  <c:v>2.1541010770505443E-2</c:v>
                </c:pt>
                <c:pt idx="20">
                  <c:v>2.2369511184755601E-2</c:v>
                </c:pt>
                <c:pt idx="21">
                  <c:v>2.3198011599005797E-2</c:v>
                </c:pt>
                <c:pt idx="22">
                  <c:v>2.4026512013256011E-2</c:v>
                </c:pt>
                <c:pt idx="23">
                  <c:v>2.8169014084507043E-2</c:v>
                </c:pt>
                <c:pt idx="24">
                  <c:v>2.8997514498757239E-2</c:v>
                </c:pt>
                <c:pt idx="25">
                  <c:v>2.9826014913007438E-2</c:v>
                </c:pt>
                <c:pt idx="26">
                  <c:v>3.0654515327257676E-2</c:v>
                </c:pt>
                <c:pt idx="27">
                  <c:v>3.1483015741507948E-2</c:v>
                </c:pt>
                <c:pt idx="28">
                  <c:v>3.2311516155758079E-2</c:v>
                </c:pt>
                <c:pt idx="29">
                  <c:v>3.4797017398508698E-2</c:v>
                </c:pt>
                <c:pt idx="30">
                  <c:v>3.5625517812758967E-2</c:v>
                </c:pt>
                <c:pt idx="31">
                  <c:v>3.6454018227009201E-2</c:v>
                </c:pt>
                <c:pt idx="32">
                  <c:v>3.7282518641259407E-2</c:v>
                </c:pt>
                <c:pt idx="33">
                  <c:v>3.893951946975982E-2</c:v>
                </c:pt>
                <c:pt idx="34">
                  <c:v>3.976801988400995E-2</c:v>
                </c:pt>
                <c:pt idx="35">
                  <c:v>4.2253521126760563E-2</c:v>
                </c:pt>
                <c:pt idx="36">
                  <c:v>4.3082021541010901E-2</c:v>
                </c:pt>
                <c:pt idx="37">
                  <c:v>4.3910521955261121E-2</c:v>
                </c:pt>
                <c:pt idx="38">
                  <c:v>4.4739022369511265E-2</c:v>
                </c:pt>
                <c:pt idx="39">
                  <c:v>4.5567522783761402E-2</c:v>
                </c:pt>
                <c:pt idx="40">
                  <c:v>4.6396023198011796E-2</c:v>
                </c:pt>
                <c:pt idx="41">
                  <c:v>4.8053024026512112E-2</c:v>
                </c:pt>
                <c:pt idx="42">
                  <c:v>4.9710024855012712E-2</c:v>
                </c:pt>
                <c:pt idx="43">
                  <c:v>5.0538525269262606E-2</c:v>
                </c:pt>
                <c:pt idx="44">
                  <c:v>5.1367025683512854E-2</c:v>
                </c:pt>
                <c:pt idx="45">
                  <c:v>5.2195526097763074E-2</c:v>
                </c:pt>
                <c:pt idx="46">
                  <c:v>5.4681027340513805E-2</c:v>
                </c:pt>
                <c:pt idx="47">
                  <c:v>5.5509527754763879E-2</c:v>
                </c:pt>
                <c:pt idx="48">
                  <c:v>5.6338028169014086E-2</c:v>
                </c:pt>
                <c:pt idx="49">
                  <c:v>5.7166528583264292E-2</c:v>
                </c:pt>
                <c:pt idx="50">
                  <c:v>5.7995028997514513E-2</c:v>
                </c:pt>
                <c:pt idx="51">
                  <c:v>5.9652029826015029E-2</c:v>
                </c:pt>
                <c:pt idx="52">
                  <c:v>6.0480530240265132E-2</c:v>
                </c:pt>
                <c:pt idx="53">
                  <c:v>6.2137531068765593E-2</c:v>
                </c:pt>
                <c:pt idx="54">
                  <c:v>6.3794531897266096E-2</c:v>
                </c:pt>
                <c:pt idx="55">
                  <c:v>6.4623032311516282E-2</c:v>
                </c:pt>
                <c:pt idx="56">
                  <c:v>6.545153272576637E-2</c:v>
                </c:pt>
                <c:pt idx="57">
                  <c:v>6.6280033140016584E-2</c:v>
                </c:pt>
                <c:pt idx="58">
                  <c:v>6.7108533554266839E-2</c:v>
                </c:pt>
                <c:pt idx="59">
                  <c:v>6.8765534382767196E-2</c:v>
                </c:pt>
                <c:pt idx="60">
                  <c:v>7.0422535211267623E-2</c:v>
                </c:pt>
                <c:pt idx="61">
                  <c:v>7.1251035625517808E-2</c:v>
                </c:pt>
                <c:pt idx="62">
                  <c:v>7.2079536039768022E-2</c:v>
                </c:pt>
                <c:pt idx="63">
                  <c:v>7.2908036454018402E-2</c:v>
                </c:pt>
                <c:pt idx="64">
                  <c:v>7.4565037282518815E-2</c:v>
                </c:pt>
                <c:pt idx="65">
                  <c:v>7.5393537696768986E-2</c:v>
                </c:pt>
                <c:pt idx="66">
                  <c:v>7.6222038111019061E-2</c:v>
                </c:pt>
                <c:pt idx="67">
                  <c:v>7.95360397680199E-2</c:v>
                </c:pt>
                <c:pt idx="68">
                  <c:v>8.0364540182270433E-2</c:v>
                </c:pt>
                <c:pt idx="69">
                  <c:v>8.2021541010770513E-2</c:v>
                </c:pt>
                <c:pt idx="70">
                  <c:v>8.2850041425020726E-2</c:v>
                </c:pt>
                <c:pt idx="71">
                  <c:v>8.3678541839271064E-2</c:v>
                </c:pt>
                <c:pt idx="72">
                  <c:v>8.4507042253521319E-2</c:v>
                </c:pt>
                <c:pt idx="73">
                  <c:v>8.5335542667771366E-2</c:v>
                </c:pt>
                <c:pt idx="74">
                  <c:v>8.6164043082021732E-2</c:v>
                </c:pt>
                <c:pt idx="75">
                  <c:v>8.6992543496271765E-2</c:v>
                </c:pt>
                <c:pt idx="76">
                  <c:v>8.6992543496271765E-2</c:v>
                </c:pt>
                <c:pt idx="77">
                  <c:v>8.947804473902253E-2</c:v>
                </c:pt>
                <c:pt idx="78">
                  <c:v>9.0306545153272938E-2</c:v>
                </c:pt>
                <c:pt idx="79">
                  <c:v>9.1135045567523068E-2</c:v>
                </c:pt>
                <c:pt idx="80">
                  <c:v>9.2792046396023425E-2</c:v>
                </c:pt>
                <c:pt idx="81">
                  <c:v>9.3620546810273736E-2</c:v>
                </c:pt>
                <c:pt idx="82">
                  <c:v>9.4449047224523616E-2</c:v>
                </c:pt>
                <c:pt idx="83">
                  <c:v>9.5277547638773816E-2</c:v>
                </c:pt>
                <c:pt idx="84">
                  <c:v>9.6106048053024237E-2</c:v>
                </c:pt>
                <c:pt idx="85">
                  <c:v>9.6934548467274534E-2</c:v>
                </c:pt>
                <c:pt idx="86">
                  <c:v>9.7763048881524442E-2</c:v>
                </c:pt>
                <c:pt idx="87">
                  <c:v>9.8591549295774905E-2</c:v>
                </c:pt>
                <c:pt idx="88">
                  <c:v>9.9420049710025049E-2</c:v>
                </c:pt>
                <c:pt idx="89">
                  <c:v>0.10024855012427507</c:v>
                </c:pt>
                <c:pt idx="90">
                  <c:v>0.10190555095277549</c:v>
                </c:pt>
                <c:pt idx="91">
                  <c:v>0.10273405136702569</c:v>
                </c:pt>
                <c:pt idx="92">
                  <c:v>0.10356255178127617</c:v>
                </c:pt>
                <c:pt idx="93">
                  <c:v>0.10439105219552608</c:v>
                </c:pt>
                <c:pt idx="94">
                  <c:v>0.10521955260977631</c:v>
                </c:pt>
                <c:pt idx="95">
                  <c:v>0.10687655343827694</c:v>
                </c:pt>
                <c:pt idx="96">
                  <c:v>0.10770505385252707</c:v>
                </c:pt>
                <c:pt idx="97">
                  <c:v>0.10853355426677727</c:v>
                </c:pt>
                <c:pt idx="98">
                  <c:v>0.10936205468102748</c:v>
                </c:pt>
                <c:pt idx="99">
                  <c:v>0.11019055509527756</c:v>
                </c:pt>
                <c:pt idx="100">
                  <c:v>0.11101905550952754</c:v>
                </c:pt>
                <c:pt idx="101">
                  <c:v>0.11184755592377785</c:v>
                </c:pt>
                <c:pt idx="102">
                  <c:v>0.1135045567522785</c:v>
                </c:pt>
                <c:pt idx="103">
                  <c:v>0.1135045567522785</c:v>
                </c:pt>
                <c:pt idx="104">
                  <c:v>0.11433305716652858</c:v>
                </c:pt>
                <c:pt idx="105">
                  <c:v>0.11681855840927921</c:v>
                </c:pt>
                <c:pt idx="106">
                  <c:v>0.11847555923777962</c:v>
                </c:pt>
                <c:pt idx="107">
                  <c:v>0.11930405965202982</c:v>
                </c:pt>
                <c:pt idx="108">
                  <c:v>0.11930405965202982</c:v>
                </c:pt>
                <c:pt idx="109">
                  <c:v>0.12013256006628034</c:v>
                </c:pt>
                <c:pt idx="110">
                  <c:v>0.1209610604805305</c:v>
                </c:pt>
                <c:pt idx="111">
                  <c:v>0.12261806130903065</c:v>
                </c:pt>
                <c:pt idx="112">
                  <c:v>0.12344656172328113</c:v>
                </c:pt>
                <c:pt idx="113">
                  <c:v>0.12510356255178118</c:v>
                </c:pt>
                <c:pt idx="114">
                  <c:v>0.12593206296603149</c:v>
                </c:pt>
                <c:pt idx="115">
                  <c:v>0.12758906379453189</c:v>
                </c:pt>
                <c:pt idx="116">
                  <c:v>0.12924606462303231</c:v>
                </c:pt>
                <c:pt idx="117">
                  <c:v>0.13007456503728237</c:v>
                </c:pt>
                <c:pt idx="118">
                  <c:v>0.13090306545153271</c:v>
                </c:pt>
                <c:pt idx="119">
                  <c:v>0.13173156586578288</c:v>
                </c:pt>
                <c:pt idx="120">
                  <c:v>0.13256006628003314</c:v>
                </c:pt>
                <c:pt idx="121">
                  <c:v>0.13256006628003314</c:v>
                </c:pt>
                <c:pt idx="122">
                  <c:v>0.13338856669428317</c:v>
                </c:pt>
                <c:pt idx="123">
                  <c:v>0.13421706710853359</c:v>
                </c:pt>
                <c:pt idx="124">
                  <c:v>0.13587406793703397</c:v>
                </c:pt>
                <c:pt idx="125">
                  <c:v>0.13753106876553439</c:v>
                </c:pt>
                <c:pt idx="126">
                  <c:v>0.13835956917978437</c:v>
                </c:pt>
                <c:pt idx="127">
                  <c:v>0.13918806959403479</c:v>
                </c:pt>
                <c:pt idx="128">
                  <c:v>0.14001657000828488</c:v>
                </c:pt>
                <c:pt idx="129">
                  <c:v>0.14084507042253541</c:v>
                </c:pt>
                <c:pt idx="130">
                  <c:v>0.14250207125103564</c:v>
                </c:pt>
                <c:pt idx="131">
                  <c:v>0.14415907207953602</c:v>
                </c:pt>
                <c:pt idx="132">
                  <c:v>0.14498757249378622</c:v>
                </c:pt>
                <c:pt idx="133">
                  <c:v>0.14581607290803639</c:v>
                </c:pt>
                <c:pt idx="134">
                  <c:v>0.1466445733222867</c:v>
                </c:pt>
                <c:pt idx="135">
                  <c:v>0.1474730737365369</c:v>
                </c:pt>
                <c:pt idx="136">
                  <c:v>0.14913007456503741</c:v>
                </c:pt>
                <c:pt idx="137">
                  <c:v>0.1499585749792875</c:v>
                </c:pt>
                <c:pt idx="138">
                  <c:v>0.1507870753935377</c:v>
                </c:pt>
                <c:pt idx="139">
                  <c:v>0.1507870753935377</c:v>
                </c:pt>
                <c:pt idx="140">
                  <c:v>0.15161557580778789</c:v>
                </c:pt>
                <c:pt idx="141">
                  <c:v>0.15244407622203848</c:v>
                </c:pt>
                <c:pt idx="142">
                  <c:v>0.15327257663628832</c:v>
                </c:pt>
                <c:pt idx="143">
                  <c:v>0.15410107705053852</c:v>
                </c:pt>
                <c:pt idx="144">
                  <c:v>0.15492957746478872</c:v>
                </c:pt>
                <c:pt idx="145">
                  <c:v>0.15575807787903923</c:v>
                </c:pt>
                <c:pt idx="146">
                  <c:v>0.15990057995028997</c:v>
                </c:pt>
                <c:pt idx="147">
                  <c:v>0.1615575807787904</c:v>
                </c:pt>
                <c:pt idx="148">
                  <c:v>0.16238608119304071</c:v>
                </c:pt>
                <c:pt idx="149">
                  <c:v>0.16404308202154125</c:v>
                </c:pt>
                <c:pt idx="150">
                  <c:v>0.16487158243579123</c:v>
                </c:pt>
                <c:pt idx="151">
                  <c:v>0.16652858326429171</c:v>
                </c:pt>
                <c:pt idx="152">
                  <c:v>0.16735708367854185</c:v>
                </c:pt>
                <c:pt idx="153">
                  <c:v>0.16735708367854185</c:v>
                </c:pt>
                <c:pt idx="154">
                  <c:v>0.1681855840927923</c:v>
                </c:pt>
                <c:pt idx="155">
                  <c:v>0.16901408450704275</c:v>
                </c:pt>
                <c:pt idx="156">
                  <c:v>0.16984258492129276</c:v>
                </c:pt>
                <c:pt idx="157">
                  <c:v>0.17067108533554268</c:v>
                </c:pt>
                <c:pt idx="158">
                  <c:v>0.17149958574979327</c:v>
                </c:pt>
                <c:pt idx="159">
                  <c:v>0.17232808616404321</c:v>
                </c:pt>
                <c:pt idx="160">
                  <c:v>0.17315658657829341</c:v>
                </c:pt>
                <c:pt idx="161">
                  <c:v>0.17398508699254378</c:v>
                </c:pt>
                <c:pt idx="162">
                  <c:v>0.17564208782104423</c:v>
                </c:pt>
                <c:pt idx="163">
                  <c:v>0.17647058823529421</c:v>
                </c:pt>
                <c:pt idx="164">
                  <c:v>0.17729908864954441</c:v>
                </c:pt>
                <c:pt idx="165">
                  <c:v>0.17812758906379453</c:v>
                </c:pt>
                <c:pt idx="166">
                  <c:v>0.18061309030654521</c:v>
                </c:pt>
                <c:pt idx="167">
                  <c:v>0.18144159072079574</c:v>
                </c:pt>
                <c:pt idx="168">
                  <c:v>0.18227009113504583</c:v>
                </c:pt>
                <c:pt idx="169">
                  <c:v>0.18392709196354598</c:v>
                </c:pt>
                <c:pt idx="170">
                  <c:v>0.18475559237779651</c:v>
                </c:pt>
                <c:pt idx="171">
                  <c:v>0.18558409279204677</c:v>
                </c:pt>
                <c:pt idx="172">
                  <c:v>0.18641259320629708</c:v>
                </c:pt>
                <c:pt idx="173">
                  <c:v>0.18724109362054694</c:v>
                </c:pt>
                <c:pt idx="174">
                  <c:v>0.18806959403479731</c:v>
                </c:pt>
                <c:pt idx="175">
                  <c:v>0.18889809444904754</c:v>
                </c:pt>
                <c:pt idx="176">
                  <c:v>0.18972659486329782</c:v>
                </c:pt>
                <c:pt idx="177">
                  <c:v>0.19055509527754763</c:v>
                </c:pt>
                <c:pt idx="178">
                  <c:v>0.19138359569179786</c:v>
                </c:pt>
                <c:pt idx="179">
                  <c:v>0.19221209610604834</c:v>
                </c:pt>
                <c:pt idx="180">
                  <c:v>0.19304059652029854</c:v>
                </c:pt>
                <c:pt idx="181">
                  <c:v>0.19469759734879868</c:v>
                </c:pt>
                <c:pt idx="182">
                  <c:v>0.19552609776304888</c:v>
                </c:pt>
                <c:pt idx="183">
                  <c:v>0.19635459817729936</c:v>
                </c:pt>
                <c:pt idx="184">
                  <c:v>0.19801159900579951</c:v>
                </c:pt>
                <c:pt idx="185">
                  <c:v>0.19884009942004971</c:v>
                </c:pt>
                <c:pt idx="186">
                  <c:v>0.19966859983429991</c:v>
                </c:pt>
                <c:pt idx="187">
                  <c:v>0.20049710024855014</c:v>
                </c:pt>
                <c:pt idx="188">
                  <c:v>0.20132560066280034</c:v>
                </c:pt>
                <c:pt idx="189">
                  <c:v>0.20215410107705054</c:v>
                </c:pt>
                <c:pt idx="190">
                  <c:v>0.20298260149130104</c:v>
                </c:pt>
                <c:pt idx="191">
                  <c:v>0.20381110190555088</c:v>
                </c:pt>
                <c:pt idx="192">
                  <c:v>0.20463960231980116</c:v>
                </c:pt>
                <c:pt idx="193">
                  <c:v>0.20546810273405144</c:v>
                </c:pt>
                <c:pt idx="194">
                  <c:v>0.20629660314830187</c:v>
                </c:pt>
                <c:pt idx="195">
                  <c:v>0.20712510356255179</c:v>
                </c:pt>
                <c:pt idx="196">
                  <c:v>0.20795360397680199</c:v>
                </c:pt>
                <c:pt idx="197">
                  <c:v>0.20878210439105221</c:v>
                </c:pt>
                <c:pt idx="198">
                  <c:v>0.20961060480530241</c:v>
                </c:pt>
                <c:pt idx="199">
                  <c:v>0.21043910521955261</c:v>
                </c:pt>
                <c:pt idx="200">
                  <c:v>0.21292460646230363</c:v>
                </c:pt>
                <c:pt idx="201">
                  <c:v>0.21375310687655344</c:v>
                </c:pt>
                <c:pt idx="202">
                  <c:v>0.21541010770505417</c:v>
                </c:pt>
                <c:pt idx="203">
                  <c:v>0.21623860811930445</c:v>
                </c:pt>
                <c:pt idx="204">
                  <c:v>0.21706710853355426</c:v>
                </c:pt>
                <c:pt idx="205">
                  <c:v>0.21872410936205491</c:v>
                </c:pt>
                <c:pt idx="206">
                  <c:v>0.22120961060480518</c:v>
                </c:pt>
                <c:pt idx="207">
                  <c:v>0.22369511184755592</c:v>
                </c:pt>
                <c:pt idx="208">
                  <c:v>0.22452361226180612</c:v>
                </c:pt>
                <c:pt idx="209">
                  <c:v>0.22618061309030638</c:v>
                </c:pt>
                <c:pt idx="210">
                  <c:v>0.22700911350455669</c:v>
                </c:pt>
                <c:pt idx="211">
                  <c:v>0.22783761391880669</c:v>
                </c:pt>
                <c:pt idx="212">
                  <c:v>0.22866611433305717</c:v>
                </c:pt>
                <c:pt idx="213">
                  <c:v>0.22949461474730767</c:v>
                </c:pt>
                <c:pt idx="214">
                  <c:v>0.23032311516155757</c:v>
                </c:pt>
                <c:pt idx="215">
                  <c:v>0.2311516155758078</c:v>
                </c:pt>
                <c:pt idx="216">
                  <c:v>0.23198011599005797</c:v>
                </c:pt>
                <c:pt idx="217">
                  <c:v>0.23280861640430819</c:v>
                </c:pt>
                <c:pt idx="218">
                  <c:v>0.23363711681855837</c:v>
                </c:pt>
                <c:pt idx="219">
                  <c:v>0.2344656172328087</c:v>
                </c:pt>
                <c:pt idx="220">
                  <c:v>0.2352941176470589</c:v>
                </c:pt>
                <c:pt idx="221">
                  <c:v>0.23612261806130902</c:v>
                </c:pt>
                <c:pt idx="222">
                  <c:v>0.23695111847555925</c:v>
                </c:pt>
                <c:pt idx="223">
                  <c:v>0.23777961888980945</c:v>
                </c:pt>
                <c:pt idx="224">
                  <c:v>0.23860811930405965</c:v>
                </c:pt>
                <c:pt idx="225">
                  <c:v>0.2394366197183099</c:v>
                </c:pt>
                <c:pt idx="226">
                  <c:v>0.24026512013256049</c:v>
                </c:pt>
                <c:pt idx="227">
                  <c:v>0.24192212096106075</c:v>
                </c:pt>
                <c:pt idx="228">
                  <c:v>0.2427506213753107</c:v>
                </c:pt>
                <c:pt idx="229">
                  <c:v>0.2444076222038111</c:v>
                </c:pt>
                <c:pt idx="230">
                  <c:v>0.24523612261806141</c:v>
                </c:pt>
                <c:pt idx="231">
                  <c:v>0.24689312344656197</c:v>
                </c:pt>
                <c:pt idx="232">
                  <c:v>0.24772162386081192</c:v>
                </c:pt>
                <c:pt idx="233">
                  <c:v>0.24855012427506221</c:v>
                </c:pt>
                <c:pt idx="234">
                  <c:v>0.24937862468931235</c:v>
                </c:pt>
                <c:pt idx="235">
                  <c:v>0.24937862468931235</c:v>
                </c:pt>
                <c:pt idx="236">
                  <c:v>0.25020712510356224</c:v>
                </c:pt>
                <c:pt idx="237">
                  <c:v>0.25186412593206375</c:v>
                </c:pt>
                <c:pt idx="238">
                  <c:v>0.25269262634631279</c:v>
                </c:pt>
                <c:pt idx="239">
                  <c:v>0.25352112676056326</c:v>
                </c:pt>
                <c:pt idx="240">
                  <c:v>0.25434962717481424</c:v>
                </c:pt>
                <c:pt idx="241">
                  <c:v>0.25517812758906427</c:v>
                </c:pt>
                <c:pt idx="242">
                  <c:v>0.25600662800331375</c:v>
                </c:pt>
                <c:pt idx="243">
                  <c:v>0.25683512841756423</c:v>
                </c:pt>
                <c:pt idx="244">
                  <c:v>0.25766362883181443</c:v>
                </c:pt>
                <c:pt idx="245">
                  <c:v>0.25849212924606468</c:v>
                </c:pt>
                <c:pt idx="246">
                  <c:v>0.26014913007456503</c:v>
                </c:pt>
                <c:pt idx="247">
                  <c:v>0.26097763048881528</c:v>
                </c:pt>
                <c:pt idx="248">
                  <c:v>0.26180613090306548</c:v>
                </c:pt>
                <c:pt idx="249">
                  <c:v>0.26263463131731568</c:v>
                </c:pt>
                <c:pt idx="250">
                  <c:v>0.26346313173156577</c:v>
                </c:pt>
                <c:pt idx="251">
                  <c:v>0.26429163214581575</c:v>
                </c:pt>
                <c:pt idx="252">
                  <c:v>0.26512013256006628</c:v>
                </c:pt>
                <c:pt idx="253">
                  <c:v>0.26594863297431648</c:v>
                </c:pt>
                <c:pt idx="254">
                  <c:v>0.26677713338856668</c:v>
                </c:pt>
                <c:pt idx="255">
                  <c:v>0.26760563380281688</c:v>
                </c:pt>
                <c:pt idx="256">
                  <c:v>0.2684341342170673</c:v>
                </c:pt>
                <c:pt idx="257">
                  <c:v>0.26926263463131683</c:v>
                </c:pt>
                <c:pt idx="258">
                  <c:v>0.27009113504556753</c:v>
                </c:pt>
                <c:pt idx="259">
                  <c:v>0.27091963545981834</c:v>
                </c:pt>
                <c:pt idx="260">
                  <c:v>0.27174813587406832</c:v>
                </c:pt>
                <c:pt idx="261">
                  <c:v>0.27423363711681853</c:v>
                </c:pt>
                <c:pt idx="262">
                  <c:v>0.27506213753106878</c:v>
                </c:pt>
                <c:pt idx="263">
                  <c:v>0.27589063794531898</c:v>
                </c:pt>
                <c:pt idx="264">
                  <c:v>0.27754763877381933</c:v>
                </c:pt>
                <c:pt idx="265">
                  <c:v>0.27920463960231978</c:v>
                </c:pt>
                <c:pt idx="266">
                  <c:v>0.28086164043082035</c:v>
                </c:pt>
                <c:pt idx="267">
                  <c:v>0.28251864125932136</c:v>
                </c:pt>
                <c:pt idx="268">
                  <c:v>0.28334714167357083</c:v>
                </c:pt>
                <c:pt idx="269">
                  <c:v>0.28500414250207134</c:v>
                </c:pt>
                <c:pt idx="270">
                  <c:v>0.28583264291632143</c:v>
                </c:pt>
                <c:pt idx="271">
                  <c:v>0.28748964374482289</c:v>
                </c:pt>
                <c:pt idx="272">
                  <c:v>0.28831814415907286</c:v>
                </c:pt>
                <c:pt idx="273">
                  <c:v>0.28914664457332229</c:v>
                </c:pt>
                <c:pt idx="274">
                  <c:v>0.28997514498757282</c:v>
                </c:pt>
                <c:pt idx="275">
                  <c:v>0.2908036454018228</c:v>
                </c:pt>
                <c:pt idx="276">
                  <c:v>0.29163214581607289</c:v>
                </c:pt>
                <c:pt idx="277">
                  <c:v>0.29328914664457334</c:v>
                </c:pt>
                <c:pt idx="278">
                  <c:v>0.29411764705882382</c:v>
                </c:pt>
                <c:pt idx="279">
                  <c:v>0.29494614747307385</c:v>
                </c:pt>
                <c:pt idx="280">
                  <c:v>0.29577464788732438</c:v>
                </c:pt>
                <c:pt idx="281">
                  <c:v>0.29660314830157414</c:v>
                </c:pt>
                <c:pt idx="282">
                  <c:v>0.29743164871582434</c:v>
                </c:pt>
                <c:pt idx="283">
                  <c:v>0.29826014913007481</c:v>
                </c:pt>
                <c:pt idx="284">
                  <c:v>0.2990886495443254</c:v>
                </c:pt>
                <c:pt idx="285">
                  <c:v>0.29991714995857532</c:v>
                </c:pt>
                <c:pt idx="286">
                  <c:v>0.3007456503728253</c:v>
                </c:pt>
                <c:pt idx="287">
                  <c:v>0.30240265120132581</c:v>
                </c:pt>
                <c:pt idx="288">
                  <c:v>0.30323115161557579</c:v>
                </c:pt>
                <c:pt idx="289">
                  <c:v>0.30405965202982632</c:v>
                </c:pt>
                <c:pt idx="290">
                  <c:v>0.30571665285832644</c:v>
                </c:pt>
                <c:pt idx="291">
                  <c:v>0.30654515327257681</c:v>
                </c:pt>
                <c:pt idx="292">
                  <c:v>0.3073736536868274</c:v>
                </c:pt>
                <c:pt idx="293">
                  <c:v>0.30820215410107704</c:v>
                </c:pt>
                <c:pt idx="294">
                  <c:v>0.30985915492957788</c:v>
                </c:pt>
                <c:pt idx="295">
                  <c:v>0.31068765534382842</c:v>
                </c:pt>
                <c:pt idx="296">
                  <c:v>0.31151615575807845</c:v>
                </c:pt>
                <c:pt idx="297">
                  <c:v>0.31234465617232832</c:v>
                </c:pt>
                <c:pt idx="298">
                  <c:v>0.31400165700082888</c:v>
                </c:pt>
                <c:pt idx="299">
                  <c:v>0.31648715824357931</c:v>
                </c:pt>
                <c:pt idx="300">
                  <c:v>0.3173156586578299</c:v>
                </c:pt>
                <c:pt idx="301">
                  <c:v>0.31814415907207982</c:v>
                </c:pt>
                <c:pt idx="302">
                  <c:v>0.3189726594863298</c:v>
                </c:pt>
                <c:pt idx="303">
                  <c:v>0.31980115990058045</c:v>
                </c:pt>
                <c:pt idx="304">
                  <c:v>0.32062966031483142</c:v>
                </c:pt>
                <c:pt idx="305">
                  <c:v>0.32145816072908145</c:v>
                </c:pt>
                <c:pt idx="306">
                  <c:v>0.32228666114333143</c:v>
                </c:pt>
                <c:pt idx="307">
                  <c:v>0.323943661971832</c:v>
                </c:pt>
                <c:pt idx="308">
                  <c:v>0.32477216238608192</c:v>
                </c:pt>
                <c:pt idx="309">
                  <c:v>0.32560066280033195</c:v>
                </c:pt>
                <c:pt idx="310">
                  <c:v>0.3264291632145831</c:v>
                </c:pt>
                <c:pt idx="311">
                  <c:v>0.32725766362883241</c:v>
                </c:pt>
                <c:pt idx="312">
                  <c:v>0.32808616404308294</c:v>
                </c:pt>
                <c:pt idx="313">
                  <c:v>0.32891466445733297</c:v>
                </c:pt>
                <c:pt idx="314">
                  <c:v>0.32974316487158245</c:v>
                </c:pt>
                <c:pt idx="315">
                  <c:v>0.33057166528583409</c:v>
                </c:pt>
                <c:pt idx="316">
                  <c:v>0.33140016570008396</c:v>
                </c:pt>
                <c:pt idx="317">
                  <c:v>0.33222866611433394</c:v>
                </c:pt>
                <c:pt idx="318">
                  <c:v>0.3330571665285833</c:v>
                </c:pt>
                <c:pt idx="319">
                  <c:v>0.33388566694283495</c:v>
                </c:pt>
                <c:pt idx="320">
                  <c:v>0.33471416735708498</c:v>
                </c:pt>
                <c:pt idx="321">
                  <c:v>0.33554266777133446</c:v>
                </c:pt>
                <c:pt idx="322">
                  <c:v>0.33637116818558493</c:v>
                </c:pt>
                <c:pt idx="323">
                  <c:v>0.33719966859983491</c:v>
                </c:pt>
                <c:pt idx="324">
                  <c:v>0.338028169014086</c:v>
                </c:pt>
                <c:pt idx="325">
                  <c:v>0.33885666942833542</c:v>
                </c:pt>
                <c:pt idx="326">
                  <c:v>0.33968516984258601</c:v>
                </c:pt>
                <c:pt idx="327">
                  <c:v>0.33968516984258601</c:v>
                </c:pt>
                <c:pt idx="328">
                  <c:v>0.33968516984258601</c:v>
                </c:pt>
                <c:pt idx="329">
                  <c:v>0.34051367025683532</c:v>
                </c:pt>
                <c:pt idx="330">
                  <c:v>0.34134217067108535</c:v>
                </c:pt>
                <c:pt idx="331">
                  <c:v>0.34217067108533605</c:v>
                </c:pt>
                <c:pt idx="332">
                  <c:v>0.34299917149958581</c:v>
                </c:pt>
                <c:pt idx="333">
                  <c:v>0.34382767191383706</c:v>
                </c:pt>
                <c:pt idx="334">
                  <c:v>0.34465617232808632</c:v>
                </c:pt>
                <c:pt idx="335">
                  <c:v>0.34548467274233696</c:v>
                </c:pt>
                <c:pt idx="336">
                  <c:v>0.34714167357083681</c:v>
                </c:pt>
                <c:pt idx="337">
                  <c:v>0.34879867439933732</c:v>
                </c:pt>
                <c:pt idx="338">
                  <c:v>0.3496271748135874</c:v>
                </c:pt>
                <c:pt idx="339">
                  <c:v>0.35376967688483901</c:v>
                </c:pt>
                <c:pt idx="340">
                  <c:v>0.35542667771333947</c:v>
                </c:pt>
                <c:pt idx="341">
                  <c:v>0.35708367854183931</c:v>
                </c:pt>
                <c:pt idx="342">
                  <c:v>0.35791217895609001</c:v>
                </c:pt>
                <c:pt idx="343">
                  <c:v>0.35874067937033982</c:v>
                </c:pt>
                <c:pt idx="344">
                  <c:v>0.35956917978459052</c:v>
                </c:pt>
                <c:pt idx="345">
                  <c:v>0.36039768019884111</c:v>
                </c:pt>
                <c:pt idx="346">
                  <c:v>0.36122618061309031</c:v>
                </c:pt>
                <c:pt idx="347">
                  <c:v>0.36205468102734162</c:v>
                </c:pt>
                <c:pt idx="348">
                  <c:v>0.36288318144159082</c:v>
                </c:pt>
                <c:pt idx="349">
                  <c:v>0.36454018227009138</c:v>
                </c:pt>
                <c:pt idx="350">
                  <c:v>0.36454018227009138</c:v>
                </c:pt>
                <c:pt idx="351">
                  <c:v>0.36702568351284326</c:v>
                </c:pt>
                <c:pt idx="352">
                  <c:v>0.36785418392709307</c:v>
                </c:pt>
                <c:pt idx="353">
                  <c:v>0.36868268434134305</c:v>
                </c:pt>
                <c:pt idx="354">
                  <c:v>0.36951118475559236</c:v>
                </c:pt>
                <c:pt idx="355">
                  <c:v>0.37033968516984411</c:v>
                </c:pt>
                <c:pt idx="356">
                  <c:v>0.37116818558409348</c:v>
                </c:pt>
                <c:pt idx="357">
                  <c:v>0.37199668599834412</c:v>
                </c:pt>
                <c:pt idx="358">
                  <c:v>0.37282518641259332</c:v>
                </c:pt>
                <c:pt idx="359">
                  <c:v>0.37365368682684402</c:v>
                </c:pt>
                <c:pt idx="360">
                  <c:v>0.37448218724109461</c:v>
                </c:pt>
                <c:pt idx="361">
                  <c:v>0.37613918806959401</c:v>
                </c:pt>
                <c:pt idx="362">
                  <c:v>0.37696768848384515</c:v>
                </c:pt>
                <c:pt idx="363">
                  <c:v>0.37779618889809446</c:v>
                </c:pt>
                <c:pt idx="364">
                  <c:v>0.37862468931234616</c:v>
                </c:pt>
                <c:pt idx="365">
                  <c:v>0.37945318972659486</c:v>
                </c:pt>
                <c:pt idx="366">
                  <c:v>0.37945318972659486</c:v>
                </c:pt>
                <c:pt idx="367">
                  <c:v>0.38028169014084617</c:v>
                </c:pt>
                <c:pt idx="368">
                  <c:v>0.38111019055509532</c:v>
                </c:pt>
                <c:pt idx="369">
                  <c:v>0.38193869096934652</c:v>
                </c:pt>
                <c:pt idx="370">
                  <c:v>0.38276719138359588</c:v>
                </c:pt>
                <c:pt idx="371">
                  <c:v>0.38359569179784708</c:v>
                </c:pt>
                <c:pt idx="372">
                  <c:v>0.38442419221209723</c:v>
                </c:pt>
                <c:pt idx="373">
                  <c:v>0.38525269262634632</c:v>
                </c:pt>
                <c:pt idx="374">
                  <c:v>0.38608119304059713</c:v>
                </c:pt>
                <c:pt idx="375">
                  <c:v>0.38690969345484816</c:v>
                </c:pt>
                <c:pt idx="376">
                  <c:v>0.38773819386909758</c:v>
                </c:pt>
                <c:pt idx="377">
                  <c:v>0.38856669428334817</c:v>
                </c:pt>
                <c:pt idx="378">
                  <c:v>0.38939519469759737</c:v>
                </c:pt>
                <c:pt idx="379">
                  <c:v>0.39022369511184868</c:v>
                </c:pt>
                <c:pt idx="380">
                  <c:v>0.39105219552609782</c:v>
                </c:pt>
                <c:pt idx="381">
                  <c:v>0.39188069594034963</c:v>
                </c:pt>
                <c:pt idx="382">
                  <c:v>0.39270919635459867</c:v>
                </c:pt>
                <c:pt idx="383">
                  <c:v>0.39519469759734965</c:v>
                </c:pt>
                <c:pt idx="384">
                  <c:v>0.39602319801159902</c:v>
                </c:pt>
                <c:pt idx="385">
                  <c:v>0.39685169842585022</c:v>
                </c:pt>
                <c:pt idx="386">
                  <c:v>0.39768019884010014</c:v>
                </c:pt>
                <c:pt idx="387">
                  <c:v>0.39768019884010014</c:v>
                </c:pt>
                <c:pt idx="388">
                  <c:v>0.39850869925435117</c:v>
                </c:pt>
                <c:pt idx="389">
                  <c:v>0.39933719966859982</c:v>
                </c:pt>
                <c:pt idx="390">
                  <c:v>0.40016570008285063</c:v>
                </c:pt>
                <c:pt idx="391">
                  <c:v>0.40099420049710027</c:v>
                </c:pt>
                <c:pt idx="392">
                  <c:v>0.40265120132560123</c:v>
                </c:pt>
                <c:pt idx="393">
                  <c:v>0.40347970173985226</c:v>
                </c:pt>
                <c:pt idx="394">
                  <c:v>0.40430820215410174</c:v>
                </c:pt>
                <c:pt idx="395">
                  <c:v>0.40679370339685222</c:v>
                </c:pt>
                <c:pt idx="396">
                  <c:v>0.40762220381110192</c:v>
                </c:pt>
                <c:pt idx="397">
                  <c:v>0.40927920463960232</c:v>
                </c:pt>
                <c:pt idx="398">
                  <c:v>0.41010770505385313</c:v>
                </c:pt>
                <c:pt idx="399">
                  <c:v>0.41093620546810272</c:v>
                </c:pt>
                <c:pt idx="400">
                  <c:v>0.41176470588235364</c:v>
                </c:pt>
                <c:pt idx="401">
                  <c:v>0.41342170671085426</c:v>
                </c:pt>
                <c:pt idx="402">
                  <c:v>0.41425020712510358</c:v>
                </c:pt>
                <c:pt idx="403">
                  <c:v>0.41507870753935477</c:v>
                </c:pt>
                <c:pt idx="404">
                  <c:v>0.41590720795360475</c:v>
                </c:pt>
                <c:pt idx="405">
                  <c:v>0.41673570836785473</c:v>
                </c:pt>
                <c:pt idx="406">
                  <c:v>0.41839270919635524</c:v>
                </c:pt>
                <c:pt idx="407">
                  <c:v>0.41922120961060488</c:v>
                </c:pt>
                <c:pt idx="408">
                  <c:v>0.42004971002485586</c:v>
                </c:pt>
                <c:pt idx="409">
                  <c:v>0.42087821043910584</c:v>
                </c:pt>
                <c:pt idx="410">
                  <c:v>0.42170671085335548</c:v>
                </c:pt>
                <c:pt idx="411">
                  <c:v>0.42253521126760635</c:v>
                </c:pt>
                <c:pt idx="412">
                  <c:v>0.42336371168185677</c:v>
                </c:pt>
                <c:pt idx="413">
                  <c:v>0.42419221209610575</c:v>
                </c:pt>
                <c:pt idx="414">
                  <c:v>0.42502071251035678</c:v>
                </c:pt>
                <c:pt idx="415">
                  <c:v>0.42667771333885779</c:v>
                </c:pt>
                <c:pt idx="416">
                  <c:v>0.42750621375310688</c:v>
                </c:pt>
                <c:pt idx="417">
                  <c:v>0.42833471416735774</c:v>
                </c:pt>
                <c:pt idx="418">
                  <c:v>0.42916321458160728</c:v>
                </c:pt>
                <c:pt idx="419">
                  <c:v>0.42999171499585825</c:v>
                </c:pt>
                <c:pt idx="420">
                  <c:v>0.43082021541010834</c:v>
                </c:pt>
                <c:pt idx="421">
                  <c:v>0.43164871582435888</c:v>
                </c:pt>
                <c:pt idx="422">
                  <c:v>0.43247721623860885</c:v>
                </c:pt>
                <c:pt idx="423">
                  <c:v>0.43330571665285933</c:v>
                </c:pt>
                <c:pt idx="424">
                  <c:v>0.43413421706710881</c:v>
                </c:pt>
                <c:pt idx="425">
                  <c:v>0.43496271748135934</c:v>
                </c:pt>
                <c:pt idx="426">
                  <c:v>0.43579121789560898</c:v>
                </c:pt>
                <c:pt idx="427">
                  <c:v>0.43661971830986029</c:v>
                </c:pt>
                <c:pt idx="428">
                  <c:v>0.43661971830986029</c:v>
                </c:pt>
                <c:pt idx="429">
                  <c:v>0.43744821872410938</c:v>
                </c:pt>
                <c:pt idx="430">
                  <c:v>0.43827671913836036</c:v>
                </c:pt>
                <c:pt idx="431">
                  <c:v>0.43910521955261034</c:v>
                </c:pt>
                <c:pt idx="432">
                  <c:v>0.43993371996686087</c:v>
                </c:pt>
                <c:pt idx="433">
                  <c:v>0.44076222038111013</c:v>
                </c:pt>
                <c:pt idx="434">
                  <c:v>0.44159072079536033</c:v>
                </c:pt>
                <c:pt idx="435">
                  <c:v>0.44241922120961125</c:v>
                </c:pt>
                <c:pt idx="436">
                  <c:v>0.44324772162386084</c:v>
                </c:pt>
                <c:pt idx="437">
                  <c:v>0.44407622203811103</c:v>
                </c:pt>
                <c:pt idx="438">
                  <c:v>0.44490472245236135</c:v>
                </c:pt>
                <c:pt idx="439">
                  <c:v>0.44573322286661088</c:v>
                </c:pt>
                <c:pt idx="440">
                  <c:v>0.44656172328086235</c:v>
                </c:pt>
                <c:pt idx="441">
                  <c:v>0.44739022369511183</c:v>
                </c:pt>
                <c:pt idx="442">
                  <c:v>0.44821872410936231</c:v>
                </c:pt>
                <c:pt idx="443">
                  <c:v>0.44904722452361229</c:v>
                </c:pt>
                <c:pt idx="444">
                  <c:v>0.44987572493786337</c:v>
                </c:pt>
                <c:pt idx="445">
                  <c:v>0.4507042253521128</c:v>
                </c:pt>
                <c:pt idx="446">
                  <c:v>0.45153272576636289</c:v>
                </c:pt>
                <c:pt idx="447">
                  <c:v>0.45236122618061331</c:v>
                </c:pt>
                <c:pt idx="448">
                  <c:v>0.45236122618061331</c:v>
                </c:pt>
                <c:pt idx="449">
                  <c:v>0.45318972659486384</c:v>
                </c:pt>
                <c:pt idx="450">
                  <c:v>0.45401822700911348</c:v>
                </c:pt>
                <c:pt idx="451">
                  <c:v>0.45484672742336385</c:v>
                </c:pt>
                <c:pt idx="452">
                  <c:v>0.45567522783761438</c:v>
                </c:pt>
                <c:pt idx="453">
                  <c:v>0.4565037282518643</c:v>
                </c:pt>
                <c:pt idx="454">
                  <c:v>0.45733222866611423</c:v>
                </c:pt>
                <c:pt idx="455">
                  <c:v>0.45816072908036481</c:v>
                </c:pt>
                <c:pt idx="456">
                  <c:v>0.4589892294946154</c:v>
                </c:pt>
                <c:pt idx="457">
                  <c:v>0.45981772990886588</c:v>
                </c:pt>
                <c:pt idx="458">
                  <c:v>0.46064623032311514</c:v>
                </c:pt>
                <c:pt idx="459">
                  <c:v>0.46147473073736589</c:v>
                </c:pt>
                <c:pt idx="460">
                  <c:v>0.46230323115161581</c:v>
                </c:pt>
                <c:pt idx="461">
                  <c:v>0.46313173156586585</c:v>
                </c:pt>
                <c:pt idx="462">
                  <c:v>0.46396023198011632</c:v>
                </c:pt>
                <c:pt idx="463">
                  <c:v>0.46478873239436685</c:v>
                </c:pt>
                <c:pt idx="464">
                  <c:v>0.46561723280861639</c:v>
                </c:pt>
                <c:pt idx="465">
                  <c:v>0.46561723280861639</c:v>
                </c:pt>
                <c:pt idx="466">
                  <c:v>0.46644573322286736</c:v>
                </c:pt>
                <c:pt idx="467">
                  <c:v>0.46727423363711684</c:v>
                </c:pt>
                <c:pt idx="468">
                  <c:v>0.46810273405136704</c:v>
                </c:pt>
                <c:pt idx="469">
                  <c:v>0.46893123446561724</c:v>
                </c:pt>
                <c:pt idx="470">
                  <c:v>0.46975973487986794</c:v>
                </c:pt>
                <c:pt idx="471">
                  <c:v>0.47058823529411842</c:v>
                </c:pt>
                <c:pt idx="472">
                  <c:v>0.4714167357083684</c:v>
                </c:pt>
                <c:pt idx="473">
                  <c:v>0.47224523612261804</c:v>
                </c:pt>
                <c:pt idx="474">
                  <c:v>0.47307373653686835</c:v>
                </c:pt>
                <c:pt idx="475">
                  <c:v>0.47390223695111849</c:v>
                </c:pt>
                <c:pt idx="476">
                  <c:v>0.4747307373653688</c:v>
                </c:pt>
                <c:pt idx="477">
                  <c:v>0.47555923777961945</c:v>
                </c:pt>
                <c:pt idx="478">
                  <c:v>0.47638773819386993</c:v>
                </c:pt>
                <c:pt idx="479">
                  <c:v>0.47721623860811929</c:v>
                </c:pt>
                <c:pt idx="480">
                  <c:v>0.47804473902236982</c:v>
                </c:pt>
                <c:pt idx="481">
                  <c:v>0.4788732394366198</c:v>
                </c:pt>
                <c:pt idx="482">
                  <c:v>0.47970173985087045</c:v>
                </c:pt>
                <c:pt idx="483">
                  <c:v>0.48053024026512015</c:v>
                </c:pt>
                <c:pt idx="484">
                  <c:v>0.4813587406793709</c:v>
                </c:pt>
                <c:pt idx="485">
                  <c:v>0.48218724109362082</c:v>
                </c:pt>
                <c:pt idx="486">
                  <c:v>0.48301574150787141</c:v>
                </c:pt>
                <c:pt idx="487">
                  <c:v>0.48384424192212144</c:v>
                </c:pt>
                <c:pt idx="488">
                  <c:v>0.48467274233637131</c:v>
                </c:pt>
                <c:pt idx="489">
                  <c:v>0.4855012427506214</c:v>
                </c:pt>
                <c:pt idx="490">
                  <c:v>0.4855012427506214</c:v>
                </c:pt>
                <c:pt idx="491">
                  <c:v>0.4863297431648731</c:v>
                </c:pt>
                <c:pt idx="492">
                  <c:v>0.4871582435791218</c:v>
                </c:pt>
                <c:pt idx="493">
                  <c:v>0.48798674399337294</c:v>
                </c:pt>
                <c:pt idx="494">
                  <c:v>0.48881524440762231</c:v>
                </c:pt>
                <c:pt idx="495">
                  <c:v>0.4896437448218724</c:v>
                </c:pt>
                <c:pt idx="496">
                  <c:v>0.4896437448218724</c:v>
                </c:pt>
                <c:pt idx="497">
                  <c:v>0.49047224523612282</c:v>
                </c:pt>
                <c:pt idx="498">
                  <c:v>0.49130074565037346</c:v>
                </c:pt>
                <c:pt idx="499">
                  <c:v>0.49212924606462338</c:v>
                </c:pt>
                <c:pt idx="500">
                  <c:v>0.4929577464788733</c:v>
                </c:pt>
                <c:pt idx="501">
                  <c:v>0.49378624689312345</c:v>
                </c:pt>
                <c:pt idx="502">
                  <c:v>0.49544324772162385</c:v>
                </c:pt>
                <c:pt idx="503">
                  <c:v>0.49627174813587432</c:v>
                </c:pt>
                <c:pt idx="504">
                  <c:v>0.49710024855012425</c:v>
                </c:pt>
                <c:pt idx="505">
                  <c:v>0.4979287489643755</c:v>
                </c:pt>
                <c:pt idx="506">
                  <c:v>0.49875724937862481</c:v>
                </c:pt>
                <c:pt idx="507">
                  <c:v>0.49958574979287601</c:v>
                </c:pt>
                <c:pt idx="508">
                  <c:v>0.49958574979287601</c:v>
                </c:pt>
                <c:pt idx="509">
                  <c:v>0.50041425020712516</c:v>
                </c:pt>
                <c:pt idx="510">
                  <c:v>0.50124275062137535</c:v>
                </c:pt>
                <c:pt idx="511">
                  <c:v>0.50207125103562555</c:v>
                </c:pt>
                <c:pt idx="512">
                  <c:v>0.50289975144987753</c:v>
                </c:pt>
                <c:pt idx="513">
                  <c:v>0.50372825186412595</c:v>
                </c:pt>
                <c:pt idx="514">
                  <c:v>0.50455675227837615</c:v>
                </c:pt>
                <c:pt idx="515">
                  <c:v>0.50538525269262635</c:v>
                </c:pt>
                <c:pt idx="516">
                  <c:v>0.50621375310687655</c:v>
                </c:pt>
                <c:pt idx="517">
                  <c:v>0.50704225352112675</c:v>
                </c:pt>
                <c:pt idx="518">
                  <c:v>0.50787075393537695</c:v>
                </c:pt>
                <c:pt idx="519">
                  <c:v>0.50869925434962848</c:v>
                </c:pt>
                <c:pt idx="520">
                  <c:v>0.50952775476387735</c:v>
                </c:pt>
                <c:pt idx="521">
                  <c:v>0.51035625517812755</c:v>
                </c:pt>
                <c:pt idx="522">
                  <c:v>0.51118475559237753</c:v>
                </c:pt>
                <c:pt idx="523">
                  <c:v>0.5120132560066275</c:v>
                </c:pt>
                <c:pt idx="524">
                  <c:v>0.5128417564208807</c:v>
                </c:pt>
                <c:pt idx="525">
                  <c:v>0.51367025683512968</c:v>
                </c:pt>
                <c:pt idx="526">
                  <c:v>0.51449875724937966</c:v>
                </c:pt>
                <c:pt idx="527">
                  <c:v>0.51532725766362963</c:v>
                </c:pt>
                <c:pt idx="528">
                  <c:v>0.51615575807787961</c:v>
                </c:pt>
                <c:pt idx="529">
                  <c:v>0.5169842584921297</c:v>
                </c:pt>
                <c:pt idx="530">
                  <c:v>0.51781275890637946</c:v>
                </c:pt>
                <c:pt idx="531">
                  <c:v>0.51864125932063065</c:v>
                </c:pt>
                <c:pt idx="532">
                  <c:v>0.51946975973487952</c:v>
                </c:pt>
                <c:pt idx="533">
                  <c:v>0.52029826014913005</c:v>
                </c:pt>
                <c:pt idx="534">
                  <c:v>0.52112676056338025</c:v>
                </c:pt>
                <c:pt idx="535">
                  <c:v>0.52195526097762956</c:v>
                </c:pt>
                <c:pt idx="536">
                  <c:v>0.52278376139188054</c:v>
                </c:pt>
                <c:pt idx="537">
                  <c:v>0.52361226180612941</c:v>
                </c:pt>
                <c:pt idx="538">
                  <c:v>0.52361226180612941</c:v>
                </c:pt>
                <c:pt idx="539">
                  <c:v>0.52444076222038161</c:v>
                </c:pt>
                <c:pt idx="540">
                  <c:v>0.52444076222038161</c:v>
                </c:pt>
                <c:pt idx="541">
                  <c:v>0.5252692626346317</c:v>
                </c:pt>
                <c:pt idx="542">
                  <c:v>0.52609776304888278</c:v>
                </c:pt>
                <c:pt idx="543">
                  <c:v>0.52692626346313265</c:v>
                </c:pt>
                <c:pt idx="544">
                  <c:v>0.52775476387738196</c:v>
                </c:pt>
                <c:pt idx="545">
                  <c:v>0.52858326429163061</c:v>
                </c:pt>
                <c:pt idx="546">
                  <c:v>0.52941176470588236</c:v>
                </c:pt>
                <c:pt idx="547">
                  <c:v>0.53024026512013267</c:v>
                </c:pt>
                <c:pt idx="548">
                  <c:v>0.53106876553438276</c:v>
                </c:pt>
                <c:pt idx="549">
                  <c:v>0.53189726594863296</c:v>
                </c:pt>
                <c:pt idx="550">
                  <c:v>0.5327257663628846</c:v>
                </c:pt>
                <c:pt idx="551">
                  <c:v>0.53355426677713336</c:v>
                </c:pt>
                <c:pt idx="552">
                  <c:v>0.53438276719138356</c:v>
                </c:pt>
                <c:pt idx="553">
                  <c:v>0.53521126760563376</c:v>
                </c:pt>
                <c:pt idx="554">
                  <c:v>0.53603976801988462</c:v>
                </c:pt>
                <c:pt idx="555">
                  <c:v>0.5368682684341346</c:v>
                </c:pt>
                <c:pt idx="556">
                  <c:v>0.53769676884838469</c:v>
                </c:pt>
                <c:pt idx="557">
                  <c:v>0.53852526926263367</c:v>
                </c:pt>
                <c:pt idx="558">
                  <c:v>0.53935376967688486</c:v>
                </c:pt>
                <c:pt idx="559">
                  <c:v>0.54018227009113506</c:v>
                </c:pt>
                <c:pt idx="560">
                  <c:v>0.5410107705053856</c:v>
                </c:pt>
                <c:pt idx="561">
                  <c:v>0.54183927091963568</c:v>
                </c:pt>
                <c:pt idx="562">
                  <c:v>0.54266777133388666</c:v>
                </c:pt>
                <c:pt idx="563">
                  <c:v>0.54266777133388666</c:v>
                </c:pt>
                <c:pt idx="564">
                  <c:v>0.54349627174813586</c:v>
                </c:pt>
                <c:pt idx="565">
                  <c:v>0.54432477216238662</c:v>
                </c:pt>
                <c:pt idx="566">
                  <c:v>0.5451532725766367</c:v>
                </c:pt>
                <c:pt idx="567">
                  <c:v>0.54598177299088768</c:v>
                </c:pt>
                <c:pt idx="568">
                  <c:v>0.54681027340513766</c:v>
                </c:pt>
                <c:pt idx="569">
                  <c:v>0.54763877381938764</c:v>
                </c:pt>
                <c:pt idx="570">
                  <c:v>0.54846727423363717</c:v>
                </c:pt>
                <c:pt idx="571">
                  <c:v>0.54929577464788881</c:v>
                </c:pt>
                <c:pt idx="572">
                  <c:v>0.55012427506213768</c:v>
                </c:pt>
                <c:pt idx="573">
                  <c:v>0.55095277547638777</c:v>
                </c:pt>
                <c:pt idx="574">
                  <c:v>0.55178127589063797</c:v>
                </c:pt>
                <c:pt idx="575">
                  <c:v>0.55260977630489083</c:v>
                </c:pt>
                <c:pt idx="576">
                  <c:v>0.5534382767191387</c:v>
                </c:pt>
                <c:pt idx="577">
                  <c:v>0.55426677713338868</c:v>
                </c:pt>
                <c:pt idx="578">
                  <c:v>0.55509527754763965</c:v>
                </c:pt>
                <c:pt idx="579">
                  <c:v>0.55592377796188963</c:v>
                </c:pt>
                <c:pt idx="580">
                  <c:v>0.55675227837613961</c:v>
                </c:pt>
                <c:pt idx="581">
                  <c:v>0.55758077879038936</c:v>
                </c:pt>
                <c:pt idx="582">
                  <c:v>0.55840927920463967</c:v>
                </c:pt>
                <c:pt idx="583">
                  <c:v>0.55923777961889065</c:v>
                </c:pt>
                <c:pt idx="584">
                  <c:v>0.56006628003313996</c:v>
                </c:pt>
                <c:pt idx="585">
                  <c:v>0.56006628003313996</c:v>
                </c:pt>
                <c:pt idx="586">
                  <c:v>0.56089478044739061</c:v>
                </c:pt>
                <c:pt idx="587">
                  <c:v>0.56172328086164047</c:v>
                </c:pt>
                <c:pt idx="588">
                  <c:v>0.56172328086164047</c:v>
                </c:pt>
                <c:pt idx="589">
                  <c:v>0.56255178127589067</c:v>
                </c:pt>
                <c:pt idx="590">
                  <c:v>0.56338028169014087</c:v>
                </c:pt>
                <c:pt idx="591">
                  <c:v>0.56420878210439163</c:v>
                </c:pt>
                <c:pt idx="592">
                  <c:v>0.5650372825186416</c:v>
                </c:pt>
                <c:pt idx="593">
                  <c:v>0.56586578293289169</c:v>
                </c:pt>
                <c:pt idx="594">
                  <c:v>0.56669428334714278</c:v>
                </c:pt>
                <c:pt idx="595">
                  <c:v>0.56752278376139076</c:v>
                </c:pt>
                <c:pt idx="596">
                  <c:v>0.56835128417564207</c:v>
                </c:pt>
                <c:pt idx="597">
                  <c:v>0.56917978458989371</c:v>
                </c:pt>
                <c:pt idx="598">
                  <c:v>0.57000828500414269</c:v>
                </c:pt>
                <c:pt idx="599">
                  <c:v>0.57083678541839267</c:v>
                </c:pt>
                <c:pt idx="600">
                  <c:v>0.57083678541839267</c:v>
                </c:pt>
                <c:pt idx="601">
                  <c:v>0.57166528583264176</c:v>
                </c:pt>
                <c:pt idx="602">
                  <c:v>0.57249378624689362</c:v>
                </c:pt>
                <c:pt idx="603">
                  <c:v>0.5733222866611436</c:v>
                </c:pt>
                <c:pt idx="604">
                  <c:v>0.57415078707539369</c:v>
                </c:pt>
                <c:pt idx="605">
                  <c:v>0.57497928748964477</c:v>
                </c:pt>
                <c:pt idx="606">
                  <c:v>0.57580778790389464</c:v>
                </c:pt>
                <c:pt idx="607">
                  <c:v>0.57663628831814462</c:v>
                </c:pt>
                <c:pt idx="608">
                  <c:v>0.57746478873239293</c:v>
                </c:pt>
                <c:pt idx="609">
                  <c:v>0.57829328914664457</c:v>
                </c:pt>
                <c:pt idx="610">
                  <c:v>0.57912178956089577</c:v>
                </c:pt>
                <c:pt idx="611">
                  <c:v>0.57995028997514497</c:v>
                </c:pt>
                <c:pt idx="612">
                  <c:v>0.58077879038939562</c:v>
                </c:pt>
                <c:pt idx="613">
                  <c:v>0.58160729080364537</c:v>
                </c:pt>
                <c:pt idx="614">
                  <c:v>0.58243579121789557</c:v>
                </c:pt>
                <c:pt idx="615">
                  <c:v>0.58326429163214477</c:v>
                </c:pt>
                <c:pt idx="616">
                  <c:v>0.58409279204639597</c:v>
                </c:pt>
                <c:pt idx="617">
                  <c:v>0.58492129246064661</c:v>
                </c:pt>
                <c:pt idx="618">
                  <c:v>0.58574979287489781</c:v>
                </c:pt>
                <c:pt idx="619">
                  <c:v>0.58657829328914668</c:v>
                </c:pt>
                <c:pt idx="620">
                  <c:v>0.58740679370339588</c:v>
                </c:pt>
                <c:pt idx="621">
                  <c:v>0.58823529411764597</c:v>
                </c:pt>
                <c:pt idx="622">
                  <c:v>0.58906379453189728</c:v>
                </c:pt>
                <c:pt idx="623">
                  <c:v>0.58989229494614748</c:v>
                </c:pt>
                <c:pt idx="624">
                  <c:v>0.59072079536039768</c:v>
                </c:pt>
                <c:pt idx="625">
                  <c:v>0.59154929577464677</c:v>
                </c:pt>
                <c:pt idx="626">
                  <c:v>0.59237779618889863</c:v>
                </c:pt>
                <c:pt idx="627">
                  <c:v>0.59320629660314861</c:v>
                </c:pt>
                <c:pt idx="628">
                  <c:v>0.59403479701739847</c:v>
                </c:pt>
                <c:pt idx="629">
                  <c:v>0.59486329743164856</c:v>
                </c:pt>
                <c:pt idx="630">
                  <c:v>0.59569179784589965</c:v>
                </c:pt>
                <c:pt idx="631">
                  <c:v>0.59652029826014918</c:v>
                </c:pt>
                <c:pt idx="632">
                  <c:v>0.59734879867439961</c:v>
                </c:pt>
                <c:pt idx="633">
                  <c:v>0.59817729908864958</c:v>
                </c:pt>
                <c:pt idx="634">
                  <c:v>0.59900579950289978</c:v>
                </c:pt>
                <c:pt idx="635">
                  <c:v>0.59983429991714887</c:v>
                </c:pt>
                <c:pt idx="636">
                  <c:v>0.59983429991714887</c:v>
                </c:pt>
                <c:pt idx="637">
                  <c:v>0.60066280033140063</c:v>
                </c:pt>
                <c:pt idx="638">
                  <c:v>0.60149130074565038</c:v>
                </c:pt>
                <c:pt idx="639">
                  <c:v>0.60231980115990069</c:v>
                </c:pt>
                <c:pt idx="640">
                  <c:v>0.60314830157415189</c:v>
                </c:pt>
                <c:pt idx="641">
                  <c:v>0.60397680198840165</c:v>
                </c:pt>
                <c:pt idx="642">
                  <c:v>0.60480530240265162</c:v>
                </c:pt>
                <c:pt idx="643">
                  <c:v>0.6056338028169016</c:v>
                </c:pt>
                <c:pt idx="644">
                  <c:v>0.60646230323115158</c:v>
                </c:pt>
                <c:pt idx="645">
                  <c:v>0.60729080364540378</c:v>
                </c:pt>
                <c:pt idx="646">
                  <c:v>0.60811930405965198</c:v>
                </c:pt>
                <c:pt idx="647">
                  <c:v>0.60894780447390384</c:v>
                </c:pt>
                <c:pt idx="648">
                  <c:v>0.6097763048881526</c:v>
                </c:pt>
                <c:pt idx="649">
                  <c:v>0.6106048053024038</c:v>
                </c:pt>
                <c:pt idx="650">
                  <c:v>0.61143330571665089</c:v>
                </c:pt>
                <c:pt idx="651">
                  <c:v>0.61226180613090364</c:v>
                </c:pt>
                <c:pt idx="652">
                  <c:v>0.61309030654515484</c:v>
                </c:pt>
                <c:pt idx="653">
                  <c:v>0.61391880695940482</c:v>
                </c:pt>
                <c:pt idx="654">
                  <c:v>0.61474730737365479</c:v>
                </c:pt>
                <c:pt idx="655">
                  <c:v>0.61557580778790388</c:v>
                </c:pt>
                <c:pt idx="656">
                  <c:v>0.61640430820215408</c:v>
                </c:pt>
                <c:pt idx="657">
                  <c:v>0.61723280861640462</c:v>
                </c:pt>
                <c:pt idx="658">
                  <c:v>0.61806130903065448</c:v>
                </c:pt>
                <c:pt idx="659">
                  <c:v>0.61888980944490579</c:v>
                </c:pt>
                <c:pt idx="660">
                  <c:v>0.61971830985915488</c:v>
                </c:pt>
                <c:pt idx="661">
                  <c:v>0.62054681027340686</c:v>
                </c:pt>
                <c:pt idx="662">
                  <c:v>0.62137531068765561</c:v>
                </c:pt>
                <c:pt idx="663">
                  <c:v>0.6222038111019057</c:v>
                </c:pt>
                <c:pt idx="664">
                  <c:v>0.62303231151615579</c:v>
                </c:pt>
                <c:pt idx="665">
                  <c:v>0.62386081193040699</c:v>
                </c:pt>
                <c:pt idx="666">
                  <c:v>0.62468931234465785</c:v>
                </c:pt>
                <c:pt idx="667">
                  <c:v>0.62551781275890661</c:v>
                </c:pt>
                <c:pt idx="668">
                  <c:v>0.62634631317315792</c:v>
                </c:pt>
                <c:pt idx="669">
                  <c:v>0.6271748135874089</c:v>
                </c:pt>
                <c:pt idx="670">
                  <c:v>0.62800331400165699</c:v>
                </c:pt>
                <c:pt idx="671">
                  <c:v>0.62883181441590874</c:v>
                </c:pt>
                <c:pt idx="672">
                  <c:v>0.62966031483015761</c:v>
                </c:pt>
                <c:pt idx="673">
                  <c:v>0.63048881524440892</c:v>
                </c:pt>
                <c:pt idx="674">
                  <c:v>0.63131731565865778</c:v>
                </c:pt>
                <c:pt idx="675">
                  <c:v>0.63214581607290976</c:v>
                </c:pt>
                <c:pt idx="676">
                  <c:v>0.63297431648715985</c:v>
                </c:pt>
                <c:pt idx="677">
                  <c:v>0.63380281690140983</c:v>
                </c:pt>
                <c:pt idx="678">
                  <c:v>0.63463131731565992</c:v>
                </c:pt>
                <c:pt idx="679">
                  <c:v>0.63545981772991</c:v>
                </c:pt>
                <c:pt idx="680">
                  <c:v>0.63545981772991</c:v>
                </c:pt>
                <c:pt idx="681">
                  <c:v>0.63628831814415965</c:v>
                </c:pt>
                <c:pt idx="682">
                  <c:v>0.63711681855841085</c:v>
                </c:pt>
                <c:pt idx="683">
                  <c:v>0.6379453189726596</c:v>
                </c:pt>
                <c:pt idx="684">
                  <c:v>0.63877381938691091</c:v>
                </c:pt>
                <c:pt idx="685">
                  <c:v>0.63960231980115989</c:v>
                </c:pt>
                <c:pt idx="686">
                  <c:v>0.64043082021541065</c:v>
                </c:pt>
                <c:pt idx="687">
                  <c:v>0.64125932062966062</c:v>
                </c:pt>
                <c:pt idx="688">
                  <c:v>0.6420878210439106</c:v>
                </c:pt>
                <c:pt idx="689">
                  <c:v>0.64291632145816069</c:v>
                </c:pt>
                <c:pt idx="690">
                  <c:v>0.64374482187241189</c:v>
                </c:pt>
                <c:pt idx="691">
                  <c:v>0.64457332228666109</c:v>
                </c:pt>
                <c:pt idx="692">
                  <c:v>0.64540182270091162</c:v>
                </c:pt>
                <c:pt idx="693">
                  <c:v>0.6462303231151616</c:v>
                </c:pt>
                <c:pt idx="694">
                  <c:v>0.64705882352941402</c:v>
                </c:pt>
                <c:pt idx="695">
                  <c:v>0.647887323943662</c:v>
                </c:pt>
                <c:pt idx="696">
                  <c:v>0.64871582435791264</c:v>
                </c:pt>
                <c:pt idx="697">
                  <c:v>0.6495443247721624</c:v>
                </c:pt>
                <c:pt idx="698">
                  <c:v>0.6503728251864126</c:v>
                </c:pt>
                <c:pt idx="699">
                  <c:v>0.65120132560066279</c:v>
                </c:pt>
                <c:pt idx="700">
                  <c:v>0.65202982601491499</c:v>
                </c:pt>
                <c:pt idx="701">
                  <c:v>0.65285832642916486</c:v>
                </c:pt>
                <c:pt idx="702">
                  <c:v>0.65368682684341484</c:v>
                </c:pt>
                <c:pt idx="703">
                  <c:v>0.65451532725766359</c:v>
                </c:pt>
                <c:pt idx="704">
                  <c:v>0.6553438276719149</c:v>
                </c:pt>
                <c:pt idx="705">
                  <c:v>0.6553438276719149</c:v>
                </c:pt>
                <c:pt idx="706">
                  <c:v>0.6553438276719149</c:v>
                </c:pt>
                <c:pt idx="707">
                  <c:v>0.65617232808616399</c:v>
                </c:pt>
                <c:pt idx="708">
                  <c:v>0.65700082850041608</c:v>
                </c:pt>
                <c:pt idx="709">
                  <c:v>0.65782932891466461</c:v>
                </c:pt>
                <c:pt idx="710">
                  <c:v>0.65865782932891592</c:v>
                </c:pt>
                <c:pt idx="711">
                  <c:v>0.65948632974316457</c:v>
                </c:pt>
                <c:pt idx="712">
                  <c:v>0.65948632974316457</c:v>
                </c:pt>
                <c:pt idx="713">
                  <c:v>0.6603148301574161</c:v>
                </c:pt>
                <c:pt idx="714">
                  <c:v>0.66114333057166563</c:v>
                </c:pt>
                <c:pt idx="715">
                  <c:v>0.66197183098591683</c:v>
                </c:pt>
                <c:pt idx="716">
                  <c:v>0.66280033140016692</c:v>
                </c:pt>
                <c:pt idx="717">
                  <c:v>0.66362883181441812</c:v>
                </c:pt>
                <c:pt idx="718">
                  <c:v>0.66445733222866665</c:v>
                </c:pt>
                <c:pt idx="719">
                  <c:v>0.66445733222866665</c:v>
                </c:pt>
                <c:pt idx="720">
                  <c:v>0.66528583264291785</c:v>
                </c:pt>
                <c:pt idx="721">
                  <c:v>0.66611433305716661</c:v>
                </c:pt>
                <c:pt idx="722">
                  <c:v>0.66611433305716661</c:v>
                </c:pt>
                <c:pt idx="723">
                  <c:v>0.66694283347141892</c:v>
                </c:pt>
                <c:pt idx="724">
                  <c:v>0.66777133388566801</c:v>
                </c:pt>
                <c:pt idx="725">
                  <c:v>0.66859983429991898</c:v>
                </c:pt>
                <c:pt idx="726">
                  <c:v>0.66942833471416763</c:v>
                </c:pt>
                <c:pt idx="727">
                  <c:v>0.67025683512841883</c:v>
                </c:pt>
                <c:pt idx="728">
                  <c:v>0.6710853355426678</c:v>
                </c:pt>
                <c:pt idx="729">
                  <c:v>0.671913835956918</c:v>
                </c:pt>
                <c:pt idx="730">
                  <c:v>0.671913835956918</c:v>
                </c:pt>
                <c:pt idx="731">
                  <c:v>0.67274233637116998</c:v>
                </c:pt>
                <c:pt idx="732">
                  <c:v>0.67357083678541985</c:v>
                </c:pt>
                <c:pt idx="733">
                  <c:v>0.67439933719966982</c:v>
                </c:pt>
                <c:pt idx="734">
                  <c:v>0.67522783761392102</c:v>
                </c:pt>
                <c:pt idx="735">
                  <c:v>0.67605633802817022</c:v>
                </c:pt>
                <c:pt idx="736">
                  <c:v>0.67688483844242098</c:v>
                </c:pt>
                <c:pt idx="737">
                  <c:v>0.6777133388566694</c:v>
                </c:pt>
                <c:pt idx="738">
                  <c:v>0.67854183927092082</c:v>
                </c:pt>
                <c:pt idx="739">
                  <c:v>0.6793703396851718</c:v>
                </c:pt>
                <c:pt idx="740">
                  <c:v>0.680198840099421</c:v>
                </c:pt>
                <c:pt idx="741">
                  <c:v>0.68102734051367064</c:v>
                </c:pt>
                <c:pt idx="742">
                  <c:v>0.68185584092792051</c:v>
                </c:pt>
                <c:pt idx="743">
                  <c:v>0.68268434134217071</c:v>
                </c:pt>
                <c:pt idx="744">
                  <c:v>0.68351284175641913</c:v>
                </c:pt>
                <c:pt idx="745">
                  <c:v>0.68434134217067211</c:v>
                </c:pt>
                <c:pt idx="746">
                  <c:v>0.68516984258492164</c:v>
                </c:pt>
                <c:pt idx="747">
                  <c:v>0.68516984258492164</c:v>
                </c:pt>
                <c:pt idx="748">
                  <c:v>0.68599834299917295</c:v>
                </c:pt>
                <c:pt idx="749">
                  <c:v>0.68682684341342293</c:v>
                </c:pt>
                <c:pt idx="750">
                  <c:v>0.68765534382767191</c:v>
                </c:pt>
                <c:pt idx="751">
                  <c:v>0.68848384424192111</c:v>
                </c:pt>
                <c:pt idx="752">
                  <c:v>0.6893123446561723</c:v>
                </c:pt>
                <c:pt idx="753">
                  <c:v>0.69014084507042261</c:v>
                </c:pt>
                <c:pt idx="754">
                  <c:v>0.6909693454846727</c:v>
                </c:pt>
                <c:pt idx="755">
                  <c:v>0.6917978458989229</c:v>
                </c:pt>
                <c:pt idx="756">
                  <c:v>0.6926263463131751</c:v>
                </c:pt>
                <c:pt idx="757">
                  <c:v>0.69345484672742341</c:v>
                </c:pt>
                <c:pt idx="758">
                  <c:v>0.6942833471416735</c:v>
                </c:pt>
                <c:pt idx="759">
                  <c:v>0.69511184755592381</c:v>
                </c:pt>
                <c:pt idx="760">
                  <c:v>0.69594034797017512</c:v>
                </c:pt>
                <c:pt idx="761">
                  <c:v>0.69676884838442465</c:v>
                </c:pt>
                <c:pt idx="762">
                  <c:v>0.69759734879867441</c:v>
                </c:pt>
                <c:pt idx="763">
                  <c:v>0.6984258492129245</c:v>
                </c:pt>
                <c:pt idx="764">
                  <c:v>0.69925434962717481</c:v>
                </c:pt>
                <c:pt idx="765">
                  <c:v>0.70008285004142501</c:v>
                </c:pt>
                <c:pt idx="766">
                  <c:v>0.70091135045567565</c:v>
                </c:pt>
                <c:pt idx="767">
                  <c:v>0.70091135045567565</c:v>
                </c:pt>
                <c:pt idx="768">
                  <c:v>0.70173985086992563</c:v>
                </c:pt>
                <c:pt idx="769">
                  <c:v>0.70256835128417561</c:v>
                </c:pt>
                <c:pt idx="770">
                  <c:v>0.70339685169842703</c:v>
                </c:pt>
                <c:pt idx="771">
                  <c:v>0.70339685169842703</c:v>
                </c:pt>
                <c:pt idx="772">
                  <c:v>0.70422535211267712</c:v>
                </c:pt>
                <c:pt idx="773">
                  <c:v>0.70505385252692665</c:v>
                </c:pt>
                <c:pt idx="774">
                  <c:v>0.70588235294117663</c:v>
                </c:pt>
                <c:pt idx="775">
                  <c:v>0.70671085335542794</c:v>
                </c:pt>
                <c:pt idx="776">
                  <c:v>0.70753935376967692</c:v>
                </c:pt>
                <c:pt idx="777">
                  <c:v>0.70836785418392711</c:v>
                </c:pt>
                <c:pt idx="778">
                  <c:v>0.7091963545981792</c:v>
                </c:pt>
                <c:pt idx="779">
                  <c:v>0.71002485501242762</c:v>
                </c:pt>
                <c:pt idx="780">
                  <c:v>0.71002485501242762</c:v>
                </c:pt>
                <c:pt idx="781">
                  <c:v>0.71085335542667771</c:v>
                </c:pt>
                <c:pt idx="782">
                  <c:v>0.71168185584092791</c:v>
                </c:pt>
                <c:pt idx="783">
                  <c:v>0.71251035625517922</c:v>
                </c:pt>
                <c:pt idx="784">
                  <c:v>0.7133388566694302</c:v>
                </c:pt>
                <c:pt idx="785">
                  <c:v>0.71416735708367862</c:v>
                </c:pt>
                <c:pt idx="786">
                  <c:v>0.71499585749792993</c:v>
                </c:pt>
                <c:pt idx="787">
                  <c:v>0.71582435791218002</c:v>
                </c:pt>
                <c:pt idx="788">
                  <c:v>0.71582435791218002</c:v>
                </c:pt>
                <c:pt idx="789">
                  <c:v>0.71665285832643011</c:v>
                </c:pt>
                <c:pt idx="790">
                  <c:v>0.71748135874067942</c:v>
                </c:pt>
                <c:pt idx="791">
                  <c:v>0.71830985915492962</c:v>
                </c:pt>
                <c:pt idx="792">
                  <c:v>0.71913835956918104</c:v>
                </c:pt>
                <c:pt idx="793">
                  <c:v>0.71996685998343002</c:v>
                </c:pt>
                <c:pt idx="794">
                  <c:v>0.72079536039768122</c:v>
                </c:pt>
                <c:pt idx="795">
                  <c:v>0.72162386081193042</c:v>
                </c:pt>
                <c:pt idx="796">
                  <c:v>0.72245236122618051</c:v>
                </c:pt>
                <c:pt idx="797">
                  <c:v>0.72328086164043082</c:v>
                </c:pt>
                <c:pt idx="798">
                  <c:v>0.72410936205468213</c:v>
                </c:pt>
                <c:pt idx="799">
                  <c:v>0.72493786246893221</c:v>
                </c:pt>
                <c:pt idx="800">
                  <c:v>0.72576636288318164</c:v>
                </c:pt>
                <c:pt idx="801">
                  <c:v>0.72659486329743161</c:v>
                </c:pt>
                <c:pt idx="802">
                  <c:v>0.72742336371168159</c:v>
                </c:pt>
                <c:pt idx="803">
                  <c:v>0.72825186412593201</c:v>
                </c:pt>
                <c:pt idx="804">
                  <c:v>0.72908036454018332</c:v>
                </c:pt>
                <c:pt idx="805">
                  <c:v>0.72990886495443263</c:v>
                </c:pt>
                <c:pt idx="806">
                  <c:v>0.73073736536868272</c:v>
                </c:pt>
                <c:pt idx="807">
                  <c:v>0.73156586578293137</c:v>
                </c:pt>
                <c:pt idx="808">
                  <c:v>0.73239436619718423</c:v>
                </c:pt>
                <c:pt idx="809">
                  <c:v>0.73239436619718423</c:v>
                </c:pt>
                <c:pt idx="810">
                  <c:v>0.73322286661143365</c:v>
                </c:pt>
                <c:pt idx="811">
                  <c:v>0.73405136702568363</c:v>
                </c:pt>
                <c:pt idx="812">
                  <c:v>0.73487986743993494</c:v>
                </c:pt>
                <c:pt idx="813">
                  <c:v>0.73570836785418514</c:v>
                </c:pt>
                <c:pt idx="814">
                  <c:v>0.73653686826843412</c:v>
                </c:pt>
                <c:pt idx="815">
                  <c:v>0.73736536868268432</c:v>
                </c:pt>
                <c:pt idx="816">
                  <c:v>0.73819386909693452</c:v>
                </c:pt>
                <c:pt idx="817">
                  <c:v>0.73902236951118472</c:v>
                </c:pt>
                <c:pt idx="818">
                  <c:v>0.73985086992543492</c:v>
                </c:pt>
                <c:pt idx="819">
                  <c:v>0.74067937033968734</c:v>
                </c:pt>
                <c:pt idx="820">
                  <c:v>0.74150787075393543</c:v>
                </c:pt>
                <c:pt idx="821">
                  <c:v>0.74233637116818563</c:v>
                </c:pt>
                <c:pt idx="822">
                  <c:v>0.74316487158243583</c:v>
                </c:pt>
                <c:pt idx="823">
                  <c:v>0.74316487158243583</c:v>
                </c:pt>
                <c:pt idx="824">
                  <c:v>0.74399337199668603</c:v>
                </c:pt>
                <c:pt idx="825">
                  <c:v>0.74482187241093833</c:v>
                </c:pt>
                <c:pt idx="826">
                  <c:v>0.7456503728251882</c:v>
                </c:pt>
                <c:pt idx="827">
                  <c:v>0.74647887323943796</c:v>
                </c:pt>
                <c:pt idx="828">
                  <c:v>0.74730737365368805</c:v>
                </c:pt>
                <c:pt idx="829">
                  <c:v>0.74813587406793702</c:v>
                </c:pt>
                <c:pt idx="830">
                  <c:v>0.74896437448218833</c:v>
                </c:pt>
                <c:pt idx="831">
                  <c:v>0.74979287489643764</c:v>
                </c:pt>
                <c:pt idx="832">
                  <c:v>0.74979287489643764</c:v>
                </c:pt>
                <c:pt idx="833">
                  <c:v>0.75062137531068895</c:v>
                </c:pt>
                <c:pt idx="834">
                  <c:v>0.75144987572493782</c:v>
                </c:pt>
                <c:pt idx="835">
                  <c:v>0.75227837613919024</c:v>
                </c:pt>
                <c:pt idx="836">
                  <c:v>0.75310687655344033</c:v>
                </c:pt>
                <c:pt idx="837">
                  <c:v>0.75393537696768864</c:v>
                </c:pt>
                <c:pt idx="838">
                  <c:v>0.75476387738193873</c:v>
                </c:pt>
                <c:pt idx="839">
                  <c:v>0.75559237779618893</c:v>
                </c:pt>
                <c:pt idx="840">
                  <c:v>0.75642087821044024</c:v>
                </c:pt>
                <c:pt idx="841">
                  <c:v>0.75724937862469133</c:v>
                </c:pt>
                <c:pt idx="842">
                  <c:v>0.75807787903893964</c:v>
                </c:pt>
                <c:pt idx="843">
                  <c:v>0.75807787903893964</c:v>
                </c:pt>
                <c:pt idx="844">
                  <c:v>0.75890637945319106</c:v>
                </c:pt>
                <c:pt idx="845">
                  <c:v>0.75973487986743993</c:v>
                </c:pt>
                <c:pt idx="846">
                  <c:v>0.76056338028168957</c:v>
                </c:pt>
                <c:pt idx="847">
                  <c:v>0.76139188069594133</c:v>
                </c:pt>
                <c:pt idx="848">
                  <c:v>0.76222038111019064</c:v>
                </c:pt>
                <c:pt idx="849">
                  <c:v>0.76304888152444206</c:v>
                </c:pt>
                <c:pt idx="850">
                  <c:v>0.76387738193869092</c:v>
                </c:pt>
                <c:pt idx="851">
                  <c:v>0.76470588235294223</c:v>
                </c:pt>
                <c:pt idx="852">
                  <c:v>0.76553438276719143</c:v>
                </c:pt>
                <c:pt idx="853">
                  <c:v>0.76636288318144152</c:v>
                </c:pt>
                <c:pt idx="854">
                  <c:v>0.76719138359569317</c:v>
                </c:pt>
                <c:pt idx="855">
                  <c:v>0.76801988400994203</c:v>
                </c:pt>
                <c:pt idx="856">
                  <c:v>0.76884838442419434</c:v>
                </c:pt>
                <c:pt idx="857">
                  <c:v>0.76967688483844265</c:v>
                </c:pt>
                <c:pt idx="858">
                  <c:v>0.77050538525269252</c:v>
                </c:pt>
                <c:pt idx="859">
                  <c:v>0.77050538525269252</c:v>
                </c:pt>
                <c:pt idx="860">
                  <c:v>0.7713338856669425</c:v>
                </c:pt>
                <c:pt idx="861">
                  <c:v>0.77216238608119303</c:v>
                </c:pt>
                <c:pt idx="862">
                  <c:v>0.77299088649544534</c:v>
                </c:pt>
                <c:pt idx="863">
                  <c:v>0.77381938690969365</c:v>
                </c:pt>
                <c:pt idx="864">
                  <c:v>0.77464788732394496</c:v>
                </c:pt>
                <c:pt idx="865">
                  <c:v>0.77547638773819383</c:v>
                </c:pt>
                <c:pt idx="866">
                  <c:v>0.77630488815244403</c:v>
                </c:pt>
                <c:pt idx="867">
                  <c:v>0.77713338856669434</c:v>
                </c:pt>
                <c:pt idx="868">
                  <c:v>0.77796188898094454</c:v>
                </c:pt>
                <c:pt idx="869">
                  <c:v>0.77879038939519618</c:v>
                </c:pt>
                <c:pt idx="870">
                  <c:v>0.77961888980944494</c:v>
                </c:pt>
                <c:pt idx="871">
                  <c:v>0.78044739022369514</c:v>
                </c:pt>
                <c:pt idx="872">
                  <c:v>0.78127589063794534</c:v>
                </c:pt>
                <c:pt idx="873">
                  <c:v>0.78210439105219554</c:v>
                </c:pt>
                <c:pt idx="874">
                  <c:v>0.78293289146644551</c:v>
                </c:pt>
                <c:pt idx="875">
                  <c:v>0.78376139188069549</c:v>
                </c:pt>
                <c:pt idx="876">
                  <c:v>0.78458989229494613</c:v>
                </c:pt>
                <c:pt idx="877">
                  <c:v>0.78541839270919633</c:v>
                </c:pt>
                <c:pt idx="878">
                  <c:v>0.78624689312344664</c:v>
                </c:pt>
                <c:pt idx="879">
                  <c:v>0.78707539353769673</c:v>
                </c:pt>
                <c:pt idx="880">
                  <c:v>0.78790389395194649</c:v>
                </c:pt>
                <c:pt idx="881">
                  <c:v>0.78873239436619713</c:v>
                </c:pt>
                <c:pt idx="882">
                  <c:v>0.78873239436619713</c:v>
                </c:pt>
                <c:pt idx="883">
                  <c:v>0.78873239436619713</c:v>
                </c:pt>
                <c:pt idx="884">
                  <c:v>0.78956089478044644</c:v>
                </c:pt>
                <c:pt idx="885">
                  <c:v>0.79038939519469753</c:v>
                </c:pt>
                <c:pt idx="886">
                  <c:v>0.79121789560894751</c:v>
                </c:pt>
                <c:pt idx="887">
                  <c:v>0.79121789560894751</c:v>
                </c:pt>
                <c:pt idx="888">
                  <c:v>0.79204639602319926</c:v>
                </c:pt>
                <c:pt idx="889">
                  <c:v>0.79287489643744935</c:v>
                </c:pt>
                <c:pt idx="890">
                  <c:v>0.79370339685169844</c:v>
                </c:pt>
                <c:pt idx="891">
                  <c:v>0.79453189726594853</c:v>
                </c:pt>
                <c:pt idx="892">
                  <c:v>0.79536039768019884</c:v>
                </c:pt>
                <c:pt idx="893">
                  <c:v>0.79618889809444904</c:v>
                </c:pt>
                <c:pt idx="894">
                  <c:v>0.79701739850869924</c:v>
                </c:pt>
                <c:pt idx="895">
                  <c:v>0.79784589892294944</c:v>
                </c:pt>
                <c:pt idx="896">
                  <c:v>0.79867439933719964</c:v>
                </c:pt>
                <c:pt idx="897">
                  <c:v>0.79950289975144839</c:v>
                </c:pt>
                <c:pt idx="898">
                  <c:v>0.80033140016570004</c:v>
                </c:pt>
                <c:pt idx="899">
                  <c:v>0.80115990057995023</c:v>
                </c:pt>
                <c:pt idx="900">
                  <c:v>0.80198840099420055</c:v>
                </c:pt>
                <c:pt idx="901">
                  <c:v>0.80198840099420055</c:v>
                </c:pt>
                <c:pt idx="902">
                  <c:v>0.80281690140845052</c:v>
                </c:pt>
                <c:pt idx="903">
                  <c:v>0.80364540182270094</c:v>
                </c:pt>
                <c:pt idx="904">
                  <c:v>0.80447390223695059</c:v>
                </c:pt>
                <c:pt idx="905">
                  <c:v>0.80530240265120134</c:v>
                </c:pt>
                <c:pt idx="906">
                  <c:v>0.80613090306545154</c:v>
                </c:pt>
                <c:pt idx="907">
                  <c:v>0.80695940347970319</c:v>
                </c:pt>
                <c:pt idx="908">
                  <c:v>0.8077879038939515</c:v>
                </c:pt>
                <c:pt idx="909">
                  <c:v>0.80861640430820214</c:v>
                </c:pt>
                <c:pt idx="910">
                  <c:v>0.80944490472245156</c:v>
                </c:pt>
                <c:pt idx="911">
                  <c:v>0.81027340513670254</c:v>
                </c:pt>
                <c:pt idx="912">
                  <c:v>0.81027340513670254</c:v>
                </c:pt>
                <c:pt idx="913">
                  <c:v>0.81027340513670254</c:v>
                </c:pt>
                <c:pt idx="914">
                  <c:v>0.81110190555095252</c:v>
                </c:pt>
                <c:pt idx="915">
                  <c:v>0.8119304059652025</c:v>
                </c:pt>
                <c:pt idx="916">
                  <c:v>0.81275890637945436</c:v>
                </c:pt>
                <c:pt idx="917">
                  <c:v>0.81358740679370345</c:v>
                </c:pt>
                <c:pt idx="918">
                  <c:v>0.81441590720795243</c:v>
                </c:pt>
                <c:pt idx="919">
                  <c:v>0.81441590720795243</c:v>
                </c:pt>
                <c:pt idx="920">
                  <c:v>0.81524440762220385</c:v>
                </c:pt>
                <c:pt idx="921">
                  <c:v>0.81607290803645349</c:v>
                </c:pt>
                <c:pt idx="922">
                  <c:v>0.81690140845070558</c:v>
                </c:pt>
                <c:pt idx="923">
                  <c:v>0.81772990886495445</c:v>
                </c:pt>
                <c:pt idx="924">
                  <c:v>0.81772990886495445</c:v>
                </c:pt>
                <c:pt idx="925">
                  <c:v>0.81772990886495445</c:v>
                </c:pt>
                <c:pt idx="926">
                  <c:v>0.81855840927920454</c:v>
                </c:pt>
                <c:pt idx="927">
                  <c:v>0.81938690969345451</c:v>
                </c:pt>
                <c:pt idx="928">
                  <c:v>0.82021541010770505</c:v>
                </c:pt>
                <c:pt idx="929">
                  <c:v>0.82104391052195524</c:v>
                </c:pt>
                <c:pt idx="930">
                  <c:v>0.82187241093620544</c:v>
                </c:pt>
                <c:pt idx="931">
                  <c:v>0.82187241093620544</c:v>
                </c:pt>
                <c:pt idx="932">
                  <c:v>0.82270091135045564</c:v>
                </c:pt>
                <c:pt idx="933">
                  <c:v>0.82352941176470584</c:v>
                </c:pt>
                <c:pt idx="934">
                  <c:v>0.82435791217895604</c:v>
                </c:pt>
                <c:pt idx="935">
                  <c:v>0.82518641259320735</c:v>
                </c:pt>
                <c:pt idx="936">
                  <c:v>0.82518641259320735</c:v>
                </c:pt>
                <c:pt idx="937">
                  <c:v>0.82601491300745655</c:v>
                </c:pt>
                <c:pt idx="938">
                  <c:v>0.82684341342170853</c:v>
                </c:pt>
                <c:pt idx="939">
                  <c:v>0.82767191383595695</c:v>
                </c:pt>
                <c:pt idx="940">
                  <c:v>0.82850041425020715</c:v>
                </c:pt>
                <c:pt idx="941">
                  <c:v>0.82932891466445846</c:v>
                </c:pt>
                <c:pt idx="942">
                  <c:v>0.83015741507870855</c:v>
                </c:pt>
                <c:pt idx="943">
                  <c:v>0.83098591549295753</c:v>
                </c:pt>
                <c:pt idx="944">
                  <c:v>0.83181441590720751</c:v>
                </c:pt>
                <c:pt idx="945">
                  <c:v>0.83264291632145948</c:v>
                </c:pt>
                <c:pt idx="946">
                  <c:v>0.83347141673570946</c:v>
                </c:pt>
                <c:pt idx="947">
                  <c:v>0.83429991714995955</c:v>
                </c:pt>
                <c:pt idx="948">
                  <c:v>0.83512841756421052</c:v>
                </c:pt>
                <c:pt idx="949">
                  <c:v>0.83512841756421052</c:v>
                </c:pt>
                <c:pt idx="950">
                  <c:v>0.83595691797845895</c:v>
                </c:pt>
                <c:pt idx="951">
                  <c:v>0.83678541839271048</c:v>
                </c:pt>
                <c:pt idx="952">
                  <c:v>0.83761391880695946</c:v>
                </c:pt>
                <c:pt idx="953">
                  <c:v>0.83844241922120966</c:v>
                </c:pt>
                <c:pt idx="954">
                  <c:v>0.83844241922120966</c:v>
                </c:pt>
                <c:pt idx="955">
                  <c:v>0.83927091963546063</c:v>
                </c:pt>
                <c:pt idx="956">
                  <c:v>0.84009942004971161</c:v>
                </c:pt>
                <c:pt idx="957">
                  <c:v>0.84009942004971161</c:v>
                </c:pt>
                <c:pt idx="958">
                  <c:v>0.84092792046396025</c:v>
                </c:pt>
                <c:pt idx="959">
                  <c:v>0.84175642087821045</c:v>
                </c:pt>
                <c:pt idx="960">
                  <c:v>0.84258492129245943</c:v>
                </c:pt>
                <c:pt idx="961">
                  <c:v>0.84341342170670941</c:v>
                </c:pt>
                <c:pt idx="962">
                  <c:v>0.84424192212096105</c:v>
                </c:pt>
                <c:pt idx="963">
                  <c:v>0.84507042253521258</c:v>
                </c:pt>
                <c:pt idx="964">
                  <c:v>0.84589892294946256</c:v>
                </c:pt>
                <c:pt idx="965">
                  <c:v>0.84672742336371343</c:v>
                </c:pt>
                <c:pt idx="966">
                  <c:v>0.84755592377796041</c:v>
                </c:pt>
                <c:pt idx="967">
                  <c:v>0.84838442419221149</c:v>
                </c:pt>
                <c:pt idx="968">
                  <c:v>0.84921292460646158</c:v>
                </c:pt>
                <c:pt idx="969">
                  <c:v>0.84921292460646158</c:v>
                </c:pt>
                <c:pt idx="970">
                  <c:v>0.85004142502071378</c:v>
                </c:pt>
                <c:pt idx="971">
                  <c:v>0.85086992543496276</c:v>
                </c:pt>
                <c:pt idx="972">
                  <c:v>0.85169842584921363</c:v>
                </c:pt>
                <c:pt idx="973">
                  <c:v>0.8525269262634636</c:v>
                </c:pt>
                <c:pt idx="974">
                  <c:v>0.8533554266777148</c:v>
                </c:pt>
                <c:pt idx="975">
                  <c:v>0.85418392709196356</c:v>
                </c:pt>
                <c:pt idx="976">
                  <c:v>0.85501242750621376</c:v>
                </c:pt>
                <c:pt idx="977">
                  <c:v>0.85584092792046462</c:v>
                </c:pt>
                <c:pt idx="978">
                  <c:v>0.8566694283347156</c:v>
                </c:pt>
                <c:pt idx="979">
                  <c:v>0.85749792874896436</c:v>
                </c:pt>
                <c:pt idx="980">
                  <c:v>0.85832642916321455</c:v>
                </c:pt>
                <c:pt idx="981">
                  <c:v>0.85915492957746453</c:v>
                </c:pt>
                <c:pt idx="982">
                  <c:v>0.85998342999171451</c:v>
                </c:pt>
                <c:pt idx="983">
                  <c:v>0.86081193040596515</c:v>
                </c:pt>
                <c:pt idx="984">
                  <c:v>0.86081193040596515</c:v>
                </c:pt>
                <c:pt idx="985">
                  <c:v>0.86164043082021669</c:v>
                </c:pt>
                <c:pt idx="986">
                  <c:v>0.86246893123446566</c:v>
                </c:pt>
                <c:pt idx="987">
                  <c:v>0.86246893123446566</c:v>
                </c:pt>
                <c:pt idx="988">
                  <c:v>0.86329743164871775</c:v>
                </c:pt>
                <c:pt idx="989">
                  <c:v>0.86412593206296662</c:v>
                </c:pt>
                <c:pt idx="990">
                  <c:v>0.86412593206296662</c:v>
                </c:pt>
                <c:pt idx="991">
                  <c:v>0.86412593206296662</c:v>
                </c:pt>
                <c:pt idx="992">
                  <c:v>0.86495443247721771</c:v>
                </c:pt>
                <c:pt idx="993">
                  <c:v>0.86578293289146668</c:v>
                </c:pt>
                <c:pt idx="994">
                  <c:v>0.86661143330571866</c:v>
                </c:pt>
                <c:pt idx="995">
                  <c:v>0.86743993371996686</c:v>
                </c:pt>
                <c:pt idx="996">
                  <c:v>0.86826843413421761</c:v>
                </c:pt>
                <c:pt idx="997">
                  <c:v>0.8690969345484687</c:v>
                </c:pt>
                <c:pt idx="998">
                  <c:v>0.86992543496271868</c:v>
                </c:pt>
                <c:pt idx="999">
                  <c:v>0.87075393537696766</c:v>
                </c:pt>
                <c:pt idx="1000">
                  <c:v>0.87158243579121675</c:v>
                </c:pt>
                <c:pt idx="1001">
                  <c:v>0.87241093620546861</c:v>
                </c:pt>
                <c:pt idx="1002">
                  <c:v>0.8732394366197207</c:v>
                </c:pt>
                <c:pt idx="1003">
                  <c:v>0.87406793703396868</c:v>
                </c:pt>
                <c:pt idx="1004">
                  <c:v>0.87489643744822065</c:v>
                </c:pt>
                <c:pt idx="1005">
                  <c:v>0.87572493786246963</c:v>
                </c:pt>
                <c:pt idx="1006">
                  <c:v>0.87655343827671961</c:v>
                </c:pt>
                <c:pt idx="1007">
                  <c:v>0.8773819386909697</c:v>
                </c:pt>
                <c:pt idx="1008">
                  <c:v>0.87821043910521968</c:v>
                </c:pt>
                <c:pt idx="1009">
                  <c:v>0.87903893951947143</c:v>
                </c:pt>
                <c:pt idx="1010">
                  <c:v>0.87903893951947143</c:v>
                </c:pt>
                <c:pt idx="1011">
                  <c:v>0.87986743993372063</c:v>
                </c:pt>
                <c:pt idx="1012">
                  <c:v>0.88069594034797061</c:v>
                </c:pt>
                <c:pt idx="1013">
                  <c:v>0.88152444076221881</c:v>
                </c:pt>
                <c:pt idx="1014">
                  <c:v>0.88235294117647056</c:v>
                </c:pt>
                <c:pt idx="1015">
                  <c:v>0.88318144159072076</c:v>
                </c:pt>
                <c:pt idx="1016">
                  <c:v>0.88400994200497163</c:v>
                </c:pt>
                <c:pt idx="1017">
                  <c:v>0.88400994200497163</c:v>
                </c:pt>
                <c:pt idx="1018">
                  <c:v>0.8848384424192216</c:v>
                </c:pt>
                <c:pt idx="1019">
                  <c:v>0.88566694283347169</c:v>
                </c:pt>
                <c:pt idx="1020">
                  <c:v>0.88566694283347169</c:v>
                </c:pt>
                <c:pt idx="1021">
                  <c:v>0.88649544324772167</c:v>
                </c:pt>
                <c:pt idx="1022">
                  <c:v>0.88649544324772167</c:v>
                </c:pt>
                <c:pt idx="1023">
                  <c:v>0.88732394366197187</c:v>
                </c:pt>
                <c:pt idx="1024">
                  <c:v>0.88732394366197187</c:v>
                </c:pt>
                <c:pt idx="1025">
                  <c:v>0.88732394366197187</c:v>
                </c:pt>
                <c:pt idx="1026">
                  <c:v>0.88732394366197187</c:v>
                </c:pt>
                <c:pt idx="1027">
                  <c:v>0.88815244407622085</c:v>
                </c:pt>
                <c:pt idx="1028">
                  <c:v>0.88815244407622085</c:v>
                </c:pt>
                <c:pt idx="1029">
                  <c:v>0.8889809444904726</c:v>
                </c:pt>
                <c:pt idx="1030">
                  <c:v>0.88980944490472269</c:v>
                </c:pt>
                <c:pt idx="1031">
                  <c:v>0.89063794531897267</c:v>
                </c:pt>
                <c:pt idx="1032">
                  <c:v>0.89146644573322065</c:v>
                </c:pt>
                <c:pt idx="1033">
                  <c:v>0.89229494614747362</c:v>
                </c:pt>
                <c:pt idx="1034">
                  <c:v>0.8931234465617236</c:v>
                </c:pt>
                <c:pt idx="1035">
                  <c:v>0.8931234465617236</c:v>
                </c:pt>
                <c:pt idx="1036">
                  <c:v>0.89395194697597369</c:v>
                </c:pt>
                <c:pt idx="1037">
                  <c:v>0.89478044739022367</c:v>
                </c:pt>
                <c:pt idx="1038">
                  <c:v>0.89560894780447464</c:v>
                </c:pt>
                <c:pt idx="1039">
                  <c:v>0.89560894780447464</c:v>
                </c:pt>
                <c:pt idx="1040">
                  <c:v>0.89643744821872406</c:v>
                </c:pt>
                <c:pt idx="1041">
                  <c:v>0.89643744821872406</c:v>
                </c:pt>
                <c:pt idx="1042">
                  <c:v>0.89726594863297426</c:v>
                </c:pt>
                <c:pt idx="1043">
                  <c:v>0.89809444904722457</c:v>
                </c:pt>
                <c:pt idx="1044">
                  <c:v>0.89892294946147477</c:v>
                </c:pt>
                <c:pt idx="1045">
                  <c:v>0.89975144987572497</c:v>
                </c:pt>
                <c:pt idx="1046">
                  <c:v>0.90057995028997562</c:v>
                </c:pt>
                <c:pt idx="1047">
                  <c:v>0.90057995028997562</c:v>
                </c:pt>
                <c:pt idx="1048">
                  <c:v>0.90140845070422537</c:v>
                </c:pt>
                <c:pt idx="1049">
                  <c:v>0.90223695111847568</c:v>
                </c:pt>
                <c:pt idx="1050">
                  <c:v>0.90306545153272577</c:v>
                </c:pt>
                <c:pt idx="1051">
                  <c:v>0.90389395194697597</c:v>
                </c:pt>
                <c:pt idx="1052">
                  <c:v>0.90472245236122661</c:v>
                </c:pt>
                <c:pt idx="1053">
                  <c:v>0.9055509527754767</c:v>
                </c:pt>
                <c:pt idx="1054">
                  <c:v>0.90637945318972779</c:v>
                </c:pt>
                <c:pt idx="1055">
                  <c:v>0.90720795360397777</c:v>
                </c:pt>
                <c:pt idx="1056">
                  <c:v>0.90803645401822697</c:v>
                </c:pt>
                <c:pt idx="1057">
                  <c:v>0.90886495443247761</c:v>
                </c:pt>
                <c:pt idx="1058">
                  <c:v>0.9096934548467277</c:v>
                </c:pt>
                <c:pt idx="1059">
                  <c:v>0.91052195526097768</c:v>
                </c:pt>
                <c:pt idx="1060">
                  <c:v>0.91052195526097768</c:v>
                </c:pt>
                <c:pt idx="1061">
                  <c:v>0.91052195526097768</c:v>
                </c:pt>
                <c:pt idx="1062">
                  <c:v>0.91052195526097768</c:v>
                </c:pt>
                <c:pt idx="1063">
                  <c:v>0.91052195526097768</c:v>
                </c:pt>
                <c:pt idx="1064">
                  <c:v>0.91052195526097768</c:v>
                </c:pt>
                <c:pt idx="1065">
                  <c:v>0.91135045567522788</c:v>
                </c:pt>
                <c:pt idx="1066">
                  <c:v>0.91217895608947974</c:v>
                </c:pt>
                <c:pt idx="1067">
                  <c:v>0.91217895608947974</c:v>
                </c:pt>
                <c:pt idx="1068">
                  <c:v>0.91300745650372972</c:v>
                </c:pt>
                <c:pt idx="1069">
                  <c:v>0.9138359569179787</c:v>
                </c:pt>
                <c:pt idx="1070">
                  <c:v>0.91466445733222868</c:v>
                </c:pt>
                <c:pt idx="1071">
                  <c:v>0.91466445733222868</c:v>
                </c:pt>
                <c:pt idx="1072">
                  <c:v>0.91549295774647887</c:v>
                </c:pt>
                <c:pt idx="1073">
                  <c:v>0.91632145816072963</c:v>
                </c:pt>
                <c:pt idx="1074">
                  <c:v>0.91714995857498072</c:v>
                </c:pt>
                <c:pt idx="1075">
                  <c:v>0.9179784589892297</c:v>
                </c:pt>
                <c:pt idx="1076">
                  <c:v>0.91880695940348078</c:v>
                </c:pt>
                <c:pt idx="1077">
                  <c:v>0.91963545981772987</c:v>
                </c:pt>
                <c:pt idx="1078">
                  <c:v>0.91963545981772987</c:v>
                </c:pt>
                <c:pt idx="1079">
                  <c:v>0.92046396023197885</c:v>
                </c:pt>
                <c:pt idx="1080">
                  <c:v>0.92129246064623027</c:v>
                </c:pt>
                <c:pt idx="1081">
                  <c:v>0.92212096106048069</c:v>
                </c:pt>
                <c:pt idx="1082">
                  <c:v>0.92294946147473189</c:v>
                </c:pt>
                <c:pt idx="1083">
                  <c:v>0.92377796188898098</c:v>
                </c:pt>
                <c:pt idx="1084">
                  <c:v>0.92460646230323162</c:v>
                </c:pt>
                <c:pt idx="1085">
                  <c:v>0.92543496271748138</c:v>
                </c:pt>
                <c:pt idx="1086">
                  <c:v>0.92543496271748138</c:v>
                </c:pt>
                <c:pt idx="1087">
                  <c:v>0.92626346313173158</c:v>
                </c:pt>
                <c:pt idx="1088">
                  <c:v>0.92709196354598289</c:v>
                </c:pt>
                <c:pt idx="1089">
                  <c:v>0.92792046396023198</c:v>
                </c:pt>
                <c:pt idx="1090">
                  <c:v>0.92792046396023198</c:v>
                </c:pt>
                <c:pt idx="1091">
                  <c:v>0.92874896437448373</c:v>
                </c:pt>
                <c:pt idx="1092">
                  <c:v>0.92957746478873238</c:v>
                </c:pt>
                <c:pt idx="1093">
                  <c:v>0.93040596520298258</c:v>
                </c:pt>
                <c:pt idx="1094">
                  <c:v>0.93123446561723178</c:v>
                </c:pt>
                <c:pt idx="1095">
                  <c:v>0.93206296603148298</c:v>
                </c:pt>
                <c:pt idx="1096">
                  <c:v>0.93289146644573473</c:v>
                </c:pt>
                <c:pt idx="1097">
                  <c:v>0.9337199668599836</c:v>
                </c:pt>
                <c:pt idx="1098">
                  <c:v>0.93454846727423369</c:v>
                </c:pt>
                <c:pt idx="1099">
                  <c:v>0.93537696768848488</c:v>
                </c:pt>
                <c:pt idx="1100">
                  <c:v>0.93620546810273408</c:v>
                </c:pt>
                <c:pt idx="1101">
                  <c:v>0.93620546810273408</c:v>
                </c:pt>
                <c:pt idx="1102">
                  <c:v>0.93620546810273408</c:v>
                </c:pt>
                <c:pt idx="1103">
                  <c:v>0.93703396851698428</c:v>
                </c:pt>
                <c:pt idx="1104">
                  <c:v>0.93786246893123315</c:v>
                </c:pt>
                <c:pt idx="1105">
                  <c:v>0.93786246893123315</c:v>
                </c:pt>
                <c:pt idx="1106">
                  <c:v>0.93869096934548579</c:v>
                </c:pt>
                <c:pt idx="1107">
                  <c:v>0.93951946975973388</c:v>
                </c:pt>
                <c:pt idx="1108">
                  <c:v>0.94034797017398564</c:v>
                </c:pt>
                <c:pt idx="1109">
                  <c:v>0.94117647058823561</c:v>
                </c:pt>
                <c:pt idx="1110">
                  <c:v>0.9420049710024857</c:v>
                </c:pt>
                <c:pt idx="1111">
                  <c:v>0.94283347141673568</c:v>
                </c:pt>
                <c:pt idx="1112">
                  <c:v>0.94366197183098588</c:v>
                </c:pt>
                <c:pt idx="1113">
                  <c:v>0.94449047224523663</c:v>
                </c:pt>
                <c:pt idx="1114">
                  <c:v>0.94449047224523663</c:v>
                </c:pt>
                <c:pt idx="1115">
                  <c:v>0.94531897265948783</c:v>
                </c:pt>
                <c:pt idx="1116">
                  <c:v>0.94531897265948783</c:v>
                </c:pt>
                <c:pt idx="1117">
                  <c:v>0.94614747307373792</c:v>
                </c:pt>
                <c:pt idx="1118">
                  <c:v>0.9469759734879879</c:v>
                </c:pt>
                <c:pt idx="1119">
                  <c:v>0.9469759734879879</c:v>
                </c:pt>
                <c:pt idx="1120">
                  <c:v>0.94780447390223699</c:v>
                </c:pt>
                <c:pt idx="1121">
                  <c:v>0.94863297431648763</c:v>
                </c:pt>
                <c:pt idx="1122">
                  <c:v>0.94946147473073739</c:v>
                </c:pt>
                <c:pt idx="1123">
                  <c:v>0.9502899751449877</c:v>
                </c:pt>
                <c:pt idx="1124">
                  <c:v>0.95111847555923779</c:v>
                </c:pt>
                <c:pt idx="1125">
                  <c:v>0.95194697597348865</c:v>
                </c:pt>
                <c:pt idx="1126">
                  <c:v>0.95277547638773974</c:v>
                </c:pt>
                <c:pt idx="1127">
                  <c:v>0.95360397680198861</c:v>
                </c:pt>
                <c:pt idx="1128">
                  <c:v>0.95443247721623858</c:v>
                </c:pt>
                <c:pt idx="1129">
                  <c:v>0.95443247721623858</c:v>
                </c:pt>
                <c:pt idx="1130">
                  <c:v>0.95526097763048989</c:v>
                </c:pt>
                <c:pt idx="1131">
                  <c:v>0.95608947804473965</c:v>
                </c:pt>
                <c:pt idx="1132">
                  <c:v>0.95691797845898963</c:v>
                </c:pt>
                <c:pt idx="1133">
                  <c:v>0.9577464788732396</c:v>
                </c:pt>
                <c:pt idx="1134">
                  <c:v>0.95857497928748969</c:v>
                </c:pt>
                <c:pt idx="1135">
                  <c:v>0.95940347970173956</c:v>
                </c:pt>
                <c:pt idx="1136">
                  <c:v>0.96023198011599009</c:v>
                </c:pt>
                <c:pt idx="1137">
                  <c:v>0.96106048053024029</c:v>
                </c:pt>
                <c:pt idx="1138">
                  <c:v>0.9618889809444906</c:v>
                </c:pt>
                <c:pt idx="1139">
                  <c:v>0.9618889809444906</c:v>
                </c:pt>
                <c:pt idx="1140">
                  <c:v>0.96271748135874069</c:v>
                </c:pt>
                <c:pt idx="1141">
                  <c:v>0.96354598177299056</c:v>
                </c:pt>
                <c:pt idx="1142">
                  <c:v>0.96354598177299056</c:v>
                </c:pt>
                <c:pt idx="1143">
                  <c:v>0.96354598177299056</c:v>
                </c:pt>
                <c:pt idx="1144">
                  <c:v>0.96437448218724109</c:v>
                </c:pt>
                <c:pt idx="1145">
                  <c:v>0.96520298260149162</c:v>
                </c:pt>
                <c:pt idx="1146">
                  <c:v>0.96520298260149162</c:v>
                </c:pt>
                <c:pt idx="1147">
                  <c:v>0.9660314830157416</c:v>
                </c:pt>
                <c:pt idx="1148">
                  <c:v>0.9660314830157416</c:v>
                </c:pt>
                <c:pt idx="1149">
                  <c:v>0.9660314830157416</c:v>
                </c:pt>
                <c:pt idx="1150">
                  <c:v>0.9668599834299928</c:v>
                </c:pt>
                <c:pt idx="1151">
                  <c:v>0.96768848384424189</c:v>
                </c:pt>
                <c:pt idx="1152">
                  <c:v>0.96851698425849209</c:v>
                </c:pt>
                <c:pt idx="1153">
                  <c:v>0.96934548467274262</c:v>
                </c:pt>
                <c:pt idx="1154">
                  <c:v>0.97017398508699249</c:v>
                </c:pt>
                <c:pt idx="1155">
                  <c:v>0.97100248550124257</c:v>
                </c:pt>
                <c:pt idx="1156">
                  <c:v>0.97100248550124257</c:v>
                </c:pt>
                <c:pt idx="1157">
                  <c:v>0.97100248550124257</c:v>
                </c:pt>
                <c:pt idx="1158">
                  <c:v>0.97100248550124257</c:v>
                </c:pt>
                <c:pt idx="1159">
                  <c:v>0.97100248550124257</c:v>
                </c:pt>
                <c:pt idx="1160">
                  <c:v>0.971830985915493</c:v>
                </c:pt>
                <c:pt idx="1161">
                  <c:v>0.97265948632974486</c:v>
                </c:pt>
                <c:pt idx="1162">
                  <c:v>0.97265948632974486</c:v>
                </c:pt>
                <c:pt idx="1163">
                  <c:v>0.97265948632974486</c:v>
                </c:pt>
                <c:pt idx="1164">
                  <c:v>0.97348798674399339</c:v>
                </c:pt>
                <c:pt idx="1165">
                  <c:v>0.97431648715824359</c:v>
                </c:pt>
                <c:pt idx="1166">
                  <c:v>0.9751449875724949</c:v>
                </c:pt>
                <c:pt idx="1167">
                  <c:v>0.97597348798674399</c:v>
                </c:pt>
                <c:pt idx="1168">
                  <c:v>0.97597348798674399</c:v>
                </c:pt>
                <c:pt idx="1169">
                  <c:v>0.97680198840099464</c:v>
                </c:pt>
                <c:pt idx="1170">
                  <c:v>0.97763048881524439</c:v>
                </c:pt>
                <c:pt idx="1171">
                  <c:v>0.9784589892294947</c:v>
                </c:pt>
                <c:pt idx="1172">
                  <c:v>0.97928748964374479</c:v>
                </c:pt>
                <c:pt idx="1173">
                  <c:v>0.97928748964374479</c:v>
                </c:pt>
                <c:pt idx="1174">
                  <c:v>0.98011599005799399</c:v>
                </c:pt>
                <c:pt idx="1175">
                  <c:v>0.98094449047224519</c:v>
                </c:pt>
                <c:pt idx="1176">
                  <c:v>0.98094449047224519</c:v>
                </c:pt>
                <c:pt idx="1177">
                  <c:v>0.98177299088649539</c:v>
                </c:pt>
                <c:pt idx="1178">
                  <c:v>0.9826014913007457</c:v>
                </c:pt>
                <c:pt idx="1179">
                  <c:v>0.9826014913007457</c:v>
                </c:pt>
                <c:pt idx="1180">
                  <c:v>0.9826014913007457</c:v>
                </c:pt>
                <c:pt idx="1181">
                  <c:v>0.9826014913007457</c:v>
                </c:pt>
                <c:pt idx="1182">
                  <c:v>0.98342999171499557</c:v>
                </c:pt>
                <c:pt idx="1183">
                  <c:v>0.9842584921292461</c:v>
                </c:pt>
                <c:pt idx="1184">
                  <c:v>0.98508699254349663</c:v>
                </c:pt>
                <c:pt idx="1185">
                  <c:v>0.9859154929577465</c:v>
                </c:pt>
                <c:pt idx="1186">
                  <c:v>0.9867439933719967</c:v>
                </c:pt>
                <c:pt idx="1187">
                  <c:v>0.98757249378624501</c:v>
                </c:pt>
                <c:pt idx="1188">
                  <c:v>0.9884009942004971</c:v>
                </c:pt>
                <c:pt idx="1189">
                  <c:v>0.9884009942004971</c:v>
                </c:pt>
                <c:pt idx="1190">
                  <c:v>0.98922949461474763</c:v>
                </c:pt>
                <c:pt idx="1191">
                  <c:v>0.9900579950289975</c:v>
                </c:pt>
                <c:pt idx="1192">
                  <c:v>0.99088649544324758</c:v>
                </c:pt>
                <c:pt idx="1193">
                  <c:v>0.99171499585749756</c:v>
                </c:pt>
                <c:pt idx="1194">
                  <c:v>0.99254349627174809</c:v>
                </c:pt>
                <c:pt idx="1195">
                  <c:v>0.99337199668599863</c:v>
                </c:pt>
                <c:pt idx="1196">
                  <c:v>0.99420049710024849</c:v>
                </c:pt>
                <c:pt idx="1197">
                  <c:v>0.99420049710024849</c:v>
                </c:pt>
                <c:pt idx="1198">
                  <c:v>0.99420049710024849</c:v>
                </c:pt>
                <c:pt idx="1199">
                  <c:v>0.99420049710024849</c:v>
                </c:pt>
                <c:pt idx="1200">
                  <c:v>0.99420049710024849</c:v>
                </c:pt>
                <c:pt idx="1201">
                  <c:v>0.99502899751450002</c:v>
                </c:pt>
                <c:pt idx="1202">
                  <c:v>0.995857497928749</c:v>
                </c:pt>
                <c:pt idx="1203">
                  <c:v>0.995857497928749</c:v>
                </c:pt>
                <c:pt idx="1204">
                  <c:v>0.9966859983429992</c:v>
                </c:pt>
                <c:pt idx="1205">
                  <c:v>0.99751449875724718</c:v>
                </c:pt>
                <c:pt idx="1206">
                  <c:v>0.99834299917149949</c:v>
                </c:pt>
                <c:pt idx="1207">
                  <c:v>0.99834299917149949</c:v>
                </c:pt>
                <c:pt idx="1208">
                  <c:v>0.9991714995857498</c:v>
                </c:pt>
                <c:pt idx="1209">
                  <c:v>0.9991714995857498</c:v>
                </c:pt>
                <c:pt idx="1210">
                  <c:v>0.9991714995857498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v>FRS + IMT</c:v>
          </c:tx>
          <c:marker>
            <c:symbol val="none"/>
          </c:marker>
          <c:xVal>
            <c:numRef>
              <c:f>Sheet1!$F$2:$F$1332</c:f>
              <c:numCache>
                <c:formatCode>General</c:formatCode>
                <c:ptCount val="13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8.0645161290322769E-3</c:v>
                </c:pt>
                <c:pt idx="38">
                  <c:v>8.0645161290322769E-3</c:v>
                </c:pt>
                <c:pt idx="39">
                  <c:v>8.0645161290322769E-3</c:v>
                </c:pt>
                <c:pt idx="40">
                  <c:v>8.0645161290322769E-3</c:v>
                </c:pt>
                <c:pt idx="41">
                  <c:v>8.0645161290322769E-3</c:v>
                </c:pt>
                <c:pt idx="42">
                  <c:v>8.0645161290322769E-3</c:v>
                </c:pt>
                <c:pt idx="43">
                  <c:v>8.0645161290322769E-3</c:v>
                </c:pt>
                <c:pt idx="44">
                  <c:v>8.0645161290322769E-3</c:v>
                </c:pt>
                <c:pt idx="45">
                  <c:v>8.0645161290322769E-3</c:v>
                </c:pt>
                <c:pt idx="46">
                  <c:v>8.0645161290322769E-3</c:v>
                </c:pt>
                <c:pt idx="47">
                  <c:v>8.0645161290322769E-3</c:v>
                </c:pt>
                <c:pt idx="48">
                  <c:v>8.0645161290322769E-3</c:v>
                </c:pt>
                <c:pt idx="49">
                  <c:v>8.0645161290322769E-3</c:v>
                </c:pt>
                <c:pt idx="50">
                  <c:v>8.0645161290322769E-3</c:v>
                </c:pt>
                <c:pt idx="51">
                  <c:v>8.0645161290322769E-3</c:v>
                </c:pt>
                <c:pt idx="52">
                  <c:v>8.0645161290322769E-3</c:v>
                </c:pt>
                <c:pt idx="53">
                  <c:v>8.0645161290322769E-3</c:v>
                </c:pt>
                <c:pt idx="54">
                  <c:v>8.0645161290322769E-3</c:v>
                </c:pt>
                <c:pt idx="55">
                  <c:v>8.0645161290322769E-3</c:v>
                </c:pt>
                <c:pt idx="56">
                  <c:v>8.0645161290322769E-3</c:v>
                </c:pt>
                <c:pt idx="57">
                  <c:v>8.0645161290322769E-3</c:v>
                </c:pt>
                <c:pt idx="58">
                  <c:v>8.0645161290322769E-3</c:v>
                </c:pt>
                <c:pt idx="59">
                  <c:v>8.0645161290322769E-3</c:v>
                </c:pt>
                <c:pt idx="60">
                  <c:v>8.0645161290322769E-3</c:v>
                </c:pt>
                <c:pt idx="61">
                  <c:v>8.0645161290322769E-3</c:v>
                </c:pt>
                <c:pt idx="62">
                  <c:v>8.0645161290322769E-3</c:v>
                </c:pt>
                <c:pt idx="63">
                  <c:v>8.0645161290322769E-3</c:v>
                </c:pt>
                <c:pt idx="64">
                  <c:v>8.0645161290322769E-3</c:v>
                </c:pt>
                <c:pt idx="65">
                  <c:v>8.0645161290322769E-3</c:v>
                </c:pt>
                <c:pt idx="66">
                  <c:v>1.6129032258064523E-2</c:v>
                </c:pt>
                <c:pt idx="67">
                  <c:v>1.6129032258064523E-2</c:v>
                </c:pt>
                <c:pt idx="68">
                  <c:v>1.6129032258064523E-2</c:v>
                </c:pt>
                <c:pt idx="69">
                  <c:v>1.6129032258064523E-2</c:v>
                </c:pt>
                <c:pt idx="70">
                  <c:v>1.6129032258064523E-2</c:v>
                </c:pt>
                <c:pt idx="71">
                  <c:v>1.6129032258064523E-2</c:v>
                </c:pt>
                <c:pt idx="72">
                  <c:v>1.6129032258064523E-2</c:v>
                </c:pt>
                <c:pt idx="73">
                  <c:v>1.6129032258064523E-2</c:v>
                </c:pt>
                <c:pt idx="74">
                  <c:v>1.6129032258064523E-2</c:v>
                </c:pt>
                <c:pt idx="75">
                  <c:v>1.6129032258064523E-2</c:v>
                </c:pt>
                <c:pt idx="76">
                  <c:v>1.6129032258064523E-2</c:v>
                </c:pt>
                <c:pt idx="77">
                  <c:v>1.6129032258064523E-2</c:v>
                </c:pt>
                <c:pt idx="78">
                  <c:v>1.6129032258064523E-2</c:v>
                </c:pt>
                <c:pt idx="79">
                  <c:v>2.419354838709678E-2</c:v>
                </c:pt>
                <c:pt idx="80">
                  <c:v>2.419354838709678E-2</c:v>
                </c:pt>
                <c:pt idx="81">
                  <c:v>2.419354838709678E-2</c:v>
                </c:pt>
                <c:pt idx="82">
                  <c:v>2.419354838709678E-2</c:v>
                </c:pt>
                <c:pt idx="83">
                  <c:v>2.419354838709678E-2</c:v>
                </c:pt>
                <c:pt idx="84">
                  <c:v>2.419354838709678E-2</c:v>
                </c:pt>
                <c:pt idx="85">
                  <c:v>2.419354838709678E-2</c:v>
                </c:pt>
                <c:pt idx="86">
                  <c:v>2.419354838709678E-2</c:v>
                </c:pt>
                <c:pt idx="87">
                  <c:v>2.419354838709678E-2</c:v>
                </c:pt>
                <c:pt idx="88">
                  <c:v>2.419354838709678E-2</c:v>
                </c:pt>
                <c:pt idx="89">
                  <c:v>2.419354838709678E-2</c:v>
                </c:pt>
                <c:pt idx="90">
                  <c:v>2.419354838709678E-2</c:v>
                </c:pt>
                <c:pt idx="91">
                  <c:v>3.2258064516129094E-2</c:v>
                </c:pt>
                <c:pt idx="92">
                  <c:v>3.2258064516129094E-2</c:v>
                </c:pt>
                <c:pt idx="93">
                  <c:v>3.2258064516129094E-2</c:v>
                </c:pt>
                <c:pt idx="94">
                  <c:v>3.2258064516129094E-2</c:v>
                </c:pt>
                <c:pt idx="95">
                  <c:v>3.2258064516129094E-2</c:v>
                </c:pt>
                <c:pt idx="96">
                  <c:v>3.2258064516129094E-2</c:v>
                </c:pt>
                <c:pt idx="97">
                  <c:v>3.2258064516129094E-2</c:v>
                </c:pt>
                <c:pt idx="98">
                  <c:v>3.2258064516129094E-2</c:v>
                </c:pt>
                <c:pt idx="99">
                  <c:v>3.2258064516129094E-2</c:v>
                </c:pt>
                <c:pt idx="100">
                  <c:v>3.2258064516129094E-2</c:v>
                </c:pt>
                <c:pt idx="101">
                  <c:v>3.2258064516129094E-2</c:v>
                </c:pt>
                <c:pt idx="102">
                  <c:v>3.2258064516129094E-2</c:v>
                </c:pt>
                <c:pt idx="103">
                  <c:v>3.2258064516129094E-2</c:v>
                </c:pt>
                <c:pt idx="104">
                  <c:v>3.2258064516129094E-2</c:v>
                </c:pt>
                <c:pt idx="105">
                  <c:v>3.2258064516129094E-2</c:v>
                </c:pt>
                <c:pt idx="106">
                  <c:v>3.2258064516129094E-2</c:v>
                </c:pt>
                <c:pt idx="107">
                  <c:v>3.2258064516129094E-2</c:v>
                </c:pt>
                <c:pt idx="108">
                  <c:v>3.2258064516129094E-2</c:v>
                </c:pt>
                <c:pt idx="109">
                  <c:v>3.2258064516129094E-2</c:v>
                </c:pt>
                <c:pt idx="110">
                  <c:v>3.2258064516129094E-2</c:v>
                </c:pt>
                <c:pt idx="111">
                  <c:v>3.2258064516129094E-2</c:v>
                </c:pt>
                <c:pt idx="112">
                  <c:v>3.2258064516129094E-2</c:v>
                </c:pt>
                <c:pt idx="113">
                  <c:v>3.2258064516129094E-2</c:v>
                </c:pt>
                <c:pt idx="114">
                  <c:v>3.2258064516129094E-2</c:v>
                </c:pt>
                <c:pt idx="115">
                  <c:v>3.2258064516129094E-2</c:v>
                </c:pt>
                <c:pt idx="116">
                  <c:v>3.2258064516129094E-2</c:v>
                </c:pt>
                <c:pt idx="117">
                  <c:v>3.2258064516129094E-2</c:v>
                </c:pt>
                <c:pt idx="118">
                  <c:v>3.2258064516129094E-2</c:v>
                </c:pt>
                <c:pt idx="119">
                  <c:v>3.2258064516129094E-2</c:v>
                </c:pt>
                <c:pt idx="120">
                  <c:v>3.2258064516129094E-2</c:v>
                </c:pt>
                <c:pt idx="121">
                  <c:v>3.2258064516129094E-2</c:v>
                </c:pt>
                <c:pt idx="122">
                  <c:v>3.2258064516129094E-2</c:v>
                </c:pt>
                <c:pt idx="123">
                  <c:v>3.2258064516129094E-2</c:v>
                </c:pt>
                <c:pt idx="124">
                  <c:v>3.2258064516129094E-2</c:v>
                </c:pt>
                <c:pt idx="125">
                  <c:v>3.2258064516129094E-2</c:v>
                </c:pt>
                <c:pt idx="126">
                  <c:v>3.2258064516129094E-2</c:v>
                </c:pt>
                <c:pt idx="127">
                  <c:v>3.2258064516129094E-2</c:v>
                </c:pt>
                <c:pt idx="128">
                  <c:v>3.2258064516129094E-2</c:v>
                </c:pt>
                <c:pt idx="129">
                  <c:v>3.2258064516129094E-2</c:v>
                </c:pt>
                <c:pt idx="130">
                  <c:v>3.2258064516129094E-2</c:v>
                </c:pt>
                <c:pt idx="131">
                  <c:v>3.2258064516129094E-2</c:v>
                </c:pt>
                <c:pt idx="132">
                  <c:v>3.2258064516129094E-2</c:v>
                </c:pt>
                <c:pt idx="133">
                  <c:v>3.2258064516129094E-2</c:v>
                </c:pt>
                <c:pt idx="134">
                  <c:v>3.2258064516129094E-2</c:v>
                </c:pt>
                <c:pt idx="135">
                  <c:v>3.2258064516129094E-2</c:v>
                </c:pt>
                <c:pt idx="136">
                  <c:v>3.2258064516129094E-2</c:v>
                </c:pt>
                <c:pt idx="137">
                  <c:v>3.2258064516129094E-2</c:v>
                </c:pt>
                <c:pt idx="138">
                  <c:v>3.2258064516129094E-2</c:v>
                </c:pt>
                <c:pt idx="139">
                  <c:v>3.2258064516129094E-2</c:v>
                </c:pt>
                <c:pt idx="140">
                  <c:v>3.2258064516129094E-2</c:v>
                </c:pt>
                <c:pt idx="141">
                  <c:v>3.2258064516129094E-2</c:v>
                </c:pt>
                <c:pt idx="142">
                  <c:v>3.2258064516129094E-2</c:v>
                </c:pt>
                <c:pt idx="143">
                  <c:v>3.2258064516129094E-2</c:v>
                </c:pt>
                <c:pt idx="144">
                  <c:v>3.2258064516129094E-2</c:v>
                </c:pt>
                <c:pt idx="145">
                  <c:v>3.2258064516129094E-2</c:v>
                </c:pt>
                <c:pt idx="146">
                  <c:v>3.2258064516129094E-2</c:v>
                </c:pt>
                <c:pt idx="147">
                  <c:v>3.2258064516129094E-2</c:v>
                </c:pt>
                <c:pt idx="148">
                  <c:v>3.2258064516129094E-2</c:v>
                </c:pt>
                <c:pt idx="149">
                  <c:v>3.2258064516129094E-2</c:v>
                </c:pt>
                <c:pt idx="150">
                  <c:v>3.2258064516129094E-2</c:v>
                </c:pt>
                <c:pt idx="151">
                  <c:v>3.2258064516129094E-2</c:v>
                </c:pt>
                <c:pt idx="152">
                  <c:v>3.2258064516129094E-2</c:v>
                </c:pt>
                <c:pt idx="153">
                  <c:v>3.2258064516129094E-2</c:v>
                </c:pt>
                <c:pt idx="154">
                  <c:v>3.2258064516129094E-2</c:v>
                </c:pt>
                <c:pt idx="155">
                  <c:v>3.2258064516129094E-2</c:v>
                </c:pt>
                <c:pt idx="156">
                  <c:v>3.2258064516129094E-2</c:v>
                </c:pt>
                <c:pt idx="157">
                  <c:v>3.2258064516129094E-2</c:v>
                </c:pt>
                <c:pt idx="158">
                  <c:v>3.2258064516129094E-2</c:v>
                </c:pt>
                <c:pt idx="159">
                  <c:v>3.2258064516129094E-2</c:v>
                </c:pt>
                <c:pt idx="160">
                  <c:v>3.2258064516129094E-2</c:v>
                </c:pt>
                <c:pt idx="161">
                  <c:v>3.2258064516129094E-2</c:v>
                </c:pt>
                <c:pt idx="162">
                  <c:v>3.2258064516129094E-2</c:v>
                </c:pt>
                <c:pt idx="163">
                  <c:v>3.2258064516129094E-2</c:v>
                </c:pt>
                <c:pt idx="164">
                  <c:v>3.2258064516129094E-2</c:v>
                </c:pt>
                <c:pt idx="165">
                  <c:v>3.2258064516129094E-2</c:v>
                </c:pt>
                <c:pt idx="166">
                  <c:v>3.2258064516129094E-2</c:v>
                </c:pt>
                <c:pt idx="167">
                  <c:v>3.2258064516129094E-2</c:v>
                </c:pt>
                <c:pt idx="168">
                  <c:v>3.2258064516129094E-2</c:v>
                </c:pt>
                <c:pt idx="169">
                  <c:v>3.2258064516129094E-2</c:v>
                </c:pt>
                <c:pt idx="170">
                  <c:v>3.2258064516129094E-2</c:v>
                </c:pt>
                <c:pt idx="171">
                  <c:v>4.03225806451614E-2</c:v>
                </c:pt>
                <c:pt idx="172">
                  <c:v>4.03225806451614E-2</c:v>
                </c:pt>
                <c:pt idx="173">
                  <c:v>4.03225806451614E-2</c:v>
                </c:pt>
                <c:pt idx="174">
                  <c:v>4.03225806451614E-2</c:v>
                </c:pt>
                <c:pt idx="175">
                  <c:v>4.03225806451614E-2</c:v>
                </c:pt>
                <c:pt idx="176">
                  <c:v>4.03225806451614E-2</c:v>
                </c:pt>
                <c:pt idx="177">
                  <c:v>4.03225806451614E-2</c:v>
                </c:pt>
                <c:pt idx="178">
                  <c:v>4.8387096774193554E-2</c:v>
                </c:pt>
                <c:pt idx="179">
                  <c:v>4.8387096774193554E-2</c:v>
                </c:pt>
                <c:pt idx="180">
                  <c:v>4.8387096774193554E-2</c:v>
                </c:pt>
                <c:pt idx="181">
                  <c:v>4.8387096774193554E-2</c:v>
                </c:pt>
                <c:pt idx="182">
                  <c:v>4.8387096774193554E-2</c:v>
                </c:pt>
                <c:pt idx="183">
                  <c:v>4.8387096774193554E-2</c:v>
                </c:pt>
                <c:pt idx="184">
                  <c:v>4.8387096774193554E-2</c:v>
                </c:pt>
                <c:pt idx="185">
                  <c:v>4.8387096774193554E-2</c:v>
                </c:pt>
                <c:pt idx="186">
                  <c:v>5.6451612903225833E-2</c:v>
                </c:pt>
                <c:pt idx="187">
                  <c:v>5.6451612903225833E-2</c:v>
                </c:pt>
                <c:pt idx="188">
                  <c:v>5.6451612903225833E-2</c:v>
                </c:pt>
                <c:pt idx="189">
                  <c:v>5.6451612903225833E-2</c:v>
                </c:pt>
                <c:pt idx="190">
                  <c:v>5.6451612903225833E-2</c:v>
                </c:pt>
                <c:pt idx="191">
                  <c:v>5.6451612903225833E-2</c:v>
                </c:pt>
                <c:pt idx="192">
                  <c:v>5.6451612903225833E-2</c:v>
                </c:pt>
                <c:pt idx="193">
                  <c:v>5.6451612903225833E-2</c:v>
                </c:pt>
                <c:pt idx="194">
                  <c:v>5.6451612903225833E-2</c:v>
                </c:pt>
                <c:pt idx="195">
                  <c:v>5.6451612903225833E-2</c:v>
                </c:pt>
                <c:pt idx="196">
                  <c:v>5.6451612903225833E-2</c:v>
                </c:pt>
                <c:pt idx="197">
                  <c:v>5.6451612903225833E-2</c:v>
                </c:pt>
                <c:pt idx="198">
                  <c:v>5.6451612903225833E-2</c:v>
                </c:pt>
                <c:pt idx="199">
                  <c:v>5.6451612903225833E-2</c:v>
                </c:pt>
                <c:pt idx="200">
                  <c:v>5.6451612903225833E-2</c:v>
                </c:pt>
                <c:pt idx="201">
                  <c:v>5.6451612903225833E-2</c:v>
                </c:pt>
                <c:pt idx="202">
                  <c:v>5.6451612903225833E-2</c:v>
                </c:pt>
                <c:pt idx="203">
                  <c:v>5.6451612903225833E-2</c:v>
                </c:pt>
                <c:pt idx="204">
                  <c:v>5.6451612903225833E-2</c:v>
                </c:pt>
                <c:pt idx="205">
                  <c:v>5.6451612903225833E-2</c:v>
                </c:pt>
                <c:pt idx="206">
                  <c:v>5.6451612903225833E-2</c:v>
                </c:pt>
                <c:pt idx="207">
                  <c:v>5.6451612903225833E-2</c:v>
                </c:pt>
                <c:pt idx="208">
                  <c:v>5.6451612903225833E-2</c:v>
                </c:pt>
                <c:pt idx="209">
                  <c:v>5.6451612903225833E-2</c:v>
                </c:pt>
                <c:pt idx="210">
                  <c:v>5.6451612903225833E-2</c:v>
                </c:pt>
                <c:pt idx="211">
                  <c:v>5.6451612903225833E-2</c:v>
                </c:pt>
                <c:pt idx="212">
                  <c:v>5.6451612903225833E-2</c:v>
                </c:pt>
                <c:pt idx="213">
                  <c:v>5.6451612903225833E-2</c:v>
                </c:pt>
                <c:pt idx="214">
                  <c:v>5.6451612903225833E-2</c:v>
                </c:pt>
                <c:pt idx="215">
                  <c:v>5.6451612903225833E-2</c:v>
                </c:pt>
                <c:pt idx="216">
                  <c:v>5.6451612903225833E-2</c:v>
                </c:pt>
                <c:pt idx="217">
                  <c:v>5.6451612903225833E-2</c:v>
                </c:pt>
                <c:pt idx="218">
                  <c:v>5.6451612903225833E-2</c:v>
                </c:pt>
                <c:pt idx="219">
                  <c:v>5.6451612903225833E-2</c:v>
                </c:pt>
                <c:pt idx="220">
                  <c:v>5.6451612903225833E-2</c:v>
                </c:pt>
                <c:pt idx="221">
                  <c:v>5.6451612903225833E-2</c:v>
                </c:pt>
                <c:pt idx="222">
                  <c:v>5.6451612903225833E-2</c:v>
                </c:pt>
                <c:pt idx="223">
                  <c:v>5.6451612903225833E-2</c:v>
                </c:pt>
                <c:pt idx="224">
                  <c:v>5.6451612903225833E-2</c:v>
                </c:pt>
                <c:pt idx="225">
                  <c:v>5.6451612903225833E-2</c:v>
                </c:pt>
                <c:pt idx="226">
                  <c:v>5.6451612903225833E-2</c:v>
                </c:pt>
                <c:pt idx="227">
                  <c:v>5.6451612903225833E-2</c:v>
                </c:pt>
                <c:pt idx="228">
                  <c:v>5.6451612903225833E-2</c:v>
                </c:pt>
                <c:pt idx="229">
                  <c:v>5.6451612903225833E-2</c:v>
                </c:pt>
                <c:pt idx="230">
                  <c:v>5.6451612903225833E-2</c:v>
                </c:pt>
                <c:pt idx="231">
                  <c:v>5.6451612903225833E-2</c:v>
                </c:pt>
                <c:pt idx="232">
                  <c:v>5.6451612903225833E-2</c:v>
                </c:pt>
                <c:pt idx="233">
                  <c:v>5.6451612903225833E-2</c:v>
                </c:pt>
                <c:pt idx="234">
                  <c:v>5.6451612903225833E-2</c:v>
                </c:pt>
                <c:pt idx="235">
                  <c:v>5.6451612903225833E-2</c:v>
                </c:pt>
                <c:pt idx="236">
                  <c:v>5.6451612903225833E-2</c:v>
                </c:pt>
                <c:pt idx="237">
                  <c:v>5.6451612903225833E-2</c:v>
                </c:pt>
                <c:pt idx="238">
                  <c:v>5.6451612903225833E-2</c:v>
                </c:pt>
                <c:pt idx="239">
                  <c:v>5.6451612903225833E-2</c:v>
                </c:pt>
                <c:pt idx="240">
                  <c:v>5.6451612903225833E-2</c:v>
                </c:pt>
                <c:pt idx="241">
                  <c:v>5.6451612903225833E-2</c:v>
                </c:pt>
                <c:pt idx="242">
                  <c:v>5.6451612903225833E-2</c:v>
                </c:pt>
                <c:pt idx="243">
                  <c:v>5.6451612903225833E-2</c:v>
                </c:pt>
                <c:pt idx="244">
                  <c:v>5.6451612903225833E-2</c:v>
                </c:pt>
                <c:pt idx="245">
                  <c:v>5.6451612903225833E-2</c:v>
                </c:pt>
                <c:pt idx="246">
                  <c:v>5.6451612903225833E-2</c:v>
                </c:pt>
                <c:pt idx="247">
                  <c:v>5.6451612903225833E-2</c:v>
                </c:pt>
                <c:pt idx="248">
                  <c:v>5.6451612903225833E-2</c:v>
                </c:pt>
                <c:pt idx="249">
                  <c:v>5.6451612903225833E-2</c:v>
                </c:pt>
                <c:pt idx="250">
                  <c:v>5.6451612903225833E-2</c:v>
                </c:pt>
                <c:pt idx="251">
                  <c:v>5.6451612903225833E-2</c:v>
                </c:pt>
                <c:pt idx="252">
                  <c:v>5.6451612903225833E-2</c:v>
                </c:pt>
                <c:pt idx="253">
                  <c:v>5.6451612903225833E-2</c:v>
                </c:pt>
                <c:pt idx="254">
                  <c:v>5.6451612903225833E-2</c:v>
                </c:pt>
                <c:pt idx="255">
                  <c:v>5.6451612903225833E-2</c:v>
                </c:pt>
                <c:pt idx="256">
                  <c:v>5.6451612903225833E-2</c:v>
                </c:pt>
                <c:pt idx="257">
                  <c:v>5.6451612903225833E-2</c:v>
                </c:pt>
                <c:pt idx="258">
                  <c:v>5.6451612903225833E-2</c:v>
                </c:pt>
                <c:pt idx="259">
                  <c:v>5.6451612903225833E-2</c:v>
                </c:pt>
                <c:pt idx="260">
                  <c:v>5.6451612903225833E-2</c:v>
                </c:pt>
                <c:pt idx="261">
                  <c:v>5.6451612903225833E-2</c:v>
                </c:pt>
                <c:pt idx="262">
                  <c:v>5.6451612903225833E-2</c:v>
                </c:pt>
                <c:pt idx="263">
                  <c:v>5.6451612903225833E-2</c:v>
                </c:pt>
                <c:pt idx="264">
                  <c:v>5.6451612903225833E-2</c:v>
                </c:pt>
                <c:pt idx="265">
                  <c:v>6.4516129032258132E-2</c:v>
                </c:pt>
                <c:pt idx="266">
                  <c:v>7.2580645161290328E-2</c:v>
                </c:pt>
                <c:pt idx="267">
                  <c:v>7.2580645161290328E-2</c:v>
                </c:pt>
                <c:pt idx="268">
                  <c:v>7.2580645161290328E-2</c:v>
                </c:pt>
                <c:pt idx="269">
                  <c:v>7.2580645161290328E-2</c:v>
                </c:pt>
                <c:pt idx="270">
                  <c:v>7.2580645161290328E-2</c:v>
                </c:pt>
                <c:pt idx="271">
                  <c:v>7.2580645161290328E-2</c:v>
                </c:pt>
                <c:pt idx="272">
                  <c:v>8.0645161290322745E-2</c:v>
                </c:pt>
                <c:pt idx="273">
                  <c:v>8.0645161290322745E-2</c:v>
                </c:pt>
                <c:pt idx="274">
                  <c:v>8.0645161290322745E-2</c:v>
                </c:pt>
                <c:pt idx="275">
                  <c:v>8.0645161290322745E-2</c:v>
                </c:pt>
                <c:pt idx="276">
                  <c:v>8.0645161290322745E-2</c:v>
                </c:pt>
                <c:pt idx="277">
                  <c:v>8.0645161290322745E-2</c:v>
                </c:pt>
                <c:pt idx="278">
                  <c:v>8.0645161290322745E-2</c:v>
                </c:pt>
                <c:pt idx="279">
                  <c:v>8.0645161290322745E-2</c:v>
                </c:pt>
                <c:pt idx="280">
                  <c:v>8.0645161290322745E-2</c:v>
                </c:pt>
                <c:pt idx="281">
                  <c:v>8.0645161290322745E-2</c:v>
                </c:pt>
                <c:pt idx="282">
                  <c:v>8.0645161290322745E-2</c:v>
                </c:pt>
                <c:pt idx="283">
                  <c:v>8.0645161290322745E-2</c:v>
                </c:pt>
                <c:pt idx="284">
                  <c:v>8.8709677419354829E-2</c:v>
                </c:pt>
                <c:pt idx="285">
                  <c:v>8.8709677419354829E-2</c:v>
                </c:pt>
                <c:pt idx="286">
                  <c:v>8.8709677419354829E-2</c:v>
                </c:pt>
                <c:pt idx="287">
                  <c:v>8.8709677419354829E-2</c:v>
                </c:pt>
                <c:pt idx="288">
                  <c:v>8.8709677419354829E-2</c:v>
                </c:pt>
                <c:pt idx="289">
                  <c:v>8.8709677419354829E-2</c:v>
                </c:pt>
                <c:pt idx="290">
                  <c:v>8.8709677419354829E-2</c:v>
                </c:pt>
                <c:pt idx="291">
                  <c:v>8.8709677419354829E-2</c:v>
                </c:pt>
                <c:pt idx="292">
                  <c:v>8.8709677419354829E-2</c:v>
                </c:pt>
                <c:pt idx="293">
                  <c:v>8.8709677419354829E-2</c:v>
                </c:pt>
                <c:pt idx="294">
                  <c:v>8.8709677419354829E-2</c:v>
                </c:pt>
                <c:pt idx="295">
                  <c:v>8.8709677419354829E-2</c:v>
                </c:pt>
                <c:pt idx="296">
                  <c:v>8.8709677419354829E-2</c:v>
                </c:pt>
                <c:pt idx="297">
                  <c:v>8.8709677419354829E-2</c:v>
                </c:pt>
                <c:pt idx="298">
                  <c:v>8.8709677419354829E-2</c:v>
                </c:pt>
                <c:pt idx="299">
                  <c:v>8.8709677419354829E-2</c:v>
                </c:pt>
                <c:pt idx="300">
                  <c:v>8.8709677419354829E-2</c:v>
                </c:pt>
                <c:pt idx="301">
                  <c:v>8.8709677419354829E-2</c:v>
                </c:pt>
                <c:pt idx="302">
                  <c:v>8.8709677419354829E-2</c:v>
                </c:pt>
                <c:pt idx="303">
                  <c:v>9.6774193548387247E-2</c:v>
                </c:pt>
                <c:pt idx="304">
                  <c:v>9.6774193548387247E-2</c:v>
                </c:pt>
                <c:pt idx="305">
                  <c:v>9.6774193548387247E-2</c:v>
                </c:pt>
                <c:pt idx="306">
                  <c:v>9.6774193548387247E-2</c:v>
                </c:pt>
                <c:pt idx="307">
                  <c:v>9.6774193548387247E-2</c:v>
                </c:pt>
                <c:pt idx="308">
                  <c:v>9.6774193548387247E-2</c:v>
                </c:pt>
                <c:pt idx="309">
                  <c:v>9.6774193548387247E-2</c:v>
                </c:pt>
                <c:pt idx="310">
                  <c:v>9.6774193548387247E-2</c:v>
                </c:pt>
                <c:pt idx="311">
                  <c:v>9.6774193548387247E-2</c:v>
                </c:pt>
                <c:pt idx="312">
                  <c:v>9.6774193548387247E-2</c:v>
                </c:pt>
                <c:pt idx="313">
                  <c:v>9.6774193548387247E-2</c:v>
                </c:pt>
                <c:pt idx="314">
                  <c:v>9.6774193548387247E-2</c:v>
                </c:pt>
                <c:pt idx="315">
                  <c:v>9.6774193548387247E-2</c:v>
                </c:pt>
                <c:pt idx="316">
                  <c:v>0.10483870967741948</c:v>
                </c:pt>
                <c:pt idx="317">
                  <c:v>0.10483870967741948</c:v>
                </c:pt>
                <c:pt idx="318">
                  <c:v>0.10483870967741948</c:v>
                </c:pt>
                <c:pt idx="319">
                  <c:v>0.10483870967741948</c:v>
                </c:pt>
                <c:pt idx="320">
                  <c:v>0.10483870967741948</c:v>
                </c:pt>
                <c:pt idx="321">
                  <c:v>0.10483870967741948</c:v>
                </c:pt>
                <c:pt idx="322">
                  <c:v>0.10483870967741948</c:v>
                </c:pt>
                <c:pt idx="323">
                  <c:v>0.10483870967741948</c:v>
                </c:pt>
                <c:pt idx="324">
                  <c:v>0.10483870967741948</c:v>
                </c:pt>
                <c:pt idx="325">
                  <c:v>0.10483870967741948</c:v>
                </c:pt>
                <c:pt idx="326">
                  <c:v>0.10483870967741948</c:v>
                </c:pt>
                <c:pt idx="327">
                  <c:v>0.10483870967741948</c:v>
                </c:pt>
                <c:pt idx="328">
                  <c:v>0.10483870967741948</c:v>
                </c:pt>
                <c:pt idx="329">
                  <c:v>0.10483870967741948</c:v>
                </c:pt>
                <c:pt idx="330">
                  <c:v>0.10483870967741948</c:v>
                </c:pt>
                <c:pt idx="331">
                  <c:v>0.11290322580645162</c:v>
                </c:pt>
                <c:pt idx="332">
                  <c:v>0.11290322580645162</c:v>
                </c:pt>
                <c:pt idx="333">
                  <c:v>0.12096774193548412</c:v>
                </c:pt>
                <c:pt idx="334">
                  <c:v>0.12096774193548412</c:v>
                </c:pt>
                <c:pt idx="335">
                  <c:v>0.12096774193548412</c:v>
                </c:pt>
                <c:pt idx="336">
                  <c:v>0.12096774193548412</c:v>
                </c:pt>
                <c:pt idx="337">
                  <c:v>0.12096774193548412</c:v>
                </c:pt>
                <c:pt idx="338">
                  <c:v>0.12096774193548412</c:v>
                </c:pt>
                <c:pt idx="339">
                  <c:v>0.12096774193548412</c:v>
                </c:pt>
                <c:pt idx="340">
                  <c:v>0.12096774193548412</c:v>
                </c:pt>
                <c:pt idx="341">
                  <c:v>0.12096774193548412</c:v>
                </c:pt>
                <c:pt idx="342">
                  <c:v>0.12903225806451613</c:v>
                </c:pt>
                <c:pt idx="343">
                  <c:v>0.12903225806451613</c:v>
                </c:pt>
                <c:pt idx="344">
                  <c:v>0.12903225806451613</c:v>
                </c:pt>
                <c:pt idx="345">
                  <c:v>0.12903225806451613</c:v>
                </c:pt>
                <c:pt idx="346">
                  <c:v>0.12903225806451613</c:v>
                </c:pt>
                <c:pt idx="347">
                  <c:v>0.12903225806451613</c:v>
                </c:pt>
                <c:pt idx="348">
                  <c:v>0.12903225806451613</c:v>
                </c:pt>
                <c:pt idx="349">
                  <c:v>0.12903225806451613</c:v>
                </c:pt>
                <c:pt idx="350">
                  <c:v>0.12903225806451613</c:v>
                </c:pt>
                <c:pt idx="351">
                  <c:v>0.12903225806451613</c:v>
                </c:pt>
                <c:pt idx="352">
                  <c:v>0.12903225806451613</c:v>
                </c:pt>
                <c:pt idx="353">
                  <c:v>0.12903225806451613</c:v>
                </c:pt>
                <c:pt idx="354">
                  <c:v>0.13709677419354838</c:v>
                </c:pt>
                <c:pt idx="355">
                  <c:v>0.13709677419354838</c:v>
                </c:pt>
                <c:pt idx="356">
                  <c:v>0.13709677419354838</c:v>
                </c:pt>
                <c:pt idx="357">
                  <c:v>0.13709677419354838</c:v>
                </c:pt>
                <c:pt idx="358">
                  <c:v>0.13709677419354838</c:v>
                </c:pt>
                <c:pt idx="359">
                  <c:v>0.13709677419354838</c:v>
                </c:pt>
                <c:pt idx="360">
                  <c:v>0.13709677419354838</c:v>
                </c:pt>
                <c:pt idx="361">
                  <c:v>0.13709677419354838</c:v>
                </c:pt>
                <c:pt idx="362">
                  <c:v>0.13709677419354838</c:v>
                </c:pt>
                <c:pt idx="363">
                  <c:v>0.13709677419354838</c:v>
                </c:pt>
                <c:pt idx="364">
                  <c:v>0.13709677419354838</c:v>
                </c:pt>
                <c:pt idx="365">
                  <c:v>0.13709677419354838</c:v>
                </c:pt>
                <c:pt idx="366">
                  <c:v>0.13709677419354838</c:v>
                </c:pt>
                <c:pt idx="367">
                  <c:v>0.13709677419354838</c:v>
                </c:pt>
                <c:pt idx="368">
                  <c:v>0.13709677419354838</c:v>
                </c:pt>
                <c:pt idx="369">
                  <c:v>0.13709677419354838</c:v>
                </c:pt>
                <c:pt idx="370">
                  <c:v>0.13709677419354838</c:v>
                </c:pt>
                <c:pt idx="371">
                  <c:v>0.13709677419354838</c:v>
                </c:pt>
                <c:pt idx="372">
                  <c:v>0.13709677419354838</c:v>
                </c:pt>
                <c:pt idx="373">
                  <c:v>0.13709677419354838</c:v>
                </c:pt>
                <c:pt idx="374">
                  <c:v>0.14516129032258071</c:v>
                </c:pt>
                <c:pt idx="375">
                  <c:v>0.14516129032258071</c:v>
                </c:pt>
                <c:pt idx="376">
                  <c:v>0.14516129032258071</c:v>
                </c:pt>
                <c:pt idx="377">
                  <c:v>0.14516129032258071</c:v>
                </c:pt>
                <c:pt idx="378">
                  <c:v>0.14516129032258071</c:v>
                </c:pt>
                <c:pt idx="379">
                  <c:v>0.14516129032258071</c:v>
                </c:pt>
                <c:pt idx="380">
                  <c:v>0.14516129032258071</c:v>
                </c:pt>
                <c:pt idx="381">
                  <c:v>0.14516129032258071</c:v>
                </c:pt>
                <c:pt idx="382">
                  <c:v>0.14516129032258071</c:v>
                </c:pt>
                <c:pt idx="383">
                  <c:v>0.14516129032258071</c:v>
                </c:pt>
                <c:pt idx="384">
                  <c:v>0.14516129032258071</c:v>
                </c:pt>
                <c:pt idx="385">
                  <c:v>0.14516129032258071</c:v>
                </c:pt>
                <c:pt idx="386">
                  <c:v>0.14516129032258071</c:v>
                </c:pt>
                <c:pt idx="387">
                  <c:v>0.14516129032258071</c:v>
                </c:pt>
                <c:pt idx="388">
                  <c:v>0.14516129032258071</c:v>
                </c:pt>
                <c:pt idx="389">
                  <c:v>0.14516129032258071</c:v>
                </c:pt>
                <c:pt idx="390">
                  <c:v>0.14516129032258071</c:v>
                </c:pt>
                <c:pt idx="391">
                  <c:v>0.14516129032258071</c:v>
                </c:pt>
                <c:pt idx="392">
                  <c:v>0.15322580645161291</c:v>
                </c:pt>
                <c:pt idx="393">
                  <c:v>0.15322580645161291</c:v>
                </c:pt>
                <c:pt idx="394">
                  <c:v>0.15322580645161291</c:v>
                </c:pt>
                <c:pt idx="395">
                  <c:v>0.15322580645161291</c:v>
                </c:pt>
                <c:pt idx="396">
                  <c:v>0.15322580645161291</c:v>
                </c:pt>
                <c:pt idx="397">
                  <c:v>0.15322580645161291</c:v>
                </c:pt>
                <c:pt idx="398">
                  <c:v>0.15322580645161291</c:v>
                </c:pt>
                <c:pt idx="399">
                  <c:v>0.15322580645161291</c:v>
                </c:pt>
                <c:pt idx="400">
                  <c:v>0.15322580645161291</c:v>
                </c:pt>
                <c:pt idx="401">
                  <c:v>0.15322580645161291</c:v>
                </c:pt>
                <c:pt idx="402">
                  <c:v>0.15322580645161291</c:v>
                </c:pt>
                <c:pt idx="403">
                  <c:v>0.15322580645161291</c:v>
                </c:pt>
                <c:pt idx="404">
                  <c:v>0.15322580645161291</c:v>
                </c:pt>
                <c:pt idx="405">
                  <c:v>0.15322580645161291</c:v>
                </c:pt>
                <c:pt idx="406">
                  <c:v>0.15322580645161291</c:v>
                </c:pt>
                <c:pt idx="407">
                  <c:v>0.15322580645161291</c:v>
                </c:pt>
                <c:pt idx="408">
                  <c:v>0.15322580645161291</c:v>
                </c:pt>
                <c:pt idx="409">
                  <c:v>0.15322580645161291</c:v>
                </c:pt>
                <c:pt idx="410">
                  <c:v>0.15322580645161291</c:v>
                </c:pt>
                <c:pt idx="411">
                  <c:v>0.15322580645161291</c:v>
                </c:pt>
                <c:pt idx="412">
                  <c:v>0.15322580645161291</c:v>
                </c:pt>
                <c:pt idx="413">
                  <c:v>0.15322580645161291</c:v>
                </c:pt>
                <c:pt idx="414">
                  <c:v>0.15322580645161291</c:v>
                </c:pt>
                <c:pt idx="415">
                  <c:v>0.15322580645161291</c:v>
                </c:pt>
                <c:pt idx="416">
                  <c:v>0.15322580645161291</c:v>
                </c:pt>
                <c:pt idx="417">
                  <c:v>0.15322580645161291</c:v>
                </c:pt>
                <c:pt idx="418">
                  <c:v>0.15322580645161291</c:v>
                </c:pt>
                <c:pt idx="419">
                  <c:v>0.15322580645161291</c:v>
                </c:pt>
                <c:pt idx="420">
                  <c:v>0.15322580645161291</c:v>
                </c:pt>
                <c:pt idx="421">
                  <c:v>0.15322580645161291</c:v>
                </c:pt>
                <c:pt idx="422">
                  <c:v>0.15322580645161291</c:v>
                </c:pt>
                <c:pt idx="423">
                  <c:v>0.15322580645161291</c:v>
                </c:pt>
                <c:pt idx="424">
                  <c:v>0.15322580645161291</c:v>
                </c:pt>
                <c:pt idx="425">
                  <c:v>0.15322580645161291</c:v>
                </c:pt>
                <c:pt idx="426">
                  <c:v>0.15322580645161291</c:v>
                </c:pt>
                <c:pt idx="427">
                  <c:v>0.15322580645161291</c:v>
                </c:pt>
                <c:pt idx="428">
                  <c:v>0.15322580645161291</c:v>
                </c:pt>
                <c:pt idx="429">
                  <c:v>0.15322580645161291</c:v>
                </c:pt>
                <c:pt idx="430">
                  <c:v>0.15322580645161291</c:v>
                </c:pt>
                <c:pt idx="431">
                  <c:v>0.15322580645161291</c:v>
                </c:pt>
                <c:pt idx="432">
                  <c:v>0.15322580645161291</c:v>
                </c:pt>
                <c:pt idx="433">
                  <c:v>0.15322580645161291</c:v>
                </c:pt>
                <c:pt idx="434">
                  <c:v>0.15322580645161291</c:v>
                </c:pt>
                <c:pt idx="435">
                  <c:v>0.15322580645161291</c:v>
                </c:pt>
                <c:pt idx="436">
                  <c:v>0.15322580645161291</c:v>
                </c:pt>
                <c:pt idx="437">
                  <c:v>0.15322580645161291</c:v>
                </c:pt>
                <c:pt idx="438">
                  <c:v>0.15322580645161291</c:v>
                </c:pt>
                <c:pt idx="439">
                  <c:v>0.15322580645161291</c:v>
                </c:pt>
                <c:pt idx="440">
                  <c:v>0.15322580645161291</c:v>
                </c:pt>
                <c:pt idx="441">
                  <c:v>0.15322580645161291</c:v>
                </c:pt>
                <c:pt idx="442">
                  <c:v>0.15322580645161291</c:v>
                </c:pt>
                <c:pt idx="443">
                  <c:v>0.15322580645161291</c:v>
                </c:pt>
                <c:pt idx="444">
                  <c:v>0.16129032258064521</c:v>
                </c:pt>
                <c:pt idx="445">
                  <c:v>0.16129032258064521</c:v>
                </c:pt>
                <c:pt idx="446">
                  <c:v>0.16129032258064521</c:v>
                </c:pt>
                <c:pt idx="447">
                  <c:v>0.16129032258064521</c:v>
                </c:pt>
                <c:pt idx="448">
                  <c:v>0.16935483870967738</c:v>
                </c:pt>
                <c:pt idx="449">
                  <c:v>0.16935483870967738</c:v>
                </c:pt>
                <c:pt idx="450">
                  <c:v>0.16935483870967738</c:v>
                </c:pt>
                <c:pt idx="451">
                  <c:v>0.16935483870967738</c:v>
                </c:pt>
                <c:pt idx="452">
                  <c:v>0.16935483870967738</c:v>
                </c:pt>
                <c:pt idx="453">
                  <c:v>0.16935483870967738</c:v>
                </c:pt>
                <c:pt idx="454">
                  <c:v>0.16935483870967738</c:v>
                </c:pt>
                <c:pt idx="455">
                  <c:v>0.16935483870967738</c:v>
                </c:pt>
                <c:pt idx="456">
                  <c:v>0.16935483870967738</c:v>
                </c:pt>
                <c:pt idx="457">
                  <c:v>0.16935483870967738</c:v>
                </c:pt>
                <c:pt idx="458">
                  <c:v>0.16935483870967738</c:v>
                </c:pt>
                <c:pt idx="459">
                  <c:v>0.17741935483871007</c:v>
                </c:pt>
                <c:pt idx="460">
                  <c:v>0.17741935483871007</c:v>
                </c:pt>
                <c:pt idx="461">
                  <c:v>0.17741935483871007</c:v>
                </c:pt>
                <c:pt idx="462">
                  <c:v>0.17741935483871007</c:v>
                </c:pt>
                <c:pt idx="463">
                  <c:v>0.17741935483871007</c:v>
                </c:pt>
                <c:pt idx="464">
                  <c:v>0.18548387096774194</c:v>
                </c:pt>
                <c:pt idx="465">
                  <c:v>0.18548387096774194</c:v>
                </c:pt>
                <c:pt idx="466">
                  <c:v>0.18548387096774194</c:v>
                </c:pt>
                <c:pt idx="467">
                  <c:v>0.18548387096774194</c:v>
                </c:pt>
                <c:pt idx="468">
                  <c:v>0.18548387096774194</c:v>
                </c:pt>
                <c:pt idx="469">
                  <c:v>0.18548387096774194</c:v>
                </c:pt>
                <c:pt idx="470">
                  <c:v>0.18548387096774194</c:v>
                </c:pt>
                <c:pt idx="471">
                  <c:v>0.18548387096774194</c:v>
                </c:pt>
                <c:pt idx="472">
                  <c:v>0.18548387096774194</c:v>
                </c:pt>
                <c:pt idx="473">
                  <c:v>0.18548387096774194</c:v>
                </c:pt>
                <c:pt idx="474">
                  <c:v>0.18548387096774194</c:v>
                </c:pt>
                <c:pt idx="475">
                  <c:v>0.18548387096774194</c:v>
                </c:pt>
                <c:pt idx="476">
                  <c:v>0.18548387096774194</c:v>
                </c:pt>
                <c:pt idx="477">
                  <c:v>0.19354838709677463</c:v>
                </c:pt>
                <c:pt idx="478">
                  <c:v>0.19354838709677463</c:v>
                </c:pt>
                <c:pt idx="479">
                  <c:v>0.19354838709677463</c:v>
                </c:pt>
                <c:pt idx="480">
                  <c:v>0.19354838709677463</c:v>
                </c:pt>
                <c:pt idx="481">
                  <c:v>0.19354838709677463</c:v>
                </c:pt>
                <c:pt idx="482">
                  <c:v>0.19354838709677463</c:v>
                </c:pt>
                <c:pt idx="483">
                  <c:v>0.19354838709677463</c:v>
                </c:pt>
                <c:pt idx="484">
                  <c:v>0.20161290322580638</c:v>
                </c:pt>
                <c:pt idx="485">
                  <c:v>0.20161290322580638</c:v>
                </c:pt>
                <c:pt idx="486">
                  <c:v>0.20161290322580638</c:v>
                </c:pt>
                <c:pt idx="487">
                  <c:v>0.20161290322580638</c:v>
                </c:pt>
                <c:pt idx="488">
                  <c:v>0.20161290322580638</c:v>
                </c:pt>
                <c:pt idx="489">
                  <c:v>0.20161290322580638</c:v>
                </c:pt>
                <c:pt idx="490">
                  <c:v>0.20161290322580638</c:v>
                </c:pt>
                <c:pt idx="491">
                  <c:v>0.20161290322580638</c:v>
                </c:pt>
                <c:pt idx="492">
                  <c:v>0.20161290322580638</c:v>
                </c:pt>
                <c:pt idx="493">
                  <c:v>0.20161290322580638</c:v>
                </c:pt>
                <c:pt idx="494">
                  <c:v>0.20161290322580638</c:v>
                </c:pt>
                <c:pt idx="495">
                  <c:v>0.20161290322580638</c:v>
                </c:pt>
                <c:pt idx="496">
                  <c:v>0.20161290322580638</c:v>
                </c:pt>
                <c:pt idx="497">
                  <c:v>0.20161290322580638</c:v>
                </c:pt>
                <c:pt idx="498">
                  <c:v>0.20967741935483872</c:v>
                </c:pt>
                <c:pt idx="499">
                  <c:v>0.20967741935483872</c:v>
                </c:pt>
                <c:pt idx="500">
                  <c:v>0.20967741935483872</c:v>
                </c:pt>
                <c:pt idx="501">
                  <c:v>0.20967741935483872</c:v>
                </c:pt>
                <c:pt idx="502">
                  <c:v>0.20967741935483872</c:v>
                </c:pt>
                <c:pt idx="503">
                  <c:v>0.20967741935483872</c:v>
                </c:pt>
                <c:pt idx="504">
                  <c:v>0.20967741935483872</c:v>
                </c:pt>
                <c:pt idx="505">
                  <c:v>0.20967741935483872</c:v>
                </c:pt>
                <c:pt idx="506">
                  <c:v>0.20967741935483872</c:v>
                </c:pt>
                <c:pt idx="507">
                  <c:v>0.20967741935483872</c:v>
                </c:pt>
                <c:pt idx="508">
                  <c:v>0.21774193548387144</c:v>
                </c:pt>
                <c:pt idx="509">
                  <c:v>0.21774193548387144</c:v>
                </c:pt>
                <c:pt idx="510">
                  <c:v>0.22580645161290341</c:v>
                </c:pt>
                <c:pt idx="511">
                  <c:v>0.22580645161290341</c:v>
                </c:pt>
                <c:pt idx="512">
                  <c:v>0.22580645161290341</c:v>
                </c:pt>
                <c:pt idx="513">
                  <c:v>0.23387096774193547</c:v>
                </c:pt>
                <c:pt idx="514">
                  <c:v>0.23387096774193547</c:v>
                </c:pt>
                <c:pt idx="515">
                  <c:v>0.23387096774193547</c:v>
                </c:pt>
                <c:pt idx="516">
                  <c:v>0.23387096774193547</c:v>
                </c:pt>
                <c:pt idx="517">
                  <c:v>0.23387096774193547</c:v>
                </c:pt>
                <c:pt idx="518">
                  <c:v>0.23387096774193547</c:v>
                </c:pt>
                <c:pt idx="519">
                  <c:v>0.23387096774193547</c:v>
                </c:pt>
                <c:pt idx="520">
                  <c:v>0.23387096774193547</c:v>
                </c:pt>
                <c:pt idx="521">
                  <c:v>0.2419354838709685</c:v>
                </c:pt>
                <c:pt idx="522">
                  <c:v>0.2419354838709685</c:v>
                </c:pt>
                <c:pt idx="523">
                  <c:v>0.2419354838709685</c:v>
                </c:pt>
                <c:pt idx="524">
                  <c:v>0.2419354838709685</c:v>
                </c:pt>
                <c:pt idx="525">
                  <c:v>0.2419354838709685</c:v>
                </c:pt>
                <c:pt idx="526">
                  <c:v>0.2419354838709685</c:v>
                </c:pt>
                <c:pt idx="527">
                  <c:v>0.2419354838709685</c:v>
                </c:pt>
                <c:pt idx="528">
                  <c:v>0.25</c:v>
                </c:pt>
                <c:pt idx="529">
                  <c:v>0.25</c:v>
                </c:pt>
                <c:pt idx="530">
                  <c:v>0.25</c:v>
                </c:pt>
                <c:pt idx="531">
                  <c:v>0.25</c:v>
                </c:pt>
                <c:pt idx="532">
                  <c:v>0.25</c:v>
                </c:pt>
                <c:pt idx="533">
                  <c:v>0.25</c:v>
                </c:pt>
                <c:pt idx="534">
                  <c:v>0.25</c:v>
                </c:pt>
                <c:pt idx="535">
                  <c:v>0.25</c:v>
                </c:pt>
                <c:pt idx="536">
                  <c:v>0.25</c:v>
                </c:pt>
                <c:pt idx="537">
                  <c:v>0.25</c:v>
                </c:pt>
                <c:pt idx="538">
                  <c:v>0.25</c:v>
                </c:pt>
                <c:pt idx="539">
                  <c:v>0.25</c:v>
                </c:pt>
                <c:pt idx="540">
                  <c:v>0.25806451612903231</c:v>
                </c:pt>
                <c:pt idx="541">
                  <c:v>0.25806451612903231</c:v>
                </c:pt>
                <c:pt idx="542">
                  <c:v>0.25806451612903231</c:v>
                </c:pt>
                <c:pt idx="543">
                  <c:v>0.25806451612903231</c:v>
                </c:pt>
                <c:pt idx="544">
                  <c:v>0.25806451612903231</c:v>
                </c:pt>
                <c:pt idx="545">
                  <c:v>0.25806451612903231</c:v>
                </c:pt>
                <c:pt idx="546">
                  <c:v>0.25806451612903231</c:v>
                </c:pt>
                <c:pt idx="547">
                  <c:v>0.2661290322580645</c:v>
                </c:pt>
                <c:pt idx="548">
                  <c:v>0.2661290322580645</c:v>
                </c:pt>
                <c:pt idx="549">
                  <c:v>0.2661290322580645</c:v>
                </c:pt>
                <c:pt idx="550">
                  <c:v>0.2661290322580645</c:v>
                </c:pt>
                <c:pt idx="551">
                  <c:v>0.2661290322580645</c:v>
                </c:pt>
                <c:pt idx="552">
                  <c:v>0.2661290322580645</c:v>
                </c:pt>
                <c:pt idx="553">
                  <c:v>0.2661290322580645</c:v>
                </c:pt>
                <c:pt idx="554">
                  <c:v>0.2661290322580645</c:v>
                </c:pt>
                <c:pt idx="555">
                  <c:v>0.2661290322580645</c:v>
                </c:pt>
                <c:pt idx="556">
                  <c:v>0.2661290322580645</c:v>
                </c:pt>
                <c:pt idx="557">
                  <c:v>0.2661290322580645</c:v>
                </c:pt>
                <c:pt idx="558">
                  <c:v>0.2661290322580645</c:v>
                </c:pt>
                <c:pt idx="559">
                  <c:v>0.2661290322580645</c:v>
                </c:pt>
                <c:pt idx="560">
                  <c:v>0.2661290322580645</c:v>
                </c:pt>
                <c:pt idx="561">
                  <c:v>0.2661290322580645</c:v>
                </c:pt>
                <c:pt idx="562">
                  <c:v>0.2661290322580645</c:v>
                </c:pt>
                <c:pt idx="563">
                  <c:v>0.2661290322580645</c:v>
                </c:pt>
                <c:pt idx="564">
                  <c:v>0.2661290322580645</c:v>
                </c:pt>
                <c:pt idx="565">
                  <c:v>0.2661290322580645</c:v>
                </c:pt>
                <c:pt idx="566">
                  <c:v>0.2661290322580645</c:v>
                </c:pt>
                <c:pt idx="567">
                  <c:v>0.2661290322580645</c:v>
                </c:pt>
                <c:pt idx="568">
                  <c:v>0.2661290322580645</c:v>
                </c:pt>
                <c:pt idx="569">
                  <c:v>0.2661290322580645</c:v>
                </c:pt>
                <c:pt idx="570">
                  <c:v>0.27419354838709675</c:v>
                </c:pt>
                <c:pt idx="571">
                  <c:v>0.27419354838709675</c:v>
                </c:pt>
                <c:pt idx="572">
                  <c:v>0.27419354838709675</c:v>
                </c:pt>
                <c:pt idx="573">
                  <c:v>0.27419354838709675</c:v>
                </c:pt>
                <c:pt idx="574">
                  <c:v>0.28225806451612873</c:v>
                </c:pt>
                <c:pt idx="575">
                  <c:v>0.28225806451612873</c:v>
                </c:pt>
                <c:pt idx="576">
                  <c:v>0.28225806451612873</c:v>
                </c:pt>
                <c:pt idx="577">
                  <c:v>0.28225806451612873</c:v>
                </c:pt>
                <c:pt idx="578">
                  <c:v>0.28225806451612873</c:v>
                </c:pt>
                <c:pt idx="579">
                  <c:v>0.28225806451612873</c:v>
                </c:pt>
                <c:pt idx="580">
                  <c:v>0.28225806451612873</c:v>
                </c:pt>
                <c:pt idx="581">
                  <c:v>0.28225806451612873</c:v>
                </c:pt>
                <c:pt idx="582">
                  <c:v>0.28225806451612873</c:v>
                </c:pt>
                <c:pt idx="583">
                  <c:v>0.28225806451612873</c:v>
                </c:pt>
                <c:pt idx="584">
                  <c:v>0.28225806451612873</c:v>
                </c:pt>
                <c:pt idx="585">
                  <c:v>0.28225806451612873</c:v>
                </c:pt>
                <c:pt idx="586">
                  <c:v>0.28225806451612873</c:v>
                </c:pt>
                <c:pt idx="587">
                  <c:v>0.28225806451612873</c:v>
                </c:pt>
                <c:pt idx="588">
                  <c:v>0.28225806451612873</c:v>
                </c:pt>
                <c:pt idx="589">
                  <c:v>0.28225806451612873</c:v>
                </c:pt>
                <c:pt idx="590">
                  <c:v>0.28225806451612873</c:v>
                </c:pt>
                <c:pt idx="591">
                  <c:v>0.28225806451612873</c:v>
                </c:pt>
                <c:pt idx="592">
                  <c:v>0.28225806451612873</c:v>
                </c:pt>
                <c:pt idx="593">
                  <c:v>0.28225806451612873</c:v>
                </c:pt>
                <c:pt idx="594">
                  <c:v>0.29032258064516198</c:v>
                </c:pt>
                <c:pt idx="595">
                  <c:v>0.29032258064516198</c:v>
                </c:pt>
                <c:pt idx="596">
                  <c:v>0.29838709677419412</c:v>
                </c:pt>
                <c:pt idx="597">
                  <c:v>0.29838709677419412</c:v>
                </c:pt>
                <c:pt idx="598">
                  <c:v>0.29838709677419412</c:v>
                </c:pt>
                <c:pt idx="599">
                  <c:v>0.29838709677419412</c:v>
                </c:pt>
                <c:pt idx="600">
                  <c:v>0.29838709677419412</c:v>
                </c:pt>
                <c:pt idx="601">
                  <c:v>0.29838709677419412</c:v>
                </c:pt>
                <c:pt idx="602">
                  <c:v>0.29838709677419412</c:v>
                </c:pt>
                <c:pt idx="603">
                  <c:v>0.29838709677419412</c:v>
                </c:pt>
                <c:pt idx="604">
                  <c:v>0.29838709677419412</c:v>
                </c:pt>
                <c:pt idx="605">
                  <c:v>0.29838709677419412</c:v>
                </c:pt>
                <c:pt idx="606">
                  <c:v>0.29838709677419412</c:v>
                </c:pt>
                <c:pt idx="607">
                  <c:v>0.29838709677419412</c:v>
                </c:pt>
                <c:pt idx="608">
                  <c:v>0.29838709677419412</c:v>
                </c:pt>
                <c:pt idx="609">
                  <c:v>0.29838709677419412</c:v>
                </c:pt>
                <c:pt idx="610">
                  <c:v>0.29838709677419412</c:v>
                </c:pt>
                <c:pt idx="611">
                  <c:v>0.29838709677419412</c:v>
                </c:pt>
                <c:pt idx="612">
                  <c:v>0.29838709677419412</c:v>
                </c:pt>
                <c:pt idx="613">
                  <c:v>0.29838709677419412</c:v>
                </c:pt>
                <c:pt idx="614">
                  <c:v>0.29838709677419412</c:v>
                </c:pt>
                <c:pt idx="615">
                  <c:v>0.29838709677419412</c:v>
                </c:pt>
                <c:pt idx="616">
                  <c:v>0.29838709677419412</c:v>
                </c:pt>
                <c:pt idx="617">
                  <c:v>0.29838709677419412</c:v>
                </c:pt>
                <c:pt idx="618">
                  <c:v>0.30645161290322581</c:v>
                </c:pt>
                <c:pt idx="619">
                  <c:v>0.30645161290322581</c:v>
                </c:pt>
                <c:pt idx="620">
                  <c:v>0.30645161290322581</c:v>
                </c:pt>
                <c:pt idx="621">
                  <c:v>0.30645161290322581</c:v>
                </c:pt>
                <c:pt idx="622">
                  <c:v>0.30645161290322581</c:v>
                </c:pt>
                <c:pt idx="623">
                  <c:v>0.30645161290322581</c:v>
                </c:pt>
                <c:pt idx="624">
                  <c:v>0.30645161290322581</c:v>
                </c:pt>
                <c:pt idx="625">
                  <c:v>0.30645161290322581</c:v>
                </c:pt>
                <c:pt idx="626">
                  <c:v>0.30645161290322581</c:v>
                </c:pt>
                <c:pt idx="627">
                  <c:v>0.30645161290322581</c:v>
                </c:pt>
                <c:pt idx="628">
                  <c:v>0.30645161290322581</c:v>
                </c:pt>
                <c:pt idx="629">
                  <c:v>0.30645161290322581</c:v>
                </c:pt>
                <c:pt idx="630">
                  <c:v>0.30645161290322581</c:v>
                </c:pt>
                <c:pt idx="631">
                  <c:v>0.30645161290322581</c:v>
                </c:pt>
                <c:pt idx="632">
                  <c:v>0.31451612903225912</c:v>
                </c:pt>
                <c:pt idx="633">
                  <c:v>0.31451612903225912</c:v>
                </c:pt>
                <c:pt idx="634">
                  <c:v>0.31451612903225912</c:v>
                </c:pt>
                <c:pt idx="635">
                  <c:v>0.31451612903225912</c:v>
                </c:pt>
                <c:pt idx="636">
                  <c:v>0.31451612903225912</c:v>
                </c:pt>
                <c:pt idx="637">
                  <c:v>0.31451612903225912</c:v>
                </c:pt>
                <c:pt idx="638">
                  <c:v>0.31451612903225912</c:v>
                </c:pt>
                <c:pt idx="639">
                  <c:v>0.31451612903225912</c:v>
                </c:pt>
                <c:pt idx="640">
                  <c:v>0.31451612903225912</c:v>
                </c:pt>
                <c:pt idx="641">
                  <c:v>0.31451612903225912</c:v>
                </c:pt>
                <c:pt idx="642">
                  <c:v>0.31451612903225912</c:v>
                </c:pt>
                <c:pt idx="643">
                  <c:v>0.31451612903225912</c:v>
                </c:pt>
                <c:pt idx="644">
                  <c:v>0.31451612903225912</c:v>
                </c:pt>
                <c:pt idx="645">
                  <c:v>0.31451612903225912</c:v>
                </c:pt>
                <c:pt idx="646">
                  <c:v>0.31451612903225912</c:v>
                </c:pt>
                <c:pt idx="647">
                  <c:v>0.31451612903225912</c:v>
                </c:pt>
                <c:pt idx="648">
                  <c:v>0.31451612903225912</c:v>
                </c:pt>
                <c:pt idx="649">
                  <c:v>0.31451612903225912</c:v>
                </c:pt>
                <c:pt idx="650">
                  <c:v>0.31451612903225912</c:v>
                </c:pt>
                <c:pt idx="651">
                  <c:v>0.31451612903225912</c:v>
                </c:pt>
                <c:pt idx="652">
                  <c:v>0.31451612903225912</c:v>
                </c:pt>
                <c:pt idx="653">
                  <c:v>0.31451612903225912</c:v>
                </c:pt>
                <c:pt idx="654">
                  <c:v>0.31451612903225912</c:v>
                </c:pt>
                <c:pt idx="655">
                  <c:v>0.31451612903225912</c:v>
                </c:pt>
                <c:pt idx="656">
                  <c:v>0.31451612903225912</c:v>
                </c:pt>
                <c:pt idx="657">
                  <c:v>0.31451612903225912</c:v>
                </c:pt>
                <c:pt idx="658">
                  <c:v>0.31451612903225912</c:v>
                </c:pt>
                <c:pt idx="659">
                  <c:v>0.31451612903225912</c:v>
                </c:pt>
                <c:pt idx="660">
                  <c:v>0.31451612903225912</c:v>
                </c:pt>
                <c:pt idx="661">
                  <c:v>0.32258064516129098</c:v>
                </c:pt>
                <c:pt idx="662">
                  <c:v>0.32258064516129098</c:v>
                </c:pt>
                <c:pt idx="663">
                  <c:v>0.32258064516129098</c:v>
                </c:pt>
                <c:pt idx="664">
                  <c:v>0.33064516129032312</c:v>
                </c:pt>
                <c:pt idx="665">
                  <c:v>0.33064516129032312</c:v>
                </c:pt>
                <c:pt idx="666">
                  <c:v>0.33064516129032312</c:v>
                </c:pt>
                <c:pt idx="667">
                  <c:v>0.33064516129032312</c:v>
                </c:pt>
                <c:pt idx="668">
                  <c:v>0.33064516129032312</c:v>
                </c:pt>
                <c:pt idx="669">
                  <c:v>0.33064516129032312</c:v>
                </c:pt>
                <c:pt idx="670">
                  <c:v>0.33064516129032312</c:v>
                </c:pt>
                <c:pt idx="671">
                  <c:v>0.33064516129032312</c:v>
                </c:pt>
                <c:pt idx="672">
                  <c:v>0.33064516129032312</c:v>
                </c:pt>
                <c:pt idx="673">
                  <c:v>0.33064516129032312</c:v>
                </c:pt>
                <c:pt idx="674">
                  <c:v>0.33064516129032312</c:v>
                </c:pt>
                <c:pt idx="675">
                  <c:v>0.33064516129032312</c:v>
                </c:pt>
                <c:pt idx="676">
                  <c:v>0.33064516129032312</c:v>
                </c:pt>
                <c:pt idx="677">
                  <c:v>0.33064516129032312</c:v>
                </c:pt>
                <c:pt idx="678">
                  <c:v>0.33064516129032312</c:v>
                </c:pt>
                <c:pt idx="679">
                  <c:v>0.33064516129032312</c:v>
                </c:pt>
                <c:pt idx="680">
                  <c:v>0.33064516129032312</c:v>
                </c:pt>
                <c:pt idx="681">
                  <c:v>0.33064516129032312</c:v>
                </c:pt>
                <c:pt idx="682">
                  <c:v>0.33064516129032312</c:v>
                </c:pt>
                <c:pt idx="683">
                  <c:v>0.33064516129032312</c:v>
                </c:pt>
                <c:pt idx="684">
                  <c:v>0.33064516129032312</c:v>
                </c:pt>
                <c:pt idx="685">
                  <c:v>0.33064516129032312</c:v>
                </c:pt>
                <c:pt idx="686">
                  <c:v>0.33064516129032312</c:v>
                </c:pt>
                <c:pt idx="687">
                  <c:v>0.33064516129032312</c:v>
                </c:pt>
                <c:pt idx="688">
                  <c:v>0.33064516129032312</c:v>
                </c:pt>
                <c:pt idx="689">
                  <c:v>0.33064516129032312</c:v>
                </c:pt>
                <c:pt idx="690">
                  <c:v>0.33064516129032312</c:v>
                </c:pt>
                <c:pt idx="691">
                  <c:v>0.33064516129032312</c:v>
                </c:pt>
                <c:pt idx="692">
                  <c:v>0.33064516129032312</c:v>
                </c:pt>
                <c:pt idx="693">
                  <c:v>0.33064516129032312</c:v>
                </c:pt>
                <c:pt idx="694">
                  <c:v>0.33064516129032312</c:v>
                </c:pt>
                <c:pt idx="695">
                  <c:v>0.33064516129032312</c:v>
                </c:pt>
                <c:pt idx="696">
                  <c:v>0.33064516129032312</c:v>
                </c:pt>
                <c:pt idx="697">
                  <c:v>0.33064516129032312</c:v>
                </c:pt>
                <c:pt idx="698">
                  <c:v>0.33064516129032312</c:v>
                </c:pt>
                <c:pt idx="699">
                  <c:v>0.33064516129032312</c:v>
                </c:pt>
                <c:pt idx="700">
                  <c:v>0.33064516129032312</c:v>
                </c:pt>
                <c:pt idx="701">
                  <c:v>0.33870967741935565</c:v>
                </c:pt>
                <c:pt idx="702">
                  <c:v>0.33870967741935565</c:v>
                </c:pt>
                <c:pt idx="703">
                  <c:v>0.33870967741935565</c:v>
                </c:pt>
                <c:pt idx="704">
                  <c:v>0.33870967741935565</c:v>
                </c:pt>
                <c:pt idx="705">
                  <c:v>0.33870967741935565</c:v>
                </c:pt>
                <c:pt idx="706">
                  <c:v>0.33870967741935565</c:v>
                </c:pt>
                <c:pt idx="707">
                  <c:v>0.33870967741935565</c:v>
                </c:pt>
                <c:pt idx="708">
                  <c:v>0.33870967741935565</c:v>
                </c:pt>
                <c:pt idx="709">
                  <c:v>0.33870967741935565</c:v>
                </c:pt>
                <c:pt idx="710">
                  <c:v>0.33870967741935565</c:v>
                </c:pt>
                <c:pt idx="711">
                  <c:v>0.33870967741935565</c:v>
                </c:pt>
                <c:pt idx="712">
                  <c:v>0.33870967741935565</c:v>
                </c:pt>
                <c:pt idx="713">
                  <c:v>0.33870967741935565</c:v>
                </c:pt>
                <c:pt idx="714">
                  <c:v>0.33870967741935565</c:v>
                </c:pt>
                <c:pt idx="715">
                  <c:v>0.33870967741935565</c:v>
                </c:pt>
                <c:pt idx="716">
                  <c:v>0.33870967741935565</c:v>
                </c:pt>
                <c:pt idx="717">
                  <c:v>0.33870967741935565</c:v>
                </c:pt>
                <c:pt idx="718">
                  <c:v>0.33870967741935565</c:v>
                </c:pt>
                <c:pt idx="719">
                  <c:v>0.33870967741935565</c:v>
                </c:pt>
                <c:pt idx="720">
                  <c:v>0.33870967741935565</c:v>
                </c:pt>
                <c:pt idx="721">
                  <c:v>0.33870967741935565</c:v>
                </c:pt>
                <c:pt idx="722">
                  <c:v>0.33870967741935565</c:v>
                </c:pt>
                <c:pt idx="723">
                  <c:v>0.33870967741935565</c:v>
                </c:pt>
                <c:pt idx="724">
                  <c:v>0.33870967741935565</c:v>
                </c:pt>
                <c:pt idx="725">
                  <c:v>0.33870967741935565</c:v>
                </c:pt>
                <c:pt idx="726">
                  <c:v>0.33870967741935565</c:v>
                </c:pt>
                <c:pt idx="727">
                  <c:v>0.33870967741935565</c:v>
                </c:pt>
                <c:pt idx="728">
                  <c:v>0.33870967741935565</c:v>
                </c:pt>
                <c:pt idx="729">
                  <c:v>0.33870967741935565</c:v>
                </c:pt>
                <c:pt idx="730">
                  <c:v>0.33870967741935565</c:v>
                </c:pt>
                <c:pt idx="731">
                  <c:v>0.33870967741935565</c:v>
                </c:pt>
                <c:pt idx="732">
                  <c:v>0.33870967741935565</c:v>
                </c:pt>
                <c:pt idx="733">
                  <c:v>0.33870967741935565</c:v>
                </c:pt>
                <c:pt idx="734">
                  <c:v>0.33870967741935565</c:v>
                </c:pt>
                <c:pt idx="735">
                  <c:v>0.34677419354838712</c:v>
                </c:pt>
                <c:pt idx="736">
                  <c:v>0.34677419354838712</c:v>
                </c:pt>
                <c:pt idx="737">
                  <c:v>0.34677419354838712</c:v>
                </c:pt>
                <c:pt idx="738">
                  <c:v>0.35483870967742026</c:v>
                </c:pt>
                <c:pt idx="739">
                  <c:v>0.35483870967742026</c:v>
                </c:pt>
                <c:pt idx="740">
                  <c:v>0.35483870967742026</c:v>
                </c:pt>
                <c:pt idx="741">
                  <c:v>0.35483870967742026</c:v>
                </c:pt>
                <c:pt idx="742">
                  <c:v>0.35483870967742026</c:v>
                </c:pt>
                <c:pt idx="743">
                  <c:v>0.35483870967742026</c:v>
                </c:pt>
                <c:pt idx="744">
                  <c:v>0.35483870967742026</c:v>
                </c:pt>
                <c:pt idx="745">
                  <c:v>0.35483870967742026</c:v>
                </c:pt>
                <c:pt idx="746">
                  <c:v>0.35483870967742026</c:v>
                </c:pt>
                <c:pt idx="747">
                  <c:v>0.35483870967742026</c:v>
                </c:pt>
                <c:pt idx="748">
                  <c:v>0.35483870967742026</c:v>
                </c:pt>
                <c:pt idx="749">
                  <c:v>0.35483870967742026</c:v>
                </c:pt>
                <c:pt idx="750">
                  <c:v>0.36290322580645218</c:v>
                </c:pt>
                <c:pt idx="751">
                  <c:v>0.36290322580645218</c:v>
                </c:pt>
                <c:pt idx="752">
                  <c:v>0.36290322580645218</c:v>
                </c:pt>
                <c:pt idx="753">
                  <c:v>0.36290322580645218</c:v>
                </c:pt>
                <c:pt idx="754">
                  <c:v>0.36290322580645218</c:v>
                </c:pt>
                <c:pt idx="755">
                  <c:v>0.36290322580645218</c:v>
                </c:pt>
                <c:pt idx="756">
                  <c:v>0.36290322580645218</c:v>
                </c:pt>
                <c:pt idx="757">
                  <c:v>0.36290322580645218</c:v>
                </c:pt>
                <c:pt idx="758">
                  <c:v>0.36290322580645218</c:v>
                </c:pt>
                <c:pt idx="759">
                  <c:v>0.36290322580645218</c:v>
                </c:pt>
                <c:pt idx="760">
                  <c:v>0.36290322580645218</c:v>
                </c:pt>
                <c:pt idx="761">
                  <c:v>0.36290322580645218</c:v>
                </c:pt>
                <c:pt idx="762">
                  <c:v>0.37096774193548476</c:v>
                </c:pt>
                <c:pt idx="763">
                  <c:v>0.37096774193548476</c:v>
                </c:pt>
                <c:pt idx="764">
                  <c:v>0.37096774193548476</c:v>
                </c:pt>
                <c:pt idx="765">
                  <c:v>0.37096774193548476</c:v>
                </c:pt>
                <c:pt idx="766">
                  <c:v>0.37096774193548476</c:v>
                </c:pt>
                <c:pt idx="767">
                  <c:v>0.37096774193548476</c:v>
                </c:pt>
                <c:pt idx="768">
                  <c:v>0.37096774193548476</c:v>
                </c:pt>
                <c:pt idx="769">
                  <c:v>0.37903225806451618</c:v>
                </c:pt>
                <c:pt idx="770">
                  <c:v>0.38709677419354926</c:v>
                </c:pt>
                <c:pt idx="771">
                  <c:v>0.38709677419354926</c:v>
                </c:pt>
                <c:pt idx="772">
                  <c:v>0.38709677419354926</c:v>
                </c:pt>
                <c:pt idx="773">
                  <c:v>0.38709677419354926</c:v>
                </c:pt>
                <c:pt idx="774">
                  <c:v>0.38709677419354926</c:v>
                </c:pt>
                <c:pt idx="775">
                  <c:v>0.38709677419354926</c:v>
                </c:pt>
                <c:pt idx="776">
                  <c:v>0.38709677419354926</c:v>
                </c:pt>
                <c:pt idx="777">
                  <c:v>0.38709677419354926</c:v>
                </c:pt>
                <c:pt idx="778">
                  <c:v>0.38709677419354926</c:v>
                </c:pt>
                <c:pt idx="779">
                  <c:v>0.38709677419354926</c:v>
                </c:pt>
                <c:pt idx="780">
                  <c:v>0.38709677419354926</c:v>
                </c:pt>
                <c:pt idx="781">
                  <c:v>0.39516129032258135</c:v>
                </c:pt>
                <c:pt idx="782">
                  <c:v>0.39516129032258135</c:v>
                </c:pt>
                <c:pt idx="783">
                  <c:v>0.39516129032258135</c:v>
                </c:pt>
                <c:pt idx="784">
                  <c:v>0.39516129032258135</c:v>
                </c:pt>
                <c:pt idx="785">
                  <c:v>0.39516129032258135</c:v>
                </c:pt>
                <c:pt idx="786">
                  <c:v>0.40322580645161277</c:v>
                </c:pt>
                <c:pt idx="787">
                  <c:v>0.40322580645161277</c:v>
                </c:pt>
                <c:pt idx="788">
                  <c:v>0.40322580645161277</c:v>
                </c:pt>
                <c:pt idx="789">
                  <c:v>0.40322580645161277</c:v>
                </c:pt>
                <c:pt idx="790">
                  <c:v>0.40322580645161277</c:v>
                </c:pt>
                <c:pt idx="791">
                  <c:v>0.41129032258064518</c:v>
                </c:pt>
                <c:pt idx="792">
                  <c:v>0.41129032258064518</c:v>
                </c:pt>
                <c:pt idx="793">
                  <c:v>0.41129032258064518</c:v>
                </c:pt>
                <c:pt idx="794">
                  <c:v>0.41129032258064518</c:v>
                </c:pt>
                <c:pt idx="795">
                  <c:v>0.41129032258064518</c:v>
                </c:pt>
                <c:pt idx="796">
                  <c:v>0.41129032258064518</c:v>
                </c:pt>
                <c:pt idx="797">
                  <c:v>0.41129032258064518</c:v>
                </c:pt>
                <c:pt idx="798">
                  <c:v>0.41129032258064518</c:v>
                </c:pt>
                <c:pt idx="799">
                  <c:v>0.41129032258064518</c:v>
                </c:pt>
                <c:pt idx="800">
                  <c:v>0.41129032258064518</c:v>
                </c:pt>
                <c:pt idx="801">
                  <c:v>0.41129032258064518</c:v>
                </c:pt>
                <c:pt idx="802">
                  <c:v>0.41129032258064518</c:v>
                </c:pt>
                <c:pt idx="803">
                  <c:v>0.41129032258064518</c:v>
                </c:pt>
                <c:pt idx="804">
                  <c:v>0.41129032258064518</c:v>
                </c:pt>
                <c:pt idx="805">
                  <c:v>0.41129032258064518</c:v>
                </c:pt>
                <c:pt idx="806">
                  <c:v>0.41129032258064518</c:v>
                </c:pt>
                <c:pt idx="807">
                  <c:v>0.41129032258064518</c:v>
                </c:pt>
                <c:pt idx="808">
                  <c:v>0.41129032258064518</c:v>
                </c:pt>
                <c:pt idx="809">
                  <c:v>0.41935483870967838</c:v>
                </c:pt>
                <c:pt idx="810">
                  <c:v>0.41935483870967838</c:v>
                </c:pt>
                <c:pt idx="811">
                  <c:v>0.41935483870967838</c:v>
                </c:pt>
                <c:pt idx="812">
                  <c:v>0.41935483870967838</c:v>
                </c:pt>
                <c:pt idx="813">
                  <c:v>0.41935483870967838</c:v>
                </c:pt>
                <c:pt idx="814">
                  <c:v>0.4274193548387098</c:v>
                </c:pt>
                <c:pt idx="815">
                  <c:v>0.4274193548387098</c:v>
                </c:pt>
                <c:pt idx="816">
                  <c:v>0.43548387096774344</c:v>
                </c:pt>
                <c:pt idx="817">
                  <c:v>0.43548387096774344</c:v>
                </c:pt>
                <c:pt idx="818">
                  <c:v>0.43548387096774344</c:v>
                </c:pt>
                <c:pt idx="819">
                  <c:v>0.43548387096774344</c:v>
                </c:pt>
                <c:pt idx="820">
                  <c:v>0.4435483870967743</c:v>
                </c:pt>
                <c:pt idx="821">
                  <c:v>0.4435483870967743</c:v>
                </c:pt>
                <c:pt idx="822">
                  <c:v>0.4435483870967743</c:v>
                </c:pt>
                <c:pt idx="823">
                  <c:v>0.4435483870967743</c:v>
                </c:pt>
                <c:pt idx="824">
                  <c:v>0.4435483870967743</c:v>
                </c:pt>
                <c:pt idx="825">
                  <c:v>0.4435483870967743</c:v>
                </c:pt>
                <c:pt idx="826">
                  <c:v>0.4435483870967743</c:v>
                </c:pt>
                <c:pt idx="827">
                  <c:v>0.4435483870967743</c:v>
                </c:pt>
                <c:pt idx="828">
                  <c:v>0.45161290322580738</c:v>
                </c:pt>
                <c:pt idx="829">
                  <c:v>0.45161290322580738</c:v>
                </c:pt>
                <c:pt idx="830">
                  <c:v>0.45161290322580738</c:v>
                </c:pt>
                <c:pt idx="831">
                  <c:v>0.45967741935483936</c:v>
                </c:pt>
                <c:pt idx="832">
                  <c:v>0.45967741935483936</c:v>
                </c:pt>
                <c:pt idx="833">
                  <c:v>0.45967741935483936</c:v>
                </c:pt>
                <c:pt idx="834">
                  <c:v>0.45967741935483936</c:v>
                </c:pt>
                <c:pt idx="835">
                  <c:v>0.45967741935483936</c:v>
                </c:pt>
                <c:pt idx="836">
                  <c:v>0.46774193548387094</c:v>
                </c:pt>
                <c:pt idx="837">
                  <c:v>0.46774193548387094</c:v>
                </c:pt>
                <c:pt idx="838">
                  <c:v>0.46774193548387094</c:v>
                </c:pt>
                <c:pt idx="839">
                  <c:v>0.46774193548387094</c:v>
                </c:pt>
                <c:pt idx="840">
                  <c:v>0.46774193548387094</c:v>
                </c:pt>
                <c:pt idx="841">
                  <c:v>0.46774193548387094</c:v>
                </c:pt>
                <c:pt idx="842">
                  <c:v>0.47580645161290391</c:v>
                </c:pt>
                <c:pt idx="843">
                  <c:v>0.47580645161290391</c:v>
                </c:pt>
                <c:pt idx="844">
                  <c:v>0.47580645161290391</c:v>
                </c:pt>
                <c:pt idx="845">
                  <c:v>0.47580645161290391</c:v>
                </c:pt>
                <c:pt idx="846">
                  <c:v>0.47580645161290391</c:v>
                </c:pt>
                <c:pt idx="847">
                  <c:v>0.4838709677419365</c:v>
                </c:pt>
                <c:pt idx="848">
                  <c:v>0.4838709677419365</c:v>
                </c:pt>
                <c:pt idx="849">
                  <c:v>0.4838709677419365</c:v>
                </c:pt>
                <c:pt idx="850">
                  <c:v>0.4838709677419365</c:v>
                </c:pt>
                <c:pt idx="851">
                  <c:v>0.4838709677419365</c:v>
                </c:pt>
                <c:pt idx="852">
                  <c:v>0.4838709677419365</c:v>
                </c:pt>
                <c:pt idx="853">
                  <c:v>0.4838709677419365</c:v>
                </c:pt>
                <c:pt idx="854">
                  <c:v>0.4838709677419365</c:v>
                </c:pt>
                <c:pt idx="855">
                  <c:v>0.4838709677419365</c:v>
                </c:pt>
                <c:pt idx="856">
                  <c:v>0.4838709677419365</c:v>
                </c:pt>
                <c:pt idx="857">
                  <c:v>0.4838709677419365</c:v>
                </c:pt>
                <c:pt idx="858">
                  <c:v>0.49193548387096847</c:v>
                </c:pt>
                <c:pt idx="859">
                  <c:v>0.49193548387096847</c:v>
                </c:pt>
                <c:pt idx="860">
                  <c:v>0.49193548387096847</c:v>
                </c:pt>
                <c:pt idx="861">
                  <c:v>0.49193548387096847</c:v>
                </c:pt>
                <c:pt idx="862">
                  <c:v>0.49193548387096847</c:v>
                </c:pt>
                <c:pt idx="863">
                  <c:v>0.49193548387096847</c:v>
                </c:pt>
                <c:pt idx="864">
                  <c:v>0.49193548387096847</c:v>
                </c:pt>
                <c:pt idx="865">
                  <c:v>0.49193548387096847</c:v>
                </c:pt>
                <c:pt idx="866">
                  <c:v>0.49193548387096847</c:v>
                </c:pt>
                <c:pt idx="867">
                  <c:v>0.49193548387096847</c:v>
                </c:pt>
                <c:pt idx="868">
                  <c:v>0.49193548387096847</c:v>
                </c:pt>
                <c:pt idx="869">
                  <c:v>0.49193548387096847</c:v>
                </c:pt>
                <c:pt idx="870">
                  <c:v>0.49193548387096847</c:v>
                </c:pt>
                <c:pt idx="871">
                  <c:v>0.49193548387096847</c:v>
                </c:pt>
                <c:pt idx="872">
                  <c:v>0.49193548387096847</c:v>
                </c:pt>
                <c:pt idx="873">
                  <c:v>0.49193548387096847</c:v>
                </c:pt>
                <c:pt idx="874">
                  <c:v>0.49193548387096847</c:v>
                </c:pt>
                <c:pt idx="875">
                  <c:v>0.49193548387096847</c:v>
                </c:pt>
                <c:pt idx="876">
                  <c:v>0.49193548387096847</c:v>
                </c:pt>
                <c:pt idx="877">
                  <c:v>0.49193548387096847</c:v>
                </c:pt>
                <c:pt idx="878">
                  <c:v>0.49193548387096847</c:v>
                </c:pt>
                <c:pt idx="879">
                  <c:v>0.49193548387096847</c:v>
                </c:pt>
                <c:pt idx="880">
                  <c:v>0.49193548387096847</c:v>
                </c:pt>
                <c:pt idx="881">
                  <c:v>0.49193548387096847</c:v>
                </c:pt>
                <c:pt idx="882">
                  <c:v>0.49193548387096847</c:v>
                </c:pt>
                <c:pt idx="883">
                  <c:v>0.49193548387096847</c:v>
                </c:pt>
                <c:pt idx="884">
                  <c:v>0.49193548387096847</c:v>
                </c:pt>
                <c:pt idx="885">
                  <c:v>0.49193548387096847</c:v>
                </c:pt>
                <c:pt idx="886">
                  <c:v>0.49193548387096847</c:v>
                </c:pt>
                <c:pt idx="887">
                  <c:v>0.49193548387096847</c:v>
                </c:pt>
                <c:pt idx="888">
                  <c:v>0.49193548387096847</c:v>
                </c:pt>
                <c:pt idx="889">
                  <c:v>0.49193548387096847</c:v>
                </c:pt>
                <c:pt idx="890">
                  <c:v>0.49193548387096847</c:v>
                </c:pt>
                <c:pt idx="891">
                  <c:v>0.49193548387096847</c:v>
                </c:pt>
                <c:pt idx="892">
                  <c:v>0.49193548387096847</c:v>
                </c:pt>
                <c:pt idx="893">
                  <c:v>0.5</c:v>
                </c:pt>
                <c:pt idx="894">
                  <c:v>0.5</c:v>
                </c:pt>
                <c:pt idx="895">
                  <c:v>0.50806451612903225</c:v>
                </c:pt>
                <c:pt idx="896">
                  <c:v>0.50806451612903225</c:v>
                </c:pt>
                <c:pt idx="897">
                  <c:v>0.50806451612903225</c:v>
                </c:pt>
                <c:pt idx="898">
                  <c:v>0.50806451612903225</c:v>
                </c:pt>
                <c:pt idx="899">
                  <c:v>0.50806451612903225</c:v>
                </c:pt>
                <c:pt idx="900">
                  <c:v>0.50806451612903225</c:v>
                </c:pt>
                <c:pt idx="901">
                  <c:v>0.50806451612903225</c:v>
                </c:pt>
                <c:pt idx="902">
                  <c:v>0.50806451612903225</c:v>
                </c:pt>
                <c:pt idx="903">
                  <c:v>0.50806451612903225</c:v>
                </c:pt>
                <c:pt idx="904">
                  <c:v>0.50806451612903225</c:v>
                </c:pt>
                <c:pt idx="905">
                  <c:v>0.50806451612903225</c:v>
                </c:pt>
                <c:pt idx="906">
                  <c:v>0.50806451612903225</c:v>
                </c:pt>
                <c:pt idx="907">
                  <c:v>0.50806451612903225</c:v>
                </c:pt>
                <c:pt idx="908">
                  <c:v>0.50806451612903225</c:v>
                </c:pt>
                <c:pt idx="909">
                  <c:v>0.50806451612903225</c:v>
                </c:pt>
                <c:pt idx="910">
                  <c:v>0.50806451612903225</c:v>
                </c:pt>
                <c:pt idx="911">
                  <c:v>0.50806451612903225</c:v>
                </c:pt>
                <c:pt idx="912">
                  <c:v>0.51612903225806595</c:v>
                </c:pt>
                <c:pt idx="913">
                  <c:v>0.51612903225806595</c:v>
                </c:pt>
                <c:pt idx="914">
                  <c:v>0.51612903225806595</c:v>
                </c:pt>
                <c:pt idx="915">
                  <c:v>0.52419354838709653</c:v>
                </c:pt>
                <c:pt idx="916">
                  <c:v>0.52419354838709653</c:v>
                </c:pt>
                <c:pt idx="917">
                  <c:v>0.52419354838709653</c:v>
                </c:pt>
                <c:pt idx="918">
                  <c:v>0.52419354838709653</c:v>
                </c:pt>
                <c:pt idx="919">
                  <c:v>0.52419354838709653</c:v>
                </c:pt>
                <c:pt idx="920">
                  <c:v>0.52419354838709653</c:v>
                </c:pt>
                <c:pt idx="921">
                  <c:v>0.532258064516129</c:v>
                </c:pt>
                <c:pt idx="922">
                  <c:v>0.54032258064516059</c:v>
                </c:pt>
                <c:pt idx="923">
                  <c:v>0.54032258064516059</c:v>
                </c:pt>
                <c:pt idx="924">
                  <c:v>0.54032258064516059</c:v>
                </c:pt>
                <c:pt idx="925">
                  <c:v>0.54032258064516059</c:v>
                </c:pt>
                <c:pt idx="926">
                  <c:v>0.54032258064516059</c:v>
                </c:pt>
                <c:pt idx="927">
                  <c:v>0.54032258064516059</c:v>
                </c:pt>
                <c:pt idx="928">
                  <c:v>0.54838709677419362</c:v>
                </c:pt>
                <c:pt idx="929">
                  <c:v>0.54838709677419362</c:v>
                </c:pt>
                <c:pt idx="930">
                  <c:v>0.54838709677419362</c:v>
                </c:pt>
                <c:pt idx="931">
                  <c:v>0.54838709677419362</c:v>
                </c:pt>
                <c:pt idx="932">
                  <c:v>0.54838709677419362</c:v>
                </c:pt>
                <c:pt idx="933">
                  <c:v>0.54838709677419362</c:v>
                </c:pt>
                <c:pt idx="934">
                  <c:v>0.55645161290322664</c:v>
                </c:pt>
                <c:pt idx="935">
                  <c:v>0.55645161290322664</c:v>
                </c:pt>
                <c:pt idx="936">
                  <c:v>0.55645161290322664</c:v>
                </c:pt>
                <c:pt idx="937">
                  <c:v>0.55645161290322664</c:v>
                </c:pt>
                <c:pt idx="938">
                  <c:v>0.55645161290322664</c:v>
                </c:pt>
                <c:pt idx="939">
                  <c:v>0.55645161290322664</c:v>
                </c:pt>
                <c:pt idx="940">
                  <c:v>0.55645161290322664</c:v>
                </c:pt>
                <c:pt idx="941">
                  <c:v>0.55645161290322664</c:v>
                </c:pt>
                <c:pt idx="942">
                  <c:v>0.55645161290322664</c:v>
                </c:pt>
                <c:pt idx="943">
                  <c:v>0.55645161290322664</c:v>
                </c:pt>
                <c:pt idx="944">
                  <c:v>0.56451612903225512</c:v>
                </c:pt>
                <c:pt idx="945">
                  <c:v>0.56451612903225512</c:v>
                </c:pt>
                <c:pt idx="946">
                  <c:v>0.57258064516129037</c:v>
                </c:pt>
                <c:pt idx="947">
                  <c:v>0.57258064516129037</c:v>
                </c:pt>
                <c:pt idx="948">
                  <c:v>0.57258064516129037</c:v>
                </c:pt>
                <c:pt idx="949">
                  <c:v>0.57258064516129037</c:v>
                </c:pt>
                <c:pt idx="950">
                  <c:v>0.57258064516129037</c:v>
                </c:pt>
                <c:pt idx="951">
                  <c:v>0.57258064516129037</c:v>
                </c:pt>
                <c:pt idx="952">
                  <c:v>0.57258064516129037</c:v>
                </c:pt>
                <c:pt idx="953">
                  <c:v>0.57258064516129037</c:v>
                </c:pt>
                <c:pt idx="954">
                  <c:v>0.57258064516129037</c:v>
                </c:pt>
                <c:pt idx="955">
                  <c:v>0.57258064516129037</c:v>
                </c:pt>
                <c:pt idx="956">
                  <c:v>0.57258064516129037</c:v>
                </c:pt>
                <c:pt idx="957">
                  <c:v>0.57258064516129037</c:v>
                </c:pt>
                <c:pt idx="958">
                  <c:v>0.57258064516129037</c:v>
                </c:pt>
                <c:pt idx="959">
                  <c:v>0.57258064516129037</c:v>
                </c:pt>
                <c:pt idx="960">
                  <c:v>0.57258064516129037</c:v>
                </c:pt>
                <c:pt idx="961">
                  <c:v>0.57258064516129037</c:v>
                </c:pt>
                <c:pt idx="962">
                  <c:v>0.57258064516129037</c:v>
                </c:pt>
                <c:pt idx="963">
                  <c:v>0.58064516129032251</c:v>
                </c:pt>
                <c:pt idx="964">
                  <c:v>0.58064516129032251</c:v>
                </c:pt>
                <c:pt idx="965">
                  <c:v>0.58064516129032251</c:v>
                </c:pt>
                <c:pt idx="966">
                  <c:v>0.58064516129032251</c:v>
                </c:pt>
                <c:pt idx="967">
                  <c:v>0.58064516129032251</c:v>
                </c:pt>
                <c:pt idx="968">
                  <c:v>0.58064516129032251</c:v>
                </c:pt>
                <c:pt idx="969">
                  <c:v>0.58064516129032251</c:v>
                </c:pt>
                <c:pt idx="970">
                  <c:v>0.58064516129032251</c:v>
                </c:pt>
                <c:pt idx="971">
                  <c:v>0.58064516129032251</c:v>
                </c:pt>
                <c:pt idx="972">
                  <c:v>0.58064516129032251</c:v>
                </c:pt>
                <c:pt idx="973">
                  <c:v>0.58870967741935565</c:v>
                </c:pt>
                <c:pt idx="974">
                  <c:v>0.58870967741935565</c:v>
                </c:pt>
                <c:pt idx="975">
                  <c:v>0.58870967741935565</c:v>
                </c:pt>
                <c:pt idx="976">
                  <c:v>0.58870967741935565</c:v>
                </c:pt>
                <c:pt idx="977">
                  <c:v>0.58870967741935565</c:v>
                </c:pt>
                <c:pt idx="978">
                  <c:v>0.58870967741935565</c:v>
                </c:pt>
                <c:pt idx="979">
                  <c:v>0.58870967741935565</c:v>
                </c:pt>
                <c:pt idx="980">
                  <c:v>0.58870967741935565</c:v>
                </c:pt>
                <c:pt idx="981">
                  <c:v>0.58870967741935565</c:v>
                </c:pt>
                <c:pt idx="982">
                  <c:v>0.58870967741935565</c:v>
                </c:pt>
                <c:pt idx="983">
                  <c:v>0.58870967741935565</c:v>
                </c:pt>
                <c:pt idx="984">
                  <c:v>0.58870967741935565</c:v>
                </c:pt>
                <c:pt idx="985">
                  <c:v>0.58870967741935565</c:v>
                </c:pt>
                <c:pt idx="986">
                  <c:v>0.58870967741935565</c:v>
                </c:pt>
                <c:pt idx="987">
                  <c:v>0.58870967741935565</c:v>
                </c:pt>
                <c:pt idx="988">
                  <c:v>0.58870967741935565</c:v>
                </c:pt>
                <c:pt idx="989">
                  <c:v>0.59677419354838823</c:v>
                </c:pt>
                <c:pt idx="990">
                  <c:v>0.59677419354838823</c:v>
                </c:pt>
                <c:pt idx="991">
                  <c:v>0.59677419354838823</c:v>
                </c:pt>
                <c:pt idx="992">
                  <c:v>0.60483870967741971</c:v>
                </c:pt>
                <c:pt idx="993">
                  <c:v>0.60483870967741971</c:v>
                </c:pt>
                <c:pt idx="994">
                  <c:v>0.60483870967741971</c:v>
                </c:pt>
                <c:pt idx="995">
                  <c:v>0.60483870967741971</c:v>
                </c:pt>
                <c:pt idx="996">
                  <c:v>0.60483870967741971</c:v>
                </c:pt>
                <c:pt idx="997">
                  <c:v>0.60483870967741971</c:v>
                </c:pt>
                <c:pt idx="998">
                  <c:v>0.60483870967741971</c:v>
                </c:pt>
                <c:pt idx="999">
                  <c:v>0.60483870967741971</c:v>
                </c:pt>
                <c:pt idx="1000">
                  <c:v>0.60483870967741971</c:v>
                </c:pt>
                <c:pt idx="1001">
                  <c:v>0.60483870967741971</c:v>
                </c:pt>
                <c:pt idx="1002">
                  <c:v>0.60483870967741971</c:v>
                </c:pt>
                <c:pt idx="1003">
                  <c:v>0.60483870967741971</c:v>
                </c:pt>
                <c:pt idx="1004">
                  <c:v>0.60483870967741971</c:v>
                </c:pt>
                <c:pt idx="1005">
                  <c:v>0.60483870967741971</c:v>
                </c:pt>
                <c:pt idx="1006">
                  <c:v>0.60483870967741971</c:v>
                </c:pt>
                <c:pt idx="1007">
                  <c:v>0.60483870967741971</c:v>
                </c:pt>
                <c:pt idx="1008">
                  <c:v>0.60483870967741971</c:v>
                </c:pt>
                <c:pt idx="1009">
                  <c:v>0.61290322580645151</c:v>
                </c:pt>
                <c:pt idx="1010">
                  <c:v>0.61290322580645151</c:v>
                </c:pt>
                <c:pt idx="1011">
                  <c:v>0.61290322580645151</c:v>
                </c:pt>
                <c:pt idx="1012">
                  <c:v>0.61290322580645151</c:v>
                </c:pt>
                <c:pt idx="1013">
                  <c:v>0.61290322580645151</c:v>
                </c:pt>
                <c:pt idx="1014">
                  <c:v>0.61290322580645151</c:v>
                </c:pt>
                <c:pt idx="1015">
                  <c:v>0.62096774193548387</c:v>
                </c:pt>
                <c:pt idx="1016">
                  <c:v>0.62096774193548387</c:v>
                </c:pt>
                <c:pt idx="1017">
                  <c:v>0.62096774193548387</c:v>
                </c:pt>
                <c:pt idx="1018">
                  <c:v>0.62096774193548387</c:v>
                </c:pt>
                <c:pt idx="1019">
                  <c:v>0.62096774193548387</c:v>
                </c:pt>
                <c:pt idx="1020">
                  <c:v>0.62096774193548387</c:v>
                </c:pt>
                <c:pt idx="1021">
                  <c:v>0.62903225806451724</c:v>
                </c:pt>
                <c:pt idx="1022">
                  <c:v>0.62903225806451724</c:v>
                </c:pt>
                <c:pt idx="1023">
                  <c:v>0.62903225806451724</c:v>
                </c:pt>
                <c:pt idx="1024">
                  <c:v>0.62903225806451724</c:v>
                </c:pt>
                <c:pt idx="1025">
                  <c:v>0.62903225806451724</c:v>
                </c:pt>
                <c:pt idx="1026">
                  <c:v>0.62903225806451724</c:v>
                </c:pt>
                <c:pt idx="1027">
                  <c:v>0.62903225806451724</c:v>
                </c:pt>
                <c:pt idx="1028">
                  <c:v>0.62903225806451724</c:v>
                </c:pt>
                <c:pt idx="1029">
                  <c:v>0.62903225806451724</c:v>
                </c:pt>
                <c:pt idx="1030">
                  <c:v>0.62903225806451724</c:v>
                </c:pt>
                <c:pt idx="1031">
                  <c:v>0.62903225806451724</c:v>
                </c:pt>
                <c:pt idx="1032">
                  <c:v>0.63709677419354971</c:v>
                </c:pt>
                <c:pt idx="1033">
                  <c:v>0.63709677419354971</c:v>
                </c:pt>
                <c:pt idx="1034">
                  <c:v>0.63709677419354971</c:v>
                </c:pt>
                <c:pt idx="1035">
                  <c:v>0.63709677419354971</c:v>
                </c:pt>
                <c:pt idx="1036">
                  <c:v>0.63709677419354971</c:v>
                </c:pt>
                <c:pt idx="1037">
                  <c:v>0.63709677419354971</c:v>
                </c:pt>
                <c:pt idx="1038">
                  <c:v>0.63709677419354971</c:v>
                </c:pt>
                <c:pt idx="1039">
                  <c:v>0.63709677419354971</c:v>
                </c:pt>
                <c:pt idx="1040">
                  <c:v>0.63709677419354971</c:v>
                </c:pt>
                <c:pt idx="1041">
                  <c:v>0.63709677419354971</c:v>
                </c:pt>
                <c:pt idx="1042">
                  <c:v>0.63709677419354971</c:v>
                </c:pt>
                <c:pt idx="1043">
                  <c:v>0.63709677419354971</c:v>
                </c:pt>
                <c:pt idx="1044">
                  <c:v>0.64516129032258196</c:v>
                </c:pt>
                <c:pt idx="1045">
                  <c:v>0.64516129032258196</c:v>
                </c:pt>
                <c:pt idx="1046">
                  <c:v>0.64516129032258196</c:v>
                </c:pt>
                <c:pt idx="1047">
                  <c:v>0.64516129032258196</c:v>
                </c:pt>
                <c:pt idx="1048">
                  <c:v>0.64516129032258196</c:v>
                </c:pt>
                <c:pt idx="1049">
                  <c:v>0.64516129032258196</c:v>
                </c:pt>
                <c:pt idx="1050">
                  <c:v>0.64516129032258196</c:v>
                </c:pt>
                <c:pt idx="1051">
                  <c:v>0.64516129032258196</c:v>
                </c:pt>
                <c:pt idx="1052">
                  <c:v>0.64516129032258196</c:v>
                </c:pt>
                <c:pt idx="1053">
                  <c:v>0.64516129032258196</c:v>
                </c:pt>
                <c:pt idx="1054">
                  <c:v>0.65322580645161477</c:v>
                </c:pt>
                <c:pt idx="1055">
                  <c:v>0.65322580645161477</c:v>
                </c:pt>
                <c:pt idx="1056">
                  <c:v>0.65322580645161477</c:v>
                </c:pt>
                <c:pt idx="1057">
                  <c:v>0.65322580645161477</c:v>
                </c:pt>
                <c:pt idx="1058">
                  <c:v>0.65322580645161477</c:v>
                </c:pt>
                <c:pt idx="1059">
                  <c:v>0.65322580645161477</c:v>
                </c:pt>
                <c:pt idx="1060">
                  <c:v>0.65322580645161477</c:v>
                </c:pt>
                <c:pt idx="1061">
                  <c:v>0.65322580645161477</c:v>
                </c:pt>
                <c:pt idx="1062">
                  <c:v>0.65322580645161477</c:v>
                </c:pt>
                <c:pt idx="1063">
                  <c:v>0.65322580645161477</c:v>
                </c:pt>
                <c:pt idx="1064">
                  <c:v>0.65322580645161477</c:v>
                </c:pt>
                <c:pt idx="1065">
                  <c:v>0.65322580645161477</c:v>
                </c:pt>
                <c:pt idx="1066">
                  <c:v>0.65322580645161477</c:v>
                </c:pt>
                <c:pt idx="1067">
                  <c:v>0.65322580645161477</c:v>
                </c:pt>
                <c:pt idx="1068">
                  <c:v>0.65322580645161477</c:v>
                </c:pt>
                <c:pt idx="1069">
                  <c:v>0.65322580645161477</c:v>
                </c:pt>
                <c:pt idx="1070">
                  <c:v>0.65322580645161477</c:v>
                </c:pt>
                <c:pt idx="1071">
                  <c:v>0.65322580645161477</c:v>
                </c:pt>
                <c:pt idx="1072">
                  <c:v>0.65322580645161477</c:v>
                </c:pt>
                <c:pt idx="1073">
                  <c:v>0.65322580645161477</c:v>
                </c:pt>
                <c:pt idx="1074">
                  <c:v>0.66129032258064624</c:v>
                </c:pt>
                <c:pt idx="1075">
                  <c:v>0.66129032258064624</c:v>
                </c:pt>
                <c:pt idx="1076">
                  <c:v>0.66129032258064624</c:v>
                </c:pt>
                <c:pt idx="1077">
                  <c:v>0.66129032258064624</c:v>
                </c:pt>
                <c:pt idx="1078">
                  <c:v>0.66935483870967871</c:v>
                </c:pt>
                <c:pt idx="1079">
                  <c:v>0.66935483870967871</c:v>
                </c:pt>
                <c:pt idx="1080">
                  <c:v>0.66935483870967871</c:v>
                </c:pt>
                <c:pt idx="1081">
                  <c:v>0.66935483870967871</c:v>
                </c:pt>
                <c:pt idx="1082">
                  <c:v>0.67741935483870963</c:v>
                </c:pt>
                <c:pt idx="1083">
                  <c:v>0.67741935483870963</c:v>
                </c:pt>
                <c:pt idx="1084">
                  <c:v>0.67741935483870963</c:v>
                </c:pt>
                <c:pt idx="1085">
                  <c:v>0.67741935483870963</c:v>
                </c:pt>
                <c:pt idx="1086">
                  <c:v>0.67741935483870963</c:v>
                </c:pt>
                <c:pt idx="1087">
                  <c:v>0.67741935483870963</c:v>
                </c:pt>
                <c:pt idx="1088">
                  <c:v>0.67741935483870963</c:v>
                </c:pt>
                <c:pt idx="1089">
                  <c:v>0.67741935483870963</c:v>
                </c:pt>
                <c:pt idx="1090">
                  <c:v>0.67741935483870963</c:v>
                </c:pt>
                <c:pt idx="1091">
                  <c:v>0.67741935483870963</c:v>
                </c:pt>
                <c:pt idx="1092">
                  <c:v>0.67741935483870963</c:v>
                </c:pt>
                <c:pt idx="1093">
                  <c:v>0.67741935483870963</c:v>
                </c:pt>
                <c:pt idx="1094">
                  <c:v>0.67741935483870963</c:v>
                </c:pt>
                <c:pt idx="1095">
                  <c:v>0.67741935483870963</c:v>
                </c:pt>
                <c:pt idx="1096">
                  <c:v>0.67741935483870963</c:v>
                </c:pt>
                <c:pt idx="1097">
                  <c:v>0.67741935483870963</c:v>
                </c:pt>
                <c:pt idx="1098">
                  <c:v>0.67741935483870963</c:v>
                </c:pt>
                <c:pt idx="1099">
                  <c:v>0.67741935483870963</c:v>
                </c:pt>
                <c:pt idx="1100">
                  <c:v>0.67741935483870963</c:v>
                </c:pt>
                <c:pt idx="1101">
                  <c:v>0.67741935483870963</c:v>
                </c:pt>
                <c:pt idx="1102">
                  <c:v>0.67741935483870963</c:v>
                </c:pt>
                <c:pt idx="1103">
                  <c:v>0.67741935483870963</c:v>
                </c:pt>
                <c:pt idx="1104">
                  <c:v>0.67741935483870963</c:v>
                </c:pt>
                <c:pt idx="1105">
                  <c:v>0.67741935483870963</c:v>
                </c:pt>
                <c:pt idx="1106">
                  <c:v>0.68548387096774088</c:v>
                </c:pt>
                <c:pt idx="1107">
                  <c:v>0.68548387096774088</c:v>
                </c:pt>
                <c:pt idx="1108">
                  <c:v>0.68548387096774088</c:v>
                </c:pt>
                <c:pt idx="1109">
                  <c:v>0.68548387096774088</c:v>
                </c:pt>
                <c:pt idx="1110">
                  <c:v>0.68548387096774088</c:v>
                </c:pt>
                <c:pt idx="1111">
                  <c:v>0.68548387096774088</c:v>
                </c:pt>
                <c:pt idx="1112">
                  <c:v>0.69354838709677424</c:v>
                </c:pt>
                <c:pt idx="1113">
                  <c:v>0.70161290322580661</c:v>
                </c:pt>
                <c:pt idx="1114">
                  <c:v>0.70161290322580661</c:v>
                </c:pt>
                <c:pt idx="1115">
                  <c:v>0.70161290322580661</c:v>
                </c:pt>
                <c:pt idx="1116">
                  <c:v>0.70161290322580661</c:v>
                </c:pt>
                <c:pt idx="1117">
                  <c:v>0.70161290322580661</c:v>
                </c:pt>
                <c:pt idx="1118">
                  <c:v>0.70161290322580661</c:v>
                </c:pt>
                <c:pt idx="1119">
                  <c:v>0.70161290322580661</c:v>
                </c:pt>
                <c:pt idx="1120">
                  <c:v>0.70161290322580661</c:v>
                </c:pt>
                <c:pt idx="1121">
                  <c:v>0.70967741935484052</c:v>
                </c:pt>
                <c:pt idx="1122">
                  <c:v>0.70967741935484052</c:v>
                </c:pt>
                <c:pt idx="1123">
                  <c:v>0.70967741935484052</c:v>
                </c:pt>
                <c:pt idx="1124">
                  <c:v>0.70967741935484052</c:v>
                </c:pt>
                <c:pt idx="1125">
                  <c:v>0.70967741935484052</c:v>
                </c:pt>
                <c:pt idx="1126">
                  <c:v>0.70967741935484052</c:v>
                </c:pt>
                <c:pt idx="1127">
                  <c:v>0.70967741935484052</c:v>
                </c:pt>
                <c:pt idx="1128">
                  <c:v>0.70967741935484052</c:v>
                </c:pt>
                <c:pt idx="1129">
                  <c:v>0.70967741935484052</c:v>
                </c:pt>
                <c:pt idx="1130">
                  <c:v>0.71774193548387399</c:v>
                </c:pt>
                <c:pt idx="1131">
                  <c:v>0.71774193548387399</c:v>
                </c:pt>
                <c:pt idx="1132">
                  <c:v>0.71774193548387399</c:v>
                </c:pt>
                <c:pt idx="1133">
                  <c:v>0.72580645161290325</c:v>
                </c:pt>
                <c:pt idx="1134">
                  <c:v>0.72580645161290325</c:v>
                </c:pt>
                <c:pt idx="1135">
                  <c:v>0.72580645161290325</c:v>
                </c:pt>
                <c:pt idx="1136">
                  <c:v>0.72580645161290325</c:v>
                </c:pt>
                <c:pt idx="1137">
                  <c:v>0.72580645161290325</c:v>
                </c:pt>
                <c:pt idx="1138">
                  <c:v>0.72580645161290325</c:v>
                </c:pt>
                <c:pt idx="1139">
                  <c:v>0.72580645161290325</c:v>
                </c:pt>
                <c:pt idx="1140">
                  <c:v>0.72580645161290325</c:v>
                </c:pt>
                <c:pt idx="1141">
                  <c:v>0.72580645161290325</c:v>
                </c:pt>
                <c:pt idx="1142">
                  <c:v>0.72580645161290325</c:v>
                </c:pt>
                <c:pt idx="1143">
                  <c:v>0.72580645161290325</c:v>
                </c:pt>
                <c:pt idx="1144">
                  <c:v>0.72580645161290325</c:v>
                </c:pt>
                <c:pt idx="1145">
                  <c:v>0.72580645161290325</c:v>
                </c:pt>
                <c:pt idx="1146">
                  <c:v>0.72580645161290325</c:v>
                </c:pt>
                <c:pt idx="1147">
                  <c:v>0.7338709677419355</c:v>
                </c:pt>
                <c:pt idx="1148">
                  <c:v>0.7338709677419355</c:v>
                </c:pt>
                <c:pt idx="1149">
                  <c:v>0.7338709677419355</c:v>
                </c:pt>
                <c:pt idx="1150">
                  <c:v>0.7338709677419355</c:v>
                </c:pt>
                <c:pt idx="1151">
                  <c:v>0.7338709677419355</c:v>
                </c:pt>
                <c:pt idx="1152">
                  <c:v>0.7338709677419355</c:v>
                </c:pt>
                <c:pt idx="1153">
                  <c:v>0.7338709677419355</c:v>
                </c:pt>
                <c:pt idx="1154">
                  <c:v>0.7338709677419355</c:v>
                </c:pt>
                <c:pt idx="1155">
                  <c:v>0.74193548387096753</c:v>
                </c:pt>
                <c:pt idx="1156">
                  <c:v>0.74193548387096753</c:v>
                </c:pt>
                <c:pt idx="1157">
                  <c:v>0.74193548387096753</c:v>
                </c:pt>
                <c:pt idx="1158">
                  <c:v>0.74193548387096753</c:v>
                </c:pt>
                <c:pt idx="1159">
                  <c:v>0.74193548387096753</c:v>
                </c:pt>
                <c:pt idx="1160">
                  <c:v>0.74193548387096753</c:v>
                </c:pt>
                <c:pt idx="1161">
                  <c:v>0.74193548387096753</c:v>
                </c:pt>
                <c:pt idx="1162">
                  <c:v>0.74193548387096753</c:v>
                </c:pt>
                <c:pt idx="1163">
                  <c:v>0.74193548387096753</c:v>
                </c:pt>
                <c:pt idx="1164">
                  <c:v>0.74193548387096753</c:v>
                </c:pt>
                <c:pt idx="1165">
                  <c:v>0.74193548387096753</c:v>
                </c:pt>
                <c:pt idx="1166">
                  <c:v>0.74193548387096753</c:v>
                </c:pt>
                <c:pt idx="1167">
                  <c:v>0.74193548387096753</c:v>
                </c:pt>
                <c:pt idx="1168">
                  <c:v>0.74193548387096753</c:v>
                </c:pt>
                <c:pt idx="1169">
                  <c:v>0.74193548387096753</c:v>
                </c:pt>
                <c:pt idx="1170">
                  <c:v>0.74193548387096753</c:v>
                </c:pt>
                <c:pt idx="1171">
                  <c:v>0.74193548387096753</c:v>
                </c:pt>
                <c:pt idx="1172">
                  <c:v>0.74193548387096753</c:v>
                </c:pt>
                <c:pt idx="1173">
                  <c:v>0.74193548387096753</c:v>
                </c:pt>
                <c:pt idx="1174">
                  <c:v>0.74193548387096753</c:v>
                </c:pt>
                <c:pt idx="1175">
                  <c:v>0.75000000000000111</c:v>
                </c:pt>
                <c:pt idx="1176">
                  <c:v>0.75000000000000111</c:v>
                </c:pt>
                <c:pt idx="1177">
                  <c:v>0.75000000000000111</c:v>
                </c:pt>
                <c:pt idx="1178">
                  <c:v>0.75000000000000111</c:v>
                </c:pt>
                <c:pt idx="1179">
                  <c:v>0.75000000000000111</c:v>
                </c:pt>
                <c:pt idx="1180">
                  <c:v>0.75000000000000111</c:v>
                </c:pt>
                <c:pt idx="1181">
                  <c:v>0.75806451612903358</c:v>
                </c:pt>
                <c:pt idx="1182">
                  <c:v>0.75806451612903358</c:v>
                </c:pt>
                <c:pt idx="1183">
                  <c:v>0.76612903225806706</c:v>
                </c:pt>
                <c:pt idx="1184">
                  <c:v>0.76612903225806706</c:v>
                </c:pt>
                <c:pt idx="1185">
                  <c:v>0.76612903225806706</c:v>
                </c:pt>
                <c:pt idx="1186">
                  <c:v>0.76612903225806706</c:v>
                </c:pt>
                <c:pt idx="1187">
                  <c:v>0.77419354838709675</c:v>
                </c:pt>
                <c:pt idx="1188">
                  <c:v>0.77419354838709675</c:v>
                </c:pt>
                <c:pt idx="1189">
                  <c:v>0.782258064516129</c:v>
                </c:pt>
                <c:pt idx="1190">
                  <c:v>0.782258064516129</c:v>
                </c:pt>
                <c:pt idx="1191">
                  <c:v>0.782258064516129</c:v>
                </c:pt>
                <c:pt idx="1192">
                  <c:v>0.782258064516129</c:v>
                </c:pt>
                <c:pt idx="1193">
                  <c:v>0.782258064516129</c:v>
                </c:pt>
                <c:pt idx="1194">
                  <c:v>0.782258064516129</c:v>
                </c:pt>
                <c:pt idx="1195">
                  <c:v>0.782258064516129</c:v>
                </c:pt>
                <c:pt idx="1196">
                  <c:v>0.782258064516129</c:v>
                </c:pt>
                <c:pt idx="1197">
                  <c:v>0.782258064516129</c:v>
                </c:pt>
                <c:pt idx="1198">
                  <c:v>0.782258064516129</c:v>
                </c:pt>
                <c:pt idx="1199">
                  <c:v>0.782258064516129</c:v>
                </c:pt>
                <c:pt idx="1200">
                  <c:v>0.79032258064516059</c:v>
                </c:pt>
                <c:pt idx="1201">
                  <c:v>0.79032258064516059</c:v>
                </c:pt>
                <c:pt idx="1202">
                  <c:v>0.79032258064516059</c:v>
                </c:pt>
                <c:pt idx="1203">
                  <c:v>0.79032258064516059</c:v>
                </c:pt>
                <c:pt idx="1204">
                  <c:v>0.79032258064516059</c:v>
                </c:pt>
                <c:pt idx="1205">
                  <c:v>0.79032258064516059</c:v>
                </c:pt>
                <c:pt idx="1206">
                  <c:v>0.79032258064516059</c:v>
                </c:pt>
                <c:pt idx="1207">
                  <c:v>0.79032258064516059</c:v>
                </c:pt>
                <c:pt idx="1208">
                  <c:v>0.79032258064516059</c:v>
                </c:pt>
                <c:pt idx="1209">
                  <c:v>0.79032258064516059</c:v>
                </c:pt>
                <c:pt idx="1210">
                  <c:v>0.79032258064516059</c:v>
                </c:pt>
                <c:pt idx="1211">
                  <c:v>0.79032258064516059</c:v>
                </c:pt>
                <c:pt idx="1212">
                  <c:v>0.79838709677419362</c:v>
                </c:pt>
                <c:pt idx="1213">
                  <c:v>0.79838709677419362</c:v>
                </c:pt>
                <c:pt idx="1214">
                  <c:v>0.79838709677419362</c:v>
                </c:pt>
                <c:pt idx="1215">
                  <c:v>0.79838709677419362</c:v>
                </c:pt>
                <c:pt idx="1216">
                  <c:v>0.79838709677419362</c:v>
                </c:pt>
                <c:pt idx="1217">
                  <c:v>0.79838709677419362</c:v>
                </c:pt>
                <c:pt idx="1218">
                  <c:v>0.79838709677419362</c:v>
                </c:pt>
                <c:pt idx="1219">
                  <c:v>0.79838709677419362</c:v>
                </c:pt>
                <c:pt idx="1220">
                  <c:v>0.79838709677419362</c:v>
                </c:pt>
                <c:pt idx="1221">
                  <c:v>0.79838709677419362</c:v>
                </c:pt>
                <c:pt idx="1222">
                  <c:v>0.80645161290322664</c:v>
                </c:pt>
                <c:pt idx="1223">
                  <c:v>0.81451612903225512</c:v>
                </c:pt>
                <c:pt idx="1224">
                  <c:v>0.82258064516129037</c:v>
                </c:pt>
                <c:pt idx="1225">
                  <c:v>0.82258064516129037</c:v>
                </c:pt>
                <c:pt idx="1226">
                  <c:v>0.82258064516129037</c:v>
                </c:pt>
                <c:pt idx="1227">
                  <c:v>0.82258064516129037</c:v>
                </c:pt>
                <c:pt idx="1228">
                  <c:v>0.83064516129032262</c:v>
                </c:pt>
                <c:pt idx="1229">
                  <c:v>0.83064516129032262</c:v>
                </c:pt>
                <c:pt idx="1230">
                  <c:v>0.83064516129032262</c:v>
                </c:pt>
                <c:pt idx="1231">
                  <c:v>0.83870967741935676</c:v>
                </c:pt>
                <c:pt idx="1232">
                  <c:v>0.83870967741935676</c:v>
                </c:pt>
                <c:pt idx="1233">
                  <c:v>0.83870967741935676</c:v>
                </c:pt>
                <c:pt idx="1234">
                  <c:v>0.84677419354838934</c:v>
                </c:pt>
                <c:pt idx="1235">
                  <c:v>0.84677419354838934</c:v>
                </c:pt>
                <c:pt idx="1236">
                  <c:v>0.84677419354838934</c:v>
                </c:pt>
                <c:pt idx="1237">
                  <c:v>0.84677419354838934</c:v>
                </c:pt>
                <c:pt idx="1238">
                  <c:v>0.84677419354838934</c:v>
                </c:pt>
                <c:pt idx="1239">
                  <c:v>0.84677419354838934</c:v>
                </c:pt>
                <c:pt idx="1240">
                  <c:v>0.84677419354838934</c:v>
                </c:pt>
                <c:pt idx="1241">
                  <c:v>0.84677419354838934</c:v>
                </c:pt>
                <c:pt idx="1242">
                  <c:v>0.84677419354838934</c:v>
                </c:pt>
                <c:pt idx="1243">
                  <c:v>0.84677419354838934</c:v>
                </c:pt>
                <c:pt idx="1244">
                  <c:v>0.84677419354838934</c:v>
                </c:pt>
                <c:pt idx="1245">
                  <c:v>0.84677419354838934</c:v>
                </c:pt>
                <c:pt idx="1246">
                  <c:v>0.84677419354838934</c:v>
                </c:pt>
                <c:pt idx="1247">
                  <c:v>0.85483870967741971</c:v>
                </c:pt>
                <c:pt idx="1248">
                  <c:v>0.85483870967741971</c:v>
                </c:pt>
                <c:pt idx="1249">
                  <c:v>0.85483870967741971</c:v>
                </c:pt>
                <c:pt idx="1250">
                  <c:v>0.85483870967741971</c:v>
                </c:pt>
                <c:pt idx="1251">
                  <c:v>0.85483870967741971</c:v>
                </c:pt>
                <c:pt idx="1252">
                  <c:v>0.85483870967741971</c:v>
                </c:pt>
                <c:pt idx="1253">
                  <c:v>0.85483870967741971</c:v>
                </c:pt>
                <c:pt idx="1254">
                  <c:v>0.85483870967741971</c:v>
                </c:pt>
                <c:pt idx="1255">
                  <c:v>0.85483870967741971</c:v>
                </c:pt>
                <c:pt idx="1256">
                  <c:v>0.85483870967741971</c:v>
                </c:pt>
                <c:pt idx="1257">
                  <c:v>0.85483870967741971</c:v>
                </c:pt>
                <c:pt idx="1258">
                  <c:v>0.85483870967741971</c:v>
                </c:pt>
                <c:pt idx="1259">
                  <c:v>0.85483870967741971</c:v>
                </c:pt>
                <c:pt idx="1260">
                  <c:v>0.85483870967741971</c:v>
                </c:pt>
                <c:pt idx="1261">
                  <c:v>0.85483870967741971</c:v>
                </c:pt>
                <c:pt idx="1262">
                  <c:v>0.85483870967741971</c:v>
                </c:pt>
                <c:pt idx="1263">
                  <c:v>0.85483870967741971</c:v>
                </c:pt>
                <c:pt idx="1264">
                  <c:v>0.85483870967741971</c:v>
                </c:pt>
                <c:pt idx="1265">
                  <c:v>0.85483870967741971</c:v>
                </c:pt>
                <c:pt idx="1266">
                  <c:v>0.86290322580645151</c:v>
                </c:pt>
                <c:pt idx="1267">
                  <c:v>0.86290322580645151</c:v>
                </c:pt>
                <c:pt idx="1268">
                  <c:v>0.86290322580645151</c:v>
                </c:pt>
                <c:pt idx="1269">
                  <c:v>0.87096774193548387</c:v>
                </c:pt>
                <c:pt idx="1270">
                  <c:v>0.87096774193548387</c:v>
                </c:pt>
                <c:pt idx="1271">
                  <c:v>0.87903225806451724</c:v>
                </c:pt>
                <c:pt idx="1272">
                  <c:v>0.87903225806451724</c:v>
                </c:pt>
                <c:pt idx="1273">
                  <c:v>0.87903225806451724</c:v>
                </c:pt>
                <c:pt idx="1274">
                  <c:v>0.8870967741935486</c:v>
                </c:pt>
                <c:pt idx="1275">
                  <c:v>0.8870967741935486</c:v>
                </c:pt>
                <c:pt idx="1276">
                  <c:v>0.8870967741935486</c:v>
                </c:pt>
                <c:pt idx="1277">
                  <c:v>0.8870967741935486</c:v>
                </c:pt>
                <c:pt idx="1278">
                  <c:v>0.8870967741935486</c:v>
                </c:pt>
                <c:pt idx="1279">
                  <c:v>0.89516129032258063</c:v>
                </c:pt>
                <c:pt idx="1280">
                  <c:v>0.90322580645161388</c:v>
                </c:pt>
                <c:pt idx="1281">
                  <c:v>0.91129032258064513</c:v>
                </c:pt>
                <c:pt idx="1282">
                  <c:v>0.91129032258064513</c:v>
                </c:pt>
                <c:pt idx="1283">
                  <c:v>0.9193548387096776</c:v>
                </c:pt>
                <c:pt idx="1284">
                  <c:v>0.9193548387096776</c:v>
                </c:pt>
                <c:pt idx="1285">
                  <c:v>0.9193548387096776</c:v>
                </c:pt>
                <c:pt idx="1286">
                  <c:v>0.9193548387096776</c:v>
                </c:pt>
                <c:pt idx="1287">
                  <c:v>0.9193548387096776</c:v>
                </c:pt>
                <c:pt idx="1288">
                  <c:v>0.92741935483870952</c:v>
                </c:pt>
                <c:pt idx="1289">
                  <c:v>0.92741935483870952</c:v>
                </c:pt>
                <c:pt idx="1290">
                  <c:v>0.92741935483870952</c:v>
                </c:pt>
                <c:pt idx="1291">
                  <c:v>0.92741935483870952</c:v>
                </c:pt>
                <c:pt idx="1292">
                  <c:v>0.92741935483870952</c:v>
                </c:pt>
                <c:pt idx="1293">
                  <c:v>0.92741935483870952</c:v>
                </c:pt>
                <c:pt idx="1294">
                  <c:v>0.93548387096774088</c:v>
                </c:pt>
                <c:pt idx="1295">
                  <c:v>0.93548387096774088</c:v>
                </c:pt>
                <c:pt idx="1296">
                  <c:v>0.93548387096774088</c:v>
                </c:pt>
                <c:pt idx="1297">
                  <c:v>0.93548387096774088</c:v>
                </c:pt>
                <c:pt idx="1298">
                  <c:v>0.93548387096774088</c:v>
                </c:pt>
                <c:pt idx="1299">
                  <c:v>0.94354838709677424</c:v>
                </c:pt>
                <c:pt idx="1300">
                  <c:v>0.94354838709677424</c:v>
                </c:pt>
                <c:pt idx="1301">
                  <c:v>0.94354838709677424</c:v>
                </c:pt>
                <c:pt idx="1302">
                  <c:v>0.94354838709677424</c:v>
                </c:pt>
                <c:pt idx="1303">
                  <c:v>0.94354838709677424</c:v>
                </c:pt>
                <c:pt idx="1304">
                  <c:v>0.94354838709677424</c:v>
                </c:pt>
                <c:pt idx="1305">
                  <c:v>0.94354838709677424</c:v>
                </c:pt>
                <c:pt idx="1306">
                  <c:v>0.94354838709677424</c:v>
                </c:pt>
                <c:pt idx="1307">
                  <c:v>0.94354838709677424</c:v>
                </c:pt>
                <c:pt idx="1308">
                  <c:v>0.94354838709677424</c:v>
                </c:pt>
                <c:pt idx="1309">
                  <c:v>0.94354838709677424</c:v>
                </c:pt>
                <c:pt idx="1310">
                  <c:v>0.94354838709677424</c:v>
                </c:pt>
                <c:pt idx="1311">
                  <c:v>0.94354838709677424</c:v>
                </c:pt>
                <c:pt idx="1312">
                  <c:v>0.95161290322580661</c:v>
                </c:pt>
                <c:pt idx="1313">
                  <c:v>0.95161290322580661</c:v>
                </c:pt>
                <c:pt idx="1314">
                  <c:v>0.95161290322580661</c:v>
                </c:pt>
                <c:pt idx="1315">
                  <c:v>0.95967741935484052</c:v>
                </c:pt>
                <c:pt idx="1316">
                  <c:v>0.95967741935484052</c:v>
                </c:pt>
                <c:pt idx="1317">
                  <c:v>0.95967741935484052</c:v>
                </c:pt>
                <c:pt idx="1318">
                  <c:v>0.96774193548387399</c:v>
                </c:pt>
                <c:pt idx="1319">
                  <c:v>0.96774193548387399</c:v>
                </c:pt>
                <c:pt idx="1320">
                  <c:v>0.97580645161290325</c:v>
                </c:pt>
                <c:pt idx="1321">
                  <c:v>0.97580645161290325</c:v>
                </c:pt>
                <c:pt idx="1322">
                  <c:v>0.98387096774193417</c:v>
                </c:pt>
                <c:pt idx="1323">
                  <c:v>0.99193548387096653</c:v>
                </c:pt>
                <c:pt idx="1324">
                  <c:v>0.99193548387096653</c:v>
                </c:pt>
                <c:pt idx="1325">
                  <c:v>0.99193548387096653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</c:numCache>
            </c:numRef>
          </c:xVal>
          <c:yVal>
            <c:numRef>
              <c:f>Sheet1!$E$2:$E$1332</c:f>
              <c:numCache>
                <c:formatCode>General</c:formatCode>
                <c:ptCount val="1331"/>
                <c:pt idx="0">
                  <c:v>8.2850041425020762E-4</c:v>
                </c:pt>
                <c:pt idx="1">
                  <c:v>1.6570008285004176E-3</c:v>
                </c:pt>
                <c:pt idx="2">
                  <c:v>2.485501242750631E-3</c:v>
                </c:pt>
                <c:pt idx="3">
                  <c:v>3.3140016570008292E-3</c:v>
                </c:pt>
                <c:pt idx="4">
                  <c:v>4.1425020712510374E-3</c:v>
                </c:pt>
                <c:pt idx="5">
                  <c:v>4.9710024855012724E-3</c:v>
                </c:pt>
                <c:pt idx="6">
                  <c:v>5.7995028997514589E-3</c:v>
                </c:pt>
                <c:pt idx="7">
                  <c:v>6.6280033140016705E-3</c:v>
                </c:pt>
                <c:pt idx="8">
                  <c:v>7.4565037282518839E-3</c:v>
                </c:pt>
                <c:pt idx="9">
                  <c:v>8.2850041425020747E-3</c:v>
                </c:pt>
                <c:pt idx="10">
                  <c:v>9.1135045567523141E-3</c:v>
                </c:pt>
                <c:pt idx="11">
                  <c:v>9.9420049710025049E-3</c:v>
                </c:pt>
                <c:pt idx="12">
                  <c:v>1.0770505385252725E-2</c:v>
                </c:pt>
                <c:pt idx="13">
                  <c:v>1.1599005799502928E-2</c:v>
                </c:pt>
                <c:pt idx="14">
                  <c:v>1.2427506213753133E-2</c:v>
                </c:pt>
                <c:pt idx="15">
                  <c:v>1.3256006628003313E-2</c:v>
                </c:pt>
                <c:pt idx="16">
                  <c:v>1.4084507042253521E-2</c:v>
                </c:pt>
                <c:pt idx="17">
                  <c:v>1.4913007456503728E-2</c:v>
                </c:pt>
                <c:pt idx="18">
                  <c:v>1.574150787075394E-2</c:v>
                </c:pt>
                <c:pt idx="19">
                  <c:v>1.6570008285004163E-2</c:v>
                </c:pt>
                <c:pt idx="20">
                  <c:v>1.7398508699254363E-2</c:v>
                </c:pt>
                <c:pt idx="21">
                  <c:v>1.8227009113504569E-2</c:v>
                </c:pt>
                <c:pt idx="22">
                  <c:v>1.9055509527754765E-2</c:v>
                </c:pt>
                <c:pt idx="23">
                  <c:v>1.9884009942005003E-2</c:v>
                </c:pt>
                <c:pt idx="24">
                  <c:v>2.0712510356255182E-2</c:v>
                </c:pt>
                <c:pt idx="25">
                  <c:v>2.1541010770505443E-2</c:v>
                </c:pt>
                <c:pt idx="26">
                  <c:v>2.2369511184755601E-2</c:v>
                </c:pt>
                <c:pt idx="27">
                  <c:v>2.3198011599005797E-2</c:v>
                </c:pt>
                <c:pt idx="28">
                  <c:v>2.4026512013256011E-2</c:v>
                </c:pt>
                <c:pt idx="29">
                  <c:v>2.4855012427506307E-2</c:v>
                </c:pt>
                <c:pt idx="30">
                  <c:v>2.5683512841756472E-2</c:v>
                </c:pt>
                <c:pt idx="31">
                  <c:v>2.651201325600663E-2</c:v>
                </c:pt>
                <c:pt idx="32">
                  <c:v>2.7340513670256878E-2</c:v>
                </c:pt>
                <c:pt idx="33">
                  <c:v>2.8169014084507043E-2</c:v>
                </c:pt>
                <c:pt idx="34">
                  <c:v>2.8997514498757239E-2</c:v>
                </c:pt>
                <c:pt idx="35">
                  <c:v>2.9826014913007438E-2</c:v>
                </c:pt>
                <c:pt idx="36">
                  <c:v>3.0654515327257676E-2</c:v>
                </c:pt>
                <c:pt idx="37">
                  <c:v>3.0654515327257676E-2</c:v>
                </c:pt>
                <c:pt idx="38">
                  <c:v>3.1483015741507948E-2</c:v>
                </c:pt>
                <c:pt idx="39">
                  <c:v>3.2311516155758079E-2</c:v>
                </c:pt>
                <c:pt idx="40">
                  <c:v>3.3140016570008285E-2</c:v>
                </c:pt>
                <c:pt idx="41">
                  <c:v>3.3968516984258477E-2</c:v>
                </c:pt>
                <c:pt idx="42">
                  <c:v>3.4797017398508698E-2</c:v>
                </c:pt>
                <c:pt idx="43">
                  <c:v>3.5625517812758967E-2</c:v>
                </c:pt>
                <c:pt idx="44">
                  <c:v>3.6454018227009201E-2</c:v>
                </c:pt>
                <c:pt idx="45">
                  <c:v>3.7282518641259407E-2</c:v>
                </c:pt>
                <c:pt idx="46">
                  <c:v>3.8111019055509551E-2</c:v>
                </c:pt>
                <c:pt idx="47">
                  <c:v>3.893951946975982E-2</c:v>
                </c:pt>
                <c:pt idx="48">
                  <c:v>3.976801988400995E-2</c:v>
                </c:pt>
                <c:pt idx="49">
                  <c:v>4.0596520298260164E-2</c:v>
                </c:pt>
                <c:pt idx="50">
                  <c:v>4.1425020712510363E-2</c:v>
                </c:pt>
                <c:pt idx="51">
                  <c:v>4.2253521126760563E-2</c:v>
                </c:pt>
                <c:pt idx="52">
                  <c:v>4.3082021541010901E-2</c:v>
                </c:pt>
                <c:pt idx="53">
                  <c:v>4.3910521955261121E-2</c:v>
                </c:pt>
                <c:pt idx="54">
                  <c:v>4.4739022369511265E-2</c:v>
                </c:pt>
                <c:pt idx="55">
                  <c:v>4.5567522783761402E-2</c:v>
                </c:pt>
                <c:pt idx="56">
                  <c:v>4.6396023198011796E-2</c:v>
                </c:pt>
                <c:pt idx="57">
                  <c:v>4.7224523612261808E-2</c:v>
                </c:pt>
                <c:pt idx="58">
                  <c:v>4.8053024026512112E-2</c:v>
                </c:pt>
                <c:pt idx="59">
                  <c:v>4.8881524440762221E-2</c:v>
                </c:pt>
                <c:pt idx="60">
                  <c:v>4.9710024855012712E-2</c:v>
                </c:pt>
                <c:pt idx="61">
                  <c:v>5.0538525269262606E-2</c:v>
                </c:pt>
                <c:pt idx="62">
                  <c:v>5.1367025683512854E-2</c:v>
                </c:pt>
                <c:pt idx="63">
                  <c:v>5.2195526097763074E-2</c:v>
                </c:pt>
                <c:pt idx="64">
                  <c:v>5.3024026512013323E-2</c:v>
                </c:pt>
                <c:pt idx="65">
                  <c:v>5.3852526926263557E-2</c:v>
                </c:pt>
                <c:pt idx="66">
                  <c:v>5.3852526926263557E-2</c:v>
                </c:pt>
                <c:pt idx="67">
                  <c:v>5.4681027340513805E-2</c:v>
                </c:pt>
                <c:pt idx="68">
                  <c:v>5.5509527754763879E-2</c:v>
                </c:pt>
                <c:pt idx="69">
                  <c:v>5.6338028169014086E-2</c:v>
                </c:pt>
                <c:pt idx="70">
                  <c:v>5.7166528583264292E-2</c:v>
                </c:pt>
                <c:pt idx="71">
                  <c:v>5.7995028997514513E-2</c:v>
                </c:pt>
                <c:pt idx="72">
                  <c:v>5.8823529411764705E-2</c:v>
                </c:pt>
                <c:pt idx="73">
                  <c:v>5.9652029826015029E-2</c:v>
                </c:pt>
                <c:pt idx="74">
                  <c:v>6.0480530240265132E-2</c:v>
                </c:pt>
                <c:pt idx="75">
                  <c:v>6.1309030654515415E-2</c:v>
                </c:pt>
                <c:pt idx="76">
                  <c:v>6.2137531068765593E-2</c:v>
                </c:pt>
                <c:pt idx="77">
                  <c:v>6.2966031483015911E-2</c:v>
                </c:pt>
                <c:pt idx="78">
                  <c:v>6.3794531897266096E-2</c:v>
                </c:pt>
                <c:pt idx="79">
                  <c:v>6.3794531897266096E-2</c:v>
                </c:pt>
                <c:pt idx="80">
                  <c:v>6.4623032311516282E-2</c:v>
                </c:pt>
                <c:pt idx="81">
                  <c:v>6.545153272576637E-2</c:v>
                </c:pt>
                <c:pt idx="82">
                  <c:v>6.6280033140016584E-2</c:v>
                </c:pt>
                <c:pt idx="83">
                  <c:v>6.7108533554266839E-2</c:v>
                </c:pt>
                <c:pt idx="84">
                  <c:v>6.7937033968517108E-2</c:v>
                </c:pt>
                <c:pt idx="85">
                  <c:v>6.8765534382767196E-2</c:v>
                </c:pt>
                <c:pt idx="86">
                  <c:v>6.959403479701752E-2</c:v>
                </c:pt>
                <c:pt idx="87">
                  <c:v>7.0422535211267623E-2</c:v>
                </c:pt>
                <c:pt idx="88">
                  <c:v>7.1251035625517808E-2</c:v>
                </c:pt>
                <c:pt idx="89">
                  <c:v>7.2079536039768022E-2</c:v>
                </c:pt>
                <c:pt idx="90">
                  <c:v>7.2908036454018402E-2</c:v>
                </c:pt>
                <c:pt idx="91">
                  <c:v>7.2908036454018402E-2</c:v>
                </c:pt>
                <c:pt idx="92">
                  <c:v>7.3736536868268573E-2</c:v>
                </c:pt>
                <c:pt idx="93">
                  <c:v>7.4565037282518815E-2</c:v>
                </c:pt>
                <c:pt idx="94">
                  <c:v>7.5393537696768986E-2</c:v>
                </c:pt>
                <c:pt idx="95">
                  <c:v>7.6222038111019061E-2</c:v>
                </c:pt>
                <c:pt idx="96">
                  <c:v>7.705053852526926E-2</c:v>
                </c:pt>
                <c:pt idx="97">
                  <c:v>7.7879038939519474E-2</c:v>
                </c:pt>
                <c:pt idx="98">
                  <c:v>7.8707539353769784E-2</c:v>
                </c:pt>
                <c:pt idx="99">
                  <c:v>7.95360397680199E-2</c:v>
                </c:pt>
                <c:pt idx="100">
                  <c:v>8.0364540182270433E-2</c:v>
                </c:pt>
                <c:pt idx="101">
                  <c:v>8.1193040596520327E-2</c:v>
                </c:pt>
                <c:pt idx="102">
                  <c:v>8.2021541010770513E-2</c:v>
                </c:pt>
                <c:pt idx="103">
                  <c:v>8.2850041425020726E-2</c:v>
                </c:pt>
                <c:pt idx="104">
                  <c:v>8.3678541839271064E-2</c:v>
                </c:pt>
                <c:pt idx="105">
                  <c:v>8.4507042253521319E-2</c:v>
                </c:pt>
                <c:pt idx="106">
                  <c:v>8.5335542667771366E-2</c:v>
                </c:pt>
                <c:pt idx="107">
                  <c:v>8.6164043082021732E-2</c:v>
                </c:pt>
                <c:pt idx="108">
                  <c:v>8.6992543496271765E-2</c:v>
                </c:pt>
                <c:pt idx="109">
                  <c:v>8.7821043910521965E-2</c:v>
                </c:pt>
                <c:pt idx="110">
                  <c:v>8.86495443247724E-2</c:v>
                </c:pt>
                <c:pt idx="111">
                  <c:v>8.947804473902253E-2</c:v>
                </c:pt>
                <c:pt idx="112">
                  <c:v>9.0306545153272938E-2</c:v>
                </c:pt>
                <c:pt idx="113">
                  <c:v>9.1135045567523068E-2</c:v>
                </c:pt>
                <c:pt idx="114">
                  <c:v>9.1963545981773212E-2</c:v>
                </c:pt>
                <c:pt idx="115">
                  <c:v>9.2792046396023425E-2</c:v>
                </c:pt>
                <c:pt idx="116">
                  <c:v>9.3620546810273736E-2</c:v>
                </c:pt>
                <c:pt idx="117">
                  <c:v>9.4449047224523616E-2</c:v>
                </c:pt>
                <c:pt idx="118">
                  <c:v>9.5277547638773816E-2</c:v>
                </c:pt>
                <c:pt idx="119">
                  <c:v>9.6106048053024237E-2</c:v>
                </c:pt>
                <c:pt idx="120">
                  <c:v>9.6934548467274534E-2</c:v>
                </c:pt>
                <c:pt idx="121">
                  <c:v>9.7763048881524442E-2</c:v>
                </c:pt>
                <c:pt idx="122">
                  <c:v>9.8591549295774905E-2</c:v>
                </c:pt>
                <c:pt idx="123">
                  <c:v>9.9420049710025049E-2</c:v>
                </c:pt>
                <c:pt idx="124">
                  <c:v>0.10024855012427507</c:v>
                </c:pt>
                <c:pt idx="125">
                  <c:v>0.10107705053852527</c:v>
                </c:pt>
                <c:pt idx="126">
                  <c:v>0.10190555095277549</c:v>
                </c:pt>
                <c:pt idx="127">
                  <c:v>0.10273405136702569</c:v>
                </c:pt>
                <c:pt idx="128">
                  <c:v>0.10356255178127617</c:v>
                </c:pt>
                <c:pt idx="129">
                  <c:v>0.10439105219552608</c:v>
                </c:pt>
                <c:pt idx="130">
                  <c:v>0.10521955260977631</c:v>
                </c:pt>
                <c:pt idx="131">
                  <c:v>0.10604805302402651</c:v>
                </c:pt>
                <c:pt idx="132">
                  <c:v>0.10687655343827694</c:v>
                </c:pt>
                <c:pt idx="133">
                  <c:v>0.10770505385252707</c:v>
                </c:pt>
                <c:pt idx="134">
                  <c:v>0.10853355426677727</c:v>
                </c:pt>
                <c:pt idx="135">
                  <c:v>0.10936205468102748</c:v>
                </c:pt>
                <c:pt idx="136">
                  <c:v>0.11019055509527756</c:v>
                </c:pt>
                <c:pt idx="137">
                  <c:v>0.11101905550952754</c:v>
                </c:pt>
                <c:pt idx="138">
                  <c:v>0.11184755592377785</c:v>
                </c:pt>
                <c:pt idx="139">
                  <c:v>0.11267605633802817</c:v>
                </c:pt>
                <c:pt idx="140">
                  <c:v>0.1135045567522785</c:v>
                </c:pt>
                <c:pt idx="141">
                  <c:v>0.11433305716652858</c:v>
                </c:pt>
                <c:pt idx="142">
                  <c:v>0.11516155758077878</c:v>
                </c:pt>
                <c:pt idx="143">
                  <c:v>0.11599005799502909</c:v>
                </c:pt>
                <c:pt idx="144">
                  <c:v>0.11681855840927921</c:v>
                </c:pt>
                <c:pt idx="145">
                  <c:v>0.11764705882352942</c:v>
                </c:pt>
                <c:pt idx="146">
                  <c:v>0.11847555923777962</c:v>
                </c:pt>
                <c:pt idx="147">
                  <c:v>0.11930405965202982</c:v>
                </c:pt>
                <c:pt idx="148">
                  <c:v>0.12013256006628034</c:v>
                </c:pt>
                <c:pt idx="149">
                  <c:v>0.1209610604805305</c:v>
                </c:pt>
                <c:pt idx="150">
                  <c:v>0.12178956089478045</c:v>
                </c:pt>
                <c:pt idx="151">
                  <c:v>0.12261806130903065</c:v>
                </c:pt>
                <c:pt idx="152">
                  <c:v>0.12344656172328113</c:v>
                </c:pt>
                <c:pt idx="153">
                  <c:v>0.12427506213753121</c:v>
                </c:pt>
                <c:pt idx="154">
                  <c:v>0.12510356255178118</c:v>
                </c:pt>
                <c:pt idx="155">
                  <c:v>0.12593206296603149</c:v>
                </c:pt>
                <c:pt idx="156">
                  <c:v>0.12676056338028169</c:v>
                </c:pt>
                <c:pt idx="157">
                  <c:v>0.12758906379453189</c:v>
                </c:pt>
                <c:pt idx="158">
                  <c:v>0.12841756420878186</c:v>
                </c:pt>
                <c:pt idx="159">
                  <c:v>0.12924606462303231</c:v>
                </c:pt>
                <c:pt idx="160">
                  <c:v>0.13007456503728237</c:v>
                </c:pt>
                <c:pt idx="161">
                  <c:v>0.13090306545153271</c:v>
                </c:pt>
                <c:pt idx="162">
                  <c:v>0.13173156586578288</c:v>
                </c:pt>
                <c:pt idx="163">
                  <c:v>0.13256006628003314</c:v>
                </c:pt>
                <c:pt idx="164">
                  <c:v>0.13338856669428317</c:v>
                </c:pt>
                <c:pt idx="165">
                  <c:v>0.13421706710853359</c:v>
                </c:pt>
                <c:pt idx="166">
                  <c:v>0.13504556752278379</c:v>
                </c:pt>
                <c:pt idx="167">
                  <c:v>0.13587406793703397</c:v>
                </c:pt>
                <c:pt idx="168">
                  <c:v>0.13670256835128416</c:v>
                </c:pt>
                <c:pt idx="169">
                  <c:v>0.13753106876553439</c:v>
                </c:pt>
                <c:pt idx="170">
                  <c:v>0.13835956917978437</c:v>
                </c:pt>
                <c:pt idx="171">
                  <c:v>0.13835956917978437</c:v>
                </c:pt>
                <c:pt idx="172">
                  <c:v>0.13918806959403479</c:v>
                </c:pt>
                <c:pt idx="173">
                  <c:v>0.14001657000828488</c:v>
                </c:pt>
                <c:pt idx="174">
                  <c:v>0.14084507042253541</c:v>
                </c:pt>
                <c:pt idx="175">
                  <c:v>0.14167357083678517</c:v>
                </c:pt>
                <c:pt idx="176">
                  <c:v>0.14250207125103564</c:v>
                </c:pt>
                <c:pt idx="177">
                  <c:v>0.14333057166528582</c:v>
                </c:pt>
                <c:pt idx="178">
                  <c:v>0.14333057166528582</c:v>
                </c:pt>
                <c:pt idx="179">
                  <c:v>0.14415907207953602</c:v>
                </c:pt>
                <c:pt idx="180">
                  <c:v>0.14498757249378622</c:v>
                </c:pt>
                <c:pt idx="181">
                  <c:v>0.14581607290803639</c:v>
                </c:pt>
                <c:pt idx="182">
                  <c:v>0.1466445733222867</c:v>
                </c:pt>
                <c:pt idx="183">
                  <c:v>0.1474730737365369</c:v>
                </c:pt>
                <c:pt idx="184">
                  <c:v>0.14830157415078707</c:v>
                </c:pt>
                <c:pt idx="185">
                  <c:v>0.14913007456503741</c:v>
                </c:pt>
                <c:pt idx="186">
                  <c:v>0.14913007456503741</c:v>
                </c:pt>
                <c:pt idx="187">
                  <c:v>0.1499585749792875</c:v>
                </c:pt>
                <c:pt idx="188">
                  <c:v>0.1507870753935377</c:v>
                </c:pt>
                <c:pt idx="189">
                  <c:v>0.15161557580778789</c:v>
                </c:pt>
                <c:pt idx="190">
                  <c:v>0.15244407622203848</c:v>
                </c:pt>
                <c:pt idx="191">
                  <c:v>0.15327257663628832</c:v>
                </c:pt>
                <c:pt idx="192">
                  <c:v>0.15410107705053852</c:v>
                </c:pt>
                <c:pt idx="193">
                  <c:v>0.15492957746478872</c:v>
                </c:pt>
                <c:pt idx="194">
                  <c:v>0.15575807787903923</c:v>
                </c:pt>
                <c:pt idx="195">
                  <c:v>0.15658657829328915</c:v>
                </c:pt>
                <c:pt idx="196">
                  <c:v>0.15741507870753968</c:v>
                </c:pt>
                <c:pt idx="197">
                  <c:v>0.15824357912178971</c:v>
                </c:pt>
                <c:pt idx="198">
                  <c:v>0.15907207953603991</c:v>
                </c:pt>
                <c:pt idx="199">
                  <c:v>0.15990057995028997</c:v>
                </c:pt>
                <c:pt idx="200">
                  <c:v>0.1607290803645402</c:v>
                </c:pt>
                <c:pt idx="201">
                  <c:v>0.1615575807787904</c:v>
                </c:pt>
                <c:pt idx="202">
                  <c:v>0.16238608119304071</c:v>
                </c:pt>
                <c:pt idx="203">
                  <c:v>0.16321458160729119</c:v>
                </c:pt>
                <c:pt idx="204">
                  <c:v>0.16404308202154125</c:v>
                </c:pt>
                <c:pt idx="205">
                  <c:v>0.16487158243579123</c:v>
                </c:pt>
                <c:pt idx="206">
                  <c:v>0.16570008285004173</c:v>
                </c:pt>
                <c:pt idx="207">
                  <c:v>0.16652858326429171</c:v>
                </c:pt>
                <c:pt idx="208">
                  <c:v>0.16735708367854185</c:v>
                </c:pt>
                <c:pt idx="209">
                  <c:v>0.1681855840927923</c:v>
                </c:pt>
                <c:pt idx="210">
                  <c:v>0.16901408450704275</c:v>
                </c:pt>
                <c:pt idx="211">
                  <c:v>0.16984258492129276</c:v>
                </c:pt>
                <c:pt idx="212">
                  <c:v>0.17067108533554268</c:v>
                </c:pt>
                <c:pt idx="213">
                  <c:v>0.17149958574979327</c:v>
                </c:pt>
                <c:pt idx="214">
                  <c:v>0.17232808616404321</c:v>
                </c:pt>
                <c:pt idx="215">
                  <c:v>0.17315658657829341</c:v>
                </c:pt>
                <c:pt idx="216">
                  <c:v>0.17398508699254378</c:v>
                </c:pt>
                <c:pt idx="217">
                  <c:v>0.17481358740679398</c:v>
                </c:pt>
                <c:pt idx="218">
                  <c:v>0.17564208782104423</c:v>
                </c:pt>
                <c:pt idx="219">
                  <c:v>0.17647058823529421</c:v>
                </c:pt>
                <c:pt idx="220">
                  <c:v>0.17729908864954441</c:v>
                </c:pt>
                <c:pt idx="221">
                  <c:v>0.17812758906379453</c:v>
                </c:pt>
                <c:pt idx="222">
                  <c:v>0.17895608947804501</c:v>
                </c:pt>
                <c:pt idx="223">
                  <c:v>0.17978458989229551</c:v>
                </c:pt>
                <c:pt idx="224">
                  <c:v>0.18061309030654521</c:v>
                </c:pt>
                <c:pt idx="225">
                  <c:v>0.18144159072079574</c:v>
                </c:pt>
                <c:pt idx="226">
                  <c:v>0.18227009113504583</c:v>
                </c:pt>
                <c:pt idx="227">
                  <c:v>0.18309859154929631</c:v>
                </c:pt>
                <c:pt idx="228">
                  <c:v>0.18392709196354598</c:v>
                </c:pt>
                <c:pt idx="229">
                  <c:v>0.18475559237779651</c:v>
                </c:pt>
                <c:pt idx="230">
                  <c:v>0.18558409279204677</c:v>
                </c:pt>
                <c:pt idx="231">
                  <c:v>0.18641259320629708</c:v>
                </c:pt>
                <c:pt idx="232">
                  <c:v>0.18724109362054694</c:v>
                </c:pt>
                <c:pt idx="233">
                  <c:v>0.18806959403479731</c:v>
                </c:pt>
                <c:pt idx="234">
                  <c:v>0.18889809444904754</c:v>
                </c:pt>
                <c:pt idx="235">
                  <c:v>0.18972659486329782</c:v>
                </c:pt>
                <c:pt idx="236">
                  <c:v>0.19055509527754763</c:v>
                </c:pt>
                <c:pt idx="237">
                  <c:v>0.19138359569179786</c:v>
                </c:pt>
                <c:pt idx="238">
                  <c:v>0.19221209610604834</c:v>
                </c:pt>
                <c:pt idx="239">
                  <c:v>0.19304059652029854</c:v>
                </c:pt>
                <c:pt idx="240">
                  <c:v>0.19386909693454837</c:v>
                </c:pt>
                <c:pt idx="241">
                  <c:v>0.19469759734879868</c:v>
                </c:pt>
                <c:pt idx="242">
                  <c:v>0.19552609776304888</c:v>
                </c:pt>
                <c:pt idx="243">
                  <c:v>0.19635459817729936</c:v>
                </c:pt>
                <c:pt idx="244">
                  <c:v>0.19718309859154928</c:v>
                </c:pt>
                <c:pt idx="245">
                  <c:v>0.19801159900579951</c:v>
                </c:pt>
                <c:pt idx="246">
                  <c:v>0.19884009942004971</c:v>
                </c:pt>
                <c:pt idx="247">
                  <c:v>0.19966859983429991</c:v>
                </c:pt>
                <c:pt idx="248">
                  <c:v>0.20049710024855014</c:v>
                </c:pt>
                <c:pt idx="249">
                  <c:v>0.20132560066280034</c:v>
                </c:pt>
                <c:pt idx="250">
                  <c:v>0.20215410107705054</c:v>
                </c:pt>
                <c:pt idx="251">
                  <c:v>0.20298260149130104</c:v>
                </c:pt>
                <c:pt idx="252">
                  <c:v>0.20381110190555088</c:v>
                </c:pt>
                <c:pt idx="253">
                  <c:v>0.20463960231980116</c:v>
                </c:pt>
                <c:pt idx="254">
                  <c:v>0.20546810273405144</c:v>
                </c:pt>
                <c:pt idx="255">
                  <c:v>0.20629660314830187</c:v>
                </c:pt>
                <c:pt idx="256">
                  <c:v>0.20712510356255179</c:v>
                </c:pt>
                <c:pt idx="257">
                  <c:v>0.20795360397680199</c:v>
                </c:pt>
                <c:pt idx="258">
                  <c:v>0.20878210439105221</c:v>
                </c:pt>
                <c:pt idx="259">
                  <c:v>0.20961060480530241</c:v>
                </c:pt>
                <c:pt idx="260">
                  <c:v>0.21043910521955261</c:v>
                </c:pt>
                <c:pt idx="261">
                  <c:v>0.21126760563380281</c:v>
                </c:pt>
                <c:pt idx="262">
                  <c:v>0.21209610604805301</c:v>
                </c:pt>
                <c:pt idx="263">
                  <c:v>0.21292460646230363</c:v>
                </c:pt>
                <c:pt idx="264">
                  <c:v>0.21375310687655344</c:v>
                </c:pt>
                <c:pt idx="265">
                  <c:v>0.21375310687655344</c:v>
                </c:pt>
                <c:pt idx="266">
                  <c:v>0.21375310687655344</c:v>
                </c:pt>
                <c:pt idx="267">
                  <c:v>0.21458160729080364</c:v>
                </c:pt>
                <c:pt idx="268">
                  <c:v>0.21541010770505417</c:v>
                </c:pt>
                <c:pt idx="269">
                  <c:v>0.21623860811930445</c:v>
                </c:pt>
                <c:pt idx="270">
                  <c:v>0.21706710853355426</c:v>
                </c:pt>
                <c:pt idx="271">
                  <c:v>0.21789560894780446</c:v>
                </c:pt>
                <c:pt idx="272">
                  <c:v>0.21789560894780446</c:v>
                </c:pt>
                <c:pt idx="273">
                  <c:v>0.21872410936205491</c:v>
                </c:pt>
                <c:pt idx="274">
                  <c:v>0.21955260977630514</c:v>
                </c:pt>
                <c:pt idx="275">
                  <c:v>0.22038111019055487</c:v>
                </c:pt>
                <c:pt idx="276">
                  <c:v>0.22120961060480518</c:v>
                </c:pt>
                <c:pt idx="277">
                  <c:v>0.22203811101905552</c:v>
                </c:pt>
                <c:pt idx="278">
                  <c:v>0.22286661143330572</c:v>
                </c:pt>
                <c:pt idx="279">
                  <c:v>0.22369511184755592</c:v>
                </c:pt>
                <c:pt idx="280">
                  <c:v>0.22452361226180612</c:v>
                </c:pt>
                <c:pt idx="281">
                  <c:v>0.22535211267605632</c:v>
                </c:pt>
                <c:pt idx="282">
                  <c:v>0.22618061309030638</c:v>
                </c:pt>
                <c:pt idx="283">
                  <c:v>0.22700911350455669</c:v>
                </c:pt>
                <c:pt idx="284">
                  <c:v>0.22700911350455669</c:v>
                </c:pt>
                <c:pt idx="285">
                  <c:v>0.22783761391880669</c:v>
                </c:pt>
                <c:pt idx="286">
                  <c:v>0.22866611433305717</c:v>
                </c:pt>
                <c:pt idx="287">
                  <c:v>0.22949461474730767</c:v>
                </c:pt>
                <c:pt idx="288">
                  <c:v>0.23032311516155757</c:v>
                </c:pt>
                <c:pt idx="289">
                  <c:v>0.2311516155758078</c:v>
                </c:pt>
                <c:pt idx="290">
                  <c:v>0.23198011599005797</c:v>
                </c:pt>
                <c:pt idx="291">
                  <c:v>0.23280861640430819</c:v>
                </c:pt>
                <c:pt idx="292">
                  <c:v>0.23363711681855837</c:v>
                </c:pt>
                <c:pt idx="293">
                  <c:v>0.2344656172328087</c:v>
                </c:pt>
                <c:pt idx="294">
                  <c:v>0.2352941176470589</c:v>
                </c:pt>
                <c:pt idx="295">
                  <c:v>0.23612261806130902</c:v>
                </c:pt>
                <c:pt idx="296">
                  <c:v>0.23695111847555925</c:v>
                </c:pt>
                <c:pt idx="297">
                  <c:v>0.23777961888980945</c:v>
                </c:pt>
                <c:pt idx="298">
                  <c:v>0.23860811930405965</c:v>
                </c:pt>
                <c:pt idx="299">
                  <c:v>0.2394366197183099</c:v>
                </c:pt>
                <c:pt idx="300">
                  <c:v>0.24026512013256049</c:v>
                </c:pt>
                <c:pt idx="301">
                  <c:v>0.24109362054681041</c:v>
                </c:pt>
                <c:pt idx="302">
                  <c:v>0.24192212096106075</c:v>
                </c:pt>
                <c:pt idx="303">
                  <c:v>0.24192212096106075</c:v>
                </c:pt>
                <c:pt idx="304">
                  <c:v>0.2427506213753107</c:v>
                </c:pt>
                <c:pt idx="305">
                  <c:v>0.2435791217895609</c:v>
                </c:pt>
                <c:pt idx="306">
                  <c:v>0.2444076222038111</c:v>
                </c:pt>
                <c:pt idx="307">
                  <c:v>0.24523612261806141</c:v>
                </c:pt>
                <c:pt idx="308">
                  <c:v>0.24606462303231177</c:v>
                </c:pt>
                <c:pt idx="309">
                  <c:v>0.24689312344656197</c:v>
                </c:pt>
                <c:pt idx="310">
                  <c:v>0.24772162386081192</c:v>
                </c:pt>
                <c:pt idx="311">
                  <c:v>0.24855012427506221</c:v>
                </c:pt>
                <c:pt idx="312">
                  <c:v>0.24937862468931235</c:v>
                </c:pt>
                <c:pt idx="313">
                  <c:v>0.25020712510356224</c:v>
                </c:pt>
                <c:pt idx="314">
                  <c:v>0.25103562551781278</c:v>
                </c:pt>
                <c:pt idx="315">
                  <c:v>0.25186412593206375</c:v>
                </c:pt>
                <c:pt idx="316">
                  <c:v>0.25186412593206375</c:v>
                </c:pt>
                <c:pt idx="317">
                  <c:v>0.25269262634631279</c:v>
                </c:pt>
                <c:pt idx="318">
                  <c:v>0.25352112676056326</c:v>
                </c:pt>
                <c:pt idx="319">
                  <c:v>0.25434962717481424</c:v>
                </c:pt>
                <c:pt idx="320">
                  <c:v>0.25517812758906427</c:v>
                </c:pt>
                <c:pt idx="321">
                  <c:v>0.25600662800331375</c:v>
                </c:pt>
                <c:pt idx="322">
                  <c:v>0.25683512841756423</c:v>
                </c:pt>
                <c:pt idx="323">
                  <c:v>0.25766362883181443</c:v>
                </c:pt>
                <c:pt idx="324">
                  <c:v>0.25849212924606468</c:v>
                </c:pt>
                <c:pt idx="325">
                  <c:v>0.25932062966031488</c:v>
                </c:pt>
                <c:pt idx="326">
                  <c:v>0.26014913007456503</c:v>
                </c:pt>
                <c:pt idx="327">
                  <c:v>0.26097763048881528</c:v>
                </c:pt>
                <c:pt idx="328">
                  <c:v>0.26180613090306548</c:v>
                </c:pt>
                <c:pt idx="329">
                  <c:v>0.26263463131731568</c:v>
                </c:pt>
                <c:pt idx="330">
                  <c:v>0.26346313173156577</c:v>
                </c:pt>
                <c:pt idx="331">
                  <c:v>0.26346313173156577</c:v>
                </c:pt>
                <c:pt idx="332">
                  <c:v>0.26429163214581575</c:v>
                </c:pt>
                <c:pt idx="333">
                  <c:v>0.26429163214581575</c:v>
                </c:pt>
                <c:pt idx="334">
                  <c:v>0.26512013256006628</c:v>
                </c:pt>
                <c:pt idx="335">
                  <c:v>0.26594863297431648</c:v>
                </c:pt>
                <c:pt idx="336">
                  <c:v>0.26677713338856668</c:v>
                </c:pt>
                <c:pt idx="337">
                  <c:v>0.26760563380281688</c:v>
                </c:pt>
                <c:pt idx="338">
                  <c:v>0.2684341342170673</c:v>
                </c:pt>
                <c:pt idx="339">
                  <c:v>0.26926263463131683</c:v>
                </c:pt>
                <c:pt idx="340">
                  <c:v>0.27009113504556753</c:v>
                </c:pt>
                <c:pt idx="341">
                  <c:v>0.27091963545981834</c:v>
                </c:pt>
                <c:pt idx="342">
                  <c:v>0.27091963545981834</c:v>
                </c:pt>
                <c:pt idx="343">
                  <c:v>0.27174813587406832</c:v>
                </c:pt>
                <c:pt idx="344">
                  <c:v>0.2725766362883183</c:v>
                </c:pt>
                <c:pt idx="345">
                  <c:v>0.27340513670256833</c:v>
                </c:pt>
                <c:pt idx="346">
                  <c:v>0.27423363711681853</c:v>
                </c:pt>
                <c:pt idx="347">
                  <c:v>0.27506213753106878</c:v>
                </c:pt>
                <c:pt idx="348">
                  <c:v>0.27589063794531898</c:v>
                </c:pt>
                <c:pt idx="349">
                  <c:v>0.27671913835956918</c:v>
                </c:pt>
                <c:pt idx="350">
                  <c:v>0.27754763877381933</c:v>
                </c:pt>
                <c:pt idx="351">
                  <c:v>0.27837613918807036</c:v>
                </c:pt>
                <c:pt idx="352">
                  <c:v>0.27920463960231978</c:v>
                </c:pt>
                <c:pt idx="353">
                  <c:v>0.28003314001656926</c:v>
                </c:pt>
                <c:pt idx="354">
                  <c:v>0.28003314001656926</c:v>
                </c:pt>
                <c:pt idx="355">
                  <c:v>0.28086164043082035</c:v>
                </c:pt>
                <c:pt idx="356">
                  <c:v>0.28169014084507044</c:v>
                </c:pt>
                <c:pt idx="357">
                  <c:v>0.28251864125932136</c:v>
                </c:pt>
                <c:pt idx="358">
                  <c:v>0.28334714167357083</c:v>
                </c:pt>
                <c:pt idx="359">
                  <c:v>0.28417564208782131</c:v>
                </c:pt>
                <c:pt idx="360">
                  <c:v>0.28500414250207134</c:v>
                </c:pt>
                <c:pt idx="361">
                  <c:v>0.28583264291632143</c:v>
                </c:pt>
                <c:pt idx="362">
                  <c:v>0.2866611433305718</c:v>
                </c:pt>
                <c:pt idx="363">
                  <c:v>0.28748964374482289</c:v>
                </c:pt>
                <c:pt idx="364">
                  <c:v>0.28831814415907286</c:v>
                </c:pt>
                <c:pt idx="365">
                  <c:v>0.28914664457332229</c:v>
                </c:pt>
                <c:pt idx="366">
                  <c:v>0.28997514498757282</c:v>
                </c:pt>
                <c:pt idx="367">
                  <c:v>0.2908036454018228</c:v>
                </c:pt>
                <c:pt idx="368">
                  <c:v>0.29163214581607289</c:v>
                </c:pt>
                <c:pt idx="369">
                  <c:v>0.29246064623032331</c:v>
                </c:pt>
                <c:pt idx="370">
                  <c:v>0.29328914664457334</c:v>
                </c:pt>
                <c:pt idx="371">
                  <c:v>0.29411764705882382</c:v>
                </c:pt>
                <c:pt idx="372">
                  <c:v>0.29494614747307385</c:v>
                </c:pt>
                <c:pt idx="373">
                  <c:v>0.29577464788732438</c:v>
                </c:pt>
                <c:pt idx="374">
                  <c:v>0.29577464788732438</c:v>
                </c:pt>
                <c:pt idx="375">
                  <c:v>0.29660314830157414</c:v>
                </c:pt>
                <c:pt idx="376">
                  <c:v>0.29743164871582434</c:v>
                </c:pt>
                <c:pt idx="377">
                  <c:v>0.29826014913007481</c:v>
                </c:pt>
                <c:pt idx="378">
                  <c:v>0.2990886495443254</c:v>
                </c:pt>
                <c:pt idx="379">
                  <c:v>0.29991714995857532</c:v>
                </c:pt>
                <c:pt idx="380">
                  <c:v>0.3007456503728253</c:v>
                </c:pt>
                <c:pt idx="381">
                  <c:v>0.30157415078707589</c:v>
                </c:pt>
                <c:pt idx="382">
                  <c:v>0.30240265120132581</c:v>
                </c:pt>
                <c:pt idx="383">
                  <c:v>0.30323115161557579</c:v>
                </c:pt>
                <c:pt idx="384">
                  <c:v>0.30405965202982632</c:v>
                </c:pt>
                <c:pt idx="385">
                  <c:v>0.30488815244407691</c:v>
                </c:pt>
                <c:pt idx="386">
                  <c:v>0.30571665285832644</c:v>
                </c:pt>
                <c:pt idx="387">
                  <c:v>0.30654515327257681</c:v>
                </c:pt>
                <c:pt idx="388">
                  <c:v>0.3073736536868274</c:v>
                </c:pt>
                <c:pt idx="389">
                  <c:v>0.30820215410107704</c:v>
                </c:pt>
                <c:pt idx="390">
                  <c:v>0.30903065451532724</c:v>
                </c:pt>
                <c:pt idx="391">
                  <c:v>0.30985915492957788</c:v>
                </c:pt>
                <c:pt idx="392">
                  <c:v>0.30985915492957788</c:v>
                </c:pt>
                <c:pt idx="393">
                  <c:v>0.31068765534382842</c:v>
                </c:pt>
                <c:pt idx="394">
                  <c:v>0.31151615575807845</c:v>
                </c:pt>
                <c:pt idx="395">
                  <c:v>0.31234465617232832</c:v>
                </c:pt>
                <c:pt idx="396">
                  <c:v>0.31317315658657829</c:v>
                </c:pt>
                <c:pt idx="397">
                  <c:v>0.31400165700082888</c:v>
                </c:pt>
                <c:pt idx="398">
                  <c:v>0.3148301574150788</c:v>
                </c:pt>
                <c:pt idx="399">
                  <c:v>0.31565865782932945</c:v>
                </c:pt>
                <c:pt idx="400">
                  <c:v>0.31648715824357931</c:v>
                </c:pt>
                <c:pt idx="401">
                  <c:v>0.3173156586578299</c:v>
                </c:pt>
                <c:pt idx="402">
                  <c:v>0.31814415907207982</c:v>
                </c:pt>
                <c:pt idx="403">
                  <c:v>0.3189726594863298</c:v>
                </c:pt>
                <c:pt idx="404">
                  <c:v>0.31980115990058045</c:v>
                </c:pt>
                <c:pt idx="405">
                  <c:v>0.32062966031483142</c:v>
                </c:pt>
                <c:pt idx="406">
                  <c:v>0.32145816072908145</c:v>
                </c:pt>
                <c:pt idx="407">
                  <c:v>0.32228666114333143</c:v>
                </c:pt>
                <c:pt idx="408">
                  <c:v>0.32311516155758141</c:v>
                </c:pt>
                <c:pt idx="409">
                  <c:v>0.323943661971832</c:v>
                </c:pt>
                <c:pt idx="410">
                  <c:v>0.32477216238608192</c:v>
                </c:pt>
                <c:pt idx="411">
                  <c:v>0.32560066280033195</c:v>
                </c:pt>
                <c:pt idx="412">
                  <c:v>0.3264291632145831</c:v>
                </c:pt>
                <c:pt idx="413">
                  <c:v>0.32725766362883241</c:v>
                </c:pt>
                <c:pt idx="414">
                  <c:v>0.32808616404308294</c:v>
                </c:pt>
                <c:pt idx="415">
                  <c:v>0.32891466445733297</c:v>
                </c:pt>
                <c:pt idx="416">
                  <c:v>0.32974316487158245</c:v>
                </c:pt>
                <c:pt idx="417">
                  <c:v>0.33057166528583409</c:v>
                </c:pt>
                <c:pt idx="418">
                  <c:v>0.33140016570008396</c:v>
                </c:pt>
                <c:pt idx="419">
                  <c:v>0.33222866611433394</c:v>
                </c:pt>
                <c:pt idx="420">
                  <c:v>0.3330571665285833</c:v>
                </c:pt>
                <c:pt idx="421">
                  <c:v>0.33388566694283495</c:v>
                </c:pt>
                <c:pt idx="422">
                  <c:v>0.33471416735708498</c:v>
                </c:pt>
                <c:pt idx="423">
                  <c:v>0.33554266777133446</c:v>
                </c:pt>
                <c:pt idx="424">
                  <c:v>0.33637116818558493</c:v>
                </c:pt>
                <c:pt idx="425">
                  <c:v>0.33719966859983491</c:v>
                </c:pt>
                <c:pt idx="426">
                  <c:v>0.338028169014086</c:v>
                </c:pt>
                <c:pt idx="427">
                  <c:v>0.33885666942833542</c:v>
                </c:pt>
                <c:pt idx="428">
                  <c:v>0.33968516984258601</c:v>
                </c:pt>
                <c:pt idx="429">
                  <c:v>0.34051367025683532</c:v>
                </c:pt>
                <c:pt idx="430">
                  <c:v>0.34134217067108535</c:v>
                </c:pt>
                <c:pt idx="431">
                  <c:v>0.34217067108533605</c:v>
                </c:pt>
                <c:pt idx="432">
                  <c:v>0.34299917149958581</c:v>
                </c:pt>
                <c:pt idx="433">
                  <c:v>0.34382767191383706</c:v>
                </c:pt>
                <c:pt idx="434">
                  <c:v>0.34465617232808632</c:v>
                </c:pt>
                <c:pt idx="435">
                  <c:v>0.34548467274233696</c:v>
                </c:pt>
                <c:pt idx="436">
                  <c:v>0.34631317315658688</c:v>
                </c:pt>
                <c:pt idx="437">
                  <c:v>0.34714167357083681</c:v>
                </c:pt>
                <c:pt idx="438">
                  <c:v>0.34797017398508812</c:v>
                </c:pt>
                <c:pt idx="439">
                  <c:v>0.34879867439933732</c:v>
                </c:pt>
                <c:pt idx="440">
                  <c:v>0.3496271748135874</c:v>
                </c:pt>
                <c:pt idx="441">
                  <c:v>0.35045567522783855</c:v>
                </c:pt>
                <c:pt idx="442">
                  <c:v>0.35128417564208847</c:v>
                </c:pt>
                <c:pt idx="443">
                  <c:v>0.352112676056338</c:v>
                </c:pt>
                <c:pt idx="444">
                  <c:v>0.352112676056338</c:v>
                </c:pt>
                <c:pt idx="445">
                  <c:v>0.35294117647058826</c:v>
                </c:pt>
                <c:pt idx="446">
                  <c:v>0.35376967688483901</c:v>
                </c:pt>
                <c:pt idx="447">
                  <c:v>0.35459817729908955</c:v>
                </c:pt>
                <c:pt idx="448">
                  <c:v>0.35459817729908955</c:v>
                </c:pt>
                <c:pt idx="449">
                  <c:v>0.35542667771333947</c:v>
                </c:pt>
                <c:pt idx="450">
                  <c:v>0.35625517812758906</c:v>
                </c:pt>
                <c:pt idx="451">
                  <c:v>0.35708367854183931</c:v>
                </c:pt>
                <c:pt idx="452">
                  <c:v>0.35791217895609001</c:v>
                </c:pt>
                <c:pt idx="453">
                  <c:v>0.35874067937033982</c:v>
                </c:pt>
                <c:pt idx="454">
                  <c:v>0.35956917978459052</c:v>
                </c:pt>
                <c:pt idx="455">
                  <c:v>0.36039768019884111</c:v>
                </c:pt>
                <c:pt idx="456">
                  <c:v>0.36122618061309031</c:v>
                </c:pt>
                <c:pt idx="457">
                  <c:v>0.36205468102734162</c:v>
                </c:pt>
                <c:pt idx="458">
                  <c:v>0.36288318144159082</c:v>
                </c:pt>
                <c:pt idx="459">
                  <c:v>0.36288318144159082</c:v>
                </c:pt>
                <c:pt idx="460">
                  <c:v>0.36371168185584202</c:v>
                </c:pt>
                <c:pt idx="461">
                  <c:v>0.36454018227009138</c:v>
                </c:pt>
                <c:pt idx="462">
                  <c:v>0.36536868268434247</c:v>
                </c:pt>
                <c:pt idx="463">
                  <c:v>0.36619718309859156</c:v>
                </c:pt>
                <c:pt idx="464">
                  <c:v>0.36619718309859156</c:v>
                </c:pt>
                <c:pt idx="465">
                  <c:v>0.36702568351284326</c:v>
                </c:pt>
                <c:pt idx="466">
                  <c:v>0.36785418392709307</c:v>
                </c:pt>
                <c:pt idx="467">
                  <c:v>0.36868268434134305</c:v>
                </c:pt>
                <c:pt idx="468">
                  <c:v>0.36951118475559236</c:v>
                </c:pt>
                <c:pt idx="469">
                  <c:v>0.37033968516984411</c:v>
                </c:pt>
                <c:pt idx="470">
                  <c:v>0.37116818558409348</c:v>
                </c:pt>
                <c:pt idx="471">
                  <c:v>0.37199668599834412</c:v>
                </c:pt>
                <c:pt idx="472">
                  <c:v>0.37282518641259332</c:v>
                </c:pt>
                <c:pt idx="473">
                  <c:v>0.37365368682684402</c:v>
                </c:pt>
                <c:pt idx="474">
                  <c:v>0.37448218724109461</c:v>
                </c:pt>
                <c:pt idx="475">
                  <c:v>0.37531068765534503</c:v>
                </c:pt>
                <c:pt idx="476">
                  <c:v>0.37613918806959401</c:v>
                </c:pt>
                <c:pt idx="477">
                  <c:v>0.37613918806959401</c:v>
                </c:pt>
                <c:pt idx="478">
                  <c:v>0.37696768848384515</c:v>
                </c:pt>
                <c:pt idx="479">
                  <c:v>0.37779618889809446</c:v>
                </c:pt>
                <c:pt idx="480">
                  <c:v>0.37862468931234616</c:v>
                </c:pt>
                <c:pt idx="481">
                  <c:v>0.37945318972659486</c:v>
                </c:pt>
                <c:pt idx="482">
                  <c:v>0.38028169014084617</c:v>
                </c:pt>
                <c:pt idx="483">
                  <c:v>0.38111019055509532</c:v>
                </c:pt>
                <c:pt idx="484">
                  <c:v>0.38111019055509532</c:v>
                </c:pt>
                <c:pt idx="485">
                  <c:v>0.38193869096934652</c:v>
                </c:pt>
                <c:pt idx="486">
                  <c:v>0.38276719138359588</c:v>
                </c:pt>
                <c:pt idx="487">
                  <c:v>0.38359569179784708</c:v>
                </c:pt>
                <c:pt idx="488">
                  <c:v>0.38442419221209723</c:v>
                </c:pt>
                <c:pt idx="489">
                  <c:v>0.38525269262634632</c:v>
                </c:pt>
                <c:pt idx="490">
                  <c:v>0.38608119304059713</c:v>
                </c:pt>
                <c:pt idx="491">
                  <c:v>0.38690969345484816</c:v>
                </c:pt>
                <c:pt idx="492">
                  <c:v>0.38773819386909758</c:v>
                </c:pt>
                <c:pt idx="493">
                  <c:v>0.38856669428334817</c:v>
                </c:pt>
                <c:pt idx="494">
                  <c:v>0.38939519469759737</c:v>
                </c:pt>
                <c:pt idx="495">
                  <c:v>0.39022369511184868</c:v>
                </c:pt>
                <c:pt idx="496">
                  <c:v>0.39105219552609782</c:v>
                </c:pt>
                <c:pt idx="497">
                  <c:v>0.39188069594034963</c:v>
                </c:pt>
                <c:pt idx="498">
                  <c:v>0.39188069594034963</c:v>
                </c:pt>
                <c:pt idx="499">
                  <c:v>0.39270919635459867</c:v>
                </c:pt>
                <c:pt idx="500">
                  <c:v>0.39353769676884903</c:v>
                </c:pt>
                <c:pt idx="501">
                  <c:v>0.39436619718309968</c:v>
                </c:pt>
                <c:pt idx="502">
                  <c:v>0.39519469759734965</c:v>
                </c:pt>
                <c:pt idx="503">
                  <c:v>0.39602319801159902</c:v>
                </c:pt>
                <c:pt idx="504">
                  <c:v>0.39685169842585022</c:v>
                </c:pt>
                <c:pt idx="505">
                  <c:v>0.39768019884010014</c:v>
                </c:pt>
                <c:pt idx="506">
                  <c:v>0.39850869925435117</c:v>
                </c:pt>
                <c:pt idx="507">
                  <c:v>0.39933719966859982</c:v>
                </c:pt>
                <c:pt idx="508">
                  <c:v>0.39933719966859982</c:v>
                </c:pt>
                <c:pt idx="509">
                  <c:v>0.40016570008285063</c:v>
                </c:pt>
                <c:pt idx="510">
                  <c:v>0.40016570008285063</c:v>
                </c:pt>
                <c:pt idx="511">
                  <c:v>0.40099420049710027</c:v>
                </c:pt>
                <c:pt idx="512">
                  <c:v>0.40182270091135125</c:v>
                </c:pt>
                <c:pt idx="513">
                  <c:v>0.40182270091135125</c:v>
                </c:pt>
                <c:pt idx="514">
                  <c:v>0.40265120132560123</c:v>
                </c:pt>
                <c:pt idx="515">
                  <c:v>0.40347970173985226</c:v>
                </c:pt>
                <c:pt idx="516">
                  <c:v>0.40430820215410174</c:v>
                </c:pt>
                <c:pt idx="517">
                  <c:v>0.40513670256835127</c:v>
                </c:pt>
                <c:pt idx="518">
                  <c:v>0.40596520298260214</c:v>
                </c:pt>
                <c:pt idx="519">
                  <c:v>0.40679370339685222</c:v>
                </c:pt>
                <c:pt idx="520">
                  <c:v>0.40762220381110192</c:v>
                </c:pt>
                <c:pt idx="521">
                  <c:v>0.40762220381110192</c:v>
                </c:pt>
                <c:pt idx="522">
                  <c:v>0.40845070422535268</c:v>
                </c:pt>
                <c:pt idx="523">
                  <c:v>0.40927920463960232</c:v>
                </c:pt>
                <c:pt idx="524">
                  <c:v>0.41010770505385313</c:v>
                </c:pt>
                <c:pt idx="525">
                  <c:v>0.41093620546810272</c:v>
                </c:pt>
                <c:pt idx="526">
                  <c:v>0.41176470588235364</c:v>
                </c:pt>
                <c:pt idx="527">
                  <c:v>0.41259320629660312</c:v>
                </c:pt>
                <c:pt idx="528">
                  <c:v>0.41259320629660312</c:v>
                </c:pt>
                <c:pt idx="529">
                  <c:v>0.41342170671085426</c:v>
                </c:pt>
                <c:pt idx="530">
                  <c:v>0.41425020712510358</c:v>
                </c:pt>
                <c:pt idx="531">
                  <c:v>0.41507870753935477</c:v>
                </c:pt>
                <c:pt idx="532">
                  <c:v>0.41590720795360475</c:v>
                </c:pt>
                <c:pt idx="533">
                  <c:v>0.41673570836785473</c:v>
                </c:pt>
                <c:pt idx="534">
                  <c:v>0.41756420878210437</c:v>
                </c:pt>
                <c:pt idx="535">
                  <c:v>0.41839270919635524</c:v>
                </c:pt>
                <c:pt idx="536">
                  <c:v>0.41922120961060488</c:v>
                </c:pt>
                <c:pt idx="537">
                  <c:v>0.42004971002485586</c:v>
                </c:pt>
                <c:pt idx="538">
                  <c:v>0.42087821043910584</c:v>
                </c:pt>
                <c:pt idx="539">
                  <c:v>0.42170671085335548</c:v>
                </c:pt>
                <c:pt idx="540">
                  <c:v>0.42170671085335548</c:v>
                </c:pt>
                <c:pt idx="541">
                  <c:v>0.42253521126760635</c:v>
                </c:pt>
                <c:pt idx="542">
                  <c:v>0.42336371168185677</c:v>
                </c:pt>
                <c:pt idx="543">
                  <c:v>0.42419221209610575</c:v>
                </c:pt>
                <c:pt idx="544">
                  <c:v>0.42502071251035678</c:v>
                </c:pt>
                <c:pt idx="545">
                  <c:v>0.42584921292460726</c:v>
                </c:pt>
                <c:pt idx="546">
                  <c:v>0.42667771333885779</c:v>
                </c:pt>
                <c:pt idx="547">
                  <c:v>0.42667771333885779</c:v>
                </c:pt>
                <c:pt idx="548">
                  <c:v>0.42750621375310688</c:v>
                </c:pt>
                <c:pt idx="549">
                  <c:v>0.42833471416735774</c:v>
                </c:pt>
                <c:pt idx="550">
                  <c:v>0.42916321458160728</c:v>
                </c:pt>
                <c:pt idx="551">
                  <c:v>0.42999171499585825</c:v>
                </c:pt>
                <c:pt idx="552">
                  <c:v>0.43082021541010834</c:v>
                </c:pt>
                <c:pt idx="553">
                  <c:v>0.43164871582435888</c:v>
                </c:pt>
                <c:pt idx="554">
                  <c:v>0.43247721623860885</c:v>
                </c:pt>
                <c:pt idx="555">
                  <c:v>0.43330571665285933</c:v>
                </c:pt>
                <c:pt idx="556">
                  <c:v>0.43413421706710881</c:v>
                </c:pt>
                <c:pt idx="557">
                  <c:v>0.43496271748135934</c:v>
                </c:pt>
                <c:pt idx="558">
                  <c:v>0.43579121789560898</c:v>
                </c:pt>
                <c:pt idx="559">
                  <c:v>0.43661971830986029</c:v>
                </c:pt>
                <c:pt idx="560">
                  <c:v>0.43744821872410938</c:v>
                </c:pt>
                <c:pt idx="561">
                  <c:v>0.43827671913836036</c:v>
                </c:pt>
                <c:pt idx="562">
                  <c:v>0.43910521955261034</c:v>
                </c:pt>
                <c:pt idx="563">
                  <c:v>0.43993371996686087</c:v>
                </c:pt>
                <c:pt idx="564">
                  <c:v>0.44076222038111013</c:v>
                </c:pt>
                <c:pt idx="565">
                  <c:v>0.44159072079536033</c:v>
                </c:pt>
                <c:pt idx="566">
                  <c:v>0.44241922120961125</c:v>
                </c:pt>
                <c:pt idx="567">
                  <c:v>0.44324772162386084</c:v>
                </c:pt>
                <c:pt idx="568">
                  <c:v>0.44407622203811103</c:v>
                </c:pt>
                <c:pt idx="569">
                  <c:v>0.44490472245236135</c:v>
                </c:pt>
                <c:pt idx="570">
                  <c:v>0.44490472245236135</c:v>
                </c:pt>
                <c:pt idx="571">
                  <c:v>0.44573322286661088</c:v>
                </c:pt>
                <c:pt idx="572">
                  <c:v>0.44656172328086235</c:v>
                </c:pt>
                <c:pt idx="573">
                  <c:v>0.44739022369511183</c:v>
                </c:pt>
                <c:pt idx="574">
                  <c:v>0.44739022369511183</c:v>
                </c:pt>
                <c:pt idx="575">
                  <c:v>0.44821872410936231</c:v>
                </c:pt>
                <c:pt idx="576">
                  <c:v>0.44904722452361229</c:v>
                </c:pt>
                <c:pt idx="577">
                  <c:v>0.44987572493786337</c:v>
                </c:pt>
                <c:pt idx="578">
                  <c:v>0.4507042253521128</c:v>
                </c:pt>
                <c:pt idx="579">
                  <c:v>0.45153272576636289</c:v>
                </c:pt>
                <c:pt idx="580">
                  <c:v>0.45236122618061331</c:v>
                </c:pt>
                <c:pt idx="581">
                  <c:v>0.45318972659486384</c:v>
                </c:pt>
                <c:pt idx="582">
                  <c:v>0.45401822700911348</c:v>
                </c:pt>
                <c:pt idx="583">
                  <c:v>0.45484672742336385</c:v>
                </c:pt>
                <c:pt idx="584">
                  <c:v>0.45567522783761438</c:v>
                </c:pt>
                <c:pt idx="585">
                  <c:v>0.4565037282518643</c:v>
                </c:pt>
                <c:pt idx="586">
                  <c:v>0.45733222866611423</c:v>
                </c:pt>
                <c:pt idx="587">
                  <c:v>0.45816072908036481</c:v>
                </c:pt>
                <c:pt idx="588">
                  <c:v>0.4589892294946154</c:v>
                </c:pt>
                <c:pt idx="589">
                  <c:v>0.45981772990886588</c:v>
                </c:pt>
                <c:pt idx="590">
                  <c:v>0.46064623032311514</c:v>
                </c:pt>
                <c:pt idx="591">
                  <c:v>0.46147473073736589</c:v>
                </c:pt>
                <c:pt idx="592">
                  <c:v>0.46230323115161581</c:v>
                </c:pt>
                <c:pt idx="593">
                  <c:v>0.46313173156586585</c:v>
                </c:pt>
                <c:pt idx="594">
                  <c:v>0.46313173156586585</c:v>
                </c:pt>
                <c:pt idx="595">
                  <c:v>0.46396023198011632</c:v>
                </c:pt>
                <c:pt idx="596">
                  <c:v>0.46396023198011632</c:v>
                </c:pt>
                <c:pt idx="597">
                  <c:v>0.46478873239436685</c:v>
                </c:pt>
                <c:pt idx="598">
                  <c:v>0.46561723280861639</c:v>
                </c:pt>
                <c:pt idx="599">
                  <c:v>0.46644573322286736</c:v>
                </c:pt>
                <c:pt idx="600">
                  <c:v>0.46727423363711684</c:v>
                </c:pt>
                <c:pt idx="601">
                  <c:v>0.46810273405136704</c:v>
                </c:pt>
                <c:pt idx="602">
                  <c:v>0.46893123446561724</c:v>
                </c:pt>
                <c:pt idx="603">
                  <c:v>0.46975973487986794</c:v>
                </c:pt>
                <c:pt idx="604">
                  <c:v>0.47058823529411842</c:v>
                </c:pt>
                <c:pt idx="605">
                  <c:v>0.4714167357083684</c:v>
                </c:pt>
                <c:pt idx="606">
                  <c:v>0.47224523612261804</c:v>
                </c:pt>
                <c:pt idx="607">
                  <c:v>0.47307373653686835</c:v>
                </c:pt>
                <c:pt idx="608">
                  <c:v>0.47390223695111849</c:v>
                </c:pt>
                <c:pt idx="609">
                  <c:v>0.4747307373653688</c:v>
                </c:pt>
                <c:pt idx="610">
                  <c:v>0.47555923777961945</c:v>
                </c:pt>
                <c:pt idx="611">
                  <c:v>0.47638773819386993</c:v>
                </c:pt>
                <c:pt idx="612">
                  <c:v>0.47721623860811929</c:v>
                </c:pt>
                <c:pt idx="613">
                  <c:v>0.47804473902236982</c:v>
                </c:pt>
                <c:pt idx="614">
                  <c:v>0.4788732394366198</c:v>
                </c:pt>
                <c:pt idx="615">
                  <c:v>0.47970173985087045</c:v>
                </c:pt>
                <c:pt idx="616">
                  <c:v>0.48053024026512015</c:v>
                </c:pt>
                <c:pt idx="617">
                  <c:v>0.4813587406793709</c:v>
                </c:pt>
                <c:pt idx="618">
                  <c:v>0.4813587406793709</c:v>
                </c:pt>
                <c:pt idx="619">
                  <c:v>0.48218724109362082</c:v>
                </c:pt>
                <c:pt idx="620">
                  <c:v>0.48301574150787141</c:v>
                </c:pt>
                <c:pt idx="621">
                  <c:v>0.48384424192212144</c:v>
                </c:pt>
                <c:pt idx="622">
                  <c:v>0.48467274233637131</c:v>
                </c:pt>
                <c:pt idx="623">
                  <c:v>0.4855012427506214</c:v>
                </c:pt>
                <c:pt idx="624">
                  <c:v>0.4863297431648731</c:v>
                </c:pt>
                <c:pt idx="625">
                  <c:v>0.4871582435791218</c:v>
                </c:pt>
                <c:pt idx="626">
                  <c:v>0.48798674399337294</c:v>
                </c:pt>
                <c:pt idx="627">
                  <c:v>0.48881524440762231</c:v>
                </c:pt>
                <c:pt idx="628">
                  <c:v>0.4896437448218724</c:v>
                </c:pt>
                <c:pt idx="629">
                  <c:v>0.49047224523612282</c:v>
                </c:pt>
                <c:pt idx="630">
                  <c:v>0.49130074565037346</c:v>
                </c:pt>
                <c:pt idx="631">
                  <c:v>0.49212924606462338</c:v>
                </c:pt>
                <c:pt idx="632">
                  <c:v>0.49212924606462338</c:v>
                </c:pt>
                <c:pt idx="633">
                  <c:v>0.4929577464788733</c:v>
                </c:pt>
                <c:pt idx="634">
                  <c:v>0.49378624689312345</c:v>
                </c:pt>
                <c:pt idx="635">
                  <c:v>0.49461474730737448</c:v>
                </c:pt>
                <c:pt idx="636">
                  <c:v>0.49544324772162385</c:v>
                </c:pt>
                <c:pt idx="637">
                  <c:v>0.49627174813587432</c:v>
                </c:pt>
                <c:pt idx="638">
                  <c:v>0.49710024855012425</c:v>
                </c:pt>
                <c:pt idx="639">
                  <c:v>0.4979287489643755</c:v>
                </c:pt>
                <c:pt idx="640">
                  <c:v>0.49875724937862481</c:v>
                </c:pt>
                <c:pt idx="641">
                  <c:v>0.49958574979287601</c:v>
                </c:pt>
                <c:pt idx="642">
                  <c:v>0.50041425020712516</c:v>
                </c:pt>
                <c:pt idx="643">
                  <c:v>0.50124275062137535</c:v>
                </c:pt>
                <c:pt idx="644">
                  <c:v>0.50207125103562555</c:v>
                </c:pt>
                <c:pt idx="645">
                  <c:v>0.50289975144987753</c:v>
                </c:pt>
                <c:pt idx="646">
                  <c:v>0.50372825186412595</c:v>
                </c:pt>
                <c:pt idx="647">
                  <c:v>0.50455675227837615</c:v>
                </c:pt>
                <c:pt idx="648">
                  <c:v>0.50538525269262635</c:v>
                </c:pt>
                <c:pt idx="649">
                  <c:v>0.50621375310687655</c:v>
                </c:pt>
                <c:pt idx="650">
                  <c:v>0.50704225352112675</c:v>
                </c:pt>
                <c:pt idx="651">
                  <c:v>0.50787075393537695</c:v>
                </c:pt>
                <c:pt idx="652">
                  <c:v>0.50869925434962848</c:v>
                </c:pt>
                <c:pt idx="653">
                  <c:v>0.50952775476387735</c:v>
                </c:pt>
                <c:pt idx="654">
                  <c:v>0.51035625517812755</c:v>
                </c:pt>
                <c:pt idx="655">
                  <c:v>0.51118475559237753</c:v>
                </c:pt>
                <c:pt idx="656">
                  <c:v>0.5120132560066275</c:v>
                </c:pt>
                <c:pt idx="657">
                  <c:v>0.5128417564208807</c:v>
                </c:pt>
                <c:pt idx="658">
                  <c:v>0.51367025683512968</c:v>
                </c:pt>
                <c:pt idx="659">
                  <c:v>0.51449875724937966</c:v>
                </c:pt>
                <c:pt idx="660">
                  <c:v>0.51532725766362963</c:v>
                </c:pt>
                <c:pt idx="661">
                  <c:v>0.51532725766362963</c:v>
                </c:pt>
                <c:pt idx="662">
                  <c:v>0.51615575807787961</c:v>
                </c:pt>
                <c:pt idx="663">
                  <c:v>0.5169842584921297</c:v>
                </c:pt>
                <c:pt idx="664">
                  <c:v>0.5169842584921297</c:v>
                </c:pt>
                <c:pt idx="665">
                  <c:v>0.51781275890637946</c:v>
                </c:pt>
                <c:pt idx="666">
                  <c:v>0.51864125932063065</c:v>
                </c:pt>
                <c:pt idx="667">
                  <c:v>0.51946975973487952</c:v>
                </c:pt>
                <c:pt idx="668">
                  <c:v>0.52029826014913005</c:v>
                </c:pt>
                <c:pt idx="669">
                  <c:v>0.52112676056338025</c:v>
                </c:pt>
                <c:pt idx="670">
                  <c:v>0.52195526097762956</c:v>
                </c:pt>
                <c:pt idx="671">
                  <c:v>0.52278376139188054</c:v>
                </c:pt>
                <c:pt idx="672">
                  <c:v>0.52361226180612941</c:v>
                </c:pt>
                <c:pt idx="673">
                  <c:v>0.52444076222038161</c:v>
                </c:pt>
                <c:pt idx="674">
                  <c:v>0.5252692626346317</c:v>
                </c:pt>
                <c:pt idx="675">
                  <c:v>0.52609776304888278</c:v>
                </c:pt>
                <c:pt idx="676">
                  <c:v>0.52692626346313265</c:v>
                </c:pt>
                <c:pt idx="677">
                  <c:v>0.52775476387738196</c:v>
                </c:pt>
                <c:pt idx="678">
                  <c:v>0.52858326429163061</c:v>
                </c:pt>
                <c:pt idx="679">
                  <c:v>0.52941176470588236</c:v>
                </c:pt>
                <c:pt idx="680">
                  <c:v>0.53024026512013267</c:v>
                </c:pt>
                <c:pt idx="681">
                  <c:v>0.53106876553438276</c:v>
                </c:pt>
                <c:pt idx="682">
                  <c:v>0.53189726594863296</c:v>
                </c:pt>
                <c:pt idx="683">
                  <c:v>0.5327257663628846</c:v>
                </c:pt>
                <c:pt idx="684">
                  <c:v>0.53355426677713336</c:v>
                </c:pt>
                <c:pt idx="685">
                  <c:v>0.53438276719138356</c:v>
                </c:pt>
                <c:pt idx="686">
                  <c:v>0.53521126760563376</c:v>
                </c:pt>
                <c:pt idx="687">
                  <c:v>0.53603976801988462</c:v>
                </c:pt>
                <c:pt idx="688">
                  <c:v>0.5368682684341346</c:v>
                </c:pt>
                <c:pt idx="689">
                  <c:v>0.53769676884838469</c:v>
                </c:pt>
                <c:pt idx="690">
                  <c:v>0.53852526926263367</c:v>
                </c:pt>
                <c:pt idx="691">
                  <c:v>0.53935376967688486</c:v>
                </c:pt>
                <c:pt idx="692">
                  <c:v>0.54018227009113506</c:v>
                </c:pt>
                <c:pt idx="693">
                  <c:v>0.5410107705053856</c:v>
                </c:pt>
                <c:pt idx="694">
                  <c:v>0.54183927091963568</c:v>
                </c:pt>
                <c:pt idx="695">
                  <c:v>0.54266777133388666</c:v>
                </c:pt>
                <c:pt idx="696">
                  <c:v>0.54349627174813586</c:v>
                </c:pt>
                <c:pt idx="697">
                  <c:v>0.54432477216238662</c:v>
                </c:pt>
                <c:pt idx="698">
                  <c:v>0.5451532725766367</c:v>
                </c:pt>
                <c:pt idx="699">
                  <c:v>0.54598177299088768</c:v>
                </c:pt>
                <c:pt idx="700">
                  <c:v>0.54681027340513766</c:v>
                </c:pt>
                <c:pt idx="701">
                  <c:v>0.54681027340513766</c:v>
                </c:pt>
                <c:pt idx="702">
                  <c:v>0.54763877381938764</c:v>
                </c:pt>
                <c:pt idx="703">
                  <c:v>0.54846727423363717</c:v>
                </c:pt>
                <c:pt idx="704">
                  <c:v>0.54929577464788881</c:v>
                </c:pt>
                <c:pt idx="705">
                  <c:v>0.55012427506213768</c:v>
                </c:pt>
                <c:pt idx="706">
                  <c:v>0.55095277547638777</c:v>
                </c:pt>
                <c:pt idx="707">
                  <c:v>0.55178127589063797</c:v>
                </c:pt>
                <c:pt idx="708">
                  <c:v>0.55260977630489083</c:v>
                </c:pt>
                <c:pt idx="709">
                  <c:v>0.5534382767191387</c:v>
                </c:pt>
                <c:pt idx="710">
                  <c:v>0.55426677713338868</c:v>
                </c:pt>
                <c:pt idx="711">
                  <c:v>0.55509527754763965</c:v>
                </c:pt>
                <c:pt idx="712">
                  <c:v>0.55592377796188963</c:v>
                </c:pt>
                <c:pt idx="713">
                  <c:v>0.55675227837613961</c:v>
                </c:pt>
                <c:pt idx="714">
                  <c:v>0.55758077879038936</c:v>
                </c:pt>
                <c:pt idx="715">
                  <c:v>0.55840927920463967</c:v>
                </c:pt>
                <c:pt idx="716">
                  <c:v>0.55923777961889065</c:v>
                </c:pt>
                <c:pt idx="717">
                  <c:v>0.56006628003313996</c:v>
                </c:pt>
                <c:pt idx="718">
                  <c:v>0.56089478044739061</c:v>
                </c:pt>
                <c:pt idx="719">
                  <c:v>0.56172328086164047</c:v>
                </c:pt>
                <c:pt idx="720">
                  <c:v>0.56255178127589067</c:v>
                </c:pt>
                <c:pt idx="721">
                  <c:v>0.56338028169014087</c:v>
                </c:pt>
                <c:pt idx="722">
                  <c:v>0.56420878210439163</c:v>
                </c:pt>
                <c:pt idx="723">
                  <c:v>0.5650372825186416</c:v>
                </c:pt>
                <c:pt idx="724">
                  <c:v>0.56586578293289169</c:v>
                </c:pt>
                <c:pt idx="725">
                  <c:v>0.56669428334714278</c:v>
                </c:pt>
                <c:pt idx="726">
                  <c:v>0.56752278376139076</c:v>
                </c:pt>
                <c:pt idx="727">
                  <c:v>0.56835128417564207</c:v>
                </c:pt>
                <c:pt idx="728">
                  <c:v>0.56917978458989371</c:v>
                </c:pt>
                <c:pt idx="729">
                  <c:v>0.57000828500414269</c:v>
                </c:pt>
                <c:pt idx="730">
                  <c:v>0.57083678541839267</c:v>
                </c:pt>
                <c:pt idx="731">
                  <c:v>0.57166528583264176</c:v>
                </c:pt>
                <c:pt idx="732">
                  <c:v>0.57249378624689362</c:v>
                </c:pt>
                <c:pt idx="733">
                  <c:v>0.5733222866611436</c:v>
                </c:pt>
                <c:pt idx="734">
                  <c:v>0.57415078707539369</c:v>
                </c:pt>
                <c:pt idx="735">
                  <c:v>0.57415078707539369</c:v>
                </c:pt>
                <c:pt idx="736">
                  <c:v>0.57497928748964477</c:v>
                </c:pt>
                <c:pt idx="737">
                  <c:v>0.57580778790389464</c:v>
                </c:pt>
                <c:pt idx="738">
                  <c:v>0.57580778790389464</c:v>
                </c:pt>
                <c:pt idx="739">
                  <c:v>0.57663628831814462</c:v>
                </c:pt>
                <c:pt idx="740">
                  <c:v>0.57746478873239293</c:v>
                </c:pt>
                <c:pt idx="741">
                  <c:v>0.57829328914664457</c:v>
                </c:pt>
                <c:pt idx="742">
                  <c:v>0.57912178956089577</c:v>
                </c:pt>
                <c:pt idx="743">
                  <c:v>0.57995028997514497</c:v>
                </c:pt>
                <c:pt idx="744">
                  <c:v>0.58077879038939562</c:v>
                </c:pt>
                <c:pt idx="745">
                  <c:v>0.58160729080364537</c:v>
                </c:pt>
                <c:pt idx="746">
                  <c:v>0.58243579121789557</c:v>
                </c:pt>
                <c:pt idx="747">
                  <c:v>0.58326429163214477</c:v>
                </c:pt>
                <c:pt idx="748">
                  <c:v>0.58409279204639597</c:v>
                </c:pt>
                <c:pt idx="749">
                  <c:v>0.58492129246064661</c:v>
                </c:pt>
                <c:pt idx="750">
                  <c:v>0.58492129246064661</c:v>
                </c:pt>
                <c:pt idx="751">
                  <c:v>0.58574979287489781</c:v>
                </c:pt>
                <c:pt idx="752">
                  <c:v>0.58657829328914668</c:v>
                </c:pt>
                <c:pt idx="753">
                  <c:v>0.58740679370339588</c:v>
                </c:pt>
                <c:pt idx="754">
                  <c:v>0.58823529411764597</c:v>
                </c:pt>
                <c:pt idx="755">
                  <c:v>0.58906379453189728</c:v>
                </c:pt>
                <c:pt idx="756">
                  <c:v>0.58989229494614748</c:v>
                </c:pt>
                <c:pt idx="757">
                  <c:v>0.59072079536039768</c:v>
                </c:pt>
                <c:pt idx="758">
                  <c:v>0.59154929577464677</c:v>
                </c:pt>
                <c:pt idx="759">
                  <c:v>0.59237779618889863</c:v>
                </c:pt>
                <c:pt idx="760">
                  <c:v>0.59320629660314861</c:v>
                </c:pt>
                <c:pt idx="761">
                  <c:v>0.59403479701739847</c:v>
                </c:pt>
                <c:pt idx="762">
                  <c:v>0.59403479701739847</c:v>
                </c:pt>
                <c:pt idx="763">
                  <c:v>0.59486329743164856</c:v>
                </c:pt>
                <c:pt idx="764">
                  <c:v>0.59569179784589965</c:v>
                </c:pt>
                <c:pt idx="765">
                  <c:v>0.59652029826014918</c:v>
                </c:pt>
                <c:pt idx="766">
                  <c:v>0.59734879867439961</c:v>
                </c:pt>
                <c:pt idx="767">
                  <c:v>0.59817729908864958</c:v>
                </c:pt>
                <c:pt idx="768">
                  <c:v>0.59900579950289978</c:v>
                </c:pt>
                <c:pt idx="769">
                  <c:v>0.59900579950289978</c:v>
                </c:pt>
                <c:pt idx="770">
                  <c:v>0.59900579950289978</c:v>
                </c:pt>
                <c:pt idx="771">
                  <c:v>0.59983429991714887</c:v>
                </c:pt>
                <c:pt idx="772">
                  <c:v>0.60066280033140063</c:v>
                </c:pt>
                <c:pt idx="773">
                  <c:v>0.60149130074565038</c:v>
                </c:pt>
                <c:pt idx="774">
                  <c:v>0.60231980115990069</c:v>
                </c:pt>
                <c:pt idx="775">
                  <c:v>0.60314830157415189</c:v>
                </c:pt>
                <c:pt idx="776">
                  <c:v>0.60397680198840165</c:v>
                </c:pt>
                <c:pt idx="777">
                  <c:v>0.60480530240265162</c:v>
                </c:pt>
                <c:pt idx="778">
                  <c:v>0.6056338028169016</c:v>
                </c:pt>
                <c:pt idx="779">
                  <c:v>0.60646230323115158</c:v>
                </c:pt>
                <c:pt idx="780">
                  <c:v>0.60729080364540378</c:v>
                </c:pt>
                <c:pt idx="781">
                  <c:v>0.60729080364540378</c:v>
                </c:pt>
                <c:pt idx="782">
                  <c:v>0.60811930405965198</c:v>
                </c:pt>
                <c:pt idx="783">
                  <c:v>0.60894780447390384</c:v>
                </c:pt>
                <c:pt idx="784">
                  <c:v>0.6097763048881526</c:v>
                </c:pt>
                <c:pt idx="785">
                  <c:v>0.6106048053024038</c:v>
                </c:pt>
                <c:pt idx="786">
                  <c:v>0.6106048053024038</c:v>
                </c:pt>
                <c:pt idx="787">
                  <c:v>0.61143330571665089</c:v>
                </c:pt>
                <c:pt idx="788">
                  <c:v>0.61226180613090364</c:v>
                </c:pt>
                <c:pt idx="789">
                  <c:v>0.61309030654515484</c:v>
                </c:pt>
                <c:pt idx="790">
                  <c:v>0.61391880695940482</c:v>
                </c:pt>
                <c:pt idx="791">
                  <c:v>0.61391880695940482</c:v>
                </c:pt>
                <c:pt idx="792">
                  <c:v>0.61474730737365479</c:v>
                </c:pt>
                <c:pt idx="793">
                  <c:v>0.61557580778790388</c:v>
                </c:pt>
                <c:pt idx="794">
                  <c:v>0.61640430820215408</c:v>
                </c:pt>
                <c:pt idx="795">
                  <c:v>0.61723280861640462</c:v>
                </c:pt>
                <c:pt idx="796">
                  <c:v>0.61806130903065448</c:v>
                </c:pt>
                <c:pt idx="797">
                  <c:v>0.61888980944490579</c:v>
                </c:pt>
                <c:pt idx="798">
                  <c:v>0.61971830985915488</c:v>
                </c:pt>
                <c:pt idx="799">
                  <c:v>0.62054681027340686</c:v>
                </c:pt>
                <c:pt idx="800">
                  <c:v>0.62137531068765561</c:v>
                </c:pt>
                <c:pt idx="801">
                  <c:v>0.6222038111019057</c:v>
                </c:pt>
                <c:pt idx="802">
                  <c:v>0.62303231151615579</c:v>
                </c:pt>
                <c:pt idx="803">
                  <c:v>0.62386081193040699</c:v>
                </c:pt>
                <c:pt idx="804">
                  <c:v>0.62468931234465785</c:v>
                </c:pt>
                <c:pt idx="805">
                  <c:v>0.62551781275890661</c:v>
                </c:pt>
                <c:pt idx="806">
                  <c:v>0.62634631317315792</c:v>
                </c:pt>
                <c:pt idx="807">
                  <c:v>0.6271748135874089</c:v>
                </c:pt>
                <c:pt idx="808">
                  <c:v>0.62800331400165699</c:v>
                </c:pt>
                <c:pt idx="809">
                  <c:v>0.62800331400165699</c:v>
                </c:pt>
                <c:pt idx="810">
                  <c:v>0.62883181441590874</c:v>
                </c:pt>
                <c:pt idx="811">
                  <c:v>0.62966031483015761</c:v>
                </c:pt>
                <c:pt idx="812">
                  <c:v>0.63048881524440892</c:v>
                </c:pt>
                <c:pt idx="813">
                  <c:v>0.63131731565865778</c:v>
                </c:pt>
                <c:pt idx="814">
                  <c:v>0.63131731565865778</c:v>
                </c:pt>
                <c:pt idx="815">
                  <c:v>0.63214581607290976</c:v>
                </c:pt>
                <c:pt idx="816">
                  <c:v>0.63214581607290976</c:v>
                </c:pt>
                <c:pt idx="817">
                  <c:v>0.63297431648715985</c:v>
                </c:pt>
                <c:pt idx="818">
                  <c:v>0.63380281690140983</c:v>
                </c:pt>
                <c:pt idx="819">
                  <c:v>0.63463131731565992</c:v>
                </c:pt>
                <c:pt idx="820">
                  <c:v>0.63463131731565992</c:v>
                </c:pt>
                <c:pt idx="821">
                  <c:v>0.63545981772991</c:v>
                </c:pt>
                <c:pt idx="822">
                  <c:v>0.63628831814415965</c:v>
                </c:pt>
                <c:pt idx="823">
                  <c:v>0.63711681855841085</c:v>
                </c:pt>
                <c:pt idx="824">
                  <c:v>0.6379453189726596</c:v>
                </c:pt>
                <c:pt idx="825">
                  <c:v>0.63877381938691091</c:v>
                </c:pt>
                <c:pt idx="826">
                  <c:v>0.63960231980115989</c:v>
                </c:pt>
                <c:pt idx="827">
                  <c:v>0.64043082021541065</c:v>
                </c:pt>
                <c:pt idx="828">
                  <c:v>0.64043082021541065</c:v>
                </c:pt>
                <c:pt idx="829">
                  <c:v>0.64125932062966062</c:v>
                </c:pt>
                <c:pt idx="830">
                  <c:v>0.6420878210439106</c:v>
                </c:pt>
                <c:pt idx="831">
                  <c:v>0.6420878210439106</c:v>
                </c:pt>
                <c:pt idx="832">
                  <c:v>0.64291632145816069</c:v>
                </c:pt>
                <c:pt idx="833">
                  <c:v>0.64374482187241189</c:v>
                </c:pt>
                <c:pt idx="834">
                  <c:v>0.64457332228666109</c:v>
                </c:pt>
                <c:pt idx="835">
                  <c:v>0.64540182270091162</c:v>
                </c:pt>
                <c:pt idx="836">
                  <c:v>0.64540182270091162</c:v>
                </c:pt>
                <c:pt idx="837">
                  <c:v>0.6462303231151616</c:v>
                </c:pt>
                <c:pt idx="838">
                  <c:v>0.64705882352941402</c:v>
                </c:pt>
                <c:pt idx="839">
                  <c:v>0.647887323943662</c:v>
                </c:pt>
                <c:pt idx="840">
                  <c:v>0.64871582435791264</c:v>
                </c:pt>
                <c:pt idx="841">
                  <c:v>0.6495443247721624</c:v>
                </c:pt>
                <c:pt idx="842">
                  <c:v>0.6495443247721624</c:v>
                </c:pt>
                <c:pt idx="843">
                  <c:v>0.6503728251864126</c:v>
                </c:pt>
                <c:pt idx="844">
                  <c:v>0.65120132560066279</c:v>
                </c:pt>
                <c:pt idx="845">
                  <c:v>0.65202982601491499</c:v>
                </c:pt>
                <c:pt idx="846">
                  <c:v>0.65285832642916486</c:v>
                </c:pt>
                <c:pt idx="847">
                  <c:v>0.65285832642916486</c:v>
                </c:pt>
                <c:pt idx="848">
                  <c:v>0.65368682684341484</c:v>
                </c:pt>
                <c:pt idx="849">
                  <c:v>0.65451532725766359</c:v>
                </c:pt>
                <c:pt idx="850">
                  <c:v>0.6553438276719149</c:v>
                </c:pt>
                <c:pt idx="851">
                  <c:v>0.65617232808616399</c:v>
                </c:pt>
                <c:pt idx="852">
                  <c:v>0.65700082850041608</c:v>
                </c:pt>
                <c:pt idx="853">
                  <c:v>0.65782932891466461</c:v>
                </c:pt>
                <c:pt idx="854">
                  <c:v>0.65865782932891592</c:v>
                </c:pt>
                <c:pt idx="855">
                  <c:v>0.65948632974316457</c:v>
                </c:pt>
                <c:pt idx="856">
                  <c:v>0.6603148301574161</c:v>
                </c:pt>
                <c:pt idx="857">
                  <c:v>0.66114333057166563</c:v>
                </c:pt>
                <c:pt idx="858">
                  <c:v>0.66114333057166563</c:v>
                </c:pt>
                <c:pt idx="859">
                  <c:v>0.66197183098591683</c:v>
                </c:pt>
                <c:pt idx="860">
                  <c:v>0.66280033140016692</c:v>
                </c:pt>
                <c:pt idx="861">
                  <c:v>0.66362883181441812</c:v>
                </c:pt>
                <c:pt idx="862">
                  <c:v>0.66445733222866665</c:v>
                </c:pt>
                <c:pt idx="863">
                  <c:v>0.66528583264291785</c:v>
                </c:pt>
                <c:pt idx="864">
                  <c:v>0.66611433305716661</c:v>
                </c:pt>
                <c:pt idx="865">
                  <c:v>0.66694283347141892</c:v>
                </c:pt>
                <c:pt idx="866">
                  <c:v>0.66777133388566801</c:v>
                </c:pt>
                <c:pt idx="867">
                  <c:v>0.66859983429991898</c:v>
                </c:pt>
                <c:pt idx="868">
                  <c:v>0.66942833471416763</c:v>
                </c:pt>
                <c:pt idx="869">
                  <c:v>0.67025683512841883</c:v>
                </c:pt>
                <c:pt idx="870">
                  <c:v>0.6710853355426678</c:v>
                </c:pt>
                <c:pt idx="871">
                  <c:v>0.671913835956918</c:v>
                </c:pt>
                <c:pt idx="872">
                  <c:v>0.67274233637116998</c:v>
                </c:pt>
                <c:pt idx="873">
                  <c:v>0.67357083678541985</c:v>
                </c:pt>
                <c:pt idx="874">
                  <c:v>0.67439933719966982</c:v>
                </c:pt>
                <c:pt idx="875">
                  <c:v>0.67522783761392102</c:v>
                </c:pt>
                <c:pt idx="876">
                  <c:v>0.67605633802817022</c:v>
                </c:pt>
                <c:pt idx="877">
                  <c:v>0.67688483844242098</c:v>
                </c:pt>
                <c:pt idx="878">
                  <c:v>0.6777133388566694</c:v>
                </c:pt>
                <c:pt idx="879">
                  <c:v>0.67854183927092082</c:v>
                </c:pt>
                <c:pt idx="880">
                  <c:v>0.6793703396851718</c:v>
                </c:pt>
                <c:pt idx="881">
                  <c:v>0.680198840099421</c:v>
                </c:pt>
                <c:pt idx="882">
                  <c:v>0.68102734051367064</c:v>
                </c:pt>
                <c:pt idx="883">
                  <c:v>0.68185584092792051</c:v>
                </c:pt>
                <c:pt idx="884">
                  <c:v>0.68268434134217071</c:v>
                </c:pt>
                <c:pt idx="885">
                  <c:v>0.68351284175641913</c:v>
                </c:pt>
                <c:pt idx="886">
                  <c:v>0.68434134217067211</c:v>
                </c:pt>
                <c:pt idx="887">
                  <c:v>0.68516984258492164</c:v>
                </c:pt>
                <c:pt idx="888">
                  <c:v>0.68599834299917295</c:v>
                </c:pt>
                <c:pt idx="889">
                  <c:v>0.68682684341342293</c:v>
                </c:pt>
                <c:pt idx="890">
                  <c:v>0.68765534382767191</c:v>
                </c:pt>
                <c:pt idx="891">
                  <c:v>0.68848384424192111</c:v>
                </c:pt>
                <c:pt idx="892">
                  <c:v>0.6893123446561723</c:v>
                </c:pt>
                <c:pt idx="893">
                  <c:v>0.6893123446561723</c:v>
                </c:pt>
                <c:pt idx="894">
                  <c:v>0.69014084507042261</c:v>
                </c:pt>
                <c:pt idx="895">
                  <c:v>0.69014084507042261</c:v>
                </c:pt>
                <c:pt idx="896">
                  <c:v>0.6909693454846727</c:v>
                </c:pt>
                <c:pt idx="897">
                  <c:v>0.6917978458989229</c:v>
                </c:pt>
                <c:pt idx="898">
                  <c:v>0.6926263463131751</c:v>
                </c:pt>
                <c:pt idx="899">
                  <c:v>0.69345484672742341</c:v>
                </c:pt>
                <c:pt idx="900">
                  <c:v>0.6942833471416735</c:v>
                </c:pt>
                <c:pt idx="901">
                  <c:v>0.69511184755592381</c:v>
                </c:pt>
                <c:pt idx="902">
                  <c:v>0.69594034797017512</c:v>
                </c:pt>
                <c:pt idx="903">
                  <c:v>0.69676884838442465</c:v>
                </c:pt>
                <c:pt idx="904">
                  <c:v>0.69759734879867441</c:v>
                </c:pt>
                <c:pt idx="905">
                  <c:v>0.6984258492129245</c:v>
                </c:pt>
                <c:pt idx="906">
                  <c:v>0.69925434962717481</c:v>
                </c:pt>
                <c:pt idx="907">
                  <c:v>0.70008285004142501</c:v>
                </c:pt>
                <c:pt idx="908">
                  <c:v>0.70091135045567565</c:v>
                </c:pt>
                <c:pt idx="909">
                  <c:v>0.70173985086992563</c:v>
                </c:pt>
                <c:pt idx="910">
                  <c:v>0.70256835128417561</c:v>
                </c:pt>
                <c:pt idx="911">
                  <c:v>0.70339685169842703</c:v>
                </c:pt>
                <c:pt idx="912">
                  <c:v>0.70339685169842703</c:v>
                </c:pt>
                <c:pt idx="913">
                  <c:v>0.70422535211267712</c:v>
                </c:pt>
                <c:pt idx="914">
                  <c:v>0.70505385252692665</c:v>
                </c:pt>
                <c:pt idx="915">
                  <c:v>0.70505385252692665</c:v>
                </c:pt>
                <c:pt idx="916">
                  <c:v>0.70588235294117663</c:v>
                </c:pt>
                <c:pt idx="917">
                  <c:v>0.70671085335542794</c:v>
                </c:pt>
                <c:pt idx="918">
                  <c:v>0.70753935376967692</c:v>
                </c:pt>
                <c:pt idx="919">
                  <c:v>0.70836785418392711</c:v>
                </c:pt>
                <c:pt idx="920">
                  <c:v>0.7091963545981792</c:v>
                </c:pt>
                <c:pt idx="921">
                  <c:v>0.7091963545981792</c:v>
                </c:pt>
                <c:pt idx="922">
                  <c:v>0.7091963545981792</c:v>
                </c:pt>
                <c:pt idx="923">
                  <c:v>0.71002485501242762</c:v>
                </c:pt>
                <c:pt idx="924">
                  <c:v>0.71085335542667771</c:v>
                </c:pt>
                <c:pt idx="925">
                  <c:v>0.71168185584092791</c:v>
                </c:pt>
                <c:pt idx="926">
                  <c:v>0.71251035625517922</c:v>
                </c:pt>
                <c:pt idx="927">
                  <c:v>0.7133388566694302</c:v>
                </c:pt>
                <c:pt idx="928">
                  <c:v>0.7133388566694302</c:v>
                </c:pt>
                <c:pt idx="929">
                  <c:v>0.71416735708367862</c:v>
                </c:pt>
                <c:pt idx="930">
                  <c:v>0.71499585749792993</c:v>
                </c:pt>
                <c:pt idx="931">
                  <c:v>0.71582435791218002</c:v>
                </c:pt>
                <c:pt idx="932">
                  <c:v>0.71665285832643011</c:v>
                </c:pt>
                <c:pt idx="933">
                  <c:v>0.71748135874067942</c:v>
                </c:pt>
                <c:pt idx="934">
                  <c:v>0.71748135874067942</c:v>
                </c:pt>
                <c:pt idx="935">
                  <c:v>0.71830985915492962</c:v>
                </c:pt>
                <c:pt idx="936">
                  <c:v>0.71913835956918104</c:v>
                </c:pt>
                <c:pt idx="937">
                  <c:v>0.71996685998343002</c:v>
                </c:pt>
                <c:pt idx="938">
                  <c:v>0.72079536039768122</c:v>
                </c:pt>
                <c:pt idx="939">
                  <c:v>0.72162386081193042</c:v>
                </c:pt>
                <c:pt idx="940">
                  <c:v>0.72245236122618051</c:v>
                </c:pt>
                <c:pt idx="941">
                  <c:v>0.72328086164043082</c:v>
                </c:pt>
                <c:pt idx="942">
                  <c:v>0.72410936205468213</c:v>
                </c:pt>
                <c:pt idx="943">
                  <c:v>0.72493786246893221</c:v>
                </c:pt>
                <c:pt idx="944">
                  <c:v>0.72493786246893221</c:v>
                </c:pt>
                <c:pt idx="945">
                  <c:v>0.72576636288318164</c:v>
                </c:pt>
                <c:pt idx="946">
                  <c:v>0.72576636288318164</c:v>
                </c:pt>
                <c:pt idx="947">
                  <c:v>0.72659486329743161</c:v>
                </c:pt>
                <c:pt idx="948">
                  <c:v>0.72742336371168159</c:v>
                </c:pt>
                <c:pt idx="949">
                  <c:v>0.72825186412593201</c:v>
                </c:pt>
                <c:pt idx="950">
                  <c:v>0.72908036454018332</c:v>
                </c:pt>
                <c:pt idx="951">
                  <c:v>0.72990886495443263</c:v>
                </c:pt>
                <c:pt idx="952">
                  <c:v>0.73073736536868272</c:v>
                </c:pt>
                <c:pt idx="953">
                  <c:v>0.73156586578293137</c:v>
                </c:pt>
                <c:pt idx="954">
                  <c:v>0.73239436619718423</c:v>
                </c:pt>
                <c:pt idx="955">
                  <c:v>0.73322286661143365</c:v>
                </c:pt>
                <c:pt idx="956">
                  <c:v>0.73405136702568363</c:v>
                </c:pt>
                <c:pt idx="957">
                  <c:v>0.73487986743993494</c:v>
                </c:pt>
                <c:pt idx="958">
                  <c:v>0.73570836785418514</c:v>
                </c:pt>
                <c:pt idx="959">
                  <c:v>0.73653686826843412</c:v>
                </c:pt>
                <c:pt idx="960">
                  <c:v>0.73736536868268432</c:v>
                </c:pt>
                <c:pt idx="961">
                  <c:v>0.73819386909693452</c:v>
                </c:pt>
                <c:pt idx="962">
                  <c:v>0.73902236951118472</c:v>
                </c:pt>
                <c:pt idx="963">
                  <c:v>0.73902236951118472</c:v>
                </c:pt>
                <c:pt idx="964">
                  <c:v>0.73985086992543492</c:v>
                </c:pt>
                <c:pt idx="965">
                  <c:v>0.74067937033968734</c:v>
                </c:pt>
                <c:pt idx="966">
                  <c:v>0.74150787075393543</c:v>
                </c:pt>
                <c:pt idx="967">
                  <c:v>0.74233637116818563</c:v>
                </c:pt>
                <c:pt idx="968">
                  <c:v>0.74316487158243583</c:v>
                </c:pt>
                <c:pt idx="969">
                  <c:v>0.74399337199668603</c:v>
                </c:pt>
                <c:pt idx="970">
                  <c:v>0.74482187241093833</c:v>
                </c:pt>
                <c:pt idx="971">
                  <c:v>0.7456503728251882</c:v>
                </c:pt>
                <c:pt idx="972">
                  <c:v>0.74647887323943796</c:v>
                </c:pt>
                <c:pt idx="973">
                  <c:v>0.74647887323943796</c:v>
                </c:pt>
                <c:pt idx="974">
                  <c:v>0.74730737365368805</c:v>
                </c:pt>
                <c:pt idx="975">
                  <c:v>0.74813587406793702</c:v>
                </c:pt>
                <c:pt idx="976">
                  <c:v>0.74896437448218833</c:v>
                </c:pt>
                <c:pt idx="977">
                  <c:v>0.74979287489643764</c:v>
                </c:pt>
                <c:pt idx="978">
                  <c:v>0.75062137531068895</c:v>
                </c:pt>
                <c:pt idx="979">
                  <c:v>0.75144987572493782</c:v>
                </c:pt>
                <c:pt idx="980">
                  <c:v>0.75227837613919024</c:v>
                </c:pt>
                <c:pt idx="981">
                  <c:v>0.75310687655344033</c:v>
                </c:pt>
                <c:pt idx="982">
                  <c:v>0.75393537696768864</c:v>
                </c:pt>
                <c:pt idx="983">
                  <c:v>0.75476387738193873</c:v>
                </c:pt>
                <c:pt idx="984">
                  <c:v>0.75559237779618893</c:v>
                </c:pt>
                <c:pt idx="985">
                  <c:v>0.75642087821044024</c:v>
                </c:pt>
                <c:pt idx="986">
                  <c:v>0.75724937862469133</c:v>
                </c:pt>
                <c:pt idx="987">
                  <c:v>0.75807787903893964</c:v>
                </c:pt>
                <c:pt idx="988">
                  <c:v>0.75890637945319106</c:v>
                </c:pt>
                <c:pt idx="989">
                  <c:v>0.75890637945319106</c:v>
                </c:pt>
                <c:pt idx="990">
                  <c:v>0.75973487986743993</c:v>
                </c:pt>
                <c:pt idx="991">
                  <c:v>0.76056338028168957</c:v>
                </c:pt>
                <c:pt idx="992">
                  <c:v>0.76056338028168957</c:v>
                </c:pt>
                <c:pt idx="993">
                  <c:v>0.76139188069594133</c:v>
                </c:pt>
                <c:pt idx="994">
                  <c:v>0.76222038111019064</c:v>
                </c:pt>
                <c:pt idx="995">
                  <c:v>0.76304888152444206</c:v>
                </c:pt>
                <c:pt idx="996">
                  <c:v>0.76387738193869092</c:v>
                </c:pt>
                <c:pt idx="997">
                  <c:v>0.76470588235294223</c:v>
                </c:pt>
                <c:pt idx="998">
                  <c:v>0.76553438276719143</c:v>
                </c:pt>
                <c:pt idx="999">
                  <c:v>0.76636288318144152</c:v>
                </c:pt>
                <c:pt idx="1000">
                  <c:v>0.76719138359569317</c:v>
                </c:pt>
                <c:pt idx="1001">
                  <c:v>0.76801988400994203</c:v>
                </c:pt>
                <c:pt idx="1002">
                  <c:v>0.76884838442419434</c:v>
                </c:pt>
                <c:pt idx="1003">
                  <c:v>0.76967688483844265</c:v>
                </c:pt>
                <c:pt idx="1004">
                  <c:v>0.7713338856669425</c:v>
                </c:pt>
                <c:pt idx="1005">
                  <c:v>0.77216238608119303</c:v>
                </c:pt>
                <c:pt idx="1006">
                  <c:v>0.77299088649544534</c:v>
                </c:pt>
                <c:pt idx="1007">
                  <c:v>0.77381938690969365</c:v>
                </c:pt>
                <c:pt idx="1008">
                  <c:v>0.77464788732394496</c:v>
                </c:pt>
                <c:pt idx="1009">
                  <c:v>0.77464788732394496</c:v>
                </c:pt>
                <c:pt idx="1010">
                  <c:v>0.77547638773819383</c:v>
                </c:pt>
                <c:pt idx="1011">
                  <c:v>0.77630488815244403</c:v>
                </c:pt>
                <c:pt idx="1012">
                  <c:v>0.77713338856669434</c:v>
                </c:pt>
                <c:pt idx="1013">
                  <c:v>0.77796188898094454</c:v>
                </c:pt>
                <c:pt idx="1014">
                  <c:v>0.77879038939519618</c:v>
                </c:pt>
                <c:pt idx="1015">
                  <c:v>0.77879038939519618</c:v>
                </c:pt>
                <c:pt idx="1016">
                  <c:v>0.77961888980944494</c:v>
                </c:pt>
                <c:pt idx="1017">
                  <c:v>0.78044739022369514</c:v>
                </c:pt>
                <c:pt idx="1018">
                  <c:v>0.78127589063794534</c:v>
                </c:pt>
                <c:pt idx="1019">
                  <c:v>0.78210439105219554</c:v>
                </c:pt>
                <c:pt idx="1020">
                  <c:v>0.78293289146644551</c:v>
                </c:pt>
                <c:pt idx="1021">
                  <c:v>0.78293289146644551</c:v>
                </c:pt>
                <c:pt idx="1022">
                  <c:v>0.78376139188069549</c:v>
                </c:pt>
                <c:pt idx="1023">
                  <c:v>0.78458989229494613</c:v>
                </c:pt>
                <c:pt idx="1024">
                  <c:v>0.78541839270919633</c:v>
                </c:pt>
                <c:pt idx="1025">
                  <c:v>0.78624689312344664</c:v>
                </c:pt>
                <c:pt idx="1026">
                  <c:v>0.78707539353769673</c:v>
                </c:pt>
                <c:pt idx="1027">
                  <c:v>0.78790389395194649</c:v>
                </c:pt>
                <c:pt idx="1028">
                  <c:v>0.78873239436619713</c:v>
                </c:pt>
                <c:pt idx="1029">
                  <c:v>0.78956089478044644</c:v>
                </c:pt>
                <c:pt idx="1030">
                  <c:v>0.79038939519469753</c:v>
                </c:pt>
                <c:pt idx="1031">
                  <c:v>0.79121789560894751</c:v>
                </c:pt>
                <c:pt idx="1032">
                  <c:v>0.79121789560894751</c:v>
                </c:pt>
                <c:pt idx="1033">
                  <c:v>0.79204639602319926</c:v>
                </c:pt>
                <c:pt idx="1034">
                  <c:v>0.79287489643744935</c:v>
                </c:pt>
                <c:pt idx="1035">
                  <c:v>0.79370339685169844</c:v>
                </c:pt>
                <c:pt idx="1036">
                  <c:v>0.79453189726594853</c:v>
                </c:pt>
                <c:pt idx="1037">
                  <c:v>0.79536039768019884</c:v>
                </c:pt>
                <c:pt idx="1038">
                  <c:v>0.79618889809444904</c:v>
                </c:pt>
                <c:pt idx="1039">
                  <c:v>0.79701739850869924</c:v>
                </c:pt>
                <c:pt idx="1040">
                  <c:v>0.79784589892294944</c:v>
                </c:pt>
                <c:pt idx="1041">
                  <c:v>0.79867439933719964</c:v>
                </c:pt>
                <c:pt idx="1042">
                  <c:v>0.79950289975144839</c:v>
                </c:pt>
                <c:pt idx="1043">
                  <c:v>0.80033140016570004</c:v>
                </c:pt>
                <c:pt idx="1044">
                  <c:v>0.80033140016570004</c:v>
                </c:pt>
                <c:pt idx="1045">
                  <c:v>0.80115990057995023</c:v>
                </c:pt>
                <c:pt idx="1046">
                  <c:v>0.80198840099420055</c:v>
                </c:pt>
                <c:pt idx="1047">
                  <c:v>0.80281690140845052</c:v>
                </c:pt>
                <c:pt idx="1048">
                  <c:v>0.80364540182270094</c:v>
                </c:pt>
                <c:pt idx="1049">
                  <c:v>0.80447390223695059</c:v>
                </c:pt>
                <c:pt idx="1050">
                  <c:v>0.80530240265120134</c:v>
                </c:pt>
                <c:pt idx="1051">
                  <c:v>0.80613090306545154</c:v>
                </c:pt>
                <c:pt idx="1052">
                  <c:v>0.80695940347970319</c:v>
                </c:pt>
                <c:pt idx="1053">
                  <c:v>0.8077879038939515</c:v>
                </c:pt>
                <c:pt idx="1054">
                  <c:v>0.8077879038939515</c:v>
                </c:pt>
                <c:pt idx="1055">
                  <c:v>0.80861640430820214</c:v>
                </c:pt>
                <c:pt idx="1056">
                  <c:v>0.80944490472245156</c:v>
                </c:pt>
                <c:pt idx="1057">
                  <c:v>0.81027340513670254</c:v>
                </c:pt>
                <c:pt idx="1058">
                  <c:v>0.81110190555095252</c:v>
                </c:pt>
                <c:pt idx="1059">
                  <c:v>0.8119304059652025</c:v>
                </c:pt>
                <c:pt idx="1060">
                  <c:v>0.81275890637945436</c:v>
                </c:pt>
                <c:pt idx="1061">
                  <c:v>0.81358740679370345</c:v>
                </c:pt>
                <c:pt idx="1062">
                  <c:v>0.81441590720795243</c:v>
                </c:pt>
                <c:pt idx="1063">
                  <c:v>0.81524440762220385</c:v>
                </c:pt>
                <c:pt idx="1064">
                  <c:v>0.81607290803645349</c:v>
                </c:pt>
                <c:pt idx="1065">
                  <c:v>0.81690140845070558</c:v>
                </c:pt>
                <c:pt idx="1066">
                  <c:v>0.81772990886495445</c:v>
                </c:pt>
                <c:pt idx="1067">
                  <c:v>0.81855840927920454</c:v>
                </c:pt>
                <c:pt idx="1068">
                  <c:v>0.81938690969345451</c:v>
                </c:pt>
                <c:pt idx="1069">
                  <c:v>0.82021541010770505</c:v>
                </c:pt>
                <c:pt idx="1070">
                  <c:v>0.82104391052195524</c:v>
                </c:pt>
                <c:pt idx="1071">
                  <c:v>0.82187241093620544</c:v>
                </c:pt>
                <c:pt idx="1072">
                  <c:v>0.82270091135045564</c:v>
                </c:pt>
                <c:pt idx="1073">
                  <c:v>0.82352941176470584</c:v>
                </c:pt>
                <c:pt idx="1074">
                  <c:v>0.82352941176470584</c:v>
                </c:pt>
                <c:pt idx="1075">
                  <c:v>0.82435791217895604</c:v>
                </c:pt>
                <c:pt idx="1076">
                  <c:v>0.82518641259320735</c:v>
                </c:pt>
                <c:pt idx="1077">
                  <c:v>0.82601491300745655</c:v>
                </c:pt>
                <c:pt idx="1078">
                  <c:v>0.82601491300745655</c:v>
                </c:pt>
                <c:pt idx="1079">
                  <c:v>0.82684341342170853</c:v>
                </c:pt>
                <c:pt idx="1080">
                  <c:v>0.82767191383595695</c:v>
                </c:pt>
                <c:pt idx="1081">
                  <c:v>0.82850041425020715</c:v>
                </c:pt>
                <c:pt idx="1082">
                  <c:v>0.82850041425020715</c:v>
                </c:pt>
                <c:pt idx="1083">
                  <c:v>0.82932891466445846</c:v>
                </c:pt>
                <c:pt idx="1084">
                  <c:v>0.83015741507870855</c:v>
                </c:pt>
                <c:pt idx="1085">
                  <c:v>0.83098591549295753</c:v>
                </c:pt>
                <c:pt idx="1086">
                  <c:v>0.83181441590720751</c:v>
                </c:pt>
                <c:pt idx="1087">
                  <c:v>0.83264291632145948</c:v>
                </c:pt>
                <c:pt idx="1088">
                  <c:v>0.83347141673570946</c:v>
                </c:pt>
                <c:pt idx="1089">
                  <c:v>0.83429991714995955</c:v>
                </c:pt>
                <c:pt idx="1090">
                  <c:v>0.83512841756421052</c:v>
                </c:pt>
                <c:pt idx="1091">
                  <c:v>0.83595691797845895</c:v>
                </c:pt>
                <c:pt idx="1092">
                  <c:v>0.83678541839271048</c:v>
                </c:pt>
                <c:pt idx="1093">
                  <c:v>0.83761391880695946</c:v>
                </c:pt>
                <c:pt idx="1094">
                  <c:v>0.83844241922120966</c:v>
                </c:pt>
                <c:pt idx="1095">
                  <c:v>0.83927091963546063</c:v>
                </c:pt>
                <c:pt idx="1096">
                  <c:v>0.84009942004971161</c:v>
                </c:pt>
                <c:pt idx="1097">
                  <c:v>0.84092792046396025</c:v>
                </c:pt>
                <c:pt idx="1098">
                  <c:v>0.84175642087821045</c:v>
                </c:pt>
                <c:pt idx="1099">
                  <c:v>0.84258492129245943</c:v>
                </c:pt>
                <c:pt idx="1100">
                  <c:v>0.84341342170670941</c:v>
                </c:pt>
                <c:pt idx="1101">
                  <c:v>0.84424192212096105</c:v>
                </c:pt>
                <c:pt idx="1102">
                  <c:v>0.84507042253521258</c:v>
                </c:pt>
                <c:pt idx="1103">
                  <c:v>0.84589892294946256</c:v>
                </c:pt>
                <c:pt idx="1104">
                  <c:v>0.84672742336371343</c:v>
                </c:pt>
                <c:pt idx="1105">
                  <c:v>0.84755592377796041</c:v>
                </c:pt>
                <c:pt idx="1106">
                  <c:v>0.84755592377796041</c:v>
                </c:pt>
                <c:pt idx="1107">
                  <c:v>0.84838442419221149</c:v>
                </c:pt>
                <c:pt idx="1108">
                  <c:v>0.84921292460646158</c:v>
                </c:pt>
                <c:pt idx="1109">
                  <c:v>0.85004142502071378</c:v>
                </c:pt>
                <c:pt idx="1110">
                  <c:v>0.85086992543496276</c:v>
                </c:pt>
                <c:pt idx="1111">
                  <c:v>0.85169842584921363</c:v>
                </c:pt>
                <c:pt idx="1112">
                  <c:v>0.85169842584921363</c:v>
                </c:pt>
                <c:pt idx="1113">
                  <c:v>0.85169842584921363</c:v>
                </c:pt>
                <c:pt idx="1114">
                  <c:v>0.8525269262634636</c:v>
                </c:pt>
                <c:pt idx="1115">
                  <c:v>0.8533554266777148</c:v>
                </c:pt>
                <c:pt idx="1116">
                  <c:v>0.85418392709196356</c:v>
                </c:pt>
                <c:pt idx="1117">
                  <c:v>0.85501242750621376</c:v>
                </c:pt>
                <c:pt idx="1118">
                  <c:v>0.85584092792046462</c:v>
                </c:pt>
                <c:pt idx="1119">
                  <c:v>0.8566694283347156</c:v>
                </c:pt>
                <c:pt idx="1120">
                  <c:v>0.85749792874896436</c:v>
                </c:pt>
                <c:pt idx="1121">
                  <c:v>0.85749792874896436</c:v>
                </c:pt>
                <c:pt idx="1122">
                  <c:v>0.85832642916321455</c:v>
                </c:pt>
                <c:pt idx="1123">
                  <c:v>0.85915492957746453</c:v>
                </c:pt>
                <c:pt idx="1124">
                  <c:v>0.85998342999171451</c:v>
                </c:pt>
                <c:pt idx="1125">
                  <c:v>0.86081193040596515</c:v>
                </c:pt>
                <c:pt idx="1126">
                  <c:v>0.86164043082021669</c:v>
                </c:pt>
                <c:pt idx="1127">
                  <c:v>0.86246893123446566</c:v>
                </c:pt>
                <c:pt idx="1128">
                  <c:v>0.86329743164871775</c:v>
                </c:pt>
                <c:pt idx="1129">
                  <c:v>0.86412593206296662</c:v>
                </c:pt>
                <c:pt idx="1130">
                  <c:v>0.86412593206296662</c:v>
                </c:pt>
                <c:pt idx="1131">
                  <c:v>0.86495443247721771</c:v>
                </c:pt>
                <c:pt idx="1132">
                  <c:v>0.86578293289146668</c:v>
                </c:pt>
                <c:pt idx="1133">
                  <c:v>0.86578293289146668</c:v>
                </c:pt>
                <c:pt idx="1134">
                  <c:v>0.86661143330571866</c:v>
                </c:pt>
                <c:pt idx="1135">
                  <c:v>0.86743993371996686</c:v>
                </c:pt>
                <c:pt idx="1136">
                  <c:v>0.86826843413421761</c:v>
                </c:pt>
                <c:pt idx="1137">
                  <c:v>0.8690969345484687</c:v>
                </c:pt>
                <c:pt idx="1138">
                  <c:v>0.86992543496271868</c:v>
                </c:pt>
                <c:pt idx="1139">
                  <c:v>0.87075393537696766</c:v>
                </c:pt>
                <c:pt idx="1140">
                  <c:v>0.87158243579121675</c:v>
                </c:pt>
                <c:pt idx="1141">
                  <c:v>0.87241093620546861</c:v>
                </c:pt>
                <c:pt idx="1142">
                  <c:v>0.8732394366197207</c:v>
                </c:pt>
                <c:pt idx="1143">
                  <c:v>0.87406793703396868</c:v>
                </c:pt>
                <c:pt idx="1144">
                  <c:v>0.87489643744822065</c:v>
                </c:pt>
                <c:pt idx="1145">
                  <c:v>0.87572493786246963</c:v>
                </c:pt>
                <c:pt idx="1146">
                  <c:v>0.87655343827671961</c:v>
                </c:pt>
                <c:pt idx="1147">
                  <c:v>0.87655343827671961</c:v>
                </c:pt>
                <c:pt idx="1148">
                  <c:v>0.8773819386909697</c:v>
                </c:pt>
                <c:pt idx="1149">
                  <c:v>0.87821043910521968</c:v>
                </c:pt>
                <c:pt idx="1150">
                  <c:v>0.87903893951947143</c:v>
                </c:pt>
                <c:pt idx="1151">
                  <c:v>0.87986743993372063</c:v>
                </c:pt>
                <c:pt idx="1152">
                  <c:v>0.88069594034797061</c:v>
                </c:pt>
                <c:pt idx="1153">
                  <c:v>0.88152444076221881</c:v>
                </c:pt>
                <c:pt idx="1154">
                  <c:v>0.88235294117647056</c:v>
                </c:pt>
                <c:pt idx="1155">
                  <c:v>0.88235294117647056</c:v>
                </c:pt>
                <c:pt idx="1156">
                  <c:v>0.88318144159072076</c:v>
                </c:pt>
                <c:pt idx="1157">
                  <c:v>0.88400994200497163</c:v>
                </c:pt>
                <c:pt idx="1158">
                  <c:v>0.8848384424192216</c:v>
                </c:pt>
                <c:pt idx="1159">
                  <c:v>0.88566694283347169</c:v>
                </c:pt>
                <c:pt idx="1160">
                  <c:v>0.88649544324772167</c:v>
                </c:pt>
                <c:pt idx="1161">
                  <c:v>0.88732394366197187</c:v>
                </c:pt>
                <c:pt idx="1162">
                  <c:v>0.88815244407622085</c:v>
                </c:pt>
                <c:pt idx="1163">
                  <c:v>0.8889809444904726</c:v>
                </c:pt>
                <c:pt idx="1164">
                  <c:v>0.88980944490472269</c:v>
                </c:pt>
                <c:pt idx="1165">
                  <c:v>0.89063794531897267</c:v>
                </c:pt>
                <c:pt idx="1166">
                  <c:v>0.89146644573322065</c:v>
                </c:pt>
                <c:pt idx="1167">
                  <c:v>0.89229494614747362</c:v>
                </c:pt>
                <c:pt idx="1168">
                  <c:v>0.8931234465617236</c:v>
                </c:pt>
                <c:pt idx="1169">
                  <c:v>0.89395194697597369</c:v>
                </c:pt>
                <c:pt idx="1170">
                  <c:v>0.89478044739022367</c:v>
                </c:pt>
                <c:pt idx="1171">
                  <c:v>0.89560894780447464</c:v>
                </c:pt>
                <c:pt idx="1172">
                  <c:v>0.89643744821872406</c:v>
                </c:pt>
                <c:pt idx="1173">
                  <c:v>0.89726594863297426</c:v>
                </c:pt>
                <c:pt idx="1174">
                  <c:v>0.89809444904722457</c:v>
                </c:pt>
                <c:pt idx="1175">
                  <c:v>0.89809444904722457</c:v>
                </c:pt>
                <c:pt idx="1176">
                  <c:v>0.89892294946147477</c:v>
                </c:pt>
                <c:pt idx="1177">
                  <c:v>0.89975144987572497</c:v>
                </c:pt>
                <c:pt idx="1178">
                  <c:v>0.90057995028997562</c:v>
                </c:pt>
                <c:pt idx="1179">
                  <c:v>0.90140845070422537</c:v>
                </c:pt>
                <c:pt idx="1180">
                  <c:v>0.90223695111847568</c:v>
                </c:pt>
                <c:pt idx="1181">
                  <c:v>0.90223695111847568</c:v>
                </c:pt>
                <c:pt idx="1182">
                  <c:v>0.90306545153272577</c:v>
                </c:pt>
                <c:pt idx="1183">
                  <c:v>0.90306545153272577</c:v>
                </c:pt>
                <c:pt idx="1184">
                  <c:v>0.90389395194697597</c:v>
                </c:pt>
                <c:pt idx="1185">
                  <c:v>0.90472245236122661</c:v>
                </c:pt>
                <c:pt idx="1186">
                  <c:v>0.9055509527754767</c:v>
                </c:pt>
                <c:pt idx="1187">
                  <c:v>0.9055509527754767</c:v>
                </c:pt>
                <c:pt idx="1188">
                  <c:v>0.90637945318972779</c:v>
                </c:pt>
                <c:pt idx="1189">
                  <c:v>0.90637945318972779</c:v>
                </c:pt>
                <c:pt idx="1190">
                  <c:v>0.90720795360397777</c:v>
                </c:pt>
                <c:pt idx="1191">
                  <c:v>0.90803645401822697</c:v>
                </c:pt>
                <c:pt idx="1192">
                  <c:v>0.90886495443247761</c:v>
                </c:pt>
                <c:pt idx="1193">
                  <c:v>0.9096934548467277</c:v>
                </c:pt>
                <c:pt idx="1194">
                  <c:v>0.91052195526097768</c:v>
                </c:pt>
                <c:pt idx="1195">
                  <c:v>0.91135045567522788</c:v>
                </c:pt>
                <c:pt idx="1196">
                  <c:v>0.91217895608947974</c:v>
                </c:pt>
                <c:pt idx="1197">
                  <c:v>0.91300745650372972</c:v>
                </c:pt>
                <c:pt idx="1198">
                  <c:v>0.9138359569179787</c:v>
                </c:pt>
                <c:pt idx="1199">
                  <c:v>0.91466445733222868</c:v>
                </c:pt>
                <c:pt idx="1200">
                  <c:v>0.91466445733222868</c:v>
                </c:pt>
                <c:pt idx="1201">
                  <c:v>0.91549295774647887</c:v>
                </c:pt>
                <c:pt idx="1202">
                  <c:v>0.91632145816072963</c:v>
                </c:pt>
                <c:pt idx="1203">
                  <c:v>0.91714995857498072</c:v>
                </c:pt>
                <c:pt idx="1204">
                  <c:v>0.9179784589892297</c:v>
                </c:pt>
                <c:pt idx="1205">
                  <c:v>0.91880695940348078</c:v>
                </c:pt>
                <c:pt idx="1206">
                  <c:v>0.91963545981772987</c:v>
                </c:pt>
                <c:pt idx="1207">
                  <c:v>0.92046396023197885</c:v>
                </c:pt>
                <c:pt idx="1208">
                  <c:v>0.92129246064623027</c:v>
                </c:pt>
                <c:pt idx="1209">
                  <c:v>0.92212096106048069</c:v>
                </c:pt>
                <c:pt idx="1210">
                  <c:v>0.92294946147473189</c:v>
                </c:pt>
                <c:pt idx="1211">
                  <c:v>0.92377796188898098</c:v>
                </c:pt>
                <c:pt idx="1212">
                  <c:v>0.92377796188898098</c:v>
                </c:pt>
                <c:pt idx="1213">
                  <c:v>0.92460646230323162</c:v>
                </c:pt>
                <c:pt idx="1214">
                  <c:v>0.92543496271748138</c:v>
                </c:pt>
                <c:pt idx="1215">
                  <c:v>0.92626346313173158</c:v>
                </c:pt>
                <c:pt idx="1216">
                  <c:v>0.92709196354598289</c:v>
                </c:pt>
                <c:pt idx="1217">
                  <c:v>0.92792046396023198</c:v>
                </c:pt>
                <c:pt idx="1218">
                  <c:v>0.92874896437448373</c:v>
                </c:pt>
                <c:pt idx="1219">
                  <c:v>0.92957746478873238</c:v>
                </c:pt>
                <c:pt idx="1220">
                  <c:v>0.93040596520298258</c:v>
                </c:pt>
                <c:pt idx="1221">
                  <c:v>0.93123446561723178</c:v>
                </c:pt>
                <c:pt idx="1222">
                  <c:v>0.93123446561723178</c:v>
                </c:pt>
                <c:pt idx="1223">
                  <c:v>0.93123446561723178</c:v>
                </c:pt>
                <c:pt idx="1224">
                  <c:v>0.93123446561723178</c:v>
                </c:pt>
                <c:pt idx="1225">
                  <c:v>0.93206296603148298</c:v>
                </c:pt>
                <c:pt idx="1226">
                  <c:v>0.93289146644573473</c:v>
                </c:pt>
                <c:pt idx="1227">
                  <c:v>0.9337199668599836</c:v>
                </c:pt>
                <c:pt idx="1228">
                  <c:v>0.9337199668599836</c:v>
                </c:pt>
                <c:pt idx="1229">
                  <c:v>0.93454846727423369</c:v>
                </c:pt>
                <c:pt idx="1230">
                  <c:v>0.93537696768848488</c:v>
                </c:pt>
                <c:pt idx="1231">
                  <c:v>0.93537696768848488</c:v>
                </c:pt>
                <c:pt idx="1232">
                  <c:v>0.93620546810273408</c:v>
                </c:pt>
                <c:pt idx="1233">
                  <c:v>0.93703396851698428</c:v>
                </c:pt>
                <c:pt idx="1234">
                  <c:v>0.93703396851698428</c:v>
                </c:pt>
                <c:pt idx="1235">
                  <c:v>0.93786246893123315</c:v>
                </c:pt>
                <c:pt idx="1236">
                  <c:v>0.93869096934548579</c:v>
                </c:pt>
                <c:pt idx="1237">
                  <c:v>0.93951946975973388</c:v>
                </c:pt>
                <c:pt idx="1238">
                  <c:v>0.94034797017398564</c:v>
                </c:pt>
                <c:pt idx="1239">
                  <c:v>0.94117647058823561</c:v>
                </c:pt>
                <c:pt idx="1240">
                  <c:v>0.9420049710024857</c:v>
                </c:pt>
                <c:pt idx="1241">
                  <c:v>0.94283347141673568</c:v>
                </c:pt>
                <c:pt idx="1242">
                  <c:v>0.94366197183098588</c:v>
                </c:pt>
                <c:pt idx="1243">
                  <c:v>0.94449047224523663</c:v>
                </c:pt>
                <c:pt idx="1244">
                  <c:v>0.94531897265948783</c:v>
                </c:pt>
                <c:pt idx="1245">
                  <c:v>0.94614747307373792</c:v>
                </c:pt>
                <c:pt idx="1246">
                  <c:v>0.9469759734879879</c:v>
                </c:pt>
                <c:pt idx="1247">
                  <c:v>0.9469759734879879</c:v>
                </c:pt>
                <c:pt idx="1248">
                  <c:v>0.94780447390223699</c:v>
                </c:pt>
                <c:pt idx="1249">
                  <c:v>0.94863297431648763</c:v>
                </c:pt>
                <c:pt idx="1250">
                  <c:v>0.94946147473073739</c:v>
                </c:pt>
                <c:pt idx="1251">
                  <c:v>0.9502899751449877</c:v>
                </c:pt>
                <c:pt idx="1252">
                  <c:v>0.95111847555923779</c:v>
                </c:pt>
                <c:pt idx="1253">
                  <c:v>0.95194697597348865</c:v>
                </c:pt>
                <c:pt idx="1254">
                  <c:v>0.95277547638773974</c:v>
                </c:pt>
                <c:pt idx="1255">
                  <c:v>0.95360397680198861</c:v>
                </c:pt>
                <c:pt idx="1256">
                  <c:v>0.95443247721623858</c:v>
                </c:pt>
                <c:pt idx="1257">
                  <c:v>0.95526097763048989</c:v>
                </c:pt>
                <c:pt idx="1258">
                  <c:v>0.95608947804473965</c:v>
                </c:pt>
                <c:pt idx="1259">
                  <c:v>0.95691797845898963</c:v>
                </c:pt>
                <c:pt idx="1260">
                  <c:v>0.9577464788732396</c:v>
                </c:pt>
                <c:pt idx="1261">
                  <c:v>0.95857497928748969</c:v>
                </c:pt>
                <c:pt idx="1262">
                  <c:v>0.95940347970173956</c:v>
                </c:pt>
                <c:pt idx="1263">
                  <c:v>0.96023198011599009</c:v>
                </c:pt>
                <c:pt idx="1264">
                  <c:v>0.96106048053024029</c:v>
                </c:pt>
                <c:pt idx="1265">
                  <c:v>0.9618889809444906</c:v>
                </c:pt>
                <c:pt idx="1266">
                  <c:v>0.9618889809444906</c:v>
                </c:pt>
                <c:pt idx="1267">
                  <c:v>0.96271748135874069</c:v>
                </c:pt>
                <c:pt idx="1268">
                  <c:v>0.96354598177299056</c:v>
                </c:pt>
                <c:pt idx="1269">
                  <c:v>0.96354598177299056</c:v>
                </c:pt>
                <c:pt idx="1270">
                  <c:v>0.96437448218724109</c:v>
                </c:pt>
                <c:pt idx="1271">
                  <c:v>0.96437448218724109</c:v>
                </c:pt>
                <c:pt idx="1272">
                  <c:v>0.96520298260149162</c:v>
                </c:pt>
                <c:pt idx="1273">
                  <c:v>0.9660314830157416</c:v>
                </c:pt>
                <c:pt idx="1274">
                  <c:v>0.9660314830157416</c:v>
                </c:pt>
                <c:pt idx="1275">
                  <c:v>0.9668599834299928</c:v>
                </c:pt>
                <c:pt idx="1276">
                  <c:v>0.96768848384424189</c:v>
                </c:pt>
                <c:pt idx="1277">
                  <c:v>0.96851698425849209</c:v>
                </c:pt>
                <c:pt idx="1278">
                  <c:v>0.96934548467274262</c:v>
                </c:pt>
                <c:pt idx="1279">
                  <c:v>0.96934548467274262</c:v>
                </c:pt>
                <c:pt idx="1280">
                  <c:v>0.96934548467274262</c:v>
                </c:pt>
                <c:pt idx="1281">
                  <c:v>0.96934548467274262</c:v>
                </c:pt>
                <c:pt idx="1282">
                  <c:v>0.97017398508699249</c:v>
                </c:pt>
                <c:pt idx="1283">
                  <c:v>0.97017398508699249</c:v>
                </c:pt>
                <c:pt idx="1284">
                  <c:v>0.97100248550124257</c:v>
                </c:pt>
                <c:pt idx="1285">
                  <c:v>0.971830985915493</c:v>
                </c:pt>
                <c:pt idx="1286">
                  <c:v>0.97265948632974486</c:v>
                </c:pt>
                <c:pt idx="1287">
                  <c:v>0.97348798674399339</c:v>
                </c:pt>
                <c:pt idx="1288">
                  <c:v>0.97348798674399339</c:v>
                </c:pt>
                <c:pt idx="1289">
                  <c:v>0.97431648715824359</c:v>
                </c:pt>
                <c:pt idx="1290">
                  <c:v>0.9751449875724949</c:v>
                </c:pt>
                <c:pt idx="1291">
                  <c:v>0.97597348798674399</c:v>
                </c:pt>
                <c:pt idx="1292">
                  <c:v>0.97680198840099464</c:v>
                </c:pt>
                <c:pt idx="1293">
                  <c:v>0.97763048881524439</c:v>
                </c:pt>
                <c:pt idx="1294">
                  <c:v>0.97763048881524439</c:v>
                </c:pt>
                <c:pt idx="1295">
                  <c:v>0.9784589892294947</c:v>
                </c:pt>
                <c:pt idx="1296">
                  <c:v>0.97928748964374479</c:v>
                </c:pt>
                <c:pt idx="1297">
                  <c:v>0.98011599005799399</c:v>
                </c:pt>
                <c:pt idx="1298">
                  <c:v>0.98094449047224519</c:v>
                </c:pt>
                <c:pt idx="1299">
                  <c:v>0.98094449047224519</c:v>
                </c:pt>
                <c:pt idx="1300">
                  <c:v>0.98177299088649539</c:v>
                </c:pt>
                <c:pt idx="1301">
                  <c:v>0.9826014913007457</c:v>
                </c:pt>
                <c:pt idx="1302">
                  <c:v>0.98342999171499557</c:v>
                </c:pt>
                <c:pt idx="1303">
                  <c:v>0.9842584921292461</c:v>
                </c:pt>
                <c:pt idx="1304">
                  <c:v>0.98508699254349663</c:v>
                </c:pt>
                <c:pt idx="1305">
                  <c:v>0.9859154929577465</c:v>
                </c:pt>
                <c:pt idx="1306">
                  <c:v>0.9867439933719967</c:v>
                </c:pt>
                <c:pt idx="1307">
                  <c:v>0.98757249378624501</c:v>
                </c:pt>
                <c:pt idx="1308">
                  <c:v>0.9884009942004971</c:v>
                </c:pt>
                <c:pt idx="1309">
                  <c:v>0.98922949461474763</c:v>
                </c:pt>
                <c:pt idx="1310">
                  <c:v>0.9900579950289975</c:v>
                </c:pt>
                <c:pt idx="1311">
                  <c:v>0.99088649544324758</c:v>
                </c:pt>
                <c:pt idx="1312">
                  <c:v>0.99088649544324758</c:v>
                </c:pt>
                <c:pt idx="1313">
                  <c:v>0.99171499585749756</c:v>
                </c:pt>
                <c:pt idx="1314">
                  <c:v>0.99254349627174809</c:v>
                </c:pt>
                <c:pt idx="1315">
                  <c:v>0.99254349627174809</c:v>
                </c:pt>
                <c:pt idx="1316">
                  <c:v>0.99337199668599863</c:v>
                </c:pt>
                <c:pt idx="1317">
                  <c:v>0.99420049710024849</c:v>
                </c:pt>
                <c:pt idx="1318">
                  <c:v>0.99420049710024849</c:v>
                </c:pt>
                <c:pt idx="1319">
                  <c:v>0.99502899751450002</c:v>
                </c:pt>
                <c:pt idx="1320">
                  <c:v>0.99502899751450002</c:v>
                </c:pt>
                <c:pt idx="1321">
                  <c:v>0.995857497928749</c:v>
                </c:pt>
                <c:pt idx="1322">
                  <c:v>0.995857497928749</c:v>
                </c:pt>
                <c:pt idx="1323">
                  <c:v>0.995857497928749</c:v>
                </c:pt>
                <c:pt idx="1324">
                  <c:v>0.9966859983429992</c:v>
                </c:pt>
                <c:pt idx="1325">
                  <c:v>0.99751449875724718</c:v>
                </c:pt>
                <c:pt idx="1326">
                  <c:v>0.99751449875724718</c:v>
                </c:pt>
                <c:pt idx="1327">
                  <c:v>0.99834299917149949</c:v>
                </c:pt>
                <c:pt idx="1328">
                  <c:v>0.9991714995857498</c:v>
                </c:pt>
                <c:pt idx="1329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v>FRS + FMD</c:v>
          </c:tx>
          <c:marker>
            <c:symbol val="none"/>
          </c:marker>
          <c:xVal>
            <c:numRef>
              <c:f>Sheet1!$H$2:$H$1321</c:f>
              <c:numCache>
                <c:formatCode>General</c:formatCode>
                <c:ptCount val="13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8.0645161290322769E-3</c:v>
                </c:pt>
                <c:pt idx="21">
                  <c:v>8.0645161290322769E-3</c:v>
                </c:pt>
                <c:pt idx="22">
                  <c:v>8.0645161290322769E-3</c:v>
                </c:pt>
                <c:pt idx="23">
                  <c:v>8.0645161290322769E-3</c:v>
                </c:pt>
                <c:pt idx="24">
                  <c:v>8.0645161290322769E-3</c:v>
                </c:pt>
                <c:pt idx="25">
                  <c:v>8.0645161290322769E-3</c:v>
                </c:pt>
                <c:pt idx="26">
                  <c:v>8.0645161290322769E-3</c:v>
                </c:pt>
                <c:pt idx="27">
                  <c:v>8.0645161290322769E-3</c:v>
                </c:pt>
                <c:pt idx="28">
                  <c:v>8.0645161290322769E-3</c:v>
                </c:pt>
                <c:pt idx="29">
                  <c:v>8.0645161290322769E-3</c:v>
                </c:pt>
                <c:pt idx="30">
                  <c:v>8.0645161290322769E-3</c:v>
                </c:pt>
                <c:pt idx="31">
                  <c:v>8.0645161290322769E-3</c:v>
                </c:pt>
                <c:pt idx="32">
                  <c:v>8.0645161290322769E-3</c:v>
                </c:pt>
                <c:pt idx="33">
                  <c:v>8.0645161290322769E-3</c:v>
                </c:pt>
                <c:pt idx="34">
                  <c:v>8.0645161290322769E-3</c:v>
                </c:pt>
                <c:pt idx="35">
                  <c:v>8.0645161290322769E-3</c:v>
                </c:pt>
                <c:pt idx="36">
                  <c:v>8.0645161290322769E-3</c:v>
                </c:pt>
                <c:pt idx="37">
                  <c:v>8.0645161290322769E-3</c:v>
                </c:pt>
                <c:pt idx="38">
                  <c:v>8.0645161290322769E-3</c:v>
                </c:pt>
                <c:pt idx="39">
                  <c:v>8.0645161290322769E-3</c:v>
                </c:pt>
                <c:pt idx="40">
                  <c:v>8.0645161290322769E-3</c:v>
                </c:pt>
                <c:pt idx="41">
                  <c:v>8.0645161290322769E-3</c:v>
                </c:pt>
                <c:pt idx="42">
                  <c:v>8.0645161290322769E-3</c:v>
                </c:pt>
                <c:pt idx="43">
                  <c:v>8.0645161290322769E-3</c:v>
                </c:pt>
                <c:pt idx="44">
                  <c:v>8.0645161290322769E-3</c:v>
                </c:pt>
                <c:pt idx="45">
                  <c:v>8.0645161290322769E-3</c:v>
                </c:pt>
                <c:pt idx="46">
                  <c:v>8.0645161290322769E-3</c:v>
                </c:pt>
                <c:pt idx="47">
                  <c:v>8.0645161290322769E-3</c:v>
                </c:pt>
                <c:pt idx="48">
                  <c:v>8.0645161290322769E-3</c:v>
                </c:pt>
                <c:pt idx="49">
                  <c:v>8.0645161290322769E-3</c:v>
                </c:pt>
                <c:pt idx="50">
                  <c:v>8.0645161290322769E-3</c:v>
                </c:pt>
                <c:pt idx="51">
                  <c:v>8.0645161290322769E-3</c:v>
                </c:pt>
                <c:pt idx="52">
                  <c:v>8.0645161290322769E-3</c:v>
                </c:pt>
                <c:pt idx="53">
                  <c:v>8.0645161290322769E-3</c:v>
                </c:pt>
                <c:pt idx="54">
                  <c:v>8.0645161290322769E-3</c:v>
                </c:pt>
                <c:pt idx="55">
                  <c:v>8.0645161290322769E-3</c:v>
                </c:pt>
                <c:pt idx="56">
                  <c:v>8.0645161290322769E-3</c:v>
                </c:pt>
                <c:pt idx="57">
                  <c:v>8.0645161290322769E-3</c:v>
                </c:pt>
                <c:pt idx="58">
                  <c:v>8.0645161290322769E-3</c:v>
                </c:pt>
                <c:pt idx="59">
                  <c:v>8.0645161290322769E-3</c:v>
                </c:pt>
                <c:pt idx="60">
                  <c:v>8.0645161290322769E-3</c:v>
                </c:pt>
                <c:pt idx="61">
                  <c:v>8.0645161290322769E-3</c:v>
                </c:pt>
                <c:pt idx="62">
                  <c:v>8.0645161290322769E-3</c:v>
                </c:pt>
                <c:pt idx="63">
                  <c:v>8.0645161290322769E-3</c:v>
                </c:pt>
                <c:pt idx="64">
                  <c:v>8.0645161290322769E-3</c:v>
                </c:pt>
                <c:pt idx="65">
                  <c:v>8.0645161290322769E-3</c:v>
                </c:pt>
                <c:pt idx="66">
                  <c:v>8.0645161290322769E-3</c:v>
                </c:pt>
                <c:pt idx="67">
                  <c:v>8.0645161290322769E-3</c:v>
                </c:pt>
                <c:pt idx="68">
                  <c:v>8.0645161290322769E-3</c:v>
                </c:pt>
                <c:pt idx="69">
                  <c:v>8.0645161290322769E-3</c:v>
                </c:pt>
                <c:pt idx="70">
                  <c:v>8.0645161290322769E-3</c:v>
                </c:pt>
                <c:pt idx="71">
                  <c:v>8.0645161290322769E-3</c:v>
                </c:pt>
                <c:pt idx="72">
                  <c:v>8.0645161290322769E-3</c:v>
                </c:pt>
                <c:pt idx="73">
                  <c:v>8.0645161290322769E-3</c:v>
                </c:pt>
                <c:pt idx="74">
                  <c:v>8.0645161290322769E-3</c:v>
                </c:pt>
                <c:pt idx="75">
                  <c:v>8.0645161290322769E-3</c:v>
                </c:pt>
                <c:pt idx="76">
                  <c:v>8.0645161290322769E-3</c:v>
                </c:pt>
                <c:pt idx="77">
                  <c:v>8.0645161290322769E-3</c:v>
                </c:pt>
                <c:pt idx="78">
                  <c:v>8.0645161290322769E-3</c:v>
                </c:pt>
                <c:pt idx="79">
                  <c:v>8.0645161290322769E-3</c:v>
                </c:pt>
                <c:pt idx="80">
                  <c:v>8.0645161290322769E-3</c:v>
                </c:pt>
                <c:pt idx="81">
                  <c:v>8.0645161290322769E-3</c:v>
                </c:pt>
                <c:pt idx="82">
                  <c:v>8.0645161290322769E-3</c:v>
                </c:pt>
                <c:pt idx="83">
                  <c:v>8.0645161290322769E-3</c:v>
                </c:pt>
                <c:pt idx="84">
                  <c:v>8.0645161290322769E-3</c:v>
                </c:pt>
                <c:pt idx="85">
                  <c:v>1.6129032258064523E-2</c:v>
                </c:pt>
                <c:pt idx="86">
                  <c:v>1.6129032258064523E-2</c:v>
                </c:pt>
                <c:pt idx="87">
                  <c:v>1.6129032258064523E-2</c:v>
                </c:pt>
                <c:pt idx="88">
                  <c:v>1.6129032258064523E-2</c:v>
                </c:pt>
                <c:pt idx="89">
                  <c:v>1.6129032258064523E-2</c:v>
                </c:pt>
                <c:pt idx="90">
                  <c:v>1.6129032258064523E-2</c:v>
                </c:pt>
                <c:pt idx="91">
                  <c:v>1.6129032258064523E-2</c:v>
                </c:pt>
                <c:pt idx="92">
                  <c:v>1.6129032258064523E-2</c:v>
                </c:pt>
                <c:pt idx="93">
                  <c:v>1.6129032258064523E-2</c:v>
                </c:pt>
                <c:pt idx="94">
                  <c:v>1.6129032258064523E-2</c:v>
                </c:pt>
                <c:pt idx="95">
                  <c:v>1.6129032258064523E-2</c:v>
                </c:pt>
                <c:pt idx="96">
                  <c:v>2.419354838709678E-2</c:v>
                </c:pt>
                <c:pt idx="97">
                  <c:v>2.419354838709678E-2</c:v>
                </c:pt>
                <c:pt idx="98">
                  <c:v>2.419354838709678E-2</c:v>
                </c:pt>
                <c:pt idx="99">
                  <c:v>2.419354838709678E-2</c:v>
                </c:pt>
                <c:pt idx="100">
                  <c:v>2.419354838709678E-2</c:v>
                </c:pt>
                <c:pt idx="101">
                  <c:v>2.419354838709678E-2</c:v>
                </c:pt>
                <c:pt idx="102">
                  <c:v>2.419354838709678E-2</c:v>
                </c:pt>
                <c:pt idx="103">
                  <c:v>2.419354838709678E-2</c:v>
                </c:pt>
                <c:pt idx="104">
                  <c:v>2.419354838709678E-2</c:v>
                </c:pt>
                <c:pt idx="105">
                  <c:v>2.419354838709678E-2</c:v>
                </c:pt>
                <c:pt idx="106">
                  <c:v>2.419354838709678E-2</c:v>
                </c:pt>
                <c:pt idx="107">
                  <c:v>2.419354838709678E-2</c:v>
                </c:pt>
                <c:pt idx="108">
                  <c:v>2.419354838709678E-2</c:v>
                </c:pt>
                <c:pt idx="109">
                  <c:v>3.2258064516129094E-2</c:v>
                </c:pt>
                <c:pt idx="110">
                  <c:v>3.2258064516129094E-2</c:v>
                </c:pt>
                <c:pt idx="111">
                  <c:v>3.2258064516129094E-2</c:v>
                </c:pt>
                <c:pt idx="112">
                  <c:v>3.2258064516129094E-2</c:v>
                </c:pt>
                <c:pt idx="113">
                  <c:v>3.2258064516129094E-2</c:v>
                </c:pt>
                <c:pt idx="114">
                  <c:v>3.2258064516129094E-2</c:v>
                </c:pt>
                <c:pt idx="115">
                  <c:v>3.2258064516129094E-2</c:v>
                </c:pt>
                <c:pt idx="116">
                  <c:v>3.2258064516129094E-2</c:v>
                </c:pt>
                <c:pt idx="117">
                  <c:v>3.2258064516129094E-2</c:v>
                </c:pt>
                <c:pt idx="118">
                  <c:v>3.2258064516129094E-2</c:v>
                </c:pt>
                <c:pt idx="119">
                  <c:v>3.2258064516129094E-2</c:v>
                </c:pt>
                <c:pt idx="120">
                  <c:v>4.03225806451614E-2</c:v>
                </c:pt>
                <c:pt idx="121">
                  <c:v>4.03225806451614E-2</c:v>
                </c:pt>
                <c:pt idx="122">
                  <c:v>4.03225806451614E-2</c:v>
                </c:pt>
                <c:pt idx="123">
                  <c:v>4.03225806451614E-2</c:v>
                </c:pt>
                <c:pt idx="124">
                  <c:v>4.03225806451614E-2</c:v>
                </c:pt>
                <c:pt idx="125">
                  <c:v>4.03225806451614E-2</c:v>
                </c:pt>
                <c:pt idx="126">
                  <c:v>4.03225806451614E-2</c:v>
                </c:pt>
                <c:pt idx="127">
                  <c:v>4.03225806451614E-2</c:v>
                </c:pt>
                <c:pt idx="128">
                  <c:v>4.03225806451614E-2</c:v>
                </c:pt>
                <c:pt idx="129">
                  <c:v>4.03225806451614E-2</c:v>
                </c:pt>
                <c:pt idx="130">
                  <c:v>4.03225806451614E-2</c:v>
                </c:pt>
                <c:pt idx="131">
                  <c:v>4.03225806451614E-2</c:v>
                </c:pt>
                <c:pt idx="132">
                  <c:v>4.03225806451614E-2</c:v>
                </c:pt>
                <c:pt idx="133">
                  <c:v>4.03225806451614E-2</c:v>
                </c:pt>
                <c:pt idx="134">
                  <c:v>4.03225806451614E-2</c:v>
                </c:pt>
                <c:pt idx="135">
                  <c:v>4.03225806451614E-2</c:v>
                </c:pt>
                <c:pt idx="136">
                  <c:v>4.03225806451614E-2</c:v>
                </c:pt>
                <c:pt idx="137">
                  <c:v>4.03225806451614E-2</c:v>
                </c:pt>
                <c:pt idx="138">
                  <c:v>4.8387096774193554E-2</c:v>
                </c:pt>
                <c:pt idx="139">
                  <c:v>5.6451612903225833E-2</c:v>
                </c:pt>
                <c:pt idx="140">
                  <c:v>5.6451612903225833E-2</c:v>
                </c:pt>
                <c:pt idx="141">
                  <c:v>5.6451612903225833E-2</c:v>
                </c:pt>
                <c:pt idx="142">
                  <c:v>5.6451612903225833E-2</c:v>
                </c:pt>
                <c:pt idx="143">
                  <c:v>6.4516129032258132E-2</c:v>
                </c:pt>
                <c:pt idx="144">
                  <c:v>6.4516129032258132E-2</c:v>
                </c:pt>
                <c:pt idx="145">
                  <c:v>6.4516129032258132E-2</c:v>
                </c:pt>
                <c:pt idx="146">
                  <c:v>6.4516129032258132E-2</c:v>
                </c:pt>
                <c:pt idx="147">
                  <c:v>6.4516129032258132E-2</c:v>
                </c:pt>
                <c:pt idx="148">
                  <c:v>6.4516129032258132E-2</c:v>
                </c:pt>
                <c:pt idx="149">
                  <c:v>6.4516129032258132E-2</c:v>
                </c:pt>
                <c:pt idx="150">
                  <c:v>6.4516129032258132E-2</c:v>
                </c:pt>
                <c:pt idx="151">
                  <c:v>6.4516129032258132E-2</c:v>
                </c:pt>
                <c:pt idx="152">
                  <c:v>6.4516129032258132E-2</c:v>
                </c:pt>
                <c:pt idx="153">
                  <c:v>6.4516129032258132E-2</c:v>
                </c:pt>
                <c:pt idx="154">
                  <c:v>6.4516129032258132E-2</c:v>
                </c:pt>
                <c:pt idx="155">
                  <c:v>6.4516129032258132E-2</c:v>
                </c:pt>
                <c:pt idx="156">
                  <c:v>6.4516129032258132E-2</c:v>
                </c:pt>
                <c:pt idx="157">
                  <c:v>6.4516129032258132E-2</c:v>
                </c:pt>
                <c:pt idx="158">
                  <c:v>6.4516129032258132E-2</c:v>
                </c:pt>
                <c:pt idx="159">
                  <c:v>6.4516129032258132E-2</c:v>
                </c:pt>
                <c:pt idx="160">
                  <c:v>6.4516129032258132E-2</c:v>
                </c:pt>
                <c:pt idx="161">
                  <c:v>6.4516129032258132E-2</c:v>
                </c:pt>
                <c:pt idx="162">
                  <c:v>6.4516129032258132E-2</c:v>
                </c:pt>
                <c:pt idx="163">
                  <c:v>6.4516129032258132E-2</c:v>
                </c:pt>
                <c:pt idx="164">
                  <c:v>6.4516129032258132E-2</c:v>
                </c:pt>
                <c:pt idx="165">
                  <c:v>6.4516129032258132E-2</c:v>
                </c:pt>
                <c:pt idx="166">
                  <c:v>6.4516129032258132E-2</c:v>
                </c:pt>
                <c:pt idx="167">
                  <c:v>6.4516129032258132E-2</c:v>
                </c:pt>
                <c:pt idx="168">
                  <c:v>6.4516129032258132E-2</c:v>
                </c:pt>
                <c:pt idx="169">
                  <c:v>6.4516129032258132E-2</c:v>
                </c:pt>
                <c:pt idx="170">
                  <c:v>6.4516129032258132E-2</c:v>
                </c:pt>
                <c:pt idx="171">
                  <c:v>6.4516129032258132E-2</c:v>
                </c:pt>
                <c:pt idx="172">
                  <c:v>6.4516129032258132E-2</c:v>
                </c:pt>
                <c:pt idx="173">
                  <c:v>6.4516129032258132E-2</c:v>
                </c:pt>
                <c:pt idx="174">
                  <c:v>6.4516129032258132E-2</c:v>
                </c:pt>
                <c:pt idx="175">
                  <c:v>6.4516129032258132E-2</c:v>
                </c:pt>
                <c:pt idx="176">
                  <c:v>6.4516129032258132E-2</c:v>
                </c:pt>
                <c:pt idx="177">
                  <c:v>6.4516129032258132E-2</c:v>
                </c:pt>
                <c:pt idx="178">
                  <c:v>6.4516129032258132E-2</c:v>
                </c:pt>
                <c:pt idx="179">
                  <c:v>6.4516129032258132E-2</c:v>
                </c:pt>
                <c:pt idx="180">
                  <c:v>6.4516129032258132E-2</c:v>
                </c:pt>
                <c:pt idx="181">
                  <c:v>6.4516129032258132E-2</c:v>
                </c:pt>
                <c:pt idx="182">
                  <c:v>7.2580645161290328E-2</c:v>
                </c:pt>
                <c:pt idx="183">
                  <c:v>7.2580645161290328E-2</c:v>
                </c:pt>
                <c:pt idx="184">
                  <c:v>8.0645161290322745E-2</c:v>
                </c:pt>
                <c:pt idx="185">
                  <c:v>8.8709677419354829E-2</c:v>
                </c:pt>
                <c:pt idx="186">
                  <c:v>8.8709677419354829E-2</c:v>
                </c:pt>
                <c:pt idx="187">
                  <c:v>8.8709677419354829E-2</c:v>
                </c:pt>
                <c:pt idx="188">
                  <c:v>8.8709677419354829E-2</c:v>
                </c:pt>
                <c:pt idx="189">
                  <c:v>8.8709677419354829E-2</c:v>
                </c:pt>
                <c:pt idx="190">
                  <c:v>8.8709677419354829E-2</c:v>
                </c:pt>
                <c:pt idx="191">
                  <c:v>8.8709677419354829E-2</c:v>
                </c:pt>
                <c:pt idx="192">
                  <c:v>8.8709677419354829E-2</c:v>
                </c:pt>
                <c:pt idx="193">
                  <c:v>8.8709677419354829E-2</c:v>
                </c:pt>
                <c:pt idx="194">
                  <c:v>8.8709677419354829E-2</c:v>
                </c:pt>
                <c:pt idx="195">
                  <c:v>8.8709677419354829E-2</c:v>
                </c:pt>
                <c:pt idx="196">
                  <c:v>8.8709677419354829E-2</c:v>
                </c:pt>
                <c:pt idx="197">
                  <c:v>8.8709677419354829E-2</c:v>
                </c:pt>
                <c:pt idx="198">
                  <c:v>8.8709677419354829E-2</c:v>
                </c:pt>
                <c:pt idx="199">
                  <c:v>8.8709677419354829E-2</c:v>
                </c:pt>
                <c:pt idx="200">
                  <c:v>8.8709677419354829E-2</c:v>
                </c:pt>
                <c:pt idx="201">
                  <c:v>9.6774193548387247E-2</c:v>
                </c:pt>
                <c:pt idx="202">
                  <c:v>9.6774193548387247E-2</c:v>
                </c:pt>
                <c:pt idx="203">
                  <c:v>9.6774193548387247E-2</c:v>
                </c:pt>
                <c:pt idx="204">
                  <c:v>9.6774193548387247E-2</c:v>
                </c:pt>
                <c:pt idx="205">
                  <c:v>9.6774193548387247E-2</c:v>
                </c:pt>
                <c:pt idx="206">
                  <c:v>9.6774193548387247E-2</c:v>
                </c:pt>
                <c:pt idx="207">
                  <c:v>9.6774193548387247E-2</c:v>
                </c:pt>
                <c:pt idx="208">
                  <c:v>9.6774193548387247E-2</c:v>
                </c:pt>
                <c:pt idx="209">
                  <c:v>9.6774193548387247E-2</c:v>
                </c:pt>
                <c:pt idx="210">
                  <c:v>9.6774193548387247E-2</c:v>
                </c:pt>
                <c:pt idx="211">
                  <c:v>9.6774193548387247E-2</c:v>
                </c:pt>
                <c:pt idx="212">
                  <c:v>9.6774193548387247E-2</c:v>
                </c:pt>
                <c:pt idx="213">
                  <c:v>9.6774193548387247E-2</c:v>
                </c:pt>
                <c:pt idx="214">
                  <c:v>9.6774193548387247E-2</c:v>
                </c:pt>
                <c:pt idx="215">
                  <c:v>9.6774193548387247E-2</c:v>
                </c:pt>
                <c:pt idx="216">
                  <c:v>9.6774193548387247E-2</c:v>
                </c:pt>
                <c:pt idx="217">
                  <c:v>9.6774193548387247E-2</c:v>
                </c:pt>
                <c:pt idx="218">
                  <c:v>9.6774193548387247E-2</c:v>
                </c:pt>
                <c:pt idx="219">
                  <c:v>9.6774193548387247E-2</c:v>
                </c:pt>
                <c:pt idx="220">
                  <c:v>0.10483870967741948</c:v>
                </c:pt>
                <c:pt idx="221">
                  <c:v>0.10483870967741948</c:v>
                </c:pt>
                <c:pt idx="222">
                  <c:v>0.10483870967741948</c:v>
                </c:pt>
                <c:pt idx="223">
                  <c:v>0.10483870967741948</c:v>
                </c:pt>
                <c:pt idx="224">
                  <c:v>0.10483870967741948</c:v>
                </c:pt>
                <c:pt idx="225">
                  <c:v>0.10483870967741948</c:v>
                </c:pt>
                <c:pt idx="226">
                  <c:v>0.10483870967741948</c:v>
                </c:pt>
                <c:pt idx="227">
                  <c:v>0.10483870967741948</c:v>
                </c:pt>
                <c:pt idx="228">
                  <c:v>0.10483870967741948</c:v>
                </c:pt>
                <c:pt idx="229">
                  <c:v>0.10483870967741948</c:v>
                </c:pt>
                <c:pt idx="230">
                  <c:v>0.10483870967741948</c:v>
                </c:pt>
                <c:pt idx="231">
                  <c:v>0.10483870967741948</c:v>
                </c:pt>
                <c:pt idx="232">
                  <c:v>0.10483870967741948</c:v>
                </c:pt>
                <c:pt idx="233">
                  <c:v>0.10483870967741948</c:v>
                </c:pt>
                <c:pt idx="234">
                  <c:v>0.10483870967741948</c:v>
                </c:pt>
                <c:pt idx="235">
                  <c:v>0.11290322580645162</c:v>
                </c:pt>
                <c:pt idx="236">
                  <c:v>0.11290322580645162</c:v>
                </c:pt>
                <c:pt idx="237">
                  <c:v>0.11290322580645162</c:v>
                </c:pt>
                <c:pt idx="238">
                  <c:v>0.11290322580645162</c:v>
                </c:pt>
                <c:pt idx="239">
                  <c:v>0.11290322580645162</c:v>
                </c:pt>
                <c:pt idx="240">
                  <c:v>0.11290322580645162</c:v>
                </c:pt>
                <c:pt idx="241">
                  <c:v>0.11290322580645162</c:v>
                </c:pt>
                <c:pt idx="242">
                  <c:v>0.11290322580645162</c:v>
                </c:pt>
                <c:pt idx="243">
                  <c:v>0.11290322580645162</c:v>
                </c:pt>
                <c:pt idx="244">
                  <c:v>0.11290322580645162</c:v>
                </c:pt>
                <c:pt idx="245">
                  <c:v>0.11290322580645162</c:v>
                </c:pt>
                <c:pt idx="246">
                  <c:v>0.11290322580645162</c:v>
                </c:pt>
                <c:pt idx="247">
                  <c:v>0.11290322580645162</c:v>
                </c:pt>
                <c:pt idx="248">
                  <c:v>0.11290322580645162</c:v>
                </c:pt>
                <c:pt idx="249">
                  <c:v>0.11290322580645162</c:v>
                </c:pt>
                <c:pt idx="250">
                  <c:v>0.11290322580645162</c:v>
                </c:pt>
                <c:pt idx="251">
                  <c:v>0.11290322580645162</c:v>
                </c:pt>
                <c:pt idx="252">
                  <c:v>0.11290322580645162</c:v>
                </c:pt>
                <c:pt idx="253">
                  <c:v>0.11290322580645162</c:v>
                </c:pt>
                <c:pt idx="254">
                  <c:v>0.12096774193548412</c:v>
                </c:pt>
                <c:pt idx="255">
                  <c:v>0.12096774193548412</c:v>
                </c:pt>
                <c:pt idx="256">
                  <c:v>0.12096774193548412</c:v>
                </c:pt>
                <c:pt idx="257">
                  <c:v>0.12096774193548412</c:v>
                </c:pt>
                <c:pt idx="258">
                  <c:v>0.12096774193548412</c:v>
                </c:pt>
                <c:pt idx="259">
                  <c:v>0.12096774193548412</c:v>
                </c:pt>
                <c:pt idx="260">
                  <c:v>0.12096774193548412</c:v>
                </c:pt>
                <c:pt idx="261">
                  <c:v>0.12096774193548412</c:v>
                </c:pt>
                <c:pt idx="262">
                  <c:v>0.12096774193548412</c:v>
                </c:pt>
                <c:pt idx="263">
                  <c:v>0.12903225806451613</c:v>
                </c:pt>
                <c:pt idx="264">
                  <c:v>0.12903225806451613</c:v>
                </c:pt>
                <c:pt idx="265">
                  <c:v>0.12903225806451613</c:v>
                </c:pt>
                <c:pt idx="266">
                  <c:v>0.12903225806451613</c:v>
                </c:pt>
                <c:pt idx="267">
                  <c:v>0.12903225806451613</c:v>
                </c:pt>
                <c:pt idx="268">
                  <c:v>0.12903225806451613</c:v>
                </c:pt>
                <c:pt idx="269">
                  <c:v>0.12903225806451613</c:v>
                </c:pt>
                <c:pt idx="270">
                  <c:v>0.12903225806451613</c:v>
                </c:pt>
                <c:pt idx="271">
                  <c:v>0.12903225806451613</c:v>
                </c:pt>
                <c:pt idx="272">
                  <c:v>0.12903225806451613</c:v>
                </c:pt>
                <c:pt idx="273">
                  <c:v>0.12903225806451613</c:v>
                </c:pt>
                <c:pt idx="274">
                  <c:v>0.12903225806451613</c:v>
                </c:pt>
                <c:pt idx="275">
                  <c:v>0.12903225806451613</c:v>
                </c:pt>
                <c:pt idx="276">
                  <c:v>0.12903225806451613</c:v>
                </c:pt>
                <c:pt idx="277">
                  <c:v>0.12903225806451613</c:v>
                </c:pt>
                <c:pt idx="278">
                  <c:v>0.12903225806451613</c:v>
                </c:pt>
                <c:pt idx="279">
                  <c:v>0.12903225806451613</c:v>
                </c:pt>
                <c:pt idx="280">
                  <c:v>0.12903225806451613</c:v>
                </c:pt>
                <c:pt idx="281">
                  <c:v>0.12903225806451613</c:v>
                </c:pt>
                <c:pt idx="282">
                  <c:v>0.12903225806451613</c:v>
                </c:pt>
                <c:pt idx="283">
                  <c:v>0.12903225806451613</c:v>
                </c:pt>
                <c:pt idx="284">
                  <c:v>0.12903225806451613</c:v>
                </c:pt>
                <c:pt idx="285">
                  <c:v>0.12903225806451613</c:v>
                </c:pt>
                <c:pt idx="286">
                  <c:v>0.12903225806451613</c:v>
                </c:pt>
                <c:pt idx="287">
                  <c:v>0.12903225806451613</c:v>
                </c:pt>
                <c:pt idx="288">
                  <c:v>0.12903225806451613</c:v>
                </c:pt>
                <c:pt idx="289">
                  <c:v>0.12903225806451613</c:v>
                </c:pt>
                <c:pt idx="290">
                  <c:v>0.12903225806451613</c:v>
                </c:pt>
                <c:pt idx="291">
                  <c:v>0.12903225806451613</c:v>
                </c:pt>
                <c:pt idx="292">
                  <c:v>0.12903225806451613</c:v>
                </c:pt>
                <c:pt idx="293">
                  <c:v>0.12903225806451613</c:v>
                </c:pt>
                <c:pt idx="294">
                  <c:v>0.12903225806451613</c:v>
                </c:pt>
                <c:pt idx="295">
                  <c:v>0.12903225806451613</c:v>
                </c:pt>
                <c:pt idx="296">
                  <c:v>0.12903225806451613</c:v>
                </c:pt>
                <c:pt idx="297">
                  <c:v>0.12903225806451613</c:v>
                </c:pt>
                <c:pt idx="298">
                  <c:v>0.12903225806451613</c:v>
                </c:pt>
                <c:pt idx="299">
                  <c:v>0.12903225806451613</c:v>
                </c:pt>
                <c:pt idx="300">
                  <c:v>0.12903225806451613</c:v>
                </c:pt>
                <c:pt idx="301">
                  <c:v>0.12903225806451613</c:v>
                </c:pt>
                <c:pt idx="302">
                  <c:v>0.12903225806451613</c:v>
                </c:pt>
                <c:pt idx="303">
                  <c:v>0.12903225806451613</c:v>
                </c:pt>
                <c:pt idx="304">
                  <c:v>0.12903225806451613</c:v>
                </c:pt>
                <c:pt idx="305">
                  <c:v>0.12903225806451613</c:v>
                </c:pt>
                <c:pt idx="306">
                  <c:v>0.13709677419354838</c:v>
                </c:pt>
                <c:pt idx="307">
                  <c:v>0.13709677419354838</c:v>
                </c:pt>
                <c:pt idx="308">
                  <c:v>0.13709677419354838</c:v>
                </c:pt>
                <c:pt idx="309">
                  <c:v>0.13709677419354838</c:v>
                </c:pt>
                <c:pt idx="310">
                  <c:v>0.13709677419354838</c:v>
                </c:pt>
                <c:pt idx="311">
                  <c:v>0.13709677419354838</c:v>
                </c:pt>
                <c:pt idx="312">
                  <c:v>0.13709677419354838</c:v>
                </c:pt>
                <c:pt idx="313">
                  <c:v>0.13709677419354838</c:v>
                </c:pt>
                <c:pt idx="314">
                  <c:v>0.13709677419354838</c:v>
                </c:pt>
                <c:pt idx="315">
                  <c:v>0.14516129032258071</c:v>
                </c:pt>
                <c:pt idx="316">
                  <c:v>0.14516129032258071</c:v>
                </c:pt>
                <c:pt idx="317">
                  <c:v>0.14516129032258071</c:v>
                </c:pt>
                <c:pt idx="318">
                  <c:v>0.14516129032258071</c:v>
                </c:pt>
                <c:pt idx="319">
                  <c:v>0.14516129032258071</c:v>
                </c:pt>
                <c:pt idx="320">
                  <c:v>0.14516129032258071</c:v>
                </c:pt>
                <c:pt idx="321">
                  <c:v>0.14516129032258071</c:v>
                </c:pt>
                <c:pt idx="322">
                  <c:v>0.14516129032258071</c:v>
                </c:pt>
                <c:pt idx="323">
                  <c:v>0.14516129032258071</c:v>
                </c:pt>
                <c:pt idx="324">
                  <c:v>0.14516129032258071</c:v>
                </c:pt>
                <c:pt idx="325">
                  <c:v>0.14516129032258071</c:v>
                </c:pt>
                <c:pt idx="326">
                  <c:v>0.14516129032258071</c:v>
                </c:pt>
                <c:pt idx="327">
                  <c:v>0.14516129032258071</c:v>
                </c:pt>
                <c:pt idx="328">
                  <c:v>0.14516129032258071</c:v>
                </c:pt>
                <c:pt idx="329">
                  <c:v>0.14516129032258071</c:v>
                </c:pt>
                <c:pt idx="330">
                  <c:v>0.14516129032258071</c:v>
                </c:pt>
                <c:pt idx="331">
                  <c:v>0.14516129032258071</c:v>
                </c:pt>
                <c:pt idx="332">
                  <c:v>0.14516129032258071</c:v>
                </c:pt>
                <c:pt idx="333">
                  <c:v>0.14516129032258071</c:v>
                </c:pt>
                <c:pt idx="334">
                  <c:v>0.14516129032258071</c:v>
                </c:pt>
                <c:pt idx="335">
                  <c:v>0.14516129032258071</c:v>
                </c:pt>
                <c:pt idx="336">
                  <c:v>0.14516129032258071</c:v>
                </c:pt>
                <c:pt idx="337">
                  <c:v>0.14516129032258071</c:v>
                </c:pt>
                <c:pt idx="338">
                  <c:v>0.14516129032258071</c:v>
                </c:pt>
                <c:pt idx="339">
                  <c:v>0.14516129032258071</c:v>
                </c:pt>
                <c:pt idx="340">
                  <c:v>0.14516129032258071</c:v>
                </c:pt>
                <c:pt idx="341">
                  <c:v>0.14516129032258071</c:v>
                </c:pt>
                <c:pt idx="342">
                  <c:v>0.14516129032258071</c:v>
                </c:pt>
                <c:pt idx="343">
                  <c:v>0.14516129032258071</c:v>
                </c:pt>
                <c:pt idx="344">
                  <c:v>0.15322580645161291</c:v>
                </c:pt>
                <c:pt idx="345">
                  <c:v>0.15322580645161291</c:v>
                </c:pt>
                <c:pt idx="346">
                  <c:v>0.15322580645161291</c:v>
                </c:pt>
                <c:pt idx="347">
                  <c:v>0.15322580645161291</c:v>
                </c:pt>
                <c:pt idx="348">
                  <c:v>0.15322580645161291</c:v>
                </c:pt>
                <c:pt idx="349">
                  <c:v>0.15322580645161291</c:v>
                </c:pt>
                <c:pt idx="350">
                  <c:v>0.15322580645161291</c:v>
                </c:pt>
                <c:pt idx="351">
                  <c:v>0.15322580645161291</c:v>
                </c:pt>
                <c:pt idx="352">
                  <c:v>0.15322580645161291</c:v>
                </c:pt>
                <c:pt idx="353">
                  <c:v>0.15322580645161291</c:v>
                </c:pt>
                <c:pt idx="354">
                  <c:v>0.15322580645161291</c:v>
                </c:pt>
                <c:pt idx="355">
                  <c:v>0.15322580645161291</c:v>
                </c:pt>
                <c:pt idx="356">
                  <c:v>0.15322580645161291</c:v>
                </c:pt>
                <c:pt idx="357">
                  <c:v>0.15322580645161291</c:v>
                </c:pt>
                <c:pt idx="358">
                  <c:v>0.15322580645161291</c:v>
                </c:pt>
                <c:pt idx="359">
                  <c:v>0.15322580645161291</c:v>
                </c:pt>
                <c:pt idx="360">
                  <c:v>0.15322580645161291</c:v>
                </c:pt>
                <c:pt idx="361">
                  <c:v>0.15322580645161291</c:v>
                </c:pt>
                <c:pt idx="362">
                  <c:v>0.15322580645161291</c:v>
                </c:pt>
                <c:pt idx="363">
                  <c:v>0.16129032258064521</c:v>
                </c:pt>
                <c:pt idx="364">
                  <c:v>0.16935483870967738</c:v>
                </c:pt>
                <c:pt idx="365">
                  <c:v>0.16935483870967738</c:v>
                </c:pt>
                <c:pt idx="366">
                  <c:v>0.16935483870967738</c:v>
                </c:pt>
                <c:pt idx="367">
                  <c:v>0.16935483870967738</c:v>
                </c:pt>
                <c:pt idx="368">
                  <c:v>0.16935483870967738</c:v>
                </c:pt>
                <c:pt idx="369">
                  <c:v>0.16935483870967738</c:v>
                </c:pt>
                <c:pt idx="370">
                  <c:v>0.16935483870967738</c:v>
                </c:pt>
                <c:pt idx="371">
                  <c:v>0.16935483870967738</c:v>
                </c:pt>
                <c:pt idx="372">
                  <c:v>0.16935483870967738</c:v>
                </c:pt>
                <c:pt idx="373">
                  <c:v>0.16935483870967738</c:v>
                </c:pt>
                <c:pt idx="374">
                  <c:v>0.16935483870967738</c:v>
                </c:pt>
                <c:pt idx="375">
                  <c:v>0.17741935483871007</c:v>
                </c:pt>
                <c:pt idx="376">
                  <c:v>0.17741935483871007</c:v>
                </c:pt>
                <c:pt idx="377">
                  <c:v>0.17741935483871007</c:v>
                </c:pt>
                <c:pt idx="378">
                  <c:v>0.17741935483871007</c:v>
                </c:pt>
                <c:pt idx="379">
                  <c:v>0.17741935483871007</c:v>
                </c:pt>
                <c:pt idx="380">
                  <c:v>0.17741935483871007</c:v>
                </c:pt>
                <c:pt idx="381">
                  <c:v>0.17741935483871007</c:v>
                </c:pt>
                <c:pt idx="382">
                  <c:v>0.17741935483871007</c:v>
                </c:pt>
                <c:pt idx="383">
                  <c:v>0.17741935483871007</c:v>
                </c:pt>
                <c:pt idx="384">
                  <c:v>0.17741935483871007</c:v>
                </c:pt>
                <c:pt idx="385">
                  <c:v>0.17741935483871007</c:v>
                </c:pt>
                <c:pt idx="386">
                  <c:v>0.17741935483871007</c:v>
                </c:pt>
                <c:pt idx="387">
                  <c:v>0.17741935483871007</c:v>
                </c:pt>
                <c:pt idx="388">
                  <c:v>0.17741935483871007</c:v>
                </c:pt>
                <c:pt idx="389">
                  <c:v>0.17741935483871007</c:v>
                </c:pt>
                <c:pt idx="390">
                  <c:v>0.17741935483871007</c:v>
                </c:pt>
                <c:pt idx="391">
                  <c:v>0.17741935483871007</c:v>
                </c:pt>
                <c:pt idx="392">
                  <c:v>0.17741935483871007</c:v>
                </c:pt>
                <c:pt idx="393">
                  <c:v>0.17741935483871007</c:v>
                </c:pt>
                <c:pt idx="394">
                  <c:v>0.17741935483871007</c:v>
                </c:pt>
                <c:pt idx="395">
                  <c:v>0.17741935483871007</c:v>
                </c:pt>
                <c:pt idx="396">
                  <c:v>0.17741935483871007</c:v>
                </c:pt>
                <c:pt idx="397">
                  <c:v>0.17741935483871007</c:v>
                </c:pt>
                <c:pt idx="398">
                  <c:v>0.17741935483871007</c:v>
                </c:pt>
                <c:pt idx="399">
                  <c:v>0.17741935483871007</c:v>
                </c:pt>
                <c:pt idx="400">
                  <c:v>0.17741935483871007</c:v>
                </c:pt>
                <c:pt idx="401">
                  <c:v>0.17741935483871007</c:v>
                </c:pt>
                <c:pt idx="402">
                  <c:v>0.17741935483871007</c:v>
                </c:pt>
                <c:pt idx="403">
                  <c:v>0.17741935483871007</c:v>
                </c:pt>
                <c:pt idx="404">
                  <c:v>0.17741935483871007</c:v>
                </c:pt>
                <c:pt idx="405">
                  <c:v>0.17741935483871007</c:v>
                </c:pt>
                <c:pt idx="406">
                  <c:v>0.17741935483871007</c:v>
                </c:pt>
                <c:pt idx="407">
                  <c:v>0.17741935483871007</c:v>
                </c:pt>
                <c:pt idx="408">
                  <c:v>0.17741935483871007</c:v>
                </c:pt>
                <c:pt idx="409">
                  <c:v>0.17741935483871007</c:v>
                </c:pt>
                <c:pt idx="410">
                  <c:v>0.17741935483871007</c:v>
                </c:pt>
                <c:pt idx="411">
                  <c:v>0.17741935483871007</c:v>
                </c:pt>
                <c:pt idx="412">
                  <c:v>0.18548387096774194</c:v>
                </c:pt>
                <c:pt idx="413">
                  <c:v>0.18548387096774194</c:v>
                </c:pt>
                <c:pt idx="414">
                  <c:v>0.18548387096774194</c:v>
                </c:pt>
                <c:pt idx="415">
                  <c:v>0.18548387096774194</c:v>
                </c:pt>
                <c:pt idx="416">
                  <c:v>0.18548387096774194</c:v>
                </c:pt>
                <c:pt idx="417">
                  <c:v>0.18548387096774194</c:v>
                </c:pt>
                <c:pt idx="418">
                  <c:v>0.18548387096774194</c:v>
                </c:pt>
                <c:pt idx="419">
                  <c:v>0.18548387096774194</c:v>
                </c:pt>
                <c:pt idx="420">
                  <c:v>0.18548387096774194</c:v>
                </c:pt>
                <c:pt idx="421">
                  <c:v>0.18548387096774194</c:v>
                </c:pt>
                <c:pt idx="422">
                  <c:v>0.18548387096774194</c:v>
                </c:pt>
                <c:pt idx="423">
                  <c:v>0.18548387096774194</c:v>
                </c:pt>
                <c:pt idx="424">
                  <c:v>0.18548387096774194</c:v>
                </c:pt>
                <c:pt idx="425">
                  <c:v>0.18548387096774194</c:v>
                </c:pt>
                <c:pt idx="426">
                  <c:v>0.18548387096774194</c:v>
                </c:pt>
                <c:pt idx="427">
                  <c:v>0.18548387096774194</c:v>
                </c:pt>
                <c:pt idx="428">
                  <c:v>0.18548387096774194</c:v>
                </c:pt>
                <c:pt idx="429">
                  <c:v>0.18548387096774194</c:v>
                </c:pt>
                <c:pt idx="430">
                  <c:v>0.18548387096774194</c:v>
                </c:pt>
                <c:pt idx="431">
                  <c:v>0.18548387096774194</c:v>
                </c:pt>
                <c:pt idx="432">
                  <c:v>0.18548387096774194</c:v>
                </c:pt>
                <c:pt idx="433">
                  <c:v>0.18548387096774194</c:v>
                </c:pt>
                <c:pt idx="434">
                  <c:v>0.18548387096774194</c:v>
                </c:pt>
                <c:pt idx="435">
                  <c:v>0.18548387096774194</c:v>
                </c:pt>
                <c:pt idx="436">
                  <c:v>0.18548387096774194</c:v>
                </c:pt>
                <c:pt idx="437">
                  <c:v>0.18548387096774194</c:v>
                </c:pt>
                <c:pt idx="438">
                  <c:v>0.18548387096774194</c:v>
                </c:pt>
                <c:pt idx="439">
                  <c:v>0.18548387096774194</c:v>
                </c:pt>
                <c:pt idx="440">
                  <c:v>0.18548387096774194</c:v>
                </c:pt>
                <c:pt idx="441">
                  <c:v>0.18548387096774194</c:v>
                </c:pt>
                <c:pt idx="442">
                  <c:v>0.18548387096774194</c:v>
                </c:pt>
                <c:pt idx="443">
                  <c:v>0.18548387096774194</c:v>
                </c:pt>
                <c:pt idx="444">
                  <c:v>0.18548387096774194</c:v>
                </c:pt>
                <c:pt idx="445">
                  <c:v>0.18548387096774194</c:v>
                </c:pt>
                <c:pt idx="446">
                  <c:v>0.18548387096774194</c:v>
                </c:pt>
                <c:pt idx="447">
                  <c:v>0.18548387096774194</c:v>
                </c:pt>
                <c:pt idx="448">
                  <c:v>0.18548387096774194</c:v>
                </c:pt>
                <c:pt idx="449">
                  <c:v>0.18548387096774194</c:v>
                </c:pt>
                <c:pt idx="450">
                  <c:v>0.18548387096774194</c:v>
                </c:pt>
                <c:pt idx="451">
                  <c:v>0.18548387096774194</c:v>
                </c:pt>
                <c:pt idx="452">
                  <c:v>0.18548387096774194</c:v>
                </c:pt>
                <c:pt idx="453">
                  <c:v>0.18548387096774194</c:v>
                </c:pt>
                <c:pt idx="454">
                  <c:v>0.18548387096774194</c:v>
                </c:pt>
                <c:pt idx="455">
                  <c:v>0.18548387096774194</c:v>
                </c:pt>
                <c:pt idx="456">
                  <c:v>0.18548387096774194</c:v>
                </c:pt>
                <c:pt idx="457">
                  <c:v>0.18548387096774194</c:v>
                </c:pt>
                <c:pt idx="458">
                  <c:v>0.18548387096774194</c:v>
                </c:pt>
                <c:pt idx="459">
                  <c:v>0.18548387096774194</c:v>
                </c:pt>
                <c:pt idx="460">
                  <c:v>0.18548387096774194</c:v>
                </c:pt>
                <c:pt idx="461">
                  <c:v>0.18548387096774194</c:v>
                </c:pt>
                <c:pt idx="462">
                  <c:v>0.18548387096774194</c:v>
                </c:pt>
                <c:pt idx="463">
                  <c:v>0.18548387096774194</c:v>
                </c:pt>
                <c:pt idx="464">
                  <c:v>0.18548387096774194</c:v>
                </c:pt>
                <c:pt idx="465">
                  <c:v>0.18548387096774194</c:v>
                </c:pt>
                <c:pt idx="466">
                  <c:v>0.18548387096774194</c:v>
                </c:pt>
                <c:pt idx="467">
                  <c:v>0.18548387096774194</c:v>
                </c:pt>
                <c:pt idx="468">
                  <c:v>0.18548387096774194</c:v>
                </c:pt>
                <c:pt idx="469">
                  <c:v>0.18548387096774194</c:v>
                </c:pt>
                <c:pt idx="470">
                  <c:v>0.18548387096774194</c:v>
                </c:pt>
                <c:pt idx="471">
                  <c:v>0.18548387096774194</c:v>
                </c:pt>
                <c:pt idx="472">
                  <c:v>0.18548387096774194</c:v>
                </c:pt>
                <c:pt idx="473">
                  <c:v>0.18548387096774194</c:v>
                </c:pt>
                <c:pt idx="474">
                  <c:v>0.18548387096774194</c:v>
                </c:pt>
                <c:pt idx="475">
                  <c:v>0.18548387096774194</c:v>
                </c:pt>
                <c:pt idx="476">
                  <c:v>0.18548387096774194</c:v>
                </c:pt>
                <c:pt idx="477">
                  <c:v>0.18548387096774194</c:v>
                </c:pt>
                <c:pt idx="478">
                  <c:v>0.18548387096774194</c:v>
                </c:pt>
                <c:pt idx="479">
                  <c:v>0.18548387096774194</c:v>
                </c:pt>
                <c:pt idx="480">
                  <c:v>0.18548387096774194</c:v>
                </c:pt>
                <c:pt idx="481">
                  <c:v>0.18548387096774194</c:v>
                </c:pt>
                <c:pt idx="482">
                  <c:v>0.18548387096774194</c:v>
                </c:pt>
                <c:pt idx="483">
                  <c:v>0.18548387096774194</c:v>
                </c:pt>
                <c:pt idx="484">
                  <c:v>0.18548387096774194</c:v>
                </c:pt>
                <c:pt idx="485">
                  <c:v>0.18548387096774194</c:v>
                </c:pt>
                <c:pt idx="486">
                  <c:v>0.18548387096774194</c:v>
                </c:pt>
                <c:pt idx="487">
                  <c:v>0.18548387096774194</c:v>
                </c:pt>
                <c:pt idx="488">
                  <c:v>0.18548387096774194</c:v>
                </c:pt>
                <c:pt idx="489">
                  <c:v>0.18548387096774194</c:v>
                </c:pt>
                <c:pt idx="490">
                  <c:v>0.18548387096774194</c:v>
                </c:pt>
                <c:pt idx="491">
                  <c:v>0.18548387096774194</c:v>
                </c:pt>
                <c:pt idx="492">
                  <c:v>0.18548387096774194</c:v>
                </c:pt>
                <c:pt idx="493">
                  <c:v>0.18548387096774194</c:v>
                </c:pt>
                <c:pt idx="494">
                  <c:v>0.19354838709677463</c:v>
                </c:pt>
                <c:pt idx="495">
                  <c:v>0.19354838709677463</c:v>
                </c:pt>
                <c:pt idx="496">
                  <c:v>0.19354838709677463</c:v>
                </c:pt>
                <c:pt idx="497">
                  <c:v>0.19354838709677463</c:v>
                </c:pt>
                <c:pt idx="498">
                  <c:v>0.19354838709677463</c:v>
                </c:pt>
                <c:pt idx="499">
                  <c:v>0.19354838709677463</c:v>
                </c:pt>
                <c:pt idx="500">
                  <c:v>0.19354838709677463</c:v>
                </c:pt>
                <c:pt idx="501">
                  <c:v>0.19354838709677463</c:v>
                </c:pt>
                <c:pt idx="502">
                  <c:v>0.19354838709677463</c:v>
                </c:pt>
                <c:pt idx="503">
                  <c:v>0.19354838709677463</c:v>
                </c:pt>
                <c:pt idx="504">
                  <c:v>0.19354838709677463</c:v>
                </c:pt>
                <c:pt idx="505">
                  <c:v>0.19354838709677463</c:v>
                </c:pt>
                <c:pt idx="506">
                  <c:v>0.19354838709677463</c:v>
                </c:pt>
                <c:pt idx="507">
                  <c:v>0.19354838709677463</c:v>
                </c:pt>
                <c:pt idx="508">
                  <c:v>0.19354838709677463</c:v>
                </c:pt>
                <c:pt idx="509">
                  <c:v>0.19354838709677463</c:v>
                </c:pt>
                <c:pt idx="510">
                  <c:v>0.20161290322580638</c:v>
                </c:pt>
                <c:pt idx="511">
                  <c:v>0.20161290322580638</c:v>
                </c:pt>
                <c:pt idx="512">
                  <c:v>0.20161290322580638</c:v>
                </c:pt>
                <c:pt idx="513">
                  <c:v>0.20161290322580638</c:v>
                </c:pt>
                <c:pt idx="514">
                  <c:v>0.20161290322580638</c:v>
                </c:pt>
                <c:pt idx="515">
                  <c:v>0.20161290322580638</c:v>
                </c:pt>
                <c:pt idx="516">
                  <c:v>0.20161290322580638</c:v>
                </c:pt>
                <c:pt idx="517">
                  <c:v>0.20161290322580638</c:v>
                </c:pt>
                <c:pt idx="518">
                  <c:v>0.20161290322580638</c:v>
                </c:pt>
                <c:pt idx="519">
                  <c:v>0.20161290322580638</c:v>
                </c:pt>
                <c:pt idx="520">
                  <c:v>0.20161290322580638</c:v>
                </c:pt>
                <c:pt idx="521">
                  <c:v>0.20161290322580638</c:v>
                </c:pt>
                <c:pt idx="522">
                  <c:v>0.20161290322580638</c:v>
                </c:pt>
                <c:pt idx="523">
                  <c:v>0.20161290322580638</c:v>
                </c:pt>
                <c:pt idx="524">
                  <c:v>0.20161290322580638</c:v>
                </c:pt>
                <c:pt idx="525">
                  <c:v>0.20161290322580638</c:v>
                </c:pt>
                <c:pt idx="526">
                  <c:v>0.20161290322580638</c:v>
                </c:pt>
                <c:pt idx="527">
                  <c:v>0.20161290322580638</c:v>
                </c:pt>
                <c:pt idx="528">
                  <c:v>0.20161290322580638</c:v>
                </c:pt>
                <c:pt idx="529">
                  <c:v>0.20161290322580638</c:v>
                </c:pt>
                <c:pt idx="530">
                  <c:v>0.20161290322580638</c:v>
                </c:pt>
                <c:pt idx="531">
                  <c:v>0.20161290322580638</c:v>
                </c:pt>
                <c:pt idx="532">
                  <c:v>0.20161290322580638</c:v>
                </c:pt>
                <c:pt idx="533">
                  <c:v>0.20161290322580638</c:v>
                </c:pt>
                <c:pt idx="534">
                  <c:v>0.20161290322580638</c:v>
                </c:pt>
                <c:pt idx="535">
                  <c:v>0.20161290322580638</c:v>
                </c:pt>
                <c:pt idx="536">
                  <c:v>0.20161290322580638</c:v>
                </c:pt>
                <c:pt idx="537">
                  <c:v>0.20161290322580638</c:v>
                </c:pt>
                <c:pt idx="538">
                  <c:v>0.20967741935483872</c:v>
                </c:pt>
                <c:pt idx="539">
                  <c:v>0.20967741935483872</c:v>
                </c:pt>
                <c:pt idx="540">
                  <c:v>0.20967741935483872</c:v>
                </c:pt>
                <c:pt idx="541">
                  <c:v>0.20967741935483872</c:v>
                </c:pt>
                <c:pt idx="542">
                  <c:v>0.20967741935483872</c:v>
                </c:pt>
                <c:pt idx="543">
                  <c:v>0.20967741935483872</c:v>
                </c:pt>
                <c:pt idx="544">
                  <c:v>0.20967741935483872</c:v>
                </c:pt>
                <c:pt idx="545">
                  <c:v>0.20967741935483872</c:v>
                </c:pt>
                <c:pt idx="546">
                  <c:v>0.20967741935483872</c:v>
                </c:pt>
                <c:pt idx="547">
                  <c:v>0.20967741935483872</c:v>
                </c:pt>
                <c:pt idx="548">
                  <c:v>0.20967741935483872</c:v>
                </c:pt>
                <c:pt idx="549">
                  <c:v>0.20967741935483872</c:v>
                </c:pt>
                <c:pt idx="550">
                  <c:v>0.20967741935483872</c:v>
                </c:pt>
                <c:pt idx="551">
                  <c:v>0.20967741935483872</c:v>
                </c:pt>
                <c:pt idx="552">
                  <c:v>0.20967741935483872</c:v>
                </c:pt>
                <c:pt idx="553">
                  <c:v>0.20967741935483872</c:v>
                </c:pt>
                <c:pt idx="554">
                  <c:v>0.21774193548387144</c:v>
                </c:pt>
                <c:pt idx="555">
                  <c:v>0.22580645161290341</c:v>
                </c:pt>
                <c:pt idx="556">
                  <c:v>0.22580645161290341</c:v>
                </c:pt>
                <c:pt idx="557">
                  <c:v>0.22580645161290341</c:v>
                </c:pt>
                <c:pt idx="558">
                  <c:v>0.22580645161290341</c:v>
                </c:pt>
                <c:pt idx="559">
                  <c:v>0.22580645161290341</c:v>
                </c:pt>
                <c:pt idx="560">
                  <c:v>0.22580645161290341</c:v>
                </c:pt>
                <c:pt idx="561">
                  <c:v>0.22580645161290341</c:v>
                </c:pt>
                <c:pt idx="562">
                  <c:v>0.22580645161290341</c:v>
                </c:pt>
                <c:pt idx="563">
                  <c:v>0.22580645161290341</c:v>
                </c:pt>
                <c:pt idx="564">
                  <c:v>0.22580645161290341</c:v>
                </c:pt>
                <c:pt idx="565">
                  <c:v>0.23387096774193547</c:v>
                </c:pt>
                <c:pt idx="566">
                  <c:v>0.23387096774193547</c:v>
                </c:pt>
                <c:pt idx="567">
                  <c:v>0.2419354838709685</c:v>
                </c:pt>
                <c:pt idx="568">
                  <c:v>0.2419354838709685</c:v>
                </c:pt>
                <c:pt idx="569">
                  <c:v>0.2419354838709685</c:v>
                </c:pt>
                <c:pt idx="570">
                  <c:v>0.2419354838709685</c:v>
                </c:pt>
                <c:pt idx="571">
                  <c:v>0.2419354838709685</c:v>
                </c:pt>
                <c:pt idx="572">
                  <c:v>0.2419354838709685</c:v>
                </c:pt>
                <c:pt idx="573">
                  <c:v>0.2419354838709685</c:v>
                </c:pt>
                <c:pt idx="574">
                  <c:v>0.2419354838709685</c:v>
                </c:pt>
                <c:pt idx="575">
                  <c:v>0.25</c:v>
                </c:pt>
                <c:pt idx="576">
                  <c:v>0.25</c:v>
                </c:pt>
                <c:pt idx="577">
                  <c:v>0.25</c:v>
                </c:pt>
                <c:pt idx="578">
                  <c:v>0.25</c:v>
                </c:pt>
                <c:pt idx="579">
                  <c:v>0.25</c:v>
                </c:pt>
                <c:pt idx="580">
                  <c:v>0.25</c:v>
                </c:pt>
                <c:pt idx="581">
                  <c:v>0.25</c:v>
                </c:pt>
                <c:pt idx="582">
                  <c:v>0.25</c:v>
                </c:pt>
                <c:pt idx="583">
                  <c:v>0.25</c:v>
                </c:pt>
                <c:pt idx="584">
                  <c:v>0.25</c:v>
                </c:pt>
                <c:pt idx="585">
                  <c:v>0.25</c:v>
                </c:pt>
                <c:pt idx="586">
                  <c:v>0.25</c:v>
                </c:pt>
                <c:pt idx="587">
                  <c:v>0.25</c:v>
                </c:pt>
                <c:pt idx="588">
                  <c:v>0.25</c:v>
                </c:pt>
                <c:pt idx="589">
                  <c:v>0.25</c:v>
                </c:pt>
                <c:pt idx="590">
                  <c:v>0.25</c:v>
                </c:pt>
                <c:pt idx="591">
                  <c:v>0.25</c:v>
                </c:pt>
                <c:pt idx="592">
                  <c:v>0.25</c:v>
                </c:pt>
                <c:pt idx="593">
                  <c:v>0.25806451612903231</c:v>
                </c:pt>
                <c:pt idx="594">
                  <c:v>0.25806451612903231</c:v>
                </c:pt>
                <c:pt idx="595">
                  <c:v>0.25806451612903231</c:v>
                </c:pt>
                <c:pt idx="596">
                  <c:v>0.25806451612903231</c:v>
                </c:pt>
                <c:pt idx="597">
                  <c:v>0.25806451612903231</c:v>
                </c:pt>
                <c:pt idx="598">
                  <c:v>0.25806451612903231</c:v>
                </c:pt>
                <c:pt idx="599">
                  <c:v>0.25806451612903231</c:v>
                </c:pt>
                <c:pt idx="600">
                  <c:v>0.25806451612903231</c:v>
                </c:pt>
                <c:pt idx="601">
                  <c:v>0.25806451612903231</c:v>
                </c:pt>
                <c:pt idx="602">
                  <c:v>0.25806451612903231</c:v>
                </c:pt>
                <c:pt idx="603">
                  <c:v>0.25806451612903231</c:v>
                </c:pt>
                <c:pt idx="604">
                  <c:v>0.2661290322580645</c:v>
                </c:pt>
                <c:pt idx="605">
                  <c:v>0.2661290322580645</c:v>
                </c:pt>
                <c:pt idx="606">
                  <c:v>0.2661290322580645</c:v>
                </c:pt>
                <c:pt idx="607">
                  <c:v>0.2661290322580645</c:v>
                </c:pt>
                <c:pt idx="608">
                  <c:v>0.2661290322580645</c:v>
                </c:pt>
                <c:pt idx="609">
                  <c:v>0.2661290322580645</c:v>
                </c:pt>
                <c:pt idx="610">
                  <c:v>0.2661290322580645</c:v>
                </c:pt>
                <c:pt idx="611">
                  <c:v>0.27419354838709675</c:v>
                </c:pt>
                <c:pt idx="612">
                  <c:v>0.27419354838709675</c:v>
                </c:pt>
                <c:pt idx="613">
                  <c:v>0.27419354838709675</c:v>
                </c:pt>
                <c:pt idx="614">
                  <c:v>0.27419354838709675</c:v>
                </c:pt>
                <c:pt idx="615">
                  <c:v>0.27419354838709675</c:v>
                </c:pt>
                <c:pt idx="616">
                  <c:v>0.27419354838709675</c:v>
                </c:pt>
                <c:pt idx="617">
                  <c:v>0.27419354838709675</c:v>
                </c:pt>
                <c:pt idx="618">
                  <c:v>0.27419354838709675</c:v>
                </c:pt>
                <c:pt idx="619">
                  <c:v>0.28225806451612873</c:v>
                </c:pt>
                <c:pt idx="620">
                  <c:v>0.28225806451612873</c:v>
                </c:pt>
                <c:pt idx="621">
                  <c:v>0.28225806451612873</c:v>
                </c:pt>
                <c:pt idx="622">
                  <c:v>0.28225806451612873</c:v>
                </c:pt>
                <c:pt idx="623">
                  <c:v>0.28225806451612873</c:v>
                </c:pt>
                <c:pt idx="624">
                  <c:v>0.28225806451612873</c:v>
                </c:pt>
                <c:pt idx="625">
                  <c:v>0.28225806451612873</c:v>
                </c:pt>
                <c:pt idx="626">
                  <c:v>0.29032258064516198</c:v>
                </c:pt>
                <c:pt idx="627">
                  <c:v>0.29838709677419412</c:v>
                </c:pt>
                <c:pt idx="628">
                  <c:v>0.29838709677419412</c:v>
                </c:pt>
                <c:pt idx="629">
                  <c:v>0.29838709677419412</c:v>
                </c:pt>
                <c:pt idx="630">
                  <c:v>0.29838709677419412</c:v>
                </c:pt>
                <c:pt idx="631">
                  <c:v>0.29838709677419412</c:v>
                </c:pt>
                <c:pt idx="632">
                  <c:v>0.29838709677419412</c:v>
                </c:pt>
                <c:pt idx="633">
                  <c:v>0.29838709677419412</c:v>
                </c:pt>
                <c:pt idx="634">
                  <c:v>0.29838709677419412</c:v>
                </c:pt>
                <c:pt idx="635">
                  <c:v>0.29838709677419412</c:v>
                </c:pt>
                <c:pt idx="636">
                  <c:v>0.29838709677419412</c:v>
                </c:pt>
                <c:pt idx="637">
                  <c:v>0.29838709677419412</c:v>
                </c:pt>
                <c:pt idx="638">
                  <c:v>0.29838709677419412</c:v>
                </c:pt>
                <c:pt idx="639">
                  <c:v>0.29838709677419412</c:v>
                </c:pt>
                <c:pt idx="640">
                  <c:v>0.29838709677419412</c:v>
                </c:pt>
                <c:pt idx="641">
                  <c:v>0.29838709677419412</c:v>
                </c:pt>
                <c:pt idx="642">
                  <c:v>0.30645161290322581</c:v>
                </c:pt>
                <c:pt idx="643">
                  <c:v>0.30645161290322581</c:v>
                </c:pt>
                <c:pt idx="644">
                  <c:v>0.30645161290322581</c:v>
                </c:pt>
                <c:pt idx="645">
                  <c:v>0.30645161290322581</c:v>
                </c:pt>
                <c:pt idx="646">
                  <c:v>0.30645161290322581</c:v>
                </c:pt>
                <c:pt idx="647">
                  <c:v>0.30645161290322581</c:v>
                </c:pt>
                <c:pt idx="648">
                  <c:v>0.30645161290322581</c:v>
                </c:pt>
                <c:pt idx="649">
                  <c:v>0.30645161290322581</c:v>
                </c:pt>
                <c:pt idx="650">
                  <c:v>0.31451612903225912</c:v>
                </c:pt>
                <c:pt idx="651">
                  <c:v>0.32258064516129098</c:v>
                </c:pt>
                <c:pt idx="652">
                  <c:v>0.32258064516129098</c:v>
                </c:pt>
                <c:pt idx="653">
                  <c:v>0.32258064516129098</c:v>
                </c:pt>
                <c:pt idx="654">
                  <c:v>0.32258064516129098</c:v>
                </c:pt>
                <c:pt idx="655">
                  <c:v>0.32258064516129098</c:v>
                </c:pt>
                <c:pt idx="656">
                  <c:v>0.32258064516129098</c:v>
                </c:pt>
                <c:pt idx="657">
                  <c:v>0.32258064516129098</c:v>
                </c:pt>
                <c:pt idx="658">
                  <c:v>0.32258064516129098</c:v>
                </c:pt>
                <c:pt idx="659">
                  <c:v>0.32258064516129098</c:v>
                </c:pt>
                <c:pt idx="660">
                  <c:v>0.32258064516129098</c:v>
                </c:pt>
                <c:pt idx="661">
                  <c:v>0.32258064516129098</c:v>
                </c:pt>
                <c:pt idx="662">
                  <c:v>0.32258064516129098</c:v>
                </c:pt>
                <c:pt idx="663">
                  <c:v>0.32258064516129098</c:v>
                </c:pt>
                <c:pt idx="664">
                  <c:v>0.32258064516129098</c:v>
                </c:pt>
                <c:pt idx="665">
                  <c:v>0.32258064516129098</c:v>
                </c:pt>
                <c:pt idx="666">
                  <c:v>0.33064516129032312</c:v>
                </c:pt>
                <c:pt idx="667">
                  <c:v>0.33064516129032312</c:v>
                </c:pt>
                <c:pt idx="668">
                  <c:v>0.33064516129032312</c:v>
                </c:pt>
                <c:pt idx="669">
                  <c:v>0.33064516129032312</c:v>
                </c:pt>
                <c:pt idx="670">
                  <c:v>0.33064516129032312</c:v>
                </c:pt>
                <c:pt idx="671">
                  <c:v>0.33064516129032312</c:v>
                </c:pt>
                <c:pt idx="672">
                  <c:v>0.33064516129032312</c:v>
                </c:pt>
                <c:pt idx="673">
                  <c:v>0.33064516129032312</c:v>
                </c:pt>
                <c:pt idx="674">
                  <c:v>0.33064516129032312</c:v>
                </c:pt>
                <c:pt idx="675">
                  <c:v>0.33064516129032312</c:v>
                </c:pt>
                <c:pt idx="676">
                  <c:v>0.33064516129032312</c:v>
                </c:pt>
                <c:pt idx="677">
                  <c:v>0.33064516129032312</c:v>
                </c:pt>
                <c:pt idx="678">
                  <c:v>0.33064516129032312</c:v>
                </c:pt>
                <c:pt idx="679">
                  <c:v>0.33064516129032312</c:v>
                </c:pt>
                <c:pt idx="680">
                  <c:v>0.33064516129032312</c:v>
                </c:pt>
                <c:pt idx="681">
                  <c:v>0.33064516129032312</c:v>
                </c:pt>
                <c:pt idx="682">
                  <c:v>0.33870967741935565</c:v>
                </c:pt>
                <c:pt idx="683">
                  <c:v>0.33870967741935565</c:v>
                </c:pt>
                <c:pt idx="684">
                  <c:v>0.33870967741935565</c:v>
                </c:pt>
                <c:pt idx="685">
                  <c:v>0.33870967741935565</c:v>
                </c:pt>
                <c:pt idx="686">
                  <c:v>0.33870967741935565</c:v>
                </c:pt>
                <c:pt idx="687">
                  <c:v>0.33870967741935565</c:v>
                </c:pt>
                <c:pt idx="688">
                  <c:v>0.33870967741935565</c:v>
                </c:pt>
                <c:pt idx="689">
                  <c:v>0.33870967741935565</c:v>
                </c:pt>
                <c:pt idx="690">
                  <c:v>0.33870967741935565</c:v>
                </c:pt>
                <c:pt idx="691">
                  <c:v>0.33870967741935565</c:v>
                </c:pt>
                <c:pt idx="692">
                  <c:v>0.33870967741935565</c:v>
                </c:pt>
                <c:pt idx="693">
                  <c:v>0.33870967741935565</c:v>
                </c:pt>
                <c:pt idx="694">
                  <c:v>0.33870967741935565</c:v>
                </c:pt>
                <c:pt idx="695">
                  <c:v>0.33870967741935565</c:v>
                </c:pt>
                <c:pt idx="696">
                  <c:v>0.33870967741935565</c:v>
                </c:pt>
                <c:pt idx="697">
                  <c:v>0.33870967741935565</c:v>
                </c:pt>
                <c:pt idx="698">
                  <c:v>0.33870967741935565</c:v>
                </c:pt>
                <c:pt idx="699">
                  <c:v>0.33870967741935565</c:v>
                </c:pt>
                <c:pt idx="700">
                  <c:v>0.33870967741935565</c:v>
                </c:pt>
                <c:pt idx="701">
                  <c:v>0.33870967741935565</c:v>
                </c:pt>
                <c:pt idx="702">
                  <c:v>0.33870967741935565</c:v>
                </c:pt>
                <c:pt idx="703">
                  <c:v>0.33870967741935565</c:v>
                </c:pt>
                <c:pt idx="704">
                  <c:v>0.33870967741935565</c:v>
                </c:pt>
                <c:pt idx="705">
                  <c:v>0.33870967741935565</c:v>
                </c:pt>
                <c:pt idx="706">
                  <c:v>0.33870967741935565</c:v>
                </c:pt>
                <c:pt idx="707">
                  <c:v>0.33870967741935565</c:v>
                </c:pt>
                <c:pt idx="708">
                  <c:v>0.33870967741935565</c:v>
                </c:pt>
                <c:pt idx="709">
                  <c:v>0.34677419354838712</c:v>
                </c:pt>
                <c:pt idx="710">
                  <c:v>0.34677419354838712</c:v>
                </c:pt>
                <c:pt idx="711">
                  <c:v>0.34677419354838712</c:v>
                </c:pt>
                <c:pt idx="712">
                  <c:v>0.34677419354838712</c:v>
                </c:pt>
                <c:pt idx="713">
                  <c:v>0.34677419354838712</c:v>
                </c:pt>
                <c:pt idx="714">
                  <c:v>0.34677419354838712</c:v>
                </c:pt>
                <c:pt idx="715">
                  <c:v>0.34677419354838712</c:v>
                </c:pt>
                <c:pt idx="716">
                  <c:v>0.34677419354838712</c:v>
                </c:pt>
                <c:pt idx="717">
                  <c:v>0.34677419354838712</c:v>
                </c:pt>
                <c:pt idx="718">
                  <c:v>0.34677419354838712</c:v>
                </c:pt>
                <c:pt idx="719">
                  <c:v>0.34677419354838712</c:v>
                </c:pt>
                <c:pt idx="720">
                  <c:v>0.34677419354838712</c:v>
                </c:pt>
                <c:pt idx="721">
                  <c:v>0.34677419354838712</c:v>
                </c:pt>
                <c:pt idx="722">
                  <c:v>0.34677419354838712</c:v>
                </c:pt>
                <c:pt idx="723">
                  <c:v>0.34677419354838712</c:v>
                </c:pt>
                <c:pt idx="724">
                  <c:v>0.35483870967742026</c:v>
                </c:pt>
                <c:pt idx="725">
                  <c:v>0.35483870967742026</c:v>
                </c:pt>
                <c:pt idx="726">
                  <c:v>0.35483870967742026</c:v>
                </c:pt>
                <c:pt idx="727">
                  <c:v>0.35483870967742026</c:v>
                </c:pt>
                <c:pt idx="728">
                  <c:v>0.35483870967742026</c:v>
                </c:pt>
                <c:pt idx="729">
                  <c:v>0.35483870967742026</c:v>
                </c:pt>
                <c:pt idx="730">
                  <c:v>0.35483870967742026</c:v>
                </c:pt>
                <c:pt idx="731">
                  <c:v>0.35483870967742026</c:v>
                </c:pt>
                <c:pt idx="732">
                  <c:v>0.35483870967742026</c:v>
                </c:pt>
                <c:pt idx="733">
                  <c:v>0.35483870967742026</c:v>
                </c:pt>
                <c:pt idx="734">
                  <c:v>0.35483870967742026</c:v>
                </c:pt>
                <c:pt idx="735">
                  <c:v>0.36290322580645218</c:v>
                </c:pt>
                <c:pt idx="736">
                  <c:v>0.36290322580645218</c:v>
                </c:pt>
                <c:pt idx="737">
                  <c:v>0.36290322580645218</c:v>
                </c:pt>
                <c:pt idx="738">
                  <c:v>0.36290322580645218</c:v>
                </c:pt>
                <c:pt idx="739">
                  <c:v>0.36290322580645218</c:v>
                </c:pt>
                <c:pt idx="740">
                  <c:v>0.36290322580645218</c:v>
                </c:pt>
                <c:pt idx="741">
                  <c:v>0.36290322580645218</c:v>
                </c:pt>
                <c:pt idx="742">
                  <c:v>0.36290322580645218</c:v>
                </c:pt>
                <c:pt idx="743">
                  <c:v>0.36290322580645218</c:v>
                </c:pt>
                <c:pt idx="744">
                  <c:v>0.36290322580645218</c:v>
                </c:pt>
                <c:pt idx="745">
                  <c:v>0.36290322580645218</c:v>
                </c:pt>
                <c:pt idx="746">
                  <c:v>0.36290322580645218</c:v>
                </c:pt>
                <c:pt idx="747">
                  <c:v>0.36290322580645218</c:v>
                </c:pt>
                <c:pt idx="748">
                  <c:v>0.36290322580645218</c:v>
                </c:pt>
                <c:pt idx="749">
                  <c:v>0.36290322580645218</c:v>
                </c:pt>
                <c:pt idx="750">
                  <c:v>0.36290322580645218</c:v>
                </c:pt>
                <c:pt idx="751">
                  <c:v>0.36290322580645218</c:v>
                </c:pt>
                <c:pt idx="752">
                  <c:v>0.37096774193548476</c:v>
                </c:pt>
                <c:pt idx="753">
                  <c:v>0.37096774193548476</c:v>
                </c:pt>
                <c:pt idx="754">
                  <c:v>0.37096774193548476</c:v>
                </c:pt>
                <c:pt idx="755">
                  <c:v>0.37096774193548476</c:v>
                </c:pt>
                <c:pt idx="756">
                  <c:v>0.37096774193548476</c:v>
                </c:pt>
                <c:pt idx="757">
                  <c:v>0.37096774193548476</c:v>
                </c:pt>
                <c:pt idx="758">
                  <c:v>0.37096774193548476</c:v>
                </c:pt>
                <c:pt idx="759">
                  <c:v>0.37096774193548476</c:v>
                </c:pt>
                <c:pt idx="760">
                  <c:v>0.37096774193548476</c:v>
                </c:pt>
                <c:pt idx="761">
                  <c:v>0.37096774193548476</c:v>
                </c:pt>
                <c:pt idx="762">
                  <c:v>0.37096774193548476</c:v>
                </c:pt>
                <c:pt idx="763">
                  <c:v>0.37096774193548476</c:v>
                </c:pt>
                <c:pt idx="764">
                  <c:v>0.37096774193548476</c:v>
                </c:pt>
                <c:pt idx="765">
                  <c:v>0.37903225806451618</c:v>
                </c:pt>
                <c:pt idx="766">
                  <c:v>0.37903225806451618</c:v>
                </c:pt>
                <c:pt idx="767">
                  <c:v>0.37903225806451618</c:v>
                </c:pt>
                <c:pt idx="768">
                  <c:v>0.37903225806451618</c:v>
                </c:pt>
                <c:pt idx="769">
                  <c:v>0.37903225806451618</c:v>
                </c:pt>
                <c:pt idx="770">
                  <c:v>0.37903225806451618</c:v>
                </c:pt>
                <c:pt idx="771">
                  <c:v>0.37903225806451618</c:v>
                </c:pt>
                <c:pt idx="772">
                  <c:v>0.38709677419354926</c:v>
                </c:pt>
                <c:pt idx="773">
                  <c:v>0.38709677419354926</c:v>
                </c:pt>
                <c:pt idx="774">
                  <c:v>0.38709677419354926</c:v>
                </c:pt>
                <c:pt idx="775">
                  <c:v>0.38709677419354926</c:v>
                </c:pt>
                <c:pt idx="776">
                  <c:v>0.38709677419354926</c:v>
                </c:pt>
                <c:pt idx="777">
                  <c:v>0.38709677419354926</c:v>
                </c:pt>
                <c:pt idx="778">
                  <c:v>0.38709677419354926</c:v>
                </c:pt>
                <c:pt idx="779">
                  <c:v>0.38709677419354926</c:v>
                </c:pt>
                <c:pt idx="780">
                  <c:v>0.38709677419354926</c:v>
                </c:pt>
                <c:pt idx="781">
                  <c:v>0.38709677419354926</c:v>
                </c:pt>
                <c:pt idx="782">
                  <c:v>0.38709677419354926</c:v>
                </c:pt>
                <c:pt idx="783">
                  <c:v>0.39516129032258135</c:v>
                </c:pt>
                <c:pt idx="784">
                  <c:v>0.39516129032258135</c:v>
                </c:pt>
                <c:pt idx="785">
                  <c:v>0.39516129032258135</c:v>
                </c:pt>
                <c:pt idx="786">
                  <c:v>0.39516129032258135</c:v>
                </c:pt>
                <c:pt idx="787">
                  <c:v>0.40322580645161277</c:v>
                </c:pt>
                <c:pt idx="788">
                  <c:v>0.40322580645161277</c:v>
                </c:pt>
                <c:pt idx="789">
                  <c:v>0.40322580645161277</c:v>
                </c:pt>
                <c:pt idx="790">
                  <c:v>0.40322580645161277</c:v>
                </c:pt>
                <c:pt idx="791">
                  <c:v>0.40322580645161277</c:v>
                </c:pt>
                <c:pt idx="792">
                  <c:v>0.40322580645161277</c:v>
                </c:pt>
                <c:pt idx="793">
                  <c:v>0.40322580645161277</c:v>
                </c:pt>
                <c:pt idx="794">
                  <c:v>0.40322580645161277</c:v>
                </c:pt>
                <c:pt idx="795">
                  <c:v>0.40322580645161277</c:v>
                </c:pt>
                <c:pt idx="796">
                  <c:v>0.40322580645161277</c:v>
                </c:pt>
                <c:pt idx="797">
                  <c:v>0.40322580645161277</c:v>
                </c:pt>
                <c:pt idx="798">
                  <c:v>0.40322580645161277</c:v>
                </c:pt>
                <c:pt idx="799">
                  <c:v>0.41129032258064518</c:v>
                </c:pt>
                <c:pt idx="800">
                  <c:v>0.41129032258064518</c:v>
                </c:pt>
                <c:pt idx="801">
                  <c:v>0.41129032258064518</c:v>
                </c:pt>
                <c:pt idx="802">
                  <c:v>0.41935483870967838</c:v>
                </c:pt>
                <c:pt idx="803">
                  <c:v>0.41935483870967838</c:v>
                </c:pt>
                <c:pt idx="804">
                  <c:v>0.41935483870967838</c:v>
                </c:pt>
                <c:pt idx="805">
                  <c:v>0.41935483870967838</c:v>
                </c:pt>
                <c:pt idx="806">
                  <c:v>0.41935483870967838</c:v>
                </c:pt>
                <c:pt idx="807">
                  <c:v>0.41935483870967838</c:v>
                </c:pt>
                <c:pt idx="808">
                  <c:v>0.41935483870967838</c:v>
                </c:pt>
                <c:pt idx="809">
                  <c:v>0.41935483870967838</c:v>
                </c:pt>
                <c:pt idx="810">
                  <c:v>0.41935483870967838</c:v>
                </c:pt>
                <c:pt idx="811">
                  <c:v>0.41935483870967838</c:v>
                </c:pt>
                <c:pt idx="812">
                  <c:v>0.41935483870967838</c:v>
                </c:pt>
                <c:pt idx="813">
                  <c:v>0.4274193548387098</c:v>
                </c:pt>
                <c:pt idx="814">
                  <c:v>0.4274193548387098</c:v>
                </c:pt>
                <c:pt idx="815">
                  <c:v>0.4274193548387098</c:v>
                </c:pt>
                <c:pt idx="816">
                  <c:v>0.4274193548387098</c:v>
                </c:pt>
                <c:pt idx="817">
                  <c:v>0.4274193548387098</c:v>
                </c:pt>
                <c:pt idx="818">
                  <c:v>0.4274193548387098</c:v>
                </c:pt>
                <c:pt idx="819">
                  <c:v>0.43548387096774344</c:v>
                </c:pt>
                <c:pt idx="820">
                  <c:v>0.43548387096774344</c:v>
                </c:pt>
                <c:pt idx="821">
                  <c:v>0.43548387096774344</c:v>
                </c:pt>
                <c:pt idx="822">
                  <c:v>0.43548387096774344</c:v>
                </c:pt>
                <c:pt idx="823">
                  <c:v>0.43548387096774344</c:v>
                </c:pt>
                <c:pt idx="824">
                  <c:v>0.43548387096774344</c:v>
                </c:pt>
                <c:pt idx="825">
                  <c:v>0.4435483870967743</c:v>
                </c:pt>
                <c:pt idx="826">
                  <c:v>0.4435483870967743</c:v>
                </c:pt>
                <c:pt idx="827">
                  <c:v>0.4435483870967743</c:v>
                </c:pt>
                <c:pt idx="828">
                  <c:v>0.4435483870967743</c:v>
                </c:pt>
                <c:pt idx="829">
                  <c:v>0.4435483870967743</c:v>
                </c:pt>
                <c:pt idx="830">
                  <c:v>0.45161290322580738</c:v>
                </c:pt>
                <c:pt idx="831">
                  <c:v>0.45161290322580738</c:v>
                </c:pt>
                <c:pt idx="832">
                  <c:v>0.45967741935483936</c:v>
                </c:pt>
                <c:pt idx="833">
                  <c:v>0.45967741935483936</c:v>
                </c:pt>
                <c:pt idx="834">
                  <c:v>0.45967741935483936</c:v>
                </c:pt>
                <c:pt idx="835">
                  <c:v>0.45967741935483936</c:v>
                </c:pt>
                <c:pt idx="836">
                  <c:v>0.46774193548387094</c:v>
                </c:pt>
                <c:pt idx="837">
                  <c:v>0.46774193548387094</c:v>
                </c:pt>
                <c:pt idx="838">
                  <c:v>0.47580645161290391</c:v>
                </c:pt>
                <c:pt idx="839">
                  <c:v>0.47580645161290391</c:v>
                </c:pt>
                <c:pt idx="840">
                  <c:v>0.47580645161290391</c:v>
                </c:pt>
                <c:pt idx="841">
                  <c:v>0.47580645161290391</c:v>
                </c:pt>
                <c:pt idx="842">
                  <c:v>0.47580645161290391</c:v>
                </c:pt>
                <c:pt idx="843">
                  <c:v>0.47580645161290391</c:v>
                </c:pt>
                <c:pt idx="844">
                  <c:v>0.47580645161290391</c:v>
                </c:pt>
                <c:pt idx="845">
                  <c:v>0.47580645161290391</c:v>
                </c:pt>
                <c:pt idx="846">
                  <c:v>0.47580645161290391</c:v>
                </c:pt>
                <c:pt idx="847">
                  <c:v>0.47580645161290391</c:v>
                </c:pt>
                <c:pt idx="848">
                  <c:v>0.47580645161290391</c:v>
                </c:pt>
                <c:pt idx="849">
                  <c:v>0.47580645161290391</c:v>
                </c:pt>
                <c:pt idx="850">
                  <c:v>0.47580645161290391</c:v>
                </c:pt>
                <c:pt idx="851">
                  <c:v>0.47580645161290391</c:v>
                </c:pt>
                <c:pt idx="852">
                  <c:v>0.47580645161290391</c:v>
                </c:pt>
                <c:pt idx="853">
                  <c:v>0.47580645161290391</c:v>
                </c:pt>
                <c:pt idx="854">
                  <c:v>0.47580645161290391</c:v>
                </c:pt>
                <c:pt idx="855">
                  <c:v>0.47580645161290391</c:v>
                </c:pt>
                <c:pt idx="856">
                  <c:v>0.47580645161290391</c:v>
                </c:pt>
                <c:pt idx="857">
                  <c:v>0.47580645161290391</c:v>
                </c:pt>
                <c:pt idx="858">
                  <c:v>0.47580645161290391</c:v>
                </c:pt>
                <c:pt idx="859">
                  <c:v>0.47580645161290391</c:v>
                </c:pt>
                <c:pt idx="860">
                  <c:v>0.47580645161290391</c:v>
                </c:pt>
                <c:pt idx="861">
                  <c:v>0.47580645161290391</c:v>
                </c:pt>
                <c:pt idx="862">
                  <c:v>0.47580645161290391</c:v>
                </c:pt>
                <c:pt idx="863">
                  <c:v>0.4838709677419365</c:v>
                </c:pt>
                <c:pt idx="864">
                  <c:v>0.4838709677419365</c:v>
                </c:pt>
                <c:pt idx="865">
                  <c:v>0.4838709677419365</c:v>
                </c:pt>
                <c:pt idx="866">
                  <c:v>0.4838709677419365</c:v>
                </c:pt>
                <c:pt idx="867">
                  <c:v>0.4838709677419365</c:v>
                </c:pt>
                <c:pt idx="868">
                  <c:v>0.4838709677419365</c:v>
                </c:pt>
                <c:pt idx="869">
                  <c:v>0.4838709677419365</c:v>
                </c:pt>
                <c:pt idx="870">
                  <c:v>0.4838709677419365</c:v>
                </c:pt>
                <c:pt idx="871">
                  <c:v>0.4838709677419365</c:v>
                </c:pt>
                <c:pt idx="872">
                  <c:v>0.4838709677419365</c:v>
                </c:pt>
                <c:pt idx="873">
                  <c:v>0.4838709677419365</c:v>
                </c:pt>
                <c:pt idx="874">
                  <c:v>0.49193548387096847</c:v>
                </c:pt>
                <c:pt idx="875">
                  <c:v>0.49193548387096847</c:v>
                </c:pt>
                <c:pt idx="876">
                  <c:v>0.49193548387096847</c:v>
                </c:pt>
                <c:pt idx="877">
                  <c:v>0.5</c:v>
                </c:pt>
                <c:pt idx="878">
                  <c:v>0.5</c:v>
                </c:pt>
                <c:pt idx="879">
                  <c:v>0.5</c:v>
                </c:pt>
                <c:pt idx="880">
                  <c:v>0.5</c:v>
                </c:pt>
                <c:pt idx="881">
                  <c:v>0.5</c:v>
                </c:pt>
                <c:pt idx="882">
                  <c:v>0.50806451612903225</c:v>
                </c:pt>
                <c:pt idx="883">
                  <c:v>0.50806451612903225</c:v>
                </c:pt>
                <c:pt idx="884">
                  <c:v>0.50806451612903225</c:v>
                </c:pt>
                <c:pt idx="885">
                  <c:v>0.50806451612903225</c:v>
                </c:pt>
                <c:pt idx="886">
                  <c:v>0.51612903225806595</c:v>
                </c:pt>
                <c:pt idx="887">
                  <c:v>0.51612903225806595</c:v>
                </c:pt>
                <c:pt idx="888">
                  <c:v>0.51612903225806595</c:v>
                </c:pt>
                <c:pt idx="889">
                  <c:v>0.51612903225806595</c:v>
                </c:pt>
                <c:pt idx="890">
                  <c:v>0.51612903225806595</c:v>
                </c:pt>
                <c:pt idx="891">
                  <c:v>0.51612903225806595</c:v>
                </c:pt>
                <c:pt idx="892">
                  <c:v>0.51612903225806595</c:v>
                </c:pt>
                <c:pt idx="893">
                  <c:v>0.51612903225806595</c:v>
                </c:pt>
                <c:pt idx="894">
                  <c:v>0.51612903225806595</c:v>
                </c:pt>
                <c:pt idx="895">
                  <c:v>0.51612903225806595</c:v>
                </c:pt>
                <c:pt idx="896">
                  <c:v>0.51612903225806595</c:v>
                </c:pt>
                <c:pt idx="897">
                  <c:v>0.51612903225806595</c:v>
                </c:pt>
                <c:pt idx="898">
                  <c:v>0.51612903225806595</c:v>
                </c:pt>
                <c:pt idx="899">
                  <c:v>0.51612903225806595</c:v>
                </c:pt>
                <c:pt idx="900">
                  <c:v>0.51612903225806595</c:v>
                </c:pt>
                <c:pt idx="901">
                  <c:v>0.51612903225806595</c:v>
                </c:pt>
                <c:pt idx="902">
                  <c:v>0.51612903225806595</c:v>
                </c:pt>
                <c:pt idx="903">
                  <c:v>0.51612903225806595</c:v>
                </c:pt>
                <c:pt idx="904">
                  <c:v>0.51612903225806595</c:v>
                </c:pt>
                <c:pt idx="905">
                  <c:v>0.51612903225806595</c:v>
                </c:pt>
                <c:pt idx="906">
                  <c:v>0.51612903225806595</c:v>
                </c:pt>
                <c:pt idx="907">
                  <c:v>0.51612903225806595</c:v>
                </c:pt>
                <c:pt idx="908">
                  <c:v>0.51612903225806595</c:v>
                </c:pt>
                <c:pt idx="909">
                  <c:v>0.51612903225806595</c:v>
                </c:pt>
                <c:pt idx="910">
                  <c:v>0.51612903225806595</c:v>
                </c:pt>
                <c:pt idx="911">
                  <c:v>0.51612903225806595</c:v>
                </c:pt>
                <c:pt idx="912">
                  <c:v>0.51612903225806595</c:v>
                </c:pt>
                <c:pt idx="913">
                  <c:v>0.51612903225806595</c:v>
                </c:pt>
                <c:pt idx="914">
                  <c:v>0.51612903225806595</c:v>
                </c:pt>
                <c:pt idx="915">
                  <c:v>0.51612903225806595</c:v>
                </c:pt>
                <c:pt idx="916">
                  <c:v>0.51612903225806595</c:v>
                </c:pt>
                <c:pt idx="917">
                  <c:v>0.51612903225806595</c:v>
                </c:pt>
                <c:pt idx="918">
                  <c:v>0.51612903225806595</c:v>
                </c:pt>
                <c:pt idx="919">
                  <c:v>0.51612903225806595</c:v>
                </c:pt>
                <c:pt idx="920">
                  <c:v>0.51612903225806595</c:v>
                </c:pt>
                <c:pt idx="921">
                  <c:v>0.51612903225806595</c:v>
                </c:pt>
                <c:pt idx="922">
                  <c:v>0.52419354838709653</c:v>
                </c:pt>
                <c:pt idx="923">
                  <c:v>0.52419354838709653</c:v>
                </c:pt>
                <c:pt idx="924">
                  <c:v>0.52419354838709653</c:v>
                </c:pt>
                <c:pt idx="925">
                  <c:v>0.52419354838709653</c:v>
                </c:pt>
                <c:pt idx="926">
                  <c:v>0.52419354838709653</c:v>
                </c:pt>
                <c:pt idx="927">
                  <c:v>0.52419354838709653</c:v>
                </c:pt>
                <c:pt idx="928">
                  <c:v>0.52419354838709653</c:v>
                </c:pt>
                <c:pt idx="929">
                  <c:v>0.52419354838709653</c:v>
                </c:pt>
                <c:pt idx="930">
                  <c:v>0.52419354838709653</c:v>
                </c:pt>
                <c:pt idx="931">
                  <c:v>0.52419354838709653</c:v>
                </c:pt>
                <c:pt idx="932">
                  <c:v>0.52419354838709653</c:v>
                </c:pt>
                <c:pt idx="933">
                  <c:v>0.52419354838709653</c:v>
                </c:pt>
                <c:pt idx="934">
                  <c:v>0.52419354838709653</c:v>
                </c:pt>
                <c:pt idx="935">
                  <c:v>0.52419354838709653</c:v>
                </c:pt>
                <c:pt idx="936">
                  <c:v>0.532258064516129</c:v>
                </c:pt>
                <c:pt idx="937">
                  <c:v>0.532258064516129</c:v>
                </c:pt>
                <c:pt idx="938">
                  <c:v>0.532258064516129</c:v>
                </c:pt>
                <c:pt idx="939">
                  <c:v>0.532258064516129</c:v>
                </c:pt>
                <c:pt idx="940">
                  <c:v>0.532258064516129</c:v>
                </c:pt>
                <c:pt idx="941">
                  <c:v>0.532258064516129</c:v>
                </c:pt>
                <c:pt idx="942">
                  <c:v>0.532258064516129</c:v>
                </c:pt>
                <c:pt idx="943">
                  <c:v>0.532258064516129</c:v>
                </c:pt>
                <c:pt idx="944">
                  <c:v>0.532258064516129</c:v>
                </c:pt>
                <c:pt idx="945">
                  <c:v>0.532258064516129</c:v>
                </c:pt>
                <c:pt idx="946">
                  <c:v>0.532258064516129</c:v>
                </c:pt>
                <c:pt idx="947">
                  <c:v>0.532258064516129</c:v>
                </c:pt>
                <c:pt idx="948">
                  <c:v>0.532258064516129</c:v>
                </c:pt>
                <c:pt idx="949">
                  <c:v>0.532258064516129</c:v>
                </c:pt>
                <c:pt idx="950">
                  <c:v>0.532258064516129</c:v>
                </c:pt>
                <c:pt idx="951">
                  <c:v>0.532258064516129</c:v>
                </c:pt>
                <c:pt idx="952">
                  <c:v>0.532258064516129</c:v>
                </c:pt>
                <c:pt idx="953">
                  <c:v>0.532258064516129</c:v>
                </c:pt>
                <c:pt idx="954">
                  <c:v>0.532258064516129</c:v>
                </c:pt>
                <c:pt idx="955">
                  <c:v>0.54032258064516059</c:v>
                </c:pt>
                <c:pt idx="956">
                  <c:v>0.54032258064516059</c:v>
                </c:pt>
                <c:pt idx="957">
                  <c:v>0.54032258064516059</c:v>
                </c:pt>
                <c:pt idx="958">
                  <c:v>0.54032258064516059</c:v>
                </c:pt>
                <c:pt idx="959">
                  <c:v>0.54032258064516059</c:v>
                </c:pt>
                <c:pt idx="960">
                  <c:v>0.54032258064516059</c:v>
                </c:pt>
                <c:pt idx="961">
                  <c:v>0.54032258064516059</c:v>
                </c:pt>
                <c:pt idx="962">
                  <c:v>0.54032258064516059</c:v>
                </c:pt>
                <c:pt idx="963">
                  <c:v>0.54032258064516059</c:v>
                </c:pt>
                <c:pt idx="964">
                  <c:v>0.54032258064516059</c:v>
                </c:pt>
                <c:pt idx="965">
                  <c:v>0.54032258064516059</c:v>
                </c:pt>
                <c:pt idx="966">
                  <c:v>0.54032258064516059</c:v>
                </c:pt>
                <c:pt idx="967">
                  <c:v>0.54032258064516059</c:v>
                </c:pt>
                <c:pt idx="968">
                  <c:v>0.54838709677419362</c:v>
                </c:pt>
                <c:pt idx="969">
                  <c:v>0.54838709677419362</c:v>
                </c:pt>
                <c:pt idx="970">
                  <c:v>0.54838709677419362</c:v>
                </c:pt>
                <c:pt idx="971">
                  <c:v>0.54838709677419362</c:v>
                </c:pt>
                <c:pt idx="972">
                  <c:v>0.54838709677419362</c:v>
                </c:pt>
                <c:pt idx="973">
                  <c:v>0.54838709677419362</c:v>
                </c:pt>
                <c:pt idx="974">
                  <c:v>0.55645161290322664</c:v>
                </c:pt>
                <c:pt idx="975">
                  <c:v>0.55645161290322664</c:v>
                </c:pt>
                <c:pt idx="976">
                  <c:v>0.55645161290322664</c:v>
                </c:pt>
                <c:pt idx="977">
                  <c:v>0.55645161290322664</c:v>
                </c:pt>
                <c:pt idx="978">
                  <c:v>0.56451612903225512</c:v>
                </c:pt>
                <c:pt idx="979">
                  <c:v>0.56451612903225512</c:v>
                </c:pt>
                <c:pt idx="980">
                  <c:v>0.56451612903225512</c:v>
                </c:pt>
                <c:pt idx="981">
                  <c:v>0.56451612903225512</c:v>
                </c:pt>
                <c:pt idx="982">
                  <c:v>0.57258064516129037</c:v>
                </c:pt>
                <c:pt idx="983">
                  <c:v>0.57258064516129037</c:v>
                </c:pt>
                <c:pt idx="984">
                  <c:v>0.57258064516129037</c:v>
                </c:pt>
                <c:pt idx="985">
                  <c:v>0.57258064516129037</c:v>
                </c:pt>
                <c:pt idx="986">
                  <c:v>0.57258064516129037</c:v>
                </c:pt>
                <c:pt idx="987">
                  <c:v>0.57258064516129037</c:v>
                </c:pt>
                <c:pt idx="988">
                  <c:v>0.57258064516129037</c:v>
                </c:pt>
                <c:pt idx="989">
                  <c:v>0.57258064516129037</c:v>
                </c:pt>
                <c:pt idx="990">
                  <c:v>0.58064516129032251</c:v>
                </c:pt>
                <c:pt idx="991">
                  <c:v>0.58064516129032251</c:v>
                </c:pt>
                <c:pt idx="992">
                  <c:v>0.58064516129032251</c:v>
                </c:pt>
                <c:pt idx="993">
                  <c:v>0.58064516129032251</c:v>
                </c:pt>
                <c:pt idx="994">
                  <c:v>0.58870967741935565</c:v>
                </c:pt>
                <c:pt idx="995">
                  <c:v>0.58870967741935565</c:v>
                </c:pt>
                <c:pt idx="996">
                  <c:v>0.58870967741935565</c:v>
                </c:pt>
                <c:pt idx="997">
                  <c:v>0.58870967741935565</c:v>
                </c:pt>
                <c:pt idx="998">
                  <c:v>0.58870967741935565</c:v>
                </c:pt>
                <c:pt idx="999">
                  <c:v>0.59677419354838823</c:v>
                </c:pt>
                <c:pt idx="1000">
                  <c:v>0.59677419354838823</c:v>
                </c:pt>
                <c:pt idx="1001">
                  <c:v>0.59677419354838823</c:v>
                </c:pt>
                <c:pt idx="1002">
                  <c:v>0.59677419354838823</c:v>
                </c:pt>
                <c:pt idx="1003">
                  <c:v>0.59677419354838823</c:v>
                </c:pt>
                <c:pt idx="1004">
                  <c:v>0.59677419354838823</c:v>
                </c:pt>
                <c:pt idx="1005">
                  <c:v>0.60483870967741971</c:v>
                </c:pt>
                <c:pt idx="1006">
                  <c:v>0.60483870967741971</c:v>
                </c:pt>
                <c:pt idx="1007">
                  <c:v>0.60483870967741971</c:v>
                </c:pt>
                <c:pt idx="1008">
                  <c:v>0.60483870967741971</c:v>
                </c:pt>
                <c:pt idx="1009">
                  <c:v>0.60483870967741971</c:v>
                </c:pt>
                <c:pt idx="1010">
                  <c:v>0.60483870967741971</c:v>
                </c:pt>
                <c:pt idx="1011">
                  <c:v>0.60483870967741971</c:v>
                </c:pt>
                <c:pt idx="1012">
                  <c:v>0.60483870967741971</c:v>
                </c:pt>
                <c:pt idx="1013">
                  <c:v>0.60483870967741971</c:v>
                </c:pt>
                <c:pt idx="1014">
                  <c:v>0.61290322580645151</c:v>
                </c:pt>
                <c:pt idx="1015">
                  <c:v>0.61290322580645151</c:v>
                </c:pt>
                <c:pt idx="1016">
                  <c:v>0.61290322580645151</c:v>
                </c:pt>
                <c:pt idx="1017">
                  <c:v>0.61290322580645151</c:v>
                </c:pt>
                <c:pt idx="1018">
                  <c:v>0.62096774193548387</c:v>
                </c:pt>
                <c:pt idx="1019">
                  <c:v>0.62096774193548387</c:v>
                </c:pt>
                <c:pt idx="1020">
                  <c:v>0.62096774193548387</c:v>
                </c:pt>
                <c:pt idx="1021">
                  <c:v>0.62096774193548387</c:v>
                </c:pt>
                <c:pt idx="1022">
                  <c:v>0.62096774193548387</c:v>
                </c:pt>
                <c:pt idx="1023">
                  <c:v>0.62096774193548387</c:v>
                </c:pt>
                <c:pt idx="1024">
                  <c:v>0.62096774193548387</c:v>
                </c:pt>
                <c:pt idx="1025">
                  <c:v>0.62096774193548387</c:v>
                </c:pt>
                <c:pt idx="1026">
                  <c:v>0.62096774193548387</c:v>
                </c:pt>
                <c:pt idx="1027">
                  <c:v>0.62096774193548387</c:v>
                </c:pt>
                <c:pt idx="1028">
                  <c:v>0.62903225806451724</c:v>
                </c:pt>
                <c:pt idx="1029">
                  <c:v>0.62903225806451724</c:v>
                </c:pt>
                <c:pt idx="1030">
                  <c:v>0.62903225806451724</c:v>
                </c:pt>
                <c:pt idx="1031">
                  <c:v>0.62903225806451724</c:v>
                </c:pt>
                <c:pt idx="1032">
                  <c:v>0.62903225806451724</c:v>
                </c:pt>
                <c:pt idx="1033">
                  <c:v>0.62903225806451724</c:v>
                </c:pt>
                <c:pt idx="1034">
                  <c:v>0.62903225806451724</c:v>
                </c:pt>
                <c:pt idx="1035">
                  <c:v>0.62903225806451724</c:v>
                </c:pt>
                <c:pt idx="1036">
                  <c:v>0.62903225806451724</c:v>
                </c:pt>
                <c:pt idx="1037">
                  <c:v>0.63709677419354971</c:v>
                </c:pt>
                <c:pt idx="1038">
                  <c:v>0.63709677419354971</c:v>
                </c:pt>
                <c:pt idx="1039">
                  <c:v>0.63709677419354971</c:v>
                </c:pt>
                <c:pt idx="1040">
                  <c:v>0.63709677419354971</c:v>
                </c:pt>
                <c:pt idx="1041">
                  <c:v>0.63709677419354971</c:v>
                </c:pt>
                <c:pt idx="1042">
                  <c:v>0.63709677419354971</c:v>
                </c:pt>
                <c:pt idx="1043">
                  <c:v>0.63709677419354971</c:v>
                </c:pt>
                <c:pt idx="1044">
                  <c:v>0.63709677419354971</c:v>
                </c:pt>
                <c:pt idx="1045">
                  <c:v>0.63709677419354971</c:v>
                </c:pt>
                <c:pt idx="1046">
                  <c:v>0.63709677419354971</c:v>
                </c:pt>
                <c:pt idx="1047">
                  <c:v>0.63709677419354971</c:v>
                </c:pt>
                <c:pt idx="1048">
                  <c:v>0.63709677419354971</c:v>
                </c:pt>
                <c:pt idx="1049">
                  <c:v>0.64516129032258196</c:v>
                </c:pt>
                <c:pt idx="1050">
                  <c:v>0.64516129032258196</c:v>
                </c:pt>
                <c:pt idx="1051">
                  <c:v>0.64516129032258196</c:v>
                </c:pt>
                <c:pt idx="1052">
                  <c:v>0.64516129032258196</c:v>
                </c:pt>
                <c:pt idx="1053">
                  <c:v>0.64516129032258196</c:v>
                </c:pt>
                <c:pt idx="1054">
                  <c:v>0.64516129032258196</c:v>
                </c:pt>
                <c:pt idx="1055">
                  <c:v>0.64516129032258196</c:v>
                </c:pt>
                <c:pt idx="1056">
                  <c:v>0.64516129032258196</c:v>
                </c:pt>
                <c:pt idx="1057">
                  <c:v>0.64516129032258196</c:v>
                </c:pt>
                <c:pt idx="1058">
                  <c:v>0.64516129032258196</c:v>
                </c:pt>
                <c:pt idx="1059">
                  <c:v>0.64516129032258196</c:v>
                </c:pt>
                <c:pt idx="1060">
                  <c:v>0.64516129032258196</c:v>
                </c:pt>
                <c:pt idx="1061">
                  <c:v>0.64516129032258196</c:v>
                </c:pt>
                <c:pt idx="1062">
                  <c:v>0.64516129032258196</c:v>
                </c:pt>
                <c:pt idx="1063">
                  <c:v>0.64516129032258196</c:v>
                </c:pt>
                <c:pt idx="1064">
                  <c:v>0.64516129032258196</c:v>
                </c:pt>
                <c:pt idx="1065">
                  <c:v>0.64516129032258196</c:v>
                </c:pt>
                <c:pt idx="1066">
                  <c:v>0.64516129032258196</c:v>
                </c:pt>
                <c:pt idx="1067">
                  <c:v>0.64516129032258196</c:v>
                </c:pt>
                <c:pt idx="1068">
                  <c:v>0.64516129032258196</c:v>
                </c:pt>
                <c:pt idx="1069">
                  <c:v>0.64516129032258196</c:v>
                </c:pt>
                <c:pt idx="1070">
                  <c:v>0.64516129032258196</c:v>
                </c:pt>
                <c:pt idx="1071">
                  <c:v>0.64516129032258196</c:v>
                </c:pt>
                <c:pt idx="1072">
                  <c:v>0.64516129032258196</c:v>
                </c:pt>
                <c:pt idx="1073">
                  <c:v>0.64516129032258196</c:v>
                </c:pt>
                <c:pt idx="1074">
                  <c:v>0.65322580645161477</c:v>
                </c:pt>
                <c:pt idx="1075">
                  <c:v>0.65322580645161477</c:v>
                </c:pt>
                <c:pt idx="1076">
                  <c:v>0.65322580645161477</c:v>
                </c:pt>
                <c:pt idx="1077">
                  <c:v>0.65322580645161477</c:v>
                </c:pt>
                <c:pt idx="1078">
                  <c:v>0.65322580645161477</c:v>
                </c:pt>
                <c:pt idx="1079">
                  <c:v>0.65322580645161477</c:v>
                </c:pt>
                <c:pt idx="1080">
                  <c:v>0.65322580645161477</c:v>
                </c:pt>
                <c:pt idx="1081">
                  <c:v>0.65322580645161477</c:v>
                </c:pt>
                <c:pt idx="1082">
                  <c:v>0.65322580645161477</c:v>
                </c:pt>
                <c:pt idx="1083">
                  <c:v>0.65322580645161477</c:v>
                </c:pt>
                <c:pt idx="1084">
                  <c:v>0.65322580645161477</c:v>
                </c:pt>
                <c:pt idx="1085">
                  <c:v>0.65322580645161477</c:v>
                </c:pt>
                <c:pt idx="1086">
                  <c:v>0.65322580645161477</c:v>
                </c:pt>
                <c:pt idx="1087">
                  <c:v>0.65322580645161477</c:v>
                </c:pt>
                <c:pt idx="1088">
                  <c:v>0.65322580645161477</c:v>
                </c:pt>
                <c:pt idx="1089">
                  <c:v>0.66129032258064624</c:v>
                </c:pt>
                <c:pt idx="1090">
                  <c:v>0.66129032258064624</c:v>
                </c:pt>
                <c:pt idx="1091">
                  <c:v>0.66129032258064624</c:v>
                </c:pt>
                <c:pt idx="1092">
                  <c:v>0.66129032258064624</c:v>
                </c:pt>
                <c:pt idx="1093">
                  <c:v>0.66129032258064624</c:v>
                </c:pt>
                <c:pt idx="1094">
                  <c:v>0.66129032258064624</c:v>
                </c:pt>
                <c:pt idx="1095">
                  <c:v>0.66129032258064624</c:v>
                </c:pt>
                <c:pt idx="1096">
                  <c:v>0.66129032258064624</c:v>
                </c:pt>
                <c:pt idx="1097">
                  <c:v>0.66129032258064624</c:v>
                </c:pt>
                <c:pt idx="1098">
                  <c:v>0.66129032258064624</c:v>
                </c:pt>
                <c:pt idx="1099">
                  <c:v>0.66935483870967871</c:v>
                </c:pt>
                <c:pt idx="1100">
                  <c:v>0.66935483870967871</c:v>
                </c:pt>
                <c:pt idx="1101">
                  <c:v>0.67741935483870963</c:v>
                </c:pt>
                <c:pt idx="1102">
                  <c:v>0.67741935483870963</c:v>
                </c:pt>
                <c:pt idx="1103">
                  <c:v>0.68548387096774088</c:v>
                </c:pt>
                <c:pt idx="1104">
                  <c:v>0.69354838709677424</c:v>
                </c:pt>
                <c:pt idx="1105">
                  <c:v>0.69354838709677424</c:v>
                </c:pt>
                <c:pt idx="1106">
                  <c:v>0.69354838709677424</c:v>
                </c:pt>
                <c:pt idx="1107">
                  <c:v>0.69354838709677424</c:v>
                </c:pt>
                <c:pt idx="1108">
                  <c:v>0.69354838709677424</c:v>
                </c:pt>
                <c:pt idx="1109">
                  <c:v>0.70161290322580661</c:v>
                </c:pt>
                <c:pt idx="1110">
                  <c:v>0.70161290322580661</c:v>
                </c:pt>
                <c:pt idx="1111">
                  <c:v>0.70967741935484052</c:v>
                </c:pt>
                <c:pt idx="1112">
                  <c:v>0.70967741935484052</c:v>
                </c:pt>
                <c:pt idx="1113">
                  <c:v>0.70967741935484052</c:v>
                </c:pt>
                <c:pt idx="1114">
                  <c:v>0.70967741935484052</c:v>
                </c:pt>
                <c:pt idx="1115">
                  <c:v>0.70967741935484052</c:v>
                </c:pt>
                <c:pt idx="1116">
                  <c:v>0.70967741935484052</c:v>
                </c:pt>
                <c:pt idx="1117">
                  <c:v>0.71774193548387399</c:v>
                </c:pt>
                <c:pt idx="1118">
                  <c:v>0.72580645161290325</c:v>
                </c:pt>
                <c:pt idx="1119">
                  <c:v>0.72580645161290325</c:v>
                </c:pt>
                <c:pt idx="1120">
                  <c:v>0.72580645161290325</c:v>
                </c:pt>
                <c:pt idx="1121">
                  <c:v>0.72580645161290325</c:v>
                </c:pt>
                <c:pt idx="1122">
                  <c:v>0.72580645161290325</c:v>
                </c:pt>
                <c:pt idx="1123">
                  <c:v>0.72580645161290325</c:v>
                </c:pt>
                <c:pt idx="1124">
                  <c:v>0.72580645161290325</c:v>
                </c:pt>
                <c:pt idx="1125">
                  <c:v>0.7338709677419355</c:v>
                </c:pt>
                <c:pt idx="1126">
                  <c:v>0.74193548387096753</c:v>
                </c:pt>
                <c:pt idx="1127">
                  <c:v>0.74193548387096753</c:v>
                </c:pt>
                <c:pt idx="1128">
                  <c:v>0.74193548387096753</c:v>
                </c:pt>
                <c:pt idx="1129">
                  <c:v>0.74193548387096753</c:v>
                </c:pt>
                <c:pt idx="1130">
                  <c:v>0.74193548387096753</c:v>
                </c:pt>
                <c:pt idx="1131">
                  <c:v>0.74193548387096753</c:v>
                </c:pt>
                <c:pt idx="1132">
                  <c:v>0.74193548387096753</c:v>
                </c:pt>
                <c:pt idx="1133">
                  <c:v>0.74193548387096753</c:v>
                </c:pt>
                <c:pt idx="1134">
                  <c:v>0.74193548387096753</c:v>
                </c:pt>
                <c:pt idx="1135">
                  <c:v>0.74193548387096753</c:v>
                </c:pt>
                <c:pt idx="1136">
                  <c:v>0.74193548387096753</c:v>
                </c:pt>
                <c:pt idx="1137">
                  <c:v>0.74193548387096753</c:v>
                </c:pt>
                <c:pt idx="1138">
                  <c:v>0.74193548387096753</c:v>
                </c:pt>
                <c:pt idx="1139">
                  <c:v>0.74193548387096753</c:v>
                </c:pt>
                <c:pt idx="1140">
                  <c:v>0.74193548387096753</c:v>
                </c:pt>
                <c:pt idx="1141">
                  <c:v>0.74193548387096753</c:v>
                </c:pt>
                <c:pt idx="1142">
                  <c:v>0.74193548387096753</c:v>
                </c:pt>
                <c:pt idx="1143">
                  <c:v>0.75000000000000111</c:v>
                </c:pt>
                <c:pt idx="1144">
                  <c:v>0.75000000000000111</c:v>
                </c:pt>
                <c:pt idx="1145">
                  <c:v>0.75000000000000111</c:v>
                </c:pt>
                <c:pt idx="1146">
                  <c:v>0.75806451612903358</c:v>
                </c:pt>
                <c:pt idx="1147">
                  <c:v>0.75806451612903358</c:v>
                </c:pt>
                <c:pt idx="1148">
                  <c:v>0.75806451612903358</c:v>
                </c:pt>
                <c:pt idx="1149">
                  <c:v>0.75806451612903358</c:v>
                </c:pt>
                <c:pt idx="1150">
                  <c:v>0.75806451612903358</c:v>
                </c:pt>
                <c:pt idx="1151">
                  <c:v>0.76612903225806706</c:v>
                </c:pt>
                <c:pt idx="1152">
                  <c:v>0.77419354838709675</c:v>
                </c:pt>
                <c:pt idx="1153">
                  <c:v>0.77419354838709675</c:v>
                </c:pt>
                <c:pt idx="1154">
                  <c:v>0.77419354838709675</c:v>
                </c:pt>
                <c:pt idx="1155">
                  <c:v>0.77419354838709675</c:v>
                </c:pt>
                <c:pt idx="1156">
                  <c:v>0.77419354838709675</c:v>
                </c:pt>
                <c:pt idx="1157">
                  <c:v>0.77419354838709675</c:v>
                </c:pt>
                <c:pt idx="1158">
                  <c:v>0.77419354838709675</c:v>
                </c:pt>
                <c:pt idx="1159">
                  <c:v>0.77419354838709675</c:v>
                </c:pt>
                <c:pt idx="1160">
                  <c:v>0.77419354838709675</c:v>
                </c:pt>
                <c:pt idx="1161">
                  <c:v>0.77419354838709675</c:v>
                </c:pt>
                <c:pt idx="1162">
                  <c:v>0.77419354838709675</c:v>
                </c:pt>
                <c:pt idx="1163">
                  <c:v>0.77419354838709675</c:v>
                </c:pt>
                <c:pt idx="1164">
                  <c:v>0.77419354838709675</c:v>
                </c:pt>
                <c:pt idx="1165">
                  <c:v>0.77419354838709675</c:v>
                </c:pt>
                <c:pt idx="1166">
                  <c:v>0.77419354838709675</c:v>
                </c:pt>
                <c:pt idx="1167">
                  <c:v>0.77419354838709675</c:v>
                </c:pt>
                <c:pt idx="1168">
                  <c:v>0.77419354838709675</c:v>
                </c:pt>
                <c:pt idx="1169">
                  <c:v>0.77419354838709675</c:v>
                </c:pt>
                <c:pt idx="1170">
                  <c:v>0.77419354838709675</c:v>
                </c:pt>
                <c:pt idx="1171">
                  <c:v>0.77419354838709675</c:v>
                </c:pt>
                <c:pt idx="1172">
                  <c:v>0.77419354838709675</c:v>
                </c:pt>
                <c:pt idx="1173">
                  <c:v>0.77419354838709675</c:v>
                </c:pt>
                <c:pt idx="1174">
                  <c:v>0.77419354838709675</c:v>
                </c:pt>
                <c:pt idx="1175">
                  <c:v>0.782258064516129</c:v>
                </c:pt>
                <c:pt idx="1176">
                  <c:v>0.782258064516129</c:v>
                </c:pt>
                <c:pt idx="1177">
                  <c:v>0.782258064516129</c:v>
                </c:pt>
                <c:pt idx="1178">
                  <c:v>0.782258064516129</c:v>
                </c:pt>
                <c:pt idx="1179">
                  <c:v>0.782258064516129</c:v>
                </c:pt>
                <c:pt idx="1180">
                  <c:v>0.782258064516129</c:v>
                </c:pt>
                <c:pt idx="1181">
                  <c:v>0.782258064516129</c:v>
                </c:pt>
                <c:pt idx="1182">
                  <c:v>0.782258064516129</c:v>
                </c:pt>
                <c:pt idx="1183">
                  <c:v>0.782258064516129</c:v>
                </c:pt>
                <c:pt idx="1184">
                  <c:v>0.782258064516129</c:v>
                </c:pt>
                <c:pt idx="1185">
                  <c:v>0.79032258064516059</c:v>
                </c:pt>
                <c:pt idx="1186">
                  <c:v>0.79032258064516059</c:v>
                </c:pt>
                <c:pt idx="1187">
                  <c:v>0.79838709677419362</c:v>
                </c:pt>
                <c:pt idx="1188">
                  <c:v>0.79838709677419362</c:v>
                </c:pt>
                <c:pt idx="1189">
                  <c:v>0.79838709677419362</c:v>
                </c:pt>
                <c:pt idx="1190">
                  <c:v>0.79838709677419362</c:v>
                </c:pt>
                <c:pt idx="1191">
                  <c:v>0.79838709677419362</c:v>
                </c:pt>
                <c:pt idx="1192">
                  <c:v>0.80645161290322664</c:v>
                </c:pt>
                <c:pt idx="1193">
                  <c:v>0.80645161290322664</c:v>
                </c:pt>
                <c:pt idx="1194">
                  <c:v>0.80645161290322664</c:v>
                </c:pt>
                <c:pt idx="1195">
                  <c:v>0.80645161290322664</c:v>
                </c:pt>
                <c:pt idx="1196">
                  <c:v>0.80645161290322664</c:v>
                </c:pt>
                <c:pt idx="1197">
                  <c:v>0.80645161290322664</c:v>
                </c:pt>
                <c:pt idx="1198">
                  <c:v>0.80645161290322664</c:v>
                </c:pt>
                <c:pt idx="1199">
                  <c:v>0.80645161290322664</c:v>
                </c:pt>
                <c:pt idx="1200">
                  <c:v>0.80645161290322664</c:v>
                </c:pt>
                <c:pt idx="1201">
                  <c:v>0.80645161290322664</c:v>
                </c:pt>
                <c:pt idx="1202">
                  <c:v>0.81451612903225512</c:v>
                </c:pt>
                <c:pt idx="1203">
                  <c:v>0.81451612903225512</c:v>
                </c:pt>
                <c:pt idx="1204">
                  <c:v>0.82258064516129037</c:v>
                </c:pt>
                <c:pt idx="1205">
                  <c:v>0.82258064516129037</c:v>
                </c:pt>
                <c:pt idx="1206">
                  <c:v>0.82258064516129037</c:v>
                </c:pt>
                <c:pt idx="1207">
                  <c:v>0.82258064516129037</c:v>
                </c:pt>
                <c:pt idx="1208">
                  <c:v>0.82258064516129037</c:v>
                </c:pt>
                <c:pt idx="1209">
                  <c:v>0.82258064516129037</c:v>
                </c:pt>
                <c:pt idx="1210">
                  <c:v>0.82258064516129037</c:v>
                </c:pt>
                <c:pt idx="1211">
                  <c:v>0.82258064516129037</c:v>
                </c:pt>
                <c:pt idx="1212">
                  <c:v>0.82258064516129037</c:v>
                </c:pt>
                <c:pt idx="1213">
                  <c:v>0.82258064516129037</c:v>
                </c:pt>
                <c:pt idx="1214">
                  <c:v>0.82258064516129037</c:v>
                </c:pt>
                <c:pt idx="1215">
                  <c:v>0.82258064516129037</c:v>
                </c:pt>
                <c:pt idx="1216">
                  <c:v>0.83064516129032262</c:v>
                </c:pt>
                <c:pt idx="1217">
                  <c:v>0.83064516129032262</c:v>
                </c:pt>
                <c:pt idx="1218">
                  <c:v>0.83064516129032262</c:v>
                </c:pt>
                <c:pt idx="1219">
                  <c:v>0.83064516129032262</c:v>
                </c:pt>
                <c:pt idx="1220">
                  <c:v>0.83064516129032262</c:v>
                </c:pt>
                <c:pt idx="1221">
                  <c:v>0.83064516129032262</c:v>
                </c:pt>
                <c:pt idx="1222">
                  <c:v>0.83064516129032262</c:v>
                </c:pt>
                <c:pt idx="1223">
                  <c:v>0.83064516129032262</c:v>
                </c:pt>
                <c:pt idx="1224">
                  <c:v>0.83064516129032262</c:v>
                </c:pt>
                <c:pt idx="1225">
                  <c:v>0.83064516129032262</c:v>
                </c:pt>
                <c:pt idx="1226">
                  <c:v>0.83064516129032262</c:v>
                </c:pt>
                <c:pt idx="1227">
                  <c:v>0.83064516129032262</c:v>
                </c:pt>
                <c:pt idx="1228">
                  <c:v>0.83064516129032262</c:v>
                </c:pt>
                <c:pt idx="1229">
                  <c:v>0.83064516129032262</c:v>
                </c:pt>
                <c:pt idx="1230">
                  <c:v>0.83870967741935676</c:v>
                </c:pt>
                <c:pt idx="1231">
                  <c:v>0.83870967741935676</c:v>
                </c:pt>
                <c:pt idx="1232">
                  <c:v>0.83870967741935676</c:v>
                </c:pt>
                <c:pt idx="1233">
                  <c:v>0.83870967741935676</c:v>
                </c:pt>
                <c:pt idx="1234">
                  <c:v>0.83870967741935676</c:v>
                </c:pt>
                <c:pt idx="1235">
                  <c:v>0.84677419354838934</c:v>
                </c:pt>
                <c:pt idx="1236">
                  <c:v>0.85483870967741971</c:v>
                </c:pt>
                <c:pt idx="1237">
                  <c:v>0.85483870967741971</c:v>
                </c:pt>
                <c:pt idx="1238">
                  <c:v>0.85483870967741971</c:v>
                </c:pt>
                <c:pt idx="1239">
                  <c:v>0.85483870967741971</c:v>
                </c:pt>
                <c:pt idx="1240">
                  <c:v>0.85483870967741971</c:v>
                </c:pt>
                <c:pt idx="1241">
                  <c:v>0.85483870967741971</c:v>
                </c:pt>
                <c:pt idx="1242">
                  <c:v>0.85483870967741971</c:v>
                </c:pt>
                <c:pt idx="1243">
                  <c:v>0.85483870967741971</c:v>
                </c:pt>
                <c:pt idx="1244">
                  <c:v>0.85483870967741971</c:v>
                </c:pt>
                <c:pt idx="1245">
                  <c:v>0.85483870967741971</c:v>
                </c:pt>
                <c:pt idx="1246">
                  <c:v>0.86290322580645151</c:v>
                </c:pt>
                <c:pt idx="1247">
                  <c:v>0.87096774193548387</c:v>
                </c:pt>
                <c:pt idx="1248">
                  <c:v>0.87096774193548387</c:v>
                </c:pt>
                <c:pt idx="1249">
                  <c:v>0.87096774193548387</c:v>
                </c:pt>
                <c:pt idx="1250">
                  <c:v>0.87903225806451724</c:v>
                </c:pt>
                <c:pt idx="1251">
                  <c:v>0.87903225806451724</c:v>
                </c:pt>
                <c:pt idx="1252">
                  <c:v>0.87903225806451724</c:v>
                </c:pt>
                <c:pt idx="1253">
                  <c:v>0.87903225806451724</c:v>
                </c:pt>
                <c:pt idx="1254">
                  <c:v>0.8870967741935486</c:v>
                </c:pt>
                <c:pt idx="1255">
                  <c:v>0.8870967741935486</c:v>
                </c:pt>
                <c:pt idx="1256">
                  <c:v>0.8870967741935486</c:v>
                </c:pt>
                <c:pt idx="1257">
                  <c:v>0.8870967741935486</c:v>
                </c:pt>
                <c:pt idx="1258">
                  <c:v>0.8870967741935486</c:v>
                </c:pt>
                <c:pt idx="1259">
                  <c:v>0.8870967741935486</c:v>
                </c:pt>
                <c:pt idx="1260">
                  <c:v>0.8870967741935486</c:v>
                </c:pt>
                <c:pt idx="1261">
                  <c:v>0.8870967741935486</c:v>
                </c:pt>
                <c:pt idx="1262">
                  <c:v>0.89516129032258063</c:v>
                </c:pt>
                <c:pt idx="1263">
                  <c:v>0.89516129032258063</c:v>
                </c:pt>
                <c:pt idx="1264">
                  <c:v>0.90322580645161388</c:v>
                </c:pt>
                <c:pt idx="1265">
                  <c:v>0.90322580645161388</c:v>
                </c:pt>
                <c:pt idx="1266">
                  <c:v>0.90322580645161388</c:v>
                </c:pt>
                <c:pt idx="1267">
                  <c:v>0.90322580645161388</c:v>
                </c:pt>
                <c:pt idx="1268">
                  <c:v>0.90322580645161388</c:v>
                </c:pt>
                <c:pt idx="1269">
                  <c:v>0.91129032258064513</c:v>
                </c:pt>
                <c:pt idx="1270">
                  <c:v>0.9193548387096776</c:v>
                </c:pt>
                <c:pt idx="1271">
                  <c:v>0.9193548387096776</c:v>
                </c:pt>
                <c:pt idx="1272">
                  <c:v>0.9193548387096776</c:v>
                </c:pt>
                <c:pt idx="1273">
                  <c:v>0.9193548387096776</c:v>
                </c:pt>
                <c:pt idx="1274">
                  <c:v>0.9193548387096776</c:v>
                </c:pt>
                <c:pt idx="1275">
                  <c:v>0.9193548387096776</c:v>
                </c:pt>
                <c:pt idx="1276">
                  <c:v>0.92741935483870952</c:v>
                </c:pt>
                <c:pt idx="1277">
                  <c:v>0.92741935483870952</c:v>
                </c:pt>
                <c:pt idx="1278">
                  <c:v>0.92741935483870952</c:v>
                </c:pt>
                <c:pt idx="1279">
                  <c:v>0.93548387096774088</c:v>
                </c:pt>
                <c:pt idx="1280">
                  <c:v>0.93548387096774088</c:v>
                </c:pt>
                <c:pt idx="1281">
                  <c:v>0.94354838709677424</c:v>
                </c:pt>
                <c:pt idx="1282">
                  <c:v>0.94354838709677424</c:v>
                </c:pt>
                <c:pt idx="1283">
                  <c:v>0.94354838709677424</c:v>
                </c:pt>
                <c:pt idx="1284">
                  <c:v>0.94354838709677424</c:v>
                </c:pt>
                <c:pt idx="1285">
                  <c:v>0.94354838709677424</c:v>
                </c:pt>
                <c:pt idx="1286">
                  <c:v>0.95161290322580661</c:v>
                </c:pt>
                <c:pt idx="1287">
                  <c:v>0.95161290322580661</c:v>
                </c:pt>
                <c:pt idx="1288">
                  <c:v>0.95161290322580661</c:v>
                </c:pt>
                <c:pt idx="1289">
                  <c:v>0.95161290322580661</c:v>
                </c:pt>
                <c:pt idx="1290">
                  <c:v>0.95161290322580661</c:v>
                </c:pt>
                <c:pt idx="1291">
                  <c:v>0.95161290322580661</c:v>
                </c:pt>
                <c:pt idx="1292">
                  <c:v>0.95967741935484052</c:v>
                </c:pt>
                <c:pt idx="1293">
                  <c:v>0.95967741935484052</c:v>
                </c:pt>
                <c:pt idx="1294">
                  <c:v>0.95967741935484052</c:v>
                </c:pt>
                <c:pt idx="1295">
                  <c:v>0.95967741935484052</c:v>
                </c:pt>
                <c:pt idx="1296">
                  <c:v>0.96774193548387399</c:v>
                </c:pt>
                <c:pt idx="1297">
                  <c:v>0.96774193548387399</c:v>
                </c:pt>
                <c:pt idx="1298">
                  <c:v>0.96774193548387399</c:v>
                </c:pt>
                <c:pt idx="1299">
                  <c:v>0.96774193548387399</c:v>
                </c:pt>
                <c:pt idx="1300">
                  <c:v>0.96774193548387399</c:v>
                </c:pt>
                <c:pt idx="1301">
                  <c:v>0.98387096774193417</c:v>
                </c:pt>
                <c:pt idx="1302">
                  <c:v>0.98387096774193417</c:v>
                </c:pt>
                <c:pt idx="1303">
                  <c:v>0.98387096774193417</c:v>
                </c:pt>
                <c:pt idx="1304">
                  <c:v>0.98387096774193417</c:v>
                </c:pt>
                <c:pt idx="1305">
                  <c:v>0.98387096774193417</c:v>
                </c:pt>
                <c:pt idx="1306">
                  <c:v>0.98387096774193417</c:v>
                </c:pt>
                <c:pt idx="1307">
                  <c:v>0.98387096774193417</c:v>
                </c:pt>
                <c:pt idx="1308">
                  <c:v>0.98387096774193417</c:v>
                </c:pt>
                <c:pt idx="1309">
                  <c:v>0.99193548387096653</c:v>
                </c:pt>
                <c:pt idx="1310">
                  <c:v>0.99193548387096653</c:v>
                </c:pt>
                <c:pt idx="1311">
                  <c:v>0.99193548387096653</c:v>
                </c:pt>
                <c:pt idx="1312">
                  <c:v>0.99193548387096653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</c:numCache>
            </c:numRef>
          </c:xVal>
          <c:yVal>
            <c:numRef>
              <c:f>Sheet1!$G$2:$G$1320</c:f>
              <c:numCache>
                <c:formatCode>General</c:formatCode>
                <c:ptCount val="1319"/>
                <c:pt idx="0">
                  <c:v>8.2850041425020762E-4</c:v>
                </c:pt>
                <c:pt idx="1">
                  <c:v>1.6570008285004176E-3</c:v>
                </c:pt>
                <c:pt idx="2">
                  <c:v>2.485501242750631E-3</c:v>
                </c:pt>
                <c:pt idx="3">
                  <c:v>3.3140016570008292E-3</c:v>
                </c:pt>
                <c:pt idx="4">
                  <c:v>4.1425020712510374E-3</c:v>
                </c:pt>
                <c:pt idx="5">
                  <c:v>4.9710024855012724E-3</c:v>
                </c:pt>
                <c:pt idx="6">
                  <c:v>5.7995028997514589E-3</c:v>
                </c:pt>
                <c:pt idx="7">
                  <c:v>6.6280033140016705E-3</c:v>
                </c:pt>
                <c:pt idx="8">
                  <c:v>7.4565037282518839E-3</c:v>
                </c:pt>
                <c:pt idx="9">
                  <c:v>8.2850041425020747E-3</c:v>
                </c:pt>
                <c:pt idx="10">
                  <c:v>9.1135045567523141E-3</c:v>
                </c:pt>
                <c:pt idx="11">
                  <c:v>9.9420049710025049E-3</c:v>
                </c:pt>
                <c:pt idx="12">
                  <c:v>1.0770505385252725E-2</c:v>
                </c:pt>
                <c:pt idx="13">
                  <c:v>1.1599005799502928E-2</c:v>
                </c:pt>
                <c:pt idx="14">
                  <c:v>1.2427506213753133E-2</c:v>
                </c:pt>
                <c:pt idx="15">
                  <c:v>1.3256006628003313E-2</c:v>
                </c:pt>
                <c:pt idx="16">
                  <c:v>1.4084507042253521E-2</c:v>
                </c:pt>
                <c:pt idx="17">
                  <c:v>1.4913007456503728E-2</c:v>
                </c:pt>
                <c:pt idx="18">
                  <c:v>1.574150787075394E-2</c:v>
                </c:pt>
                <c:pt idx="19">
                  <c:v>1.6570008285004163E-2</c:v>
                </c:pt>
                <c:pt idx="20">
                  <c:v>1.6570008285004163E-2</c:v>
                </c:pt>
                <c:pt idx="21">
                  <c:v>1.7398508699254363E-2</c:v>
                </c:pt>
                <c:pt idx="22">
                  <c:v>1.8227009113504569E-2</c:v>
                </c:pt>
                <c:pt idx="23">
                  <c:v>1.9055509527754765E-2</c:v>
                </c:pt>
                <c:pt idx="24">
                  <c:v>1.9884009942005003E-2</c:v>
                </c:pt>
                <c:pt idx="25">
                  <c:v>2.0712510356255182E-2</c:v>
                </c:pt>
                <c:pt idx="26">
                  <c:v>2.1541010770505443E-2</c:v>
                </c:pt>
                <c:pt idx="27">
                  <c:v>2.2369511184755601E-2</c:v>
                </c:pt>
                <c:pt idx="28">
                  <c:v>2.3198011599005797E-2</c:v>
                </c:pt>
                <c:pt idx="29">
                  <c:v>2.4026512013256011E-2</c:v>
                </c:pt>
                <c:pt idx="30">
                  <c:v>2.4855012427506307E-2</c:v>
                </c:pt>
                <c:pt idx="31">
                  <c:v>2.5683512841756472E-2</c:v>
                </c:pt>
                <c:pt idx="32">
                  <c:v>2.651201325600663E-2</c:v>
                </c:pt>
                <c:pt idx="33">
                  <c:v>2.7340513670256878E-2</c:v>
                </c:pt>
                <c:pt idx="34">
                  <c:v>2.8169014084507043E-2</c:v>
                </c:pt>
                <c:pt idx="35">
                  <c:v>2.8997514498757239E-2</c:v>
                </c:pt>
                <c:pt idx="36">
                  <c:v>2.9826014913007438E-2</c:v>
                </c:pt>
                <c:pt idx="37">
                  <c:v>3.0654515327257676E-2</c:v>
                </c:pt>
                <c:pt idx="38">
                  <c:v>3.1483015741507948E-2</c:v>
                </c:pt>
                <c:pt idx="39">
                  <c:v>3.2311516155758079E-2</c:v>
                </c:pt>
                <c:pt idx="40">
                  <c:v>3.3140016570008285E-2</c:v>
                </c:pt>
                <c:pt idx="41">
                  <c:v>3.3968516984258477E-2</c:v>
                </c:pt>
                <c:pt idx="42">
                  <c:v>3.5625517812758967E-2</c:v>
                </c:pt>
                <c:pt idx="43">
                  <c:v>3.6454018227009201E-2</c:v>
                </c:pt>
                <c:pt idx="44">
                  <c:v>3.7282518641259407E-2</c:v>
                </c:pt>
                <c:pt idx="45">
                  <c:v>3.8111019055509551E-2</c:v>
                </c:pt>
                <c:pt idx="46">
                  <c:v>3.893951946975982E-2</c:v>
                </c:pt>
                <c:pt idx="47">
                  <c:v>3.976801988400995E-2</c:v>
                </c:pt>
                <c:pt idx="48">
                  <c:v>4.0596520298260164E-2</c:v>
                </c:pt>
                <c:pt idx="49">
                  <c:v>4.1425020712510363E-2</c:v>
                </c:pt>
                <c:pt idx="50">
                  <c:v>4.2253521126760563E-2</c:v>
                </c:pt>
                <c:pt idx="51">
                  <c:v>4.3082021541010901E-2</c:v>
                </c:pt>
                <c:pt idx="52">
                  <c:v>4.3910521955261121E-2</c:v>
                </c:pt>
                <c:pt idx="53">
                  <c:v>4.4739022369511265E-2</c:v>
                </c:pt>
                <c:pt idx="54">
                  <c:v>4.5567522783761402E-2</c:v>
                </c:pt>
                <c:pt idx="55">
                  <c:v>4.6396023198011796E-2</c:v>
                </c:pt>
                <c:pt idx="56">
                  <c:v>4.7224523612261808E-2</c:v>
                </c:pt>
                <c:pt idx="57">
                  <c:v>4.8053024026512112E-2</c:v>
                </c:pt>
                <c:pt idx="58">
                  <c:v>4.8881524440762221E-2</c:v>
                </c:pt>
                <c:pt idx="59">
                  <c:v>4.9710024855012712E-2</c:v>
                </c:pt>
                <c:pt idx="60">
                  <c:v>5.0538525269262606E-2</c:v>
                </c:pt>
                <c:pt idx="61">
                  <c:v>5.1367025683512854E-2</c:v>
                </c:pt>
                <c:pt idx="62">
                  <c:v>5.2195526097763074E-2</c:v>
                </c:pt>
                <c:pt idx="63">
                  <c:v>5.3024026512013323E-2</c:v>
                </c:pt>
                <c:pt idx="64">
                  <c:v>5.3852526926263557E-2</c:v>
                </c:pt>
                <c:pt idx="65">
                  <c:v>5.4681027340513805E-2</c:v>
                </c:pt>
                <c:pt idx="66">
                  <c:v>5.5509527754763879E-2</c:v>
                </c:pt>
                <c:pt idx="67">
                  <c:v>5.6338028169014086E-2</c:v>
                </c:pt>
                <c:pt idx="68">
                  <c:v>5.7166528583264292E-2</c:v>
                </c:pt>
                <c:pt idx="69">
                  <c:v>5.7995028997514513E-2</c:v>
                </c:pt>
                <c:pt idx="70">
                  <c:v>5.8823529411764705E-2</c:v>
                </c:pt>
                <c:pt idx="71">
                  <c:v>5.9652029826015029E-2</c:v>
                </c:pt>
                <c:pt idx="72">
                  <c:v>6.0480530240265132E-2</c:v>
                </c:pt>
                <c:pt idx="73">
                  <c:v>6.1309030654515415E-2</c:v>
                </c:pt>
                <c:pt idx="74">
                  <c:v>6.2137531068765593E-2</c:v>
                </c:pt>
                <c:pt idx="75">
                  <c:v>6.2966031483015911E-2</c:v>
                </c:pt>
                <c:pt idx="76">
                  <c:v>6.3794531897266096E-2</c:v>
                </c:pt>
                <c:pt idx="77">
                  <c:v>6.4623032311516282E-2</c:v>
                </c:pt>
                <c:pt idx="78">
                  <c:v>6.545153272576637E-2</c:v>
                </c:pt>
                <c:pt idx="79">
                  <c:v>6.6280033140016584E-2</c:v>
                </c:pt>
                <c:pt idx="80">
                  <c:v>6.7108533554266839E-2</c:v>
                </c:pt>
                <c:pt idx="81">
                  <c:v>6.7937033968517108E-2</c:v>
                </c:pt>
                <c:pt idx="82">
                  <c:v>6.8765534382767196E-2</c:v>
                </c:pt>
                <c:pt idx="83">
                  <c:v>6.959403479701752E-2</c:v>
                </c:pt>
                <c:pt idx="84">
                  <c:v>7.0422535211267623E-2</c:v>
                </c:pt>
                <c:pt idx="85">
                  <c:v>7.0422535211267623E-2</c:v>
                </c:pt>
                <c:pt idx="86">
                  <c:v>7.1251035625517808E-2</c:v>
                </c:pt>
                <c:pt idx="87">
                  <c:v>7.2079536039768022E-2</c:v>
                </c:pt>
                <c:pt idx="88">
                  <c:v>7.2908036454018402E-2</c:v>
                </c:pt>
                <c:pt idx="89">
                  <c:v>7.3736536868268573E-2</c:v>
                </c:pt>
                <c:pt idx="90">
                  <c:v>7.4565037282518815E-2</c:v>
                </c:pt>
                <c:pt idx="91">
                  <c:v>7.5393537696768986E-2</c:v>
                </c:pt>
                <c:pt idx="92">
                  <c:v>7.6222038111019061E-2</c:v>
                </c:pt>
                <c:pt idx="93">
                  <c:v>7.705053852526926E-2</c:v>
                </c:pt>
                <c:pt idx="94">
                  <c:v>7.7879038939519474E-2</c:v>
                </c:pt>
                <c:pt idx="95">
                  <c:v>7.8707539353769784E-2</c:v>
                </c:pt>
                <c:pt idx="96">
                  <c:v>7.8707539353769784E-2</c:v>
                </c:pt>
                <c:pt idx="97">
                  <c:v>7.95360397680199E-2</c:v>
                </c:pt>
                <c:pt idx="98">
                  <c:v>8.0364540182270433E-2</c:v>
                </c:pt>
                <c:pt idx="99">
                  <c:v>8.1193040596520327E-2</c:v>
                </c:pt>
                <c:pt idx="100">
                  <c:v>8.2021541010770513E-2</c:v>
                </c:pt>
                <c:pt idx="101">
                  <c:v>8.2850041425020726E-2</c:v>
                </c:pt>
                <c:pt idx="102">
                  <c:v>8.3678541839271064E-2</c:v>
                </c:pt>
                <c:pt idx="103">
                  <c:v>8.4507042253521319E-2</c:v>
                </c:pt>
                <c:pt idx="104">
                  <c:v>8.5335542667771366E-2</c:v>
                </c:pt>
                <c:pt idx="105">
                  <c:v>8.6164043082021732E-2</c:v>
                </c:pt>
                <c:pt idx="106">
                  <c:v>8.6992543496271765E-2</c:v>
                </c:pt>
                <c:pt idx="107">
                  <c:v>8.7821043910521965E-2</c:v>
                </c:pt>
                <c:pt idx="108">
                  <c:v>8.86495443247724E-2</c:v>
                </c:pt>
                <c:pt idx="109">
                  <c:v>8.86495443247724E-2</c:v>
                </c:pt>
                <c:pt idx="110">
                  <c:v>8.947804473902253E-2</c:v>
                </c:pt>
                <c:pt idx="111">
                  <c:v>9.0306545153272938E-2</c:v>
                </c:pt>
                <c:pt idx="112">
                  <c:v>9.1135045567523068E-2</c:v>
                </c:pt>
                <c:pt idx="113">
                  <c:v>9.1963545981773212E-2</c:v>
                </c:pt>
                <c:pt idx="114">
                  <c:v>9.2792046396023425E-2</c:v>
                </c:pt>
                <c:pt idx="115">
                  <c:v>9.3620546810273736E-2</c:v>
                </c:pt>
                <c:pt idx="116">
                  <c:v>9.4449047224523616E-2</c:v>
                </c:pt>
                <c:pt idx="117">
                  <c:v>9.5277547638773816E-2</c:v>
                </c:pt>
                <c:pt idx="118">
                  <c:v>9.6106048053024237E-2</c:v>
                </c:pt>
                <c:pt idx="119">
                  <c:v>9.6934548467274534E-2</c:v>
                </c:pt>
                <c:pt idx="120">
                  <c:v>9.6934548467274534E-2</c:v>
                </c:pt>
                <c:pt idx="121">
                  <c:v>9.7763048881524442E-2</c:v>
                </c:pt>
                <c:pt idx="122">
                  <c:v>9.8591549295774905E-2</c:v>
                </c:pt>
                <c:pt idx="123">
                  <c:v>9.9420049710025049E-2</c:v>
                </c:pt>
                <c:pt idx="124">
                  <c:v>0.10024855012427507</c:v>
                </c:pt>
                <c:pt idx="125">
                  <c:v>0.10107705053852527</c:v>
                </c:pt>
                <c:pt idx="126">
                  <c:v>0.10190555095277549</c:v>
                </c:pt>
                <c:pt idx="127">
                  <c:v>0.10273405136702569</c:v>
                </c:pt>
                <c:pt idx="128">
                  <c:v>0.10356255178127617</c:v>
                </c:pt>
                <c:pt idx="129">
                  <c:v>0.10439105219552608</c:v>
                </c:pt>
                <c:pt idx="130">
                  <c:v>0.10521955260977631</c:v>
                </c:pt>
                <c:pt idx="131">
                  <c:v>0.10604805302402651</c:v>
                </c:pt>
                <c:pt idx="132">
                  <c:v>0.10687655343827694</c:v>
                </c:pt>
                <c:pt idx="133">
                  <c:v>0.10770505385252707</c:v>
                </c:pt>
                <c:pt idx="134">
                  <c:v>0.10853355426677727</c:v>
                </c:pt>
                <c:pt idx="135">
                  <c:v>0.10936205468102748</c:v>
                </c:pt>
                <c:pt idx="136">
                  <c:v>0.11019055509527756</c:v>
                </c:pt>
                <c:pt idx="137">
                  <c:v>0.11101905550952754</c:v>
                </c:pt>
                <c:pt idx="138">
                  <c:v>0.11101905550952754</c:v>
                </c:pt>
                <c:pt idx="139">
                  <c:v>0.11101905550952754</c:v>
                </c:pt>
                <c:pt idx="140">
                  <c:v>0.11184755592377785</c:v>
                </c:pt>
                <c:pt idx="141">
                  <c:v>0.11267605633802817</c:v>
                </c:pt>
                <c:pt idx="142">
                  <c:v>0.1135045567522785</c:v>
                </c:pt>
                <c:pt idx="143">
                  <c:v>0.1135045567522785</c:v>
                </c:pt>
                <c:pt idx="144">
                  <c:v>0.11433305716652858</c:v>
                </c:pt>
                <c:pt idx="145">
                  <c:v>0.11516155758077878</c:v>
                </c:pt>
                <c:pt idx="146">
                  <c:v>0.11599005799502909</c:v>
                </c:pt>
                <c:pt idx="147">
                  <c:v>0.11681855840927921</c:v>
                </c:pt>
                <c:pt idx="148">
                  <c:v>0.11764705882352942</c:v>
                </c:pt>
                <c:pt idx="149">
                  <c:v>0.11847555923777962</c:v>
                </c:pt>
                <c:pt idx="150">
                  <c:v>0.11930405965202982</c:v>
                </c:pt>
                <c:pt idx="151">
                  <c:v>0.12013256006628034</c:v>
                </c:pt>
                <c:pt idx="152">
                  <c:v>0.1209610604805305</c:v>
                </c:pt>
                <c:pt idx="153">
                  <c:v>0.12178956089478045</c:v>
                </c:pt>
                <c:pt idx="154">
                  <c:v>0.12261806130903065</c:v>
                </c:pt>
                <c:pt idx="155">
                  <c:v>0.12344656172328113</c:v>
                </c:pt>
                <c:pt idx="156">
                  <c:v>0.12427506213753121</c:v>
                </c:pt>
                <c:pt idx="157">
                  <c:v>0.12510356255178118</c:v>
                </c:pt>
                <c:pt idx="158">
                  <c:v>0.12593206296603149</c:v>
                </c:pt>
                <c:pt idx="159">
                  <c:v>0.12676056338028169</c:v>
                </c:pt>
                <c:pt idx="160">
                  <c:v>0.12758906379453189</c:v>
                </c:pt>
                <c:pt idx="161">
                  <c:v>0.12841756420878186</c:v>
                </c:pt>
                <c:pt idx="162">
                  <c:v>0.12924606462303231</c:v>
                </c:pt>
                <c:pt idx="163">
                  <c:v>0.13007456503728237</c:v>
                </c:pt>
                <c:pt idx="164">
                  <c:v>0.13090306545153271</c:v>
                </c:pt>
                <c:pt idx="165">
                  <c:v>0.13173156586578288</c:v>
                </c:pt>
                <c:pt idx="166">
                  <c:v>0.13256006628003314</c:v>
                </c:pt>
                <c:pt idx="167">
                  <c:v>0.13338856669428317</c:v>
                </c:pt>
                <c:pt idx="168">
                  <c:v>0.13421706710853359</c:v>
                </c:pt>
                <c:pt idx="169">
                  <c:v>0.13504556752278379</c:v>
                </c:pt>
                <c:pt idx="170">
                  <c:v>0.13587406793703397</c:v>
                </c:pt>
                <c:pt idx="171">
                  <c:v>0.13670256835128416</c:v>
                </c:pt>
                <c:pt idx="172">
                  <c:v>0.13753106876553439</c:v>
                </c:pt>
                <c:pt idx="173">
                  <c:v>0.13835956917978437</c:v>
                </c:pt>
                <c:pt idx="174">
                  <c:v>0.13918806959403479</c:v>
                </c:pt>
                <c:pt idx="175">
                  <c:v>0.14001657000828488</c:v>
                </c:pt>
                <c:pt idx="176">
                  <c:v>0.14084507042253541</c:v>
                </c:pt>
                <c:pt idx="177">
                  <c:v>0.14167357083678517</c:v>
                </c:pt>
                <c:pt idx="178">
                  <c:v>0.14250207125103564</c:v>
                </c:pt>
                <c:pt idx="179">
                  <c:v>0.14333057166528582</c:v>
                </c:pt>
                <c:pt idx="180">
                  <c:v>0.14415907207953602</c:v>
                </c:pt>
                <c:pt idx="181">
                  <c:v>0.14498757249378622</c:v>
                </c:pt>
                <c:pt idx="182">
                  <c:v>0.14498757249378622</c:v>
                </c:pt>
                <c:pt idx="183">
                  <c:v>0.14581607290803639</c:v>
                </c:pt>
                <c:pt idx="184">
                  <c:v>0.14581607290803639</c:v>
                </c:pt>
                <c:pt idx="185">
                  <c:v>0.14581607290803639</c:v>
                </c:pt>
                <c:pt idx="186">
                  <c:v>0.1466445733222867</c:v>
                </c:pt>
                <c:pt idx="187">
                  <c:v>0.1474730737365369</c:v>
                </c:pt>
                <c:pt idx="188">
                  <c:v>0.14830157415078707</c:v>
                </c:pt>
                <c:pt idx="189">
                  <c:v>0.14913007456503741</c:v>
                </c:pt>
                <c:pt idx="190">
                  <c:v>0.1499585749792875</c:v>
                </c:pt>
                <c:pt idx="191">
                  <c:v>0.1507870753935377</c:v>
                </c:pt>
                <c:pt idx="192">
                  <c:v>0.15161557580778789</c:v>
                </c:pt>
                <c:pt idx="193">
                  <c:v>0.15244407622203848</c:v>
                </c:pt>
                <c:pt idx="194">
                  <c:v>0.15327257663628832</c:v>
                </c:pt>
                <c:pt idx="195">
                  <c:v>0.15410107705053852</c:v>
                </c:pt>
                <c:pt idx="196">
                  <c:v>0.15492957746478872</c:v>
                </c:pt>
                <c:pt idx="197">
                  <c:v>0.15575807787903923</c:v>
                </c:pt>
                <c:pt idx="198">
                  <c:v>0.15658657829328915</c:v>
                </c:pt>
                <c:pt idx="199">
                  <c:v>0.15741507870753968</c:v>
                </c:pt>
                <c:pt idx="200">
                  <c:v>0.15824357912178971</c:v>
                </c:pt>
                <c:pt idx="201">
                  <c:v>0.15824357912178971</c:v>
                </c:pt>
                <c:pt idx="202">
                  <c:v>0.15907207953603991</c:v>
                </c:pt>
                <c:pt idx="203">
                  <c:v>0.15990057995028997</c:v>
                </c:pt>
                <c:pt idx="204">
                  <c:v>0.1607290803645402</c:v>
                </c:pt>
                <c:pt idx="205">
                  <c:v>0.1615575807787904</c:v>
                </c:pt>
                <c:pt idx="206">
                  <c:v>0.16238608119304071</c:v>
                </c:pt>
                <c:pt idx="207">
                  <c:v>0.16321458160729119</c:v>
                </c:pt>
                <c:pt idx="208">
                  <c:v>0.16404308202154125</c:v>
                </c:pt>
                <c:pt idx="209">
                  <c:v>0.16487158243579123</c:v>
                </c:pt>
                <c:pt idx="210">
                  <c:v>0.16570008285004173</c:v>
                </c:pt>
                <c:pt idx="211">
                  <c:v>0.16652858326429171</c:v>
                </c:pt>
                <c:pt idx="212">
                  <c:v>0.16735708367854185</c:v>
                </c:pt>
                <c:pt idx="213">
                  <c:v>0.1681855840927923</c:v>
                </c:pt>
                <c:pt idx="214">
                  <c:v>0.16901408450704275</c:v>
                </c:pt>
                <c:pt idx="215">
                  <c:v>0.16984258492129276</c:v>
                </c:pt>
                <c:pt idx="216">
                  <c:v>0.17067108533554268</c:v>
                </c:pt>
                <c:pt idx="217">
                  <c:v>0.17149958574979327</c:v>
                </c:pt>
                <c:pt idx="218">
                  <c:v>0.17232808616404321</c:v>
                </c:pt>
                <c:pt idx="219">
                  <c:v>0.17315658657829341</c:v>
                </c:pt>
                <c:pt idx="220">
                  <c:v>0.17315658657829341</c:v>
                </c:pt>
                <c:pt idx="221">
                  <c:v>0.17398508699254378</c:v>
                </c:pt>
                <c:pt idx="222">
                  <c:v>0.17481358740679398</c:v>
                </c:pt>
                <c:pt idx="223">
                  <c:v>0.17564208782104423</c:v>
                </c:pt>
                <c:pt idx="224">
                  <c:v>0.17647058823529421</c:v>
                </c:pt>
                <c:pt idx="225">
                  <c:v>0.17729908864954441</c:v>
                </c:pt>
                <c:pt idx="226">
                  <c:v>0.17812758906379453</c:v>
                </c:pt>
                <c:pt idx="227">
                  <c:v>0.17895608947804501</c:v>
                </c:pt>
                <c:pt idx="228">
                  <c:v>0.17978458989229551</c:v>
                </c:pt>
                <c:pt idx="229">
                  <c:v>0.18061309030654521</c:v>
                </c:pt>
                <c:pt idx="230">
                  <c:v>0.18144159072079574</c:v>
                </c:pt>
                <c:pt idx="231">
                  <c:v>0.18227009113504583</c:v>
                </c:pt>
                <c:pt idx="232">
                  <c:v>0.18309859154929631</c:v>
                </c:pt>
                <c:pt idx="233">
                  <c:v>0.18392709196354598</c:v>
                </c:pt>
                <c:pt idx="234">
                  <c:v>0.18475559237779651</c:v>
                </c:pt>
                <c:pt idx="235">
                  <c:v>0.18475559237779651</c:v>
                </c:pt>
                <c:pt idx="236">
                  <c:v>0.18558409279204677</c:v>
                </c:pt>
                <c:pt idx="237">
                  <c:v>0.18641259320629708</c:v>
                </c:pt>
                <c:pt idx="238">
                  <c:v>0.18724109362054694</c:v>
                </c:pt>
                <c:pt idx="239">
                  <c:v>0.18806959403479731</c:v>
                </c:pt>
                <c:pt idx="240">
                  <c:v>0.18889809444904754</c:v>
                </c:pt>
                <c:pt idx="241">
                  <c:v>0.18972659486329782</c:v>
                </c:pt>
                <c:pt idx="242">
                  <c:v>0.19055509527754763</c:v>
                </c:pt>
                <c:pt idx="243">
                  <c:v>0.19138359569179786</c:v>
                </c:pt>
                <c:pt idx="244">
                  <c:v>0.19221209610604834</c:v>
                </c:pt>
                <c:pt idx="245">
                  <c:v>0.19304059652029854</c:v>
                </c:pt>
                <c:pt idx="246">
                  <c:v>0.19386909693454837</c:v>
                </c:pt>
                <c:pt idx="247">
                  <c:v>0.19469759734879868</c:v>
                </c:pt>
                <c:pt idx="248">
                  <c:v>0.19552609776304888</c:v>
                </c:pt>
                <c:pt idx="249">
                  <c:v>0.19635459817729936</c:v>
                </c:pt>
                <c:pt idx="250">
                  <c:v>0.19718309859154928</c:v>
                </c:pt>
                <c:pt idx="251">
                  <c:v>0.19801159900579951</c:v>
                </c:pt>
                <c:pt idx="252">
                  <c:v>0.19884009942004971</c:v>
                </c:pt>
                <c:pt idx="253">
                  <c:v>0.19966859983429991</c:v>
                </c:pt>
                <c:pt idx="254">
                  <c:v>0.19966859983429991</c:v>
                </c:pt>
                <c:pt idx="255">
                  <c:v>0.20049710024855014</c:v>
                </c:pt>
                <c:pt idx="256">
                  <c:v>0.20132560066280034</c:v>
                </c:pt>
                <c:pt idx="257">
                  <c:v>0.20215410107705054</c:v>
                </c:pt>
                <c:pt idx="258">
                  <c:v>0.20298260149130104</c:v>
                </c:pt>
                <c:pt idx="259">
                  <c:v>0.20381110190555088</c:v>
                </c:pt>
                <c:pt idx="260">
                  <c:v>0.20463960231980116</c:v>
                </c:pt>
                <c:pt idx="261">
                  <c:v>0.20546810273405144</c:v>
                </c:pt>
                <c:pt idx="262">
                  <c:v>0.20629660314830187</c:v>
                </c:pt>
                <c:pt idx="263">
                  <c:v>0.20629660314830187</c:v>
                </c:pt>
                <c:pt idx="264">
                  <c:v>0.20712510356255179</c:v>
                </c:pt>
                <c:pt idx="265">
                  <c:v>0.20795360397680199</c:v>
                </c:pt>
                <c:pt idx="266">
                  <c:v>0.20878210439105221</c:v>
                </c:pt>
                <c:pt idx="267">
                  <c:v>0.20961060480530241</c:v>
                </c:pt>
                <c:pt idx="268">
                  <c:v>0.21043910521955261</c:v>
                </c:pt>
                <c:pt idx="269">
                  <c:v>0.21126760563380281</c:v>
                </c:pt>
                <c:pt idx="270">
                  <c:v>0.21209610604805301</c:v>
                </c:pt>
                <c:pt idx="271">
                  <c:v>0.21292460646230363</c:v>
                </c:pt>
                <c:pt idx="272">
                  <c:v>0.21375310687655344</c:v>
                </c:pt>
                <c:pt idx="273">
                  <c:v>0.21458160729080364</c:v>
                </c:pt>
                <c:pt idx="274">
                  <c:v>0.21541010770505417</c:v>
                </c:pt>
                <c:pt idx="275">
                  <c:v>0.21623860811930445</c:v>
                </c:pt>
                <c:pt idx="276">
                  <c:v>0.21706710853355426</c:v>
                </c:pt>
                <c:pt idx="277">
                  <c:v>0.21789560894780446</c:v>
                </c:pt>
                <c:pt idx="278">
                  <c:v>0.21872410936205491</c:v>
                </c:pt>
                <c:pt idx="279">
                  <c:v>0.21955260977630514</c:v>
                </c:pt>
                <c:pt idx="280">
                  <c:v>0.22038111019055487</c:v>
                </c:pt>
                <c:pt idx="281">
                  <c:v>0.22120961060480518</c:v>
                </c:pt>
                <c:pt idx="282">
                  <c:v>0.22203811101905552</c:v>
                </c:pt>
                <c:pt idx="283">
                  <c:v>0.22286661143330572</c:v>
                </c:pt>
                <c:pt idx="284">
                  <c:v>0.22369511184755592</c:v>
                </c:pt>
                <c:pt idx="285">
                  <c:v>0.22452361226180612</c:v>
                </c:pt>
                <c:pt idx="286">
                  <c:v>0.22535211267605632</c:v>
                </c:pt>
                <c:pt idx="287">
                  <c:v>0.22618061309030638</c:v>
                </c:pt>
                <c:pt idx="288">
                  <c:v>0.22700911350455669</c:v>
                </c:pt>
                <c:pt idx="289">
                  <c:v>0.22783761391880669</c:v>
                </c:pt>
                <c:pt idx="290">
                  <c:v>0.22866611433305717</c:v>
                </c:pt>
                <c:pt idx="291">
                  <c:v>0.22949461474730767</c:v>
                </c:pt>
                <c:pt idx="292">
                  <c:v>0.23032311516155757</c:v>
                </c:pt>
                <c:pt idx="293">
                  <c:v>0.2311516155758078</c:v>
                </c:pt>
                <c:pt idx="294">
                  <c:v>0.23198011599005797</c:v>
                </c:pt>
                <c:pt idx="295">
                  <c:v>0.23280861640430819</c:v>
                </c:pt>
                <c:pt idx="296">
                  <c:v>0.23363711681855837</c:v>
                </c:pt>
                <c:pt idx="297">
                  <c:v>0.2344656172328087</c:v>
                </c:pt>
                <c:pt idx="298">
                  <c:v>0.2352941176470589</c:v>
                </c:pt>
                <c:pt idx="299">
                  <c:v>0.23612261806130902</c:v>
                </c:pt>
                <c:pt idx="300">
                  <c:v>0.23695111847555925</c:v>
                </c:pt>
                <c:pt idx="301">
                  <c:v>0.23777961888980945</c:v>
                </c:pt>
                <c:pt idx="302">
                  <c:v>0.23860811930405965</c:v>
                </c:pt>
                <c:pt idx="303">
                  <c:v>0.2394366197183099</c:v>
                </c:pt>
                <c:pt idx="304">
                  <c:v>0.24026512013256049</c:v>
                </c:pt>
                <c:pt idx="305">
                  <c:v>0.24109362054681041</c:v>
                </c:pt>
                <c:pt idx="306">
                  <c:v>0.24109362054681041</c:v>
                </c:pt>
                <c:pt idx="307">
                  <c:v>0.24192212096106075</c:v>
                </c:pt>
                <c:pt idx="308">
                  <c:v>0.2427506213753107</c:v>
                </c:pt>
                <c:pt idx="309">
                  <c:v>0.2435791217895609</c:v>
                </c:pt>
                <c:pt idx="310">
                  <c:v>0.2444076222038111</c:v>
                </c:pt>
                <c:pt idx="311">
                  <c:v>0.24523612261806141</c:v>
                </c:pt>
                <c:pt idx="312">
                  <c:v>0.24606462303231177</c:v>
                </c:pt>
                <c:pt idx="313">
                  <c:v>0.24689312344656197</c:v>
                </c:pt>
                <c:pt idx="314">
                  <c:v>0.24772162386081192</c:v>
                </c:pt>
                <c:pt idx="315">
                  <c:v>0.24772162386081192</c:v>
                </c:pt>
                <c:pt idx="316">
                  <c:v>0.24855012427506221</c:v>
                </c:pt>
                <c:pt idx="317">
                  <c:v>0.24937862468931235</c:v>
                </c:pt>
                <c:pt idx="318">
                  <c:v>0.25020712510356224</c:v>
                </c:pt>
                <c:pt idx="319">
                  <c:v>0.25103562551781278</c:v>
                </c:pt>
                <c:pt idx="320">
                  <c:v>0.25186412593206375</c:v>
                </c:pt>
                <c:pt idx="321">
                  <c:v>0.25269262634631279</c:v>
                </c:pt>
                <c:pt idx="322">
                  <c:v>0.25352112676056326</c:v>
                </c:pt>
                <c:pt idx="323">
                  <c:v>0.25434962717481424</c:v>
                </c:pt>
                <c:pt idx="324">
                  <c:v>0.25517812758906427</c:v>
                </c:pt>
                <c:pt idx="325">
                  <c:v>0.25600662800331375</c:v>
                </c:pt>
                <c:pt idx="326">
                  <c:v>0.25683512841756423</c:v>
                </c:pt>
                <c:pt idx="327">
                  <c:v>0.25766362883181443</c:v>
                </c:pt>
                <c:pt idx="328">
                  <c:v>0.25849212924606468</c:v>
                </c:pt>
                <c:pt idx="329">
                  <c:v>0.25932062966031488</c:v>
                </c:pt>
                <c:pt idx="330">
                  <c:v>0.26014913007456503</c:v>
                </c:pt>
                <c:pt idx="331">
                  <c:v>0.26097763048881528</c:v>
                </c:pt>
                <c:pt idx="332">
                  <c:v>0.26180613090306548</c:v>
                </c:pt>
                <c:pt idx="333">
                  <c:v>0.26263463131731568</c:v>
                </c:pt>
                <c:pt idx="334">
                  <c:v>0.26346313173156577</c:v>
                </c:pt>
                <c:pt idx="335">
                  <c:v>0.26429163214581575</c:v>
                </c:pt>
                <c:pt idx="336">
                  <c:v>0.26512013256006628</c:v>
                </c:pt>
                <c:pt idx="337">
                  <c:v>0.26594863297431648</c:v>
                </c:pt>
                <c:pt idx="338">
                  <c:v>0.26677713338856668</c:v>
                </c:pt>
                <c:pt idx="339">
                  <c:v>0.26760563380281688</c:v>
                </c:pt>
                <c:pt idx="340">
                  <c:v>0.2684341342170673</c:v>
                </c:pt>
                <c:pt idx="341">
                  <c:v>0.26926263463131683</c:v>
                </c:pt>
                <c:pt idx="342">
                  <c:v>0.27009113504556753</c:v>
                </c:pt>
                <c:pt idx="343">
                  <c:v>0.27091963545981834</c:v>
                </c:pt>
                <c:pt idx="344">
                  <c:v>0.27091963545981834</c:v>
                </c:pt>
                <c:pt idx="345">
                  <c:v>0.27174813587406832</c:v>
                </c:pt>
                <c:pt idx="346">
                  <c:v>0.2725766362883183</c:v>
                </c:pt>
                <c:pt idx="347">
                  <c:v>0.27340513670256833</c:v>
                </c:pt>
                <c:pt idx="348">
                  <c:v>0.27423363711681853</c:v>
                </c:pt>
                <c:pt idx="349">
                  <c:v>0.27506213753106878</c:v>
                </c:pt>
                <c:pt idx="350">
                  <c:v>0.27589063794531898</c:v>
                </c:pt>
                <c:pt idx="351">
                  <c:v>0.27671913835956918</c:v>
                </c:pt>
                <c:pt idx="352">
                  <c:v>0.27754763877381933</c:v>
                </c:pt>
                <c:pt idx="353">
                  <c:v>0.27837613918807036</c:v>
                </c:pt>
                <c:pt idx="354">
                  <c:v>0.27920463960231978</c:v>
                </c:pt>
                <c:pt idx="355">
                  <c:v>0.28003314001656926</c:v>
                </c:pt>
                <c:pt idx="356">
                  <c:v>0.28086164043082035</c:v>
                </c:pt>
                <c:pt idx="357">
                  <c:v>0.28169014084507044</c:v>
                </c:pt>
                <c:pt idx="358">
                  <c:v>0.28251864125932136</c:v>
                </c:pt>
                <c:pt idx="359">
                  <c:v>0.28334714167357083</c:v>
                </c:pt>
                <c:pt idx="360">
                  <c:v>0.28417564208782131</c:v>
                </c:pt>
                <c:pt idx="361">
                  <c:v>0.28500414250207134</c:v>
                </c:pt>
                <c:pt idx="362">
                  <c:v>0.28583264291632143</c:v>
                </c:pt>
                <c:pt idx="363">
                  <c:v>0.28583264291632143</c:v>
                </c:pt>
                <c:pt idx="364">
                  <c:v>0.28583264291632143</c:v>
                </c:pt>
                <c:pt idx="365">
                  <c:v>0.2866611433305718</c:v>
                </c:pt>
                <c:pt idx="366">
                  <c:v>0.28748964374482289</c:v>
                </c:pt>
                <c:pt idx="367">
                  <c:v>0.28831814415907286</c:v>
                </c:pt>
                <c:pt idx="368">
                  <c:v>0.28914664457332229</c:v>
                </c:pt>
                <c:pt idx="369">
                  <c:v>0.28997514498757282</c:v>
                </c:pt>
                <c:pt idx="370">
                  <c:v>0.2908036454018228</c:v>
                </c:pt>
                <c:pt idx="371">
                  <c:v>0.29163214581607289</c:v>
                </c:pt>
                <c:pt idx="372">
                  <c:v>0.29246064623032331</c:v>
                </c:pt>
                <c:pt idx="373">
                  <c:v>0.29328914664457334</c:v>
                </c:pt>
                <c:pt idx="374">
                  <c:v>0.29411764705882382</c:v>
                </c:pt>
                <c:pt idx="375">
                  <c:v>0.29411764705882382</c:v>
                </c:pt>
                <c:pt idx="376">
                  <c:v>0.29494614747307385</c:v>
                </c:pt>
                <c:pt idx="377">
                  <c:v>0.29577464788732438</c:v>
                </c:pt>
                <c:pt idx="378">
                  <c:v>0.29660314830157414</c:v>
                </c:pt>
                <c:pt idx="379">
                  <c:v>0.29743164871582434</c:v>
                </c:pt>
                <c:pt idx="380">
                  <c:v>0.29826014913007481</c:v>
                </c:pt>
                <c:pt idx="381">
                  <c:v>0.2990886495443254</c:v>
                </c:pt>
                <c:pt idx="382">
                  <c:v>0.29991714995857532</c:v>
                </c:pt>
                <c:pt idx="383">
                  <c:v>0.3007456503728253</c:v>
                </c:pt>
                <c:pt idx="384">
                  <c:v>0.30157415078707589</c:v>
                </c:pt>
                <c:pt idx="385">
                  <c:v>0.30240265120132581</c:v>
                </c:pt>
                <c:pt idx="386">
                  <c:v>0.30323115161557579</c:v>
                </c:pt>
                <c:pt idx="387">
                  <c:v>0.30405965202982632</c:v>
                </c:pt>
                <c:pt idx="388">
                  <c:v>0.30488815244407691</c:v>
                </c:pt>
                <c:pt idx="389">
                  <c:v>0.30571665285832644</c:v>
                </c:pt>
                <c:pt idx="390">
                  <c:v>0.30654515327257681</c:v>
                </c:pt>
                <c:pt idx="391">
                  <c:v>0.3073736536868274</c:v>
                </c:pt>
                <c:pt idx="392">
                  <c:v>0.30820215410107704</c:v>
                </c:pt>
                <c:pt idx="393">
                  <c:v>0.30903065451532724</c:v>
                </c:pt>
                <c:pt idx="394">
                  <c:v>0.30985915492957788</c:v>
                </c:pt>
                <c:pt idx="395">
                  <c:v>0.31068765534382842</c:v>
                </c:pt>
                <c:pt idx="396">
                  <c:v>0.31151615575807845</c:v>
                </c:pt>
                <c:pt idx="397">
                  <c:v>0.31234465617232832</c:v>
                </c:pt>
                <c:pt idx="398">
                  <c:v>0.31317315658657829</c:v>
                </c:pt>
                <c:pt idx="399">
                  <c:v>0.31400165700082888</c:v>
                </c:pt>
                <c:pt idx="400">
                  <c:v>0.3148301574150788</c:v>
                </c:pt>
                <c:pt idx="401">
                  <c:v>0.31565865782932945</c:v>
                </c:pt>
                <c:pt idx="402">
                  <c:v>0.31648715824357931</c:v>
                </c:pt>
                <c:pt idx="403">
                  <c:v>0.3173156586578299</c:v>
                </c:pt>
                <c:pt idx="404">
                  <c:v>0.31814415907207982</c:v>
                </c:pt>
                <c:pt idx="405">
                  <c:v>0.3189726594863298</c:v>
                </c:pt>
                <c:pt idx="406">
                  <c:v>0.31980115990058045</c:v>
                </c:pt>
                <c:pt idx="407">
                  <c:v>0.32062966031483142</c:v>
                </c:pt>
                <c:pt idx="408">
                  <c:v>0.32145816072908145</c:v>
                </c:pt>
                <c:pt idx="409">
                  <c:v>0.32228666114333143</c:v>
                </c:pt>
                <c:pt idx="410">
                  <c:v>0.323943661971832</c:v>
                </c:pt>
                <c:pt idx="411">
                  <c:v>0.32477216238608192</c:v>
                </c:pt>
                <c:pt idx="412">
                  <c:v>0.32477216238608192</c:v>
                </c:pt>
                <c:pt idx="413">
                  <c:v>0.32560066280033195</c:v>
                </c:pt>
                <c:pt idx="414">
                  <c:v>0.3264291632145831</c:v>
                </c:pt>
                <c:pt idx="415">
                  <c:v>0.32725766362883241</c:v>
                </c:pt>
                <c:pt idx="416">
                  <c:v>0.32808616404308294</c:v>
                </c:pt>
                <c:pt idx="417">
                  <c:v>0.32891466445733297</c:v>
                </c:pt>
                <c:pt idx="418">
                  <c:v>0.32974316487158245</c:v>
                </c:pt>
                <c:pt idx="419">
                  <c:v>0.33057166528583409</c:v>
                </c:pt>
                <c:pt idx="420">
                  <c:v>0.33140016570008396</c:v>
                </c:pt>
                <c:pt idx="421">
                  <c:v>0.33222866611433394</c:v>
                </c:pt>
                <c:pt idx="422">
                  <c:v>0.3330571665285833</c:v>
                </c:pt>
                <c:pt idx="423">
                  <c:v>0.33388566694283495</c:v>
                </c:pt>
                <c:pt idx="424">
                  <c:v>0.33471416735708498</c:v>
                </c:pt>
                <c:pt idx="425">
                  <c:v>0.33554266777133446</c:v>
                </c:pt>
                <c:pt idx="426">
                  <c:v>0.33637116818558493</c:v>
                </c:pt>
                <c:pt idx="427">
                  <c:v>0.33719966859983491</c:v>
                </c:pt>
                <c:pt idx="428">
                  <c:v>0.338028169014086</c:v>
                </c:pt>
                <c:pt idx="429">
                  <c:v>0.33885666942833542</c:v>
                </c:pt>
                <c:pt idx="430">
                  <c:v>0.33968516984258601</c:v>
                </c:pt>
                <c:pt idx="431">
                  <c:v>0.34051367025683532</c:v>
                </c:pt>
                <c:pt idx="432">
                  <c:v>0.34134217067108535</c:v>
                </c:pt>
                <c:pt idx="433">
                  <c:v>0.34217067108533605</c:v>
                </c:pt>
                <c:pt idx="434">
                  <c:v>0.34299917149958581</c:v>
                </c:pt>
                <c:pt idx="435">
                  <c:v>0.34382767191383706</c:v>
                </c:pt>
                <c:pt idx="436">
                  <c:v>0.34465617232808632</c:v>
                </c:pt>
                <c:pt idx="437">
                  <c:v>0.34548467274233696</c:v>
                </c:pt>
                <c:pt idx="438">
                  <c:v>0.34631317315658688</c:v>
                </c:pt>
                <c:pt idx="439">
                  <c:v>0.34714167357083681</c:v>
                </c:pt>
                <c:pt idx="440">
                  <c:v>0.34797017398508812</c:v>
                </c:pt>
                <c:pt idx="441">
                  <c:v>0.34879867439933732</c:v>
                </c:pt>
                <c:pt idx="442">
                  <c:v>0.3496271748135874</c:v>
                </c:pt>
                <c:pt idx="443">
                  <c:v>0.35045567522783855</c:v>
                </c:pt>
                <c:pt idx="444">
                  <c:v>0.35128417564208847</c:v>
                </c:pt>
                <c:pt idx="445">
                  <c:v>0.352112676056338</c:v>
                </c:pt>
                <c:pt idx="446">
                  <c:v>0.35294117647058826</c:v>
                </c:pt>
                <c:pt idx="447">
                  <c:v>0.35376967688483901</c:v>
                </c:pt>
                <c:pt idx="448">
                  <c:v>0.35459817729908955</c:v>
                </c:pt>
                <c:pt idx="449">
                  <c:v>0.35542667771333947</c:v>
                </c:pt>
                <c:pt idx="450">
                  <c:v>0.35625517812758906</c:v>
                </c:pt>
                <c:pt idx="451">
                  <c:v>0.35708367854183931</c:v>
                </c:pt>
                <c:pt idx="452">
                  <c:v>0.35791217895609001</c:v>
                </c:pt>
                <c:pt idx="453">
                  <c:v>0.35874067937033982</c:v>
                </c:pt>
                <c:pt idx="454">
                  <c:v>0.35956917978459052</c:v>
                </c:pt>
                <c:pt idx="455">
                  <c:v>0.36039768019884111</c:v>
                </c:pt>
                <c:pt idx="456">
                  <c:v>0.36122618061309031</c:v>
                </c:pt>
                <c:pt idx="457">
                  <c:v>0.36288318144159082</c:v>
                </c:pt>
                <c:pt idx="458">
                  <c:v>0.36371168185584202</c:v>
                </c:pt>
                <c:pt idx="459">
                  <c:v>0.36454018227009138</c:v>
                </c:pt>
                <c:pt idx="460">
                  <c:v>0.36536868268434247</c:v>
                </c:pt>
                <c:pt idx="461">
                  <c:v>0.36619718309859156</c:v>
                </c:pt>
                <c:pt idx="462">
                  <c:v>0.36702568351284326</c:v>
                </c:pt>
                <c:pt idx="463">
                  <c:v>0.36785418392709307</c:v>
                </c:pt>
                <c:pt idx="464">
                  <c:v>0.36868268434134305</c:v>
                </c:pt>
                <c:pt idx="465">
                  <c:v>0.36951118475559236</c:v>
                </c:pt>
                <c:pt idx="466">
                  <c:v>0.37033968516984411</c:v>
                </c:pt>
                <c:pt idx="467">
                  <c:v>0.37116818558409348</c:v>
                </c:pt>
                <c:pt idx="468">
                  <c:v>0.37199668599834412</c:v>
                </c:pt>
                <c:pt idx="469">
                  <c:v>0.37282518641259332</c:v>
                </c:pt>
                <c:pt idx="470">
                  <c:v>0.37365368682684402</c:v>
                </c:pt>
                <c:pt idx="471">
                  <c:v>0.37448218724109461</c:v>
                </c:pt>
                <c:pt idx="472">
                  <c:v>0.37531068765534503</c:v>
                </c:pt>
                <c:pt idx="473">
                  <c:v>0.37613918806959401</c:v>
                </c:pt>
                <c:pt idx="474">
                  <c:v>0.37696768848384515</c:v>
                </c:pt>
                <c:pt idx="475">
                  <c:v>0.37779618889809446</c:v>
                </c:pt>
                <c:pt idx="476">
                  <c:v>0.37862468931234616</c:v>
                </c:pt>
                <c:pt idx="477">
                  <c:v>0.37945318972659486</c:v>
                </c:pt>
                <c:pt idx="478">
                  <c:v>0.38028169014084617</c:v>
                </c:pt>
                <c:pt idx="479">
                  <c:v>0.38111019055509532</c:v>
                </c:pt>
                <c:pt idx="480">
                  <c:v>0.38193869096934652</c:v>
                </c:pt>
                <c:pt idx="481">
                  <c:v>0.38276719138359588</c:v>
                </c:pt>
                <c:pt idx="482">
                  <c:v>0.38359569179784708</c:v>
                </c:pt>
                <c:pt idx="483">
                  <c:v>0.38442419221209723</c:v>
                </c:pt>
                <c:pt idx="484">
                  <c:v>0.38525269262634632</c:v>
                </c:pt>
                <c:pt idx="485">
                  <c:v>0.38608119304059713</c:v>
                </c:pt>
                <c:pt idx="486">
                  <c:v>0.38690969345484816</c:v>
                </c:pt>
                <c:pt idx="487">
                  <c:v>0.38773819386909758</c:v>
                </c:pt>
                <c:pt idx="488">
                  <c:v>0.38856669428334817</c:v>
                </c:pt>
                <c:pt idx="489">
                  <c:v>0.38939519469759737</c:v>
                </c:pt>
                <c:pt idx="490">
                  <c:v>0.39022369511184868</c:v>
                </c:pt>
                <c:pt idx="491">
                  <c:v>0.39105219552609782</c:v>
                </c:pt>
                <c:pt idx="492">
                  <c:v>0.39188069594034963</c:v>
                </c:pt>
                <c:pt idx="493">
                  <c:v>0.39270919635459867</c:v>
                </c:pt>
                <c:pt idx="494">
                  <c:v>0.39270919635459867</c:v>
                </c:pt>
                <c:pt idx="495">
                  <c:v>0.39353769676884903</c:v>
                </c:pt>
                <c:pt idx="496">
                  <c:v>0.39436619718309968</c:v>
                </c:pt>
                <c:pt idx="497">
                  <c:v>0.39519469759734965</c:v>
                </c:pt>
                <c:pt idx="498">
                  <c:v>0.39602319801159902</c:v>
                </c:pt>
                <c:pt idx="499">
                  <c:v>0.39685169842585022</c:v>
                </c:pt>
                <c:pt idx="500">
                  <c:v>0.39768019884010014</c:v>
                </c:pt>
                <c:pt idx="501">
                  <c:v>0.39850869925435117</c:v>
                </c:pt>
                <c:pt idx="502">
                  <c:v>0.39933719966859982</c:v>
                </c:pt>
                <c:pt idx="503">
                  <c:v>0.40016570008285063</c:v>
                </c:pt>
                <c:pt idx="504">
                  <c:v>0.40099420049710027</c:v>
                </c:pt>
                <c:pt idx="505">
                  <c:v>0.40182270091135125</c:v>
                </c:pt>
                <c:pt idx="506">
                  <c:v>0.40265120132560123</c:v>
                </c:pt>
                <c:pt idx="507">
                  <c:v>0.40347970173985226</c:v>
                </c:pt>
                <c:pt idx="508">
                  <c:v>0.40430820215410174</c:v>
                </c:pt>
                <c:pt idx="509">
                  <c:v>0.40513670256835127</c:v>
                </c:pt>
                <c:pt idx="510">
                  <c:v>0.40513670256835127</c:v>
                </c:pt>
                <c:pt idx="511">
                  <c:v>0.40596520298260214</c:v>
                </c:pt>
                <c:pt idx="512">
                  <c:v>0.40679370339685222</c:v>
                </c:pt>
                <c:pt idx="513">
                  <c:v>0.40762220381110192</c:v>
                </c:pt>
                <c:pt idx="514">
                  <c:v>0.40845070422535268</c:v>
                </c:pt>
                <c:pt idx="515">
                  <c:v>0.40927920463960232</c:v>
                </c:pt>
                <c:pt idx="516">
                  <c:v>0.41010770505385313</c:v>
                </c:pt>
                <c:pt idx="517">
                  <c:v>0.41093620546810272</c:v>
                </c:pt>
                <c:pt idx="518">
                  <c:v>0.41176470588235364</c:v>
                </c:pt>
                <c:pt idx="519">
                  <c:v>0.41259320629660312</c:v>
                </c:pt>
                <c:pt idx="520">
                  <c:v>0.41342170671085426</c:v>
                </c:pt>
                <c:pt idx="521">
                  <c:v>0.41425020712510358</c:v>
                </c:pt>
                <c:pt idx="522">
                  <c:v>0.41507870753935477</c:v>
                </c:pt>
                <c:pt idx="523">
                  <c:v>0.41590720795360475</c:v>
                </c:pt>
                <c:pt idx="524">
                  <c:v>0.41673570836785473</c:v>
                </c:pt>
                <c:pt idx="525">
                  <c:v>0.41756420878210437</c:v>
                </c:pt>
                <c:pt idx="526">
                  <c:v>0.41839270919635524</c:v>
                </c:pt>
                <c:pt idx="527">
                  <c:v>0.41922120961060488</c:v>
                </c:pt>
                <c:pt idx="528">
                  <c:v>0.42004971002485586</c:v>
                </c:pt>
                <c:pt idx="529">
                  <c:v>0.42087821043910584</c:v>
                </c:pt>
                <c:pt idx="530">
                  <c:v>0.42170671085335548</c:v>
                </c:pt>
                <c:pt idx="531">
                  <c:v>0.42253521126760635</c:v>
                </c:pt>
                <c:pt idx="532">
                  <c:v>0.42336371168185677</c:v>
                </c:pt>
                <c:pt idx="533">
                  <c:v>0.42419221209610575</c:v>
                </c:pt>
                <c:pt idx="534">
                  <c:v>0.42502071251035678</c:v>
                </c:pt>
                <c:pt idx="535">
                  <c:v>0.42584921292460726</c:v>
                </c:pt>
                <c:pt idx="536">
                  <c:v>0.42667771333885779</c:v>
                </c:pt>
                <c:pt idx="537">
                  <c:v>0.42750621375310688</c:v>
                </c:pt>
                <c:pt idx="538">
                  <c:v>0.42750621375310688</c:v>
                </c:pt>
                <c:pt idx="539">
                  <c:v>0.42833471416735774</c:v>
                </c:pt>
                <c:pt idx="540">
                  <c:v>0.42916321458160728</c:v>
                </c:pt>
                <c:pt idx="541">
                  <c:v>0.42999171499585825</c:v>
                </c:pt>
                <c:pt idx="542">
                  <c:v>0.43082021541010834</c:v>
                </c:pt>
                <c:pt idx="543">
                  <c:v>0.43164871582435888</c:v>
                </c:pt>
                <c:pt idx="544">
                  <c:v>0.43247721623860885</c:v>
                </c:pt>
                <c:pt idx="545">
                  <c:v>0.43330571665285933</c:v>
                </c:pt>
                <c:pt idx="546">
                  <c:v>0.43413421706710881</c:v>
                </c:pt>
                <c:pt idx="547">
                  <c:v>0.43496271748135934</c:v>
                </c:pt>
                <c:pt idx="548">
                  <c:v>0.43579121789560898</c:v>
                </c:pt>
                <c:pt idx="549">
                  <c:v>0.43661971830986029</c:v>
                </c:pt>
                <c:pt idx="550">
                  <c:v>0.43744821872410938</c:v>
                </c:pt>
                <c:pt idx="551">
                  <c:v>0.43827671913836036</c:v>
                </c:pt>
                <c:pt idx="552">
                  <c:v>0.43910521955261034</c:v>
                </c:pt>
                <c:pt idx="553">
                  <c:v>0.43993371996686087</c:v>
                </c:pt>
                <c:pt idx="554">
                  <c:v>0.43993371996686087</c:v>
                </c:pt>
                <c:pt idx="555">
                  <c:v>0.43993371996686087</c:v>
                </c:pt>
                <c:pt idx="556">
                  <c:v>0.44076222038111013</c:v>
                </c:pt>
                <c:pt idx="557">
                  <c:v>0.44159072079536033</c:v>
                </c:pt>
                <c:pt idx="558">
                  <c:v>0.44241922120961125</c:v>
                </c:pt>
                <c:pt idx="559">
                  <c:v>0.44324772162386084</c:v>
                </c:pt>
                <c:pt idx="560">
                  <c:v>0.44407622203811103</c:v>
                </c:pt>
                <c:pt idx="561">
                  <c:v>0.44490472245236135</c:v>
                </c:pt>
                <c:pt idx="562">
                  <c:v>0.44573322286661088</c:v>
                </c:pt>
                <c:pt idx="563">
                  <c:v>0.44656172328086235</c:v>
                </c:pt>
                <c:pt idx="564">
                  <c:v>0.44739022369511183</c:v>
                </c:pt>
                <c:pt idx="565">
                  <c:v>0.44739022369511183</c:v>
                </c:pt>
                <c:pt idx="566">
                  <c:v>0.44821872410936231</c:v>
                </c:pt>
                <c:pt idx="567">
                  <c:v>0.44821872410936231</c:v>
                </c:pt>
                <c:pt idx="568">
                  <c:v>0.44904722452361229</c:v>
                </c:pt>
                <c:pt idx="569">
                  <c:v>0.44987572493786337</c:v>
                </c:pt>
                <c:pt idx="570">
                  <c:v>0.4507042253521128</c:v>
                </c:pt>
                <c:pt idx="571">
                  <c:v>0.45153272576636289</c:v>
                </c:pt>
                <c:pt idx="572">
                  <c:v>0.45236122618061331</c:v>
                </c:pt>
                <c:pt idx="573">
                  <c:v>0.45318972659486384</c:v>
                </c:pt>
                <c:pt idx="574">
                  <c:v>0.45401822700911348</c:v>
                </c:pt>
                <c:pt idx="575">
                  <c:v>0.45567522783761438</c:v>
                </c:pt>
                <c:pt idx="576">
                  <c:v>0.4565037282518643</c:v>
                </c:pt>
                <c:pt idx="577">
                  <c:v>0.45733222866611423</c:v>
                </c:pt>
                <c:pt idx="578">
                  <c:v>0.45816072908036481</c:v>
                </c:pt>
                <c:pt idx="579">
                  <c:v>0.4589892294946154</c:v>
                </c:pt>
                <c:pt idx="580">
                  <c:v>0.45981772990886588</c:v>
                </c:pt>
                <c:pt idx="581">
                  <c:v>0.46064623032311514</c:v>
                </c:pt>
                <c:pt idx="582">
                  <c:v>0.46147473073736589</c:v>
                </c:pt>
                <c:pt idx="583">
                  <c:v>0.46230323115161581</c:v>
                </c:pt>
                <c:pt idx="584">
                  <c:v>0.46396023198011632</c:v>
                </c:pt>
                <c:pt idx="585">
                  <c:v>0.46478873239436685</c:v>
                </c:pt>
                <c:pt idx="586">
                  <c:v>0.46561723280861639</c:v>
                </c:pt>
                <c:pt idx="587">
                  <c:v>0.46644573322286736</c:v>
                </c:pt>
                <c:pt idx="588">
                  <c:v>0.46727423363711684</c:v>
                </c:pt>
                <c:pt idx="589">
                  <c:v>0.46810273405136704</c:v>
                </c:pt>
                <c:pt idx="590">
                  <c:v>0.46893123446561724</c:v>
                </c:pt>
                <c:pt idx="591">
                  <c:v>0.46975973487986794</c:v>
                </c:pt>
                <c:pt idx="592">
                  <c:v>0.47058823529411842</c:v>
                </c:pt>
                <c:pt idx="593">
                  <c:v>0.47058823529411842</c:v>
                </c:pt>
                <c:pt idx="594">
                  <c:v>0.4714167357083684</c:v>
                </c:pt>
                <c:pt idx="595">
                  <c:v>0.47224523612261804</c:v>
                </c:pt>
                <c:pt idx="596">
                  <c:v>0.47307373653686835</c:v>
                </c:pt>
                <c:pt idx="597">
                  <c:v>0.47390223695111849</c:v>
                </c:pt>
                <c:pt idx="598">
                  <c:v>0.4747307373653688</c:v>
                </c:pt>
                <c:pt idx="599">
                  <c:v>0.47555923777961945</c:v>
                </c:pt>
                <c:pt idx="600">
                  <c:v>0.47638773819386993</c:v>
                </c:pt>
                <c:pt idx="601">
                  <c:v>0.47721623860811929</c:v>
                </c:pt>
                <c:pt idx="602">
                  <c:v>0.47804473902236982</c:v>
                </c:pt>
                <c:pt idx="603">
                  <c:v>0.4788732394366198</c:v>
                </c:pt>
                <c:pt idx="604">
                  <c:v>0.4788732394366198</c:v>
                </c:pt>
                <c:pt idx="605">
                  <c:v>0.47970173985087045</c:v>
                </c:pt>
                <c:pt idx="606">
                  <c:v>0.48053024026512015</c:v>
                </c:pt>
                <c:pt idx="607">
                  <c:v>0.4813587406793709</c:v>
                </c:pt>
                <c:pt idx="608">
                  <c:v>0.48218724109362082</c:v>
                </c:pt>
                <c:pt idx="609">
                  <c:v>0.48301574150787141</c:v>
                </c:pt>
                <c:pt idx="610">
                  <c:v>0.48384424192212144</c:v>
                </c:pt>
                <c:pt idx="611">
                  <c:v>0.48384424192212144</c:v>
                </c:pt>
                <c:pt idx="612">
                  <c:v>0.48467274233637131</c:v>
                </c:pt>
                <c:pt idx="613">
                  <c:v>0.4855012427506214</c:v>
                </c:pt>
                <c:pt idx="614">
                  <c:v>0.4863297431648731</c:v>
                </c:pt>
                <c:pt idx="615">
                  <c:v>0.4871582435791218</c:v>
                </c:pt>
                <c:pt idx="616">
                  <c:v>0.48798674399337294</c:v>
                </c:pt>
                <c:pt idx="617">
                  <c:v>0.48881524440762231</c:v>
                </c:pt>
                <c:pt idx="618">
                  <c:v>0.4896437448218724</c:v>
                </c:pt>
                <c:pt idx="619">
                  <c:v>0.4896437448218724</c:v>
                </c:pt>
                <c:pt idx="620">
                  <c:v>0.49047224523612282</c:v>
                </c:pt>
                <c:pt idx="621">
                  <c:v>0.49130074565037346</c:v>
                </c:pt>
                <c:pt idx="622">
                  <c:v>0.49212924606462338</c:v>
                </c:pt>
                <c:pt idx="623">
                  <c:v>0.4929577464788733</c:v>
                </c:pt>
                <c:pt idx="624">
                  <c:v>0.49378624689312345</c:v>
                </c:pt>
                <c:pt idx="625">
                  <c:v>0.49461474730737448</c:v>
                </c:pt>
                <c:pt idx="626">
                  <c:v>0.49461474730737448</c:v>
                </c:pt>
                <c:pt idx="627">
                  <c:v>0.49461474730737448</c:v>
                </c:pt>
                <c:pt idx="628">
                  <c:v>0.49544324772162385</c:v>
                </c:pt>
                <c:pt idx="629">
                  <c:v>0.49627174813587432</c:v>
                </c:pt>
                <c:pt idx="630">
                  <c:v>0.49710024855012425</c:v>
                </c:pt>
                <c:pt idx="631">
                  <c:v>0.4979287489643755</c:v>
                </c:pt>
                <c:pt idx="632">
                  <c:v>0.49875724937862481</c:v>
                </c:pt>
                <c:pt idx="633">
                  <c:v>0.49958574979287601</c:v>
                </c:pt>
                <c:pt idx="634">
                  <c:v>0.50041425020712516</c:v>
                </c:pt>
                <c:pt idx="635">
                  <c:v>0.50124275062137535</c:v>
                </c:pt>
                <c:pt idx="636">
                  <c:v>0.50207125103562555</c:v>
                </c:pt>
                <c:pt idx="637">
                  <c:v>0.50289975144987753</c:v>
                </c:pt>
                <c:pt idx="638">
                  <c:v>0.50372825186412595</c:v>
                </c:pt>
                <c:pt idx="639">
                  <c:v>0.50455675227837615</c:v>
                </c:pt>
                <c:pt idx="640">
                  <c:v>0.50538525269262635</c:v>
                </c:pt>
                <c:pt idx="641">
                  <c:v>0.50621375310687655</c:v>
                </c:pt>
                <c:pt idx="642">
                  <c:v>0.50621375310687655</c:v>
                </c:pt>
                <c:pt idx="643">
                  <c:v>0.50704225352112675</c:v>
                </c:pt>
                <c:pt idx="644">
                  <c:v>0.50787075393537695</c:v>
                </c:pt>
                <c:pt idx="645">
                  <c:v>0.50869925434962848</c:v>
                </c:pt>
                <c:pt idx="646">
                  <c:v>0.50952775476387735</c:v>
                </c:pt>
                <c:pt idx="647">
                  <c:v>0.51035625517812755</c:v>
                </c:pt>
                <c:pt idx="648">
                  <c:v>0.5120132560066275</c:v>
                </c:pt>
                <c:pt idx="649">
                  <c:v>0.5128417564208807</c:v>
                </c:pt>
                <c:pt idx="650">
                  <c:v>0.5128417564208807</c:v>
                </c:pt>
                <c:pt idx="651">
                  <c:v>0.5128417564208807</c:v>
                </c:pt>
                <c:pt idx="652">
                  <c:v>0.51367025683512968</c:v>
                </c:pt>
                <c:pt idx="653">
                  <c:v>0.51449875724937966</c:v>
                </c:pt>
                <c:pt idx="654">
                  <c:v>0.51532725766362963</c:v>
                </c:pt>
                <c:pt idx="655">
                  <c:v>0.51615575807787961</c:v>
                </c:pt>
                <c:pt idx="656">
                  <c:v>0.5169842584921297</c:v>
                </c:pt>
                <c:pt idx="657">
                  <c:v>0.51781275890637946</c:v>
                </c:pt>
                <c:pt idx="658">
                  <c:v>0.51864125932063065</c:v>
                </c:pt>
                <c:pt idx="659">
                  <c:v>0.51946975973487952</c:v>
                </c:pt>
                <c:pt idx="660">
                  <c:v>0.52029826014913005</c:v>
                </c:pt>
                <c:pt idx="661">
                  <c:v>0.52112676056338025</c:v>
                </c:pt>
                <c:pt idx="662">
                  <c:v>0.52195526097762956</c:v>
                </c:pt>
                <c:pt idx="663">
                  <c:v>0.52278376139188054</c:v>
                </c:pt>
                <c:pt idx="664">
                  <c:v>0.52361226180612941</c:v>
                </c:pt>
                <c:pt idx="665">
                  <c:v>0.52444076222038161</c:v>
                </c:pt>
                <c:pt idx="666">
                  <c:v>0.52444076222038161</c:v>
                </c:pt>
                <c:pt idx="667">
                  <c:v>0.5252692626346317</c:v>
                </c:pt>
                <c:pt idx="668">
                  <c:v>0.52609776304888278</c:v>
                </c:pt>
                <c:pt idx="669">
                  <c:v>0.52692626346313265</c:v>
                </c:pt>
                <c:pt idx="670">
                  <c:v>0.52775476387738196</c:v>
                </c:pt>
                <c:pt idx="671">
                  <c:v>0.52858326429163061</c:v>
                </c:pt>
                <c:pt idx="672">
                  <c:v>0.52941176470588236</c:v>
                </c:pt>
                <c:pt idx="673">
                  <c:v>0.53024026512013267</c:v>
                </c:pt>
                <c:pt idx="674">
                  <c:v>0.53106876553438276</c:v>
                </c:pt>
                <c:pt idx="675">
                  <c:v>0.53189726594863296</c:v>
                </c:pt>
                <c:pt idx="676">
                  <c:v>0.5327257663628846</c:v>
                </c:pt>
                <c:pt idx="677">
                  <c:v>0.53355426677713336</c:v>
                </c:pt>
                <c:pt idx="678">
                  <c:v>0.53438276719138356</c:v>
                </c:pt>
                <c:pt idx="679">
                  <c:v>0.53521126760563376</c:v>
                </c:pt>
                <c:pt idx="680">
                  <c:v>0.53603976801988462</c:v>
                </c:pt>
                <c:pt idx="681">
                  <c:v>0.5368682684341346</c:v>
                </c:pt>
                <c:pt idx="682">
                  <c:v>0.5368682684341346</c:v>
                </c:pt>
                <c:pt idx="683">
                  <c:v>0.53769676884838469</c:v>
                </c:pt>
                <c:pt idx="684">
                  <c:v>0.53852526926263367</c:v>
                </c:pt>
                <c:pt idx="685">
                  <c:v>0.53935376967688486</c:v>
                </c:pt>
                <c:pt idx="686">
                  <c:v>0.54018227009113506</c:v>
                </c:pt>
                <c:pt idx="687">
                  <c:v>0.5410107705053856</c:v>
                </c:pt>
                <c:pt idx="688">
                  <c:v>0.54183927091963568</c:v>
                </c:pt>
                <c:pt idx="689">
                  <c:v>0.54266777133388666</c:v>
                </c:pt>
                <c:pt idx="690">
                  <c:v>0.54349627174813586</c:v>
                </c:pt>
                <c:pt idx="691">
                  <c:v>0.54432477216238662</c:v>
                </c:pt>
                <c:pt idx="692">
                  <c:v>0.5451532725766367</c:v>
                </c:pt>
                <c:pt idx="693">
                  <c:v>0.54598177299088768</c:v>
                </c:pt>
                <c:pt idx="694">
                  <c:v>0.54681027340513766</c:v>
                </c:pt>
                <c:pt idx="695">
                  <c:v>0.54763877381938764</c:v>
                </c:pt>
                <c:pt idx="696">
                  <c:v>0.54846727423363717</c:v>
                </c:pt>
                <c:pt idx="697">
                  <c:v>0.54929577464788881</c:v>
                </c:pt>
                <c:pt idx="698">
                  <c:v>0.55012427506213768</c:v>
                </c:pt>
                <c:pt idx="699">
                  <c:v>0.55095277547638777</c:v>
                </c:pt>
                <c:pt idx="700">
                  <c:v>0.55178127589063797</c:v>
                </c:pt>
                <c:pt idx="701">
                  <c:v>0.55260977630489083</c:v>
                </c:pt>
                <c:pt idx="702">
                  <c:v>0.5534382767191387</c:v>
                </c:pt>
                <c:pt idx="703">
                  <c:v>0.55426677713338868</c:v>
                </c:pt>
                <c:pt idx="704">
                  <c:v>0.55509527754763965</c:v>
                </c:pt>
                <c:pt idx="705">
                  <c:v>0.55592377796188963</c:v>
                </c:pt>
                <c:pt idx="706">
                  <c:v>0.55675227837613961</c:v>
                </c:pt>
                <c:pt idx="707">
                  <c:v>0.55758077879038936</c:v>
                </c:pt>
                <c:pt idx="708">
                  <c:v>0.55840927920463967</c:v>
                </c:pt>
                <c:pt idx="709">
                  <c:v>0.55840927920463967</c:v>
                </c:pt>
                <c:pt idx="710">
                  <c:v>0.55923777961889065</c:v>
                </c:pt>
                <c:pt idx="711">
                  <c:v>0.56006628003313996</c:v>
                </c:pt>
                <c:pt idx="712">
                  <c:v>0.56089478044739061</c:v>
                </c:pt>
                <c:pt idx="713">
                  <c:v>0.56172328086164047</c:v>
                </c:pt>
                <c:pt idx="714">
                  <c:v>0.56255178127589067</c:v>
                </c:pt>
                <c:pt idx="715">
                  <c:v>0.56338028169014087</c:v>
                </c:pt>
                <c:pt idx="716">
                  <c:v>0.56420878210439163</c:v>
                </c:pt>
                <c:pt idx="717">
                  <c:v>0.5650372825186416</c:v>
                </c:pt>
                <c:pt idx="718">
                  <c:v>0.56586578293289169</c:v>
                </c:pt>
                <c:pt idx="719">
                  <c:v>0.56669428334714278</c:v>
                </c:pt>
                <c:pt idx="720">
                  <c:v>0.56752278376139076</c:v>
                </c:pt>
                <c:pt idx="721">
                  <c:v>0.56835128417564207</c:v>
                </c:pt>
                <c:pt idx="722">
                  <c:v>0.56917978458989371</c:v>
                </c:pt>
                <c:pt idx="723">
                  <c:v>0.57000828500414269</c:v>
                </c:pt>
                <c:pt idx="724">
                  <c:v>0.57000828500414269</c:v>
                </c:pt>
                <c:pt idx="725">
                  <c:v>0.57083678541839267</c:v>
                </c:pt>
                <c:pt idx="726">
                  <c:v>0.57166528583264176</c:v>
                </c:pt>
                <c:pt idx="727">
                  <c:v>0.57249378624689362</c:v>
                </c:pt>
                <c:pt idx="728">
                  <c:v>0.5733222866611436</c:v>
                </c:pt>
                <c:pt idx="729">
                  <c:v>0.57415078707539369</c:v>
                </c:pt>
                <c:pt idx="730">
                  <c:v>0.57497928748964477</c:v>
                </c:pt>
                <c:pt idx="731">
                  <c:v>0.57580778790389464</c:v>
                </c:pt>
                <c:pt idx="732">
                  <c:v>0.57663628831814462</c:v>
                </c:pt>
                <c:pt idx="733">
                  <c:v>0.57746478873239293</c:v>
                </c:pt>
                <c:pt idx="734">
                  <c:v>0.57829328914664457</c:v>
                </c:pt>
                <c:pt idx="735">
                  <c:v>0.57829328914664457</c:v>
                </c:pt>
                <c:pt idx="736">
                  <c:v>0.57912178956089577</c:v>
                </c:pt>
                <c:pt idx="737">
                  <c:v>0.57995028997514497</c:v>
                </c:pt>
                <c:pt idx="738">
                  <c:v>0.58077879038939562</c:v>
                </c:pt>
                <c:pt idx="739">
                  <c:v>0.58160729080364537</c:v>
                </c:pt>
                <c:pt idx="740">
                  <c:v>0.58243579121789557</c:v>
                </c:pt>
                <c:pt idx="741">
                  <c:v>0.58326429163214477</c:v>
                </c:pt>
                <c:pt idx="742">
                  <c:v>0.58409279204639597</c:v>
                </c:pt>
                <c:pt idx="743">
                  <c:v>0.58492129246064661</c:v>
                </c:pt>
                <c:pt idx="744">
                  <c:v>0.58574979287489781</c:v>
                </c:pt>
                <c:pt idx="745">
                  <c:v>0.58657829328914668</c:v>
                </c:pt>
                <c:pt idx="746">
                  <c:v>0.58740679370339588</c:v>
                </c:pt>
                <c:pt idx="747">
                  <c:v>0.58823529411764597</c:v>
                </c:pt>
                <c:pt idx="748">
                  <c:v>0.58906379453189728</c:v>
                </c:pt>
                <c:pt idx="749">
                  <c:v>0.58989229494614748</c:v>
                </c:pt>
                <c:pt idx="750">
                  <c:v>0.59072079536039768</c:v>
                </c:pt>
                <c:pt idx="751">
                  <c:v>0.59154929577464677</c:v>
                </c:pt>
                <c:pt idx="752">
                  <c:v>0.59154929577464677</c:v>
                </c:pt>
                <c:pt idx="753">
                  <c:v>0.59237779618889863</c:v>
                </c:pt>
                <c:pt idx="754">
                  <c:v>0.59320629660314861</c:v>
                </c:pt>
                <c:pt idx="755">
                  <c:v>0.59403479701739847</c:v>
                </c:pt>
                <c:pt idx="756">
                  <c:v>0.59486329743164856</c:v>
                </c:pt>
                <c:pt idx="757">
                  <c:v>0.59569179784589965</c:v>
                </c:pt>
                <c:pt idx="758">
                  <c:v>0.59652029826014918</c:v>
                </c:pt>
                <c:pt idx="759">
                  <c:v>0.59734879867439961</c:v>
                </c:pt>
                <c:pt idx="760">
                  <c:v>0.59817729908864958</c:v>
                </c:pt>
                <c:pt idx="761">
                  <c:v>0.59900579950289978</c:v>
                </c:pt>
                <c:pt idx="762">
                  <c:v>0.59983429991714887</c:v>
                </c:pt>
                <c:pt idx="763">
                  <c:v>0.60066280033140063</c:v>
                </c:pt>
                <c:pt idx="764">
                  <c:v>0.60149130074565038</c:v>
                </c:pt>
                <c:pt idx="765">
                  <c:v>0.60149130074565038</c:v>
                </c:pt>
                <c:pt idx="766">
                  <c:v>0.60231980115990069</c:v>
                </c:pt>
                <c:pt idx="767">
                  <c:v>0.60314830157415189</c:v>
                </c:pt>
                <c:pt idx="768">
                  <c:v>0.60397680198840165</c:v>
                </c:pt>
                <c:pt idx="769">
                  <c:v>0.60480530240265162</c:v>
                </c:pt>
                <c:pt idx="770">
                  <c:v>0.6056338028169016</c:v>
                </c:pt>
                <c:pt idx="771">
                  <c:v>0.60646230323115158</c:v>
                </c:pt>
                <c:pt idx="772">
                  <c:v>0.60646230323115158</c:v>
                </c:pt>
                <c:pt idx="773">
                  <c:v>0.60729080364540378</c:v>
                </c:pt>
                <c:pt idx="774">
                  <c:v>0.60811930405965198</c:v>
                </c:pt>
                <c:pt idx="775">
                  <c:v>0.60894780447390384</c:v>
                </c:pt>
                <c:pt idx="776">
                  <c:v>0.6097763048881526</c:v>
                </c:pt>
                <c:pt idx="777">
                  <c:v>0.6106048053024038</c:v>
                </c:pt>
                <c:pt idx="778">
                  <c:v>0.61143330571665089</c:v>
                </c:pt>
                <c:pt idx="779">
                  <c:v>0.61226180613090364</c:v>
                </c:pt>
                <c:pt idx="780">
                  <c:v>0.61309030654515484</c:v>
                </c:pt>
                <c:pt idx="781">
                  <c:v>0.61391880695940482</c:v>
                </c:pt>
                <c:pt idx="782">
                  <c:v>0.61474730737365479</c:v>
                </c:pt>
                <c:pt idx="783">
                  <c:v>0.61474730737365479</c:v>
                </c:pt>
                <c:pt idx="784">
                  <c:v>0.61557580778790388</c:v>
                </c:pt>
                <c:pt idx="785">
                  <c:v>0.61640430820215408</c:v>
                </c:pt>
                <c:pt idx="786">
                  <c:v>0.61723280861640462</c:v>
                </c:pt>
                <c:pt idx="787">
                  <c:v>0.61723280861640462</c:v>
                </c:pt>
                <c:pt idx="788">
                  <c:v>0.61806130903065448</c:v>
                </c:pt>
                <c:pt idx="789">
                  <c:v>0.61888980944490579</c:v>
                </c:pt>
                <c:pt idx="790">
                  <c:v>0.61971830985915488</c:v>
                </c:pt>
                <c:pt idx="791">
                  <c:v>0.62054681027340686</c:v>
                </c:pt>
                <c:pt idx="792">
                  <c:v>0.62137531068765561</c:v>
                </c:pt>
                <c:pt idx="793">
                  <c:v>0.6222038111019057</c:v>
                </c:pt>
                <c:pt idx="794">
                  <c:v>0.62303231151615579</c:v>
                </c:pt>
                <c:pt idx="795">
                  <c:v>0.62386081193040699</c:v>
                </c:pt>
                <c:pt idx="796">
                  <c:v>0.62468931234465785</c:v>
                </c:pt>
                <c:pt idx="797">
                  <c:v>0.62551781275890661</c:v>
                </c:pt>
                <c:pt idx="798">
                  <c:v>0.62634631317315792</c:v>
                </c:pt>
                <c:pt idx="799">
                  <c:v>0.62634631317315792</c:v>
                </c:pt>
                <c:pt idx="800">
                  <c:v>0.6271748135874089</c:v>
                </c:pt>
                <c:pt idx="801">
                  <c:v>0.62800331400165699</c:v>
                </c:pt>
                <c:pt idx="802">
                  <c:v>0.62800331400165699</c:v>
                </c:pt>
                <c:pt idx="803">
                  <c:v>0.62883181441590874</c:v>
                </c:pt>
                <c:pt idx="804">
                  <c:v>0.62966031483015761</c:v>
                </c:pt>
                <c:pt idx="805">
                  <c:v>0.63048881524440892</c:v>
                </c:pt>
                <c:pt idx="806">
                  <c:v>0.63131731565865778</c:v>
                </c:pt>
                <c:pt idx="807">
                  <c:v>0.63214581607290976</c:v>
                </c:pt>
                <c:pt idx="808">
                  <c:v>0.63297431648715985</c:v>
                </c:pt>
                <c:pt idx="809">
                  <c:v>0.63380281690140983</c:v>
                </c:pt>
                <c:pt idx="810">
                  <c:v>0.63463131731565992</c:v>
                </c:pt>
                <c:pt idx="811">
                  <c:v>0.63545981772991</c:v>
                </c:pt>
                <c:pt idx="812">
                  <c:v>0.63628831814415965</c:v>
                </c:pt>
                <c:pt idx="813">
                  <c:v>0.63628831814415965</c:v>
                </c:pt>
                <c:pt idx="814">
                  <c:v>0.63711681855841085</c:v>
                </c:pt>
                <c:pt idx="815">
                  <c:v>0.6379453189726596</c:v>
                </c:pt>
                <c:pt idx="816">
                  <c:v>0.63877381938691091</c:v>
                </c:pt>
                <c:pt idx="817">
                  <c:v>0.63960231980115989</c:v>
                </c:pt>
                <c:pt idx="818">
                  <c:v>0.64043082021541065</c:v>
                </c:pt>
                <c:pt idx="819">
                  <c:v>0.64043082021541065</c:v>
                </c:pt>
                <c:pt idx="820">
                  <c:v>0.64125932062966062</c:v>
                </c:pt>
                <c:pt idx="821">
                  <c:v>0.6420878210439106</c:v>
                </c:pt>
                <c:pt idx="822">
                  <c:v>0.64291632145816069</c:v>
                </c:pt>
                <c:pt idx="823">
                  <c:v>0.64374482187241189</c:v>
                </c:pt>
                <c:pt idx="824">
                  <c:v>0.64457332228666109</c:v>
                </c:pt>
                <c:pt idx="825">
                  <c:v>0.64457332228666109</c:v>
                </c:pt>
                <c:pt idx="826">
                  <c:v>0.64540182270091162</c:v>
                </c:pt>
                <c:pt idx="827">
                  <c:v>0.6462303231151616</c:v>
                </c:pt>
                <c:pt idx="828">
                  <c:v>0.64705882352941402</c:v>
                </c:pt>
                <c:pt idx="829">
                  <c:v>0.647887323943662</c:v>
                </c:pt>
                <c:pt idx="830">
                  <c:v>0.647887323943662</c:v>
                </c:pt>
                <c:pt idx="831">
                  <c:v>0.64871582435791264</c:v>
                </c:pt>
                <c:pt idx="832">
                  <c:v>0.64871582435791264</c:v>
                </c:pt>
                <c:pt idx="833">
                  <c:v>0.6495443247721624</c:v>
                </c:pt>
                <c:pt idx="834">
                  <c:v>0.6503728251864126</c:v>
                </c:pt>
                <c:pt idx="835">
                  <c:v>0.65120132560066279</c:v>
                </c:pt>
                <c:pt idx="836">
                  <c:v>0.65120132560066279</c:v>
                </c:pt>
                <c:pt idx="837">
                  <c:v>0.65202982601491499</c:v>
                </c:pt>
                <c:pt idx="838">
                  <c:v>0.65202982601491499</c:v>
                </c:pt>
                <c:pt idx="839">
                  <c:v>0.65285832642916486</c:v>
                </c:pt>
                <c:pt idx="840">
                  <c:v>0.65368682684341484</c:v>
                </c:pt>
                <c:pt idx="841">
                  <c:v>0.65451532725766359</c:v>
                </c:pt>
                <c:pt idx="842">
                  <c:v>0.6553438276719149</c:v>
                </c:pt>
                <c:pt idx="843">
                  <c:v>0.65617232808616399</c:v>
                </c:pt>
                <c:pt idx="844">
                  <c:v>0.65700082850041608</c:v>
                </c:pt>
                <c:pt idx="845">
                  <c:v>0.65782932891466461</c:v>
                </c:pt>
                <c:pt idx="846">
                  <c:v>0.65865782932891592</c:v>
                </c:pt>
                <c:pt idx="847">
                  <c:v>0.65948632974316457</c:v>
                </c:pt>
                <c:pt idx="848">
                  <c:v>0.6603148301574161</c:v>
                </c:pt>
                <c:pt idx="849">
                  <c:v>0.66114333057166563</c:v>
                </c:pt>
                <c:pt idx="850">
                  <c:v>0.66197183098591683</c:v>
                </c:pt>
                <c:pt idx="851">
                  <c:v>0.66280033140016692</c:v>
                </c:pt>
                <c:pt idx="852">
                  <c:v>0.66362883181441812</c:v>
                </c:pt>
                <c:pt idx="853">
                  <c:v>0.66445733222866665</c:v>
                </c:pt>
                <c:pt idx="854">
                  <c:v>0.66528583264291785</c:v>
                </c:pt>
                <c:pt idx="855">
                  <c:v>0.66611433305716661</c:v>
                </c:pt>
                <c:pt idx="856">
                  <c:v>0.66694283347141892</c:v>
                </c:pt>
                <c:pt idx="857">
                  <c:v>0.66777133388566801</c:v>
                </c:pt>
                <c:pt idx="858">
                  <c:v>0.66859983429991898</c:v>
                </c:pt>
                <c:pt idx="859">
                  <c:v>0.66942833471416763</c:v>
                </c:pt>
                <c:pt idx="860">
                  <c:v>0.67025683512841883</c:v>
                </c:pt>
                <c:pt idx="861">
                  <c:v>0.6710853355426678</c:v>
                </c:pt>
                <c:pt idx="862">
                  <c:v>0.671913835956918</c:v>
                </c:pt>
                <c:pt idx="863">
                  <c:v>0.671913835956918</c:v>
                </c:pt>
                <c:pt idx="864">
                  <c:v>0.67274233637116998</c:v>
                </c:pt>
                <c:pt idx="865">
                  <c:v>0.67357083678541985</c:v>
                </c:pt>
                <c:pt idx="866">
                  <c:v>0.67439933719966982</c:v>
                </c:pt>
                <c:pt idx="867">
                  <c:v>0.67522783761392102</c:v>
                </c:pt>
                <c:pt idx="868">
                  <c:v>0.67605633802817022</c:v>
                </c:pt>
                <c:pt idx="869">
                  <c:v>0.67688483844242098</c:v>
                </c:pt>
                <c:pt idx="870">
                  <c:v>0.6777133388566694</c:v>
                </c:pt>
                <c:pt idx="871">
                  <c:v>0.67854183927092082</c:v>
                </c:pt>
                <c:pt idx="872">
                  <c:v>0.6793703396851718</c:v>
                </c:pt>
                <c:pt idx="873">
                  <c:v>0.680198840099421</c:v>
                </c:pt>
                <c:pt idx="874">
                  <c:v>0.680198840099421</c:v>
                </c:pt>
                <c:pt idx="875">
                  <c:v>0.68102734051367064</c:v>
                </c:pt>
                <c:pt idx="876">
                  <c:v>0.68185584092792051</c:v>
                </c:pt>
                <c:pt idx="877">
                  <c:v>0.68185584092792051</c:v>
                </c:pt>
                <c:pt idx="878">
                  <c:v>0.68268434134217071</c:v>
                </c:pt>
                <c:pt idx="879">
                  <c:v>0.68434134217067211</c:v>
                </c:pt>
                <c:pt idx="880">
                  <c:v>0.68516984258492164</c:v>
                </c:pt>
                <c:pt idx="881">
                  <c:v>0.68599834299917295</c:v>
                </c:pt>
                <c:pt idx="882">
                  <c:v>0.68599834299917295</c:v>
                </c:pt>
                <c:pt idx="883">
                  <c:v>0.68682684341342293</c:v>
                </c:pt>
                <c:pt idx="884">
                  <c:v>0.68765534382767191</c:v>
                </c:pt>
                <c:pt idx="885">
                  <c:v>0.68848384424192111</c:v>
                </c:pt>
                <c:pt idx="886">
                  <c:v>0.68848384424192111</c:v>
                </c:pt>
                <c:pt idx="887">
                  <c:v>0.6893123446561723</c:v>
                </c:pt>
                <c:pt idx="888">
                  <c:v>0.69014084507042261</c:v>
                </c:pt>
                <c:pt idx="889">
                  <c:v>0.6909693454846727</c:v>
                </c:pt>
                <c:pt idx="890">
                  <c:v>0.6917978458989229</c:v>
                </c:pt>
                <c:pt idx="891">
                  <c:v>0.6926263463131751</c:v>
                </c:pt>
                <c:pt idx="892">
                  <c:v>0.69345484672742341</c:v>
                </c:pt>
                <c:pt idx="893">
                  <c:v>0.6942833471416735</c:v>
                </c:pt>
                <c:pt idx="894">
                  <c:v>0.69511184755592381</c:v>
                </c:pt>
                <c:pt idx="895">
                  <c:v>0.69594034797017512</c:v>
                </c:pt>
                <c:pt idx="896">
                  <c:v>0.69676884838442465</c:v>
                </c:pt>
                <c:pt idx="897">
                  <c:v>0.69759734879867441</c:v>
                </c:pt>
                <c:pt idx="898">
                  <c:v>0.6984258492129245</c:v>
                </c:pt>
                <c:pt idx="899">
                  <c:v>0.69925434962717481</c:v>
                </c:pt>
                <c:pt idx="900">
                  <c:v>0.70008285004142501</c:v>
                </c:pt>
                <c:pt idx="901">
                  <c:v>0.70091135045567565</c:v>
                </c:pt>
                <c:pt idx="902">
                  <c:v>0.70173985086992563</c:v>
                </c:pt>
                <c:pt idx="903">
                  <c:v>0.70256835128417561</c:v>
                </c:pt>
                <c:pt idx="904">
                  <c:v>0.70339685169842703</c:v>
                </c:pt>
                <c:pt idx="905">
                  <c:v>0.70422535211267712</c:v>
                </c:pt>
                <c:pt idx="906">
                  <c:v>0.70505385252692665</c:v>
                </c:pt>
                <c:pt idx="907">
                  <c:v>0.70588235294117663</c:v>
                </c:pt>
                <c:pt idx="908">
                  <c:v>0.70671085335542794</c:v>
                </c:pt>
                <c:pt idx="909">
                  <c:v>0.70753935376967692</c:v>
                </c:pt>
                <c:pt idx="910">
                  <c:v>0.70836785418392711</c:v>
                </c:pt>
                <c:pt idx="911">
                  <c:v>0.7091963545981792</c:v>
                </c:pt>
                <c:pt idx="912">
                  <c:v>0.71002485501242762</c:v>
                </c:pt>
                <c:pt idx="913">
                  <c:v>0.71085335542667771</c:v>
                </c:pt>
                <c:pt idx="914">
                  <c:v>0.71168185584092791</c:v>
                </c:pt>
                <c:pt idx="915">
                  <c:v>0.71251035625517922</c:v>
                </c:pt>
                <c:pt idx="916">
                  <c:v>0.7133388566694302</c:v>
                </c:pt>
                <c:pt idx="917">
                  <c:v>0.71416735708367862</c:v>
                </c:pt>
                <c:pt idx="918">
                  <c:v>0.71499585749792993</c:v>
                </c:pt>
                <c:pt idx="919">
                  <c:v>0.71582435791218002</c:v>
                </c:pt>
                <c:pt idx="920">
                  <c:v>0.71665285832643011</c:v>
                </c:pt>
                <c:pt idx="921">
                  <c:v>0.71748135874067942</c:v>
                </c:pt>
                <c:pt idx="922">
                  <c:v>0.71748135874067942</c:v>
                </c:pt>
                <c:pt idx="923">
                  <c:v>0.71830985915492962</c:v>
                </c:pt>
                <c:pt idx="924">
                  <c:v>0.71913835956918104</c:v>
                </c:pt>
                <c:pt idx="925">
                  <c:v>0.71996685998343002</c:v>
                </c:pt>
                <c:pt idx="926">
                  <c:v>0.72079536039768122</c:v>
                </c:pt>
                <c:pt idx="927">
                  <c:v>0.72162386081193042</c:v>
                </c:pt>
                <c:pt idx="928">
                  <c:v>0.72245236122618051</c:v>
                </c:pt>
                <c:pt idx="929">
                  <c:v>0.72328086164043082</c:v>
                </c:pt>
                <c:pt idx="930">
                  <c:v>0.72410936205468213</c:v>
                </c:pt>
                <c:pt idx="931">
                  <c:v>0.72493786246893221</c:v>
                </c:pt>
                <c:pt idx="932">
                  <c:v>0.72576636288318164</c:v>
                </c:pt>
                <c:pt idx="933">
                  <c:v>0.72659486329743161</c:v>
                </c:pt>
                <c:pt idx="934">
                  <c:v>0.72742336371168159</c:v>
                </c:pt>
                <c:pt idx="935">
                  <c:v>0.72825186412593201</c:v>
                </c:pt>
                <c:pt idx="936">
                  <c:v>0.72825186412593201</c:v>
                </c:pt>
                <c:pt idx="937">
                  <c:v>0.72908036454018332</c:v>
                </c:pt>
                <c:pt idx="938">
                  <c:v>0.72990886495443263</c:v>
                </c:pt>
                <c:pt idx="939">
                  <c:v>0.73073736536868272</c:v>
                </c:pt>
                <c:pt idx="940">
                  <c:v>0.73156586578293137</c:v>
                </c:pt>
                <c:pt idx="941">
                  <c:v>0.73239436619718423</c:v>
                </c:pt>
                <c:pt idx="942">
                  <c:v>0.73322286661143365</c:v>
                </c:pt>
                <c:pt idx="943">
                  <c:v>0.73405136702568363</c:v>
                </c:pt>
                <c:pt idx="944">
                  <c:v>0.73487986743993494</c:v>
                </c:pt>
                <c:pt idx="945">
                  <c:v>0.73570836785418514</c:v>
                </c:pt>
                <c:pt idx="946">
                  <c:v>0.73653686826843412</c:v>
                </c:pt>
                <c:pt idx="947">
                  <c:v>0.73736536868268432</c:v>
                </c:pt>
                <c:pt idx="948">
                  <c:v>0.73819386909693452</c:v>
                </c:pt>
                <c:pt idx="949">
                  <c:v>0.73902236951118472</c:v>
                </c:pt>
                <c:pt idx="950">
                  <c:v>0.73985086992543492</c:v>
                </c:pt>
                <c:pt idx="951">
                  <c:v>0.74067937033968734</c:v>
                </c:pt>
                <c:pt idx="952">
                  <c:v>0.74150787075393543</c:v>
                </c:pt>
                <c:pt idx="953">
                  <c:v>0.74233637116818563</c:v>
                </c:pt>
                <c:pt idx="954">
                  <c:v>0.74316487158243583</c:v>
                </c:pt>
                <c:pt idx="955">
                  <c:v>0.74316487158243583</c:v>
                </c:pt>
                <c:pt idx="956">
                  <c:v>0.74399337199668603</c:v>
                </c:pt>
                <c:pt idx="957">
                  <c:v>0.74482187241093833</c:v>
                </c:pt>
                <c:pt idx="958">
                  <c:v>0.7456503728251882</c:v>
                </c:pt>
                <c:pt idx="959">
                  <c:v>0.74647887323943796</c:v>
                </c:pt>
                <c:pt idx="960">
                  <c:v>0.74730737365368805</c:v>
                </c:pt>
                <c:pt idx="961">
                  <c:v>0.74813587406793702</c:v>
                </c:pt>
                <c:pt idx="962">
                  <c:v>0.74896437448218833</c:v>
                </c:pt>
                <c:pt idx="963">
                  <c:v>0.74979287489643764</c:v>
                </c:pt>
                <c:pt idx="964">
                  <c:v>0.75062137531068895</c:v>
                </c:pt>
                <c:pt idx="965">
                  <c:v>0.75144987572493782</c:v>
                </c:pt>
                <c:pt idx="966">
                  <c:v>0.75227837613919024</c:v>
                </c:pt>
                <c:pt idx="967">
                  <c:v>0.75310687655344033</c:v>
                </c:pt>
                <c:pt idx="968">
                  <c:v>0.75310687655344033</c:v>
                </c:pt>
                <c:pt idx="969">
                  <c:v>0.75393537696768864</c:v>
                </c:pt>
                <c:pt idx="970">
                  <c:v>0.75476387738193873</c:v>
                </c:pt>
                <c:pt idx="971">
                  <c:v>0.75559237779618893</c:v>
                </c:pt>
                <c:pt idx="972">
                  <c:v>0.75642087821044024</c:v>
                </c:pt>
                <c:pt idx="973">
                  <c:v>0.75724937862469133</c:v>
                </c:pt>
                <c:pt idx="974">
                  <c:v>0.75724937862469133</c:v>
                </c:pt>
                <c:pt idx="975">
                  <c:v>0.75807787903893964</c:v>
                </c:pt>
                <c:pt idx="976">
                  <c:v>0.75890637945319106</c:v>
                </c:pt>
                <c:pt idx="977">
                  <c:v>0.75973487986743993</c:v>
                </c:pt>
                <c:pt idx="978">
                  <c:v>0.75973487986743993</c:v>
                </c:pt>
                <c:pt idx="979">
                  <c:v>0.76056338028168957</c:v>
                </c:pt>
                <c:pt idx="980">
                  <c:v>0.76139188069594133</c:v>
                </c:pt>
                <c:pt idx="981">
                  <c:v>0.76222038111019064</c:v>
                </c:pt>
                <c:pt idx="982">
                  <c:v>0.76222038111019064</c:v>
                </c:pt>
                <c:pt idx="983">
                  <c:v>0.76304888152444206</c:v>
                </c:pt>
                <c:pt idx="984">
                  <c:v>0.76387738193869092</c:v>
                </c:pt>
                <c:pt idx="985">
                  <c:v>0.76470588235294223</c:v>
                </c:pt>
                <c:pt idx="986">
                  <c:v>0.76553438276719143</c:v>
                </c:pt>
                <c:pt idx="987">
                  <c:v>0.76636288318144152</c:v>
                </c:pt>
                <c:pt idx="988">
                  <c:v>0.76719138359569317</c:v>
                </c:pt>
                <c:pt idx="989">
                  <c:v>0.76801988400994203</c:v>
                </c:pt>
                <c:pt idx="990">
                  <c:v>0.76801988400994203</c:v>
                </c:pt>
                <c:pt idx="991">
                  <c:v>0.76884838442419434</c:v>
                </c:pt>
                <c:pt idx="992">
                  <c:v>0.76967688483844265</c:v>
                </c:pt>
                <c:pt idx="993">
                  <c:v>0.77050538525269252</c:v>
                </c:pt>
                <c:pt idx="994">
                  <c:v>0.77050538525269252</c:v>
                </c:pt>
                <c:pt idx="995">
                  <c:v>0.7713338856669425</c:v>
                </c:pt>
                <c:pt idx="996">
                  <c:v>0.77216238608119303</c:v>
                </c:pt>
                <c:pt idx="997">
                  <c:v>0.77299088649544534</c:v>
                </c:pt>
                <c:pt idx="998">
                  <c:v>0.77381938690969365</c:v>
                </c:pt>
                <c:pt idx="999">
                  <c:v>0.77381938690969365</c:v>
                </c:pt>
                <c:pt idx="1000">
                  <c:v>0.77464788732394496</c:v>
                </c:pt>
                <c:pt idx="1001">
                  <c:v>0.77547638773819383</c:v>
                </c:pt>
                <c:pt idx="1002">
                  <c:v>0.77630488815244403</c:v>
                </c:pt>
                <c:pt idx="1003">
                  <c:v>0.77713338856669434</c:v>
                </c:pt>
                <c:pt idx="1004">
                  <c:v>0.77796188898094454</c:v>
                </c:pt>
                <c:pt idx="1005">
                  <c:v>0.77796188898094454</c:v>
                </c:pt>
                <c:pt idx="1006">
                  <c:v>0.77879038939519618</c:v>
                </c:pt>
                <c:pt idx="1007">
                  <c:v>0.77961888980944494</c:v>
                </c:pt>
                <c:pt idx="1008">
                  <c:v>0.78044739022369514</c:v>
                </c:pt>
                <c:pt idx="1009">
                  <c:v>0.78127589063794534</c:v>
                </c:pt>
                <c:pt idx="1010">
                  <c:v>0.78210439105219554</c:v>
                </c:pt>
                <c:pt idx="1011">
                  <c:v>0.78293289146644551</c:v>
                </c:pt>
                <c:pt idx="1012">
                  <c:v>0.78376139188069549</c:v>
                </c:pt>
                <c:pt idx="1013">
                  <c:v>0.78458989229494613</c:v>
                </c:pt>
                <c:pt idx="1014">
                  <c:v>0.78458989229494613</c:v>
                </c:pt>
                <c:pt idx="1015">
                  <c:v>0.78541839270919633</c:v>
                </c:pt>
                <c:pt idx="1016">
                  <c:v>0.78624689312344664</c:v>
                </c:pt>
                <c:pt idx="1017">
                  <c:v>0.78707539353769673</c:v>
                </c:pt>
                <c:pt idx="1018">
                  <c:v>0.78707539353769673</c:v>
                </c:pt>
                <c:pt idx="1019">
                  <c:v>0.78790389395194649</c:v>
                </c:pt>
                <c:pt idx="1020">
                  <c:v>0.78873239436619713</c:v>
                </c:pt>
                <c:pt idx="1021">
                  <c:v>0.78956089478044644</c:v>
                </c:pt>
                <c:pt idx="1022">
                  <c:v>0.79038939519469753</c:v>
                </c:pt>
                <c:pt idx="1023">
                  <c:v>0.79121789560894751</c:v>
                </c:pt>
                <c:pt idx="1024">
                  <c:v>0.79204639602319926</c:v>
                </c:pt>
                <c:pt idx="1025">
                  <c:v>0.79287489643744935</c:v>
                </c:pt>
                <c:pt idx="1026">
                  <c:v>0.79370339685169844</c:v>
                </c:pt>
                <c:pt idx="1027">
                  <c:v>0.79453189726594853</c:v>
                </c:pt>
                <c:pt idx="1028">
                  <c:v>0.79453189726594853</c:v>
                </c:pt>
                <c:pt idx="1029">
                  <c:v>0.79536039768019884</c:v>
                </c:pt>
                <c:pt idx="1030">
                  <c:v>0.79618889809444904</c:v>
                </c:pt>
                <c:pt idx="1031">
                  <c:v>0.79701739850869924</c:v>
                </c:pt>
                <c:pt idx="1032">
                  <c:v>0.79784589892294944</c:v>
                </c:pt>
                <c:pt idx="1033">
                  <c:v>0.79867439933719964</c:v>
                </c:pt>
                <c:pt idx="1034">
                  <c:v>0.79950289975144839</c:v>
                </c:pt>
                <c:pt idx="1035">
                  <c:v>0.80033140016570004</c:v>
                </c:pt>
                <c:pt idx="1036">
                  <c:v>0.80115990057995023</c:v>
                </c:pt>
                <c:pt idx="1037">
                  <c:v>0.80115990057995023</c:v>
                </c:pt>
                <c:pt idx="1038">
                  <c:v>0.80198840099420055</c:v>
                </c:pt>
                <c:pt idx="1039">
                  <c:v>0.80281690140845052</c:v>
                </c:pt>
                <c:pt idx="1040">
                  <c:v>0.80364540182270094</c:v>
                </c:pt>
                <c:pt idx="1041">
                  <c:v>0.80447390223695059</c:v>
                </c:pt>
                <c:pt idx="1042">
                  <c:v>0.80530240265120134</c:v>
                </c:pt>
                <c:pt idx="1043">
                  <c:v>0.80613090306545154</c:v>
                </c:pt>
                <c:pt idx="1044">
                  <c:v>0.80695940347970319</c:v>
                </c:pt>
                <c:pt idx="1045">
                  <c:v>0.8077879038939515</c:v>
                </c:pt>
                <c:pt idx="1046">
                  <c:v>0.80861640430820214</c:v>
                </c:pt>
                <c:pt idx="1047">
                  <c:v>0.80944490472245156</c:v>
                </c:pt>
                <c:pt idx="1048">
                  <c:v>0.81027340513670254</c:v>
                </c:pt>
                <c:pt idx="1049">
                  <c:v>0.81027340513670254</c:v>
                </c:pt>
                <c:pt idx="1050">
                  <c:v>0.81110190555095252</c:v>
                </c:pt>
                <c:pt idx="1051">
                  <c:v>0.8119304059652025</c:v>
                </c:pt>
                <c:pt idx="1052">
                  <c:v>0.81275890637945436</c:v>
                </c:pt>
                <c:pt idx="1053">
                  <c:v>0.81358740679370345</c:v>
                </c:pt>
                <c:pt idx="1054">
                  <c:v>0.81441590720795243</c:v>
                </c:pt>
                <c:pt idx="1055">
                  <c:v>0.81524440762220385</c:v>
                </c:pt>
                <c:pt idx="1056">
                  <c:v>0.81607290803645349</c:v>
                </c:pt>
                <c:pt idx="1057">
                  <c:v>0.81690140845070558</c:v>
                </c:pt>
                <c:pt idx="1058">
                  <c:v>0.81772990886495445</c:v>
                </c:pt>
                <c:pt idx="1059">
                  <c:v>0.81855840927920454</c:v>
                </c:pt>
                <c:pt idx="1060">
                  <c:v>0.81938690969345451</c:v>
                </c:pt>
                <c:pt idx="1061">
                  <c:v>0.82021541010770505</c:v>
                </c:pt>
                <c:pt idx="1062">
                  <c:v>0.82104391052195524</c:v>
                </c:pt>
                <c:pt idx="1063">
                  <c:v>0.82187241093620544</c:v>
                </c:pt>
                <c:pt idx="1064">
                  <c:v>0.82270091135045564</c:v>
                </c:pt>
                <c:pt idx="1065">
                  <c:v>0.82352941176470584</c:v>
                </c:pt>
                <c:pt idx="1066">
                  <c:v>0.82435791217895604</c:v>
                </c:pt>
                <c:pt idx="1067">
                  <c:v>0.82518641259320735</c:v>
                </c:pt>
                <c:pt idx="1068">
                  <c:v>0.82601491300745655</c:v>
                </c:pt>
                <c:pt idx="1069">
                  <c:v>0.82684341342170853</c:v>
                </c:pt>
                <c:pt idx="1070">
                  <c:v>0.82767191383595695</c:v>
                </c:pt>
                <c:pt idx="1071">
                  <c:v>0.82850041425020715</c:v>
                </c:pt>
                <c:pt idx="1072">
                  <c:v>0.82932891466445846</c:v>
                </c:pt>
                <c:pt idx="1073">
                  <c:v>0.83015741507870855</c:v>
                </c:pt>
                <c:pt idx="1074">
                  <c:v>0.83015741507870855</c:v>
                </c:pt>
                <c:pt idx="1075">
                  <c:v>0.83098591549295753</c:v>
                </c:pt>
                <c:pt idx="1076">
                  <c:v>0.83181441590720751</c:v>
                </c:pt>
                <c:pt idx="1077">
                  <c:v>0.83264291632145948</c:v>
                </c:pt>
                <c:pt idx="1078">
                  <c:v>0.83347141673570946</c:v>
                </c:pt>
                <c:pt idx="1079">
                  <c:v>0.83429991714995955</c:v>
                </c:pt>
                <c:pt idx="1080">
                  <c:v>0.83512841756421052</c:v>
                </c:pt>
                <c:pt idx="1081">
                  <c:v>0.83595691797845895</c:v>
                </c:pt>
                <c:pt idx="1082">
                  <c:v>0.83678541839271048</c:v>
                </c:pt>
                <c:pt idx="1083">
                  <c:v>0.83761391880695946</c:v>
                </c:pt>
                <c:pt idx="1084">
                  <c:v>0.83844241922120966</c:v>
                </c:pt>
                <c:pt idx="1085">
                  <c:v>0.83927091963546063</c:v>
                </c:pt>
                <c:pt idx="1086">
                  <c:v>0.84009942004971161</c:v>
                </c:pt>
                <c:pt idx="1087">
                  <c:v>0.84092792046396025</c:v>
                </c:pt>
                <c:pt idx="1088">
                  <c:v>0.84258492129245943</c:v>
                </c:pt>
                <c:pt idx="1089">
                  <c:v>0.84258492129245943</c:v>
                </c:pt>
                <c:pt idx="1090">
                  <c:v>0.84341342170670941</c:v>
                </c:pt>
                <c:pt idx="1091">
                  <c:v>0.84424192212096105</c:v>
                </c:pt>
                <c:pt idx="1092">
                  <c:v>0.84507042253521258</c:v>
                </c:pt>
                <c:pt idx="1093">
                  <c:v>0.84589892294946256</c:v>
                </c:pt>
                <c:pt idx="1094">
                  <c:v>0.84672742336371343</c:v>
                </c:pt>
                <c:pt idx="1095">
                  <c:v>0.84755592377796041</c:v>
                </c:pt>
                <c:pt idx="1096">
                  <c:v>0.84838442419221149</c:v>
                </c:pt>
                <c:pt idx="1097">
                  <c:v>0.84921292460646158</c:v>
                </c:pt>
                <c:pt idx="1098">
                  <c:v>0.85004142502071378</c:v>
                </c:pt>
                <c:pt idx="1099">
                  <c:v>0.85004142502071378</c:v>
                </c:pt>
                <c:pt idx="1100">
                  <c:v>0.85086992543496276</c:v>
                </c:pt>
                <c:pt idx="1101">
                  <c:v>0.85086992543496276</c:v>
                </c:pt>
                <c:pt idx="1102">
                  <c:v>0.85169842584921363</c:v>
                </c:pt>
                <c:pt idx="1103">
                  <c:v>0.85169842584921363</c:v>
                </c:pt>
                <c:pt idx="1104">
                  <c:v>0.85169842584921363</c:v>
                </c:pt>
                <c:pt idx="1105">
                  <c:v>0.8525269262634636</c:v>
                </c:pt>
                <c:pt idx="1106">
                  <c:v>0.8533554266777148</c:v>
                </c:pt>
                <c:pt idx="1107">
                  <c:v>0.85418392709196356</c:v>
                </c:pt>
                <c:pt idx="1108">
                  <c:v>0.85501242750621376</c:v>
                </c:pt>
                <c:pt idx="1109">
                  <c:v>0.85501242750621376</c:v>
                </c:pt>
                <c:pt idx="1110">
                  <c:v>0.85584092792046462</c:v>
                </c:pt>
                <c:pt idx="1111">
                  <c:v>0.85584092792046462</c:v>
                </c:pt>
                <c:pt idx="1112">
                  <c:v>0.8566694283347156</c:v>
                </c:pt>
                <c:pt idx="1113">
                  <c:v>0.85749792874896436</c:v>
                </c:pt>
                <c:pt idx="1114">
                  <c:v>0.85832642916321455</c:v>
                </c:pt>
                <c:pt idx="1115">
                  <c:v>0.85915492957746453</c:v>
                </c:pt>
                <c:pt idx="1116">
                  <c:v>0.85998342999171451</c:v>
                </c:pt>
                <c:pt idx="1117">
                  <c:v>0.85998342999171451</c:v>
                </c:pt>
                <c:pt idx="1118">
                  <c:v>0.85998342999171451</c:v>
                </c:pt>
                <c:pt idx="1119">
                  <c:v>0.86081193040596515</c:v>
                </c:pt>
                <c:pt idx="1120">
                  <c:v>0.86164043082021669</c:v>
                </c:pt>
                <c:pt idx="1121">
                  <c:v>0.86246893123446566</c:v>
                </c:pt>
                <c:pt idx="1122">
                  <c:v>0.86329743164871775</c:v>
                </c:pt>
                <c:pt idx="1123">
                  <c:v>0.86412593206296662</c:v>
                </c:pt>
                <c:pt idx="1124">
                  <c:v>0.86495443247721771</c:v>
                </c:pt>
                <c:pt idx="1125">
                  <c:v>0.86495443247721771</c:v>
                </c:pt>
                <c:pt idx="1126">
                  <c:v>0.86495443247721771</c:v>
                </c:pt>
                <c:pt idx="1127">
                  <c:v>0.86578293289146668</c:v>
                </c:pt>
                <c:pt idx="1128">
                  <c:v>0.86661143330571866</c:v>
                </c:pt>
                <c:pt idx="1129">
                  <c:v>0.86743993371996686</c:v>
                </c:pt>
                <c:pt idx="1130">
                  <c:v>0.86826843413421761</c:v>
                </c:pt>
                <c:pt idx="1131">
                  <c:v>0.8690969345484687</c:v>
                </c:pt>
                <c:pt idx="1132">
                  <c:v>0.86992543496271868</c:v>
                </c:pt>
                <c:pt idx="1133">
                  <c:v>0.87075393537696766</c:v>
                </c:pt>
                <c:pt idx="1134">
                  <c:v>0.87158243579121675</c:v>
                </c:pt>
                <c:pt idx="1135">
                  <c:v>0.87241093620546861</c:v>
                </c:pt>
                <c:pt idx="1136">
                  <c:v>0.8732394366197207</c:v>
                </c:pt>
                <c:pt idx="1137">
                  <c:v>0.87406793703396868</c:v>
                </c:pt>
                <c:pt idx="1138">
                  <c:v>0.87489643744822065</c:v>
                </c:pt>
                <c:pt idx="1139">
                  <c:v>0.87572493786246963</c:v>
                </c:pt>
                <c:pt idx="1140">
                  <c:v>0.87655343827671961</c:v>
                </c:pt>
                <c:pt idx="1141">
                  <c:v>0.8773819386909697</c:v>
                </c:pt>
                <c:pt idx="1142">
                  <c:v>0.87821043910521968</c:v>
                </c:pt>
                <c:pt idx="1143">
                  <c:v>0.87821043910521968</c:v>
                </c:pt>
                <c:pt idx="1144">
                  <c:v>0.87903893951947143</c:v>
                </c:pt>
                <c:pt idx="1145">
                  <c:v>0.87986743993372063</c:v>
                </c:pt>
                <c:pt idx="1146">
                  <c:v>0.87986743993372063</c:v>
                </c:pt>
                <c:pt idx="1147">
                  <c:v>0.88069594034797061</c:v>
                </c:pt>
                <c:pt idx="1148">
                  <c:v>0.88152444076221881</c:v>
                </c:pt>
                <c:pt idx="1149">
                  <c:v>0.88235294117647056</c:v>
                </c:pt>
                <c:pt idx="1150">
                  <c:v>0.88318144159072076</c:v>
                </c:pt>
                <c:pt idx="1151">
                  <c:v>0.88318144159072076</c:v>
                </c:pt>
                <c:pt idx="1152">
                  <c:v>0.88318144159072076</c:v>
                </c:pt>
                <c:pt idx="1153">
                  <c:v>0.88400994200497163</c:v>
                </c:pt>
                <c:pt idx="1154">
                  <c:v>0.8848384424192216</c:v>
                </c:pt>
                <c:pt idx="1155">
                  <c:v>0.88566694283347169</c:v>
                </c:pt>
                <c:pt idx="1156">
                  <c:v>0.88649544324772167</c:v>
                </c:pt>
                <c:pt idx="1157">
                  <c:v>0.88732394366197187</c:v>
                </c:pt>
                <c:pt idx="1158">
                  <c:v>0.88815244407622085</c:v>
                </c:pt>
                <c:pt idx="1159">
                  <c:v>0.8889809444904726</c:v>
                </c:pt>
                <c:pt idx="1160">
                  <c:v>0.88980944490472269</c:v>
                </c:pt>
                <c:pt idx="1161">
                  <c:v>0.89063794531897267</c:v>
                </c:pt>
                <c:pt idx="1162">
                  <c:v>0.89146644573322065</c:v>
                </c:pt>
                <c:pt idx="1163">
                  <c:v>0.89229494614747362</c:v>
                </c:pt>
                <c:pt idx="1164">
                  <c:v>0.8931234465617236</c:v>
                </c:pt>
                <c:pt idx="1165">
                  <c:v>0.89395194697597369</c:v>
                </c:pt>
                <c:pt idx="1166">
                  <c:v>0.89478044739022367</c:v>
                </c:pt>
                <c:pt idx="1167">
                  <c:v>0.89560894780447464</c:v>
                </c:pt>
                <c:pt idx="1168">
                  <c:v>0.89643744821872406</c:v>
                </c:pt>
                <c:pt idx="1169">
                  <c:v>0.89726594863297426</c:v>
                </c:pt>
                <c:pt idx="1170">
                  <c:v>0.89809444904722457</c:v>
                </c:pt>
                <c:pt idx="1171">
                  <c:v>0.89892294946147477</c:v>
                </c:pt>
                <c:pt idx="1172">
                  <c:v>0.89975144987572497</c:v>
                </c:pt>
                <c:pt idx="1173">
                  <c:v>0.90057995028997562</c:v>
                </c:pt>
                <c:pt idx="1174">
                  <c:v>0.90140845070422537</c:v>
                </c:pt>
                <c:pt idx="1175">
                  <c:v>0.90140845070422537</c:v>
                </c:pt>
                <c:pt idx="1176">
                  <c:v>0.90223695111847568</c:v>
                </c:pt>
                <c:pt idx="1177">
                  <c:v>0.90306545153272577</c:v>
                </c:pt>
                <c:pt idx="1178">
                  <c:v>0.90389395194697597</c:v>
                </c:pt>
                <c:pt idx="1179">
                  <c:v>0.90472245236122661</c:v>
                </c:pt>
                <c:pt idx="1180">
                  <c:v>0.9055509527754767</c:v>
                </c:pt>
                <c:pt idx="1181">
                  <c:v>0.90637945318972779</c:v>
                </c:pt>
                <c:pt idx="1182">
                  <c:v>0.90720795360397777</c:v>
                </c:pt>
                <c:pt idx="1183">
                  <c:v>0.90803645401822697</c:v>
                </c:pt>
                <c:pt idx="1184">
                  <c:v>0.90886495443247761</c:v>
                </c:pt>
                <c:pt idx="1185">
                  <c:v>0.90886495443247761</c:v>
                </c:pt>
                <c:pt idx="1186">
                  <c:v>0.9096934548467277</c:v>
                </c:pt>
                <c:pt idx="1187">
                  <c:v>0.9096934548467277</c:v>
                </c:pt>
                <c:pt idx="1188">
                  <c:v>0.91052195526097768</c:v>
                </c:pt>
                <c:pt idx="1189">
                  <c:v>0.91135045567522788</c:v>
                </c:pt>
                <c:pt idx="1190">
                  <c:v>0.91217895608947974</c:v>
                </c:pt>
                <c:pt idx="1191">
                  <c:v>0.91300745650372972</c:v>
                </c:pt>
                <c:pt idx="1192">
                  <c:v>0.91300745650372972</c:v>
                </c:pt>
                <c:pt idx="1193">
                  <c:v>0.9138359569179787</c:v>
                </c:pt>
                <c:pt idx="1194">
                  <c:v>0.91466445733222868</c:v>
                </c:pt>
                <c:pt idx="1195">
                  <c:v>0.91549295774647887</c:v>
                </c:pt>
                <c:pt idx="1196">
                  <c:v>0.91632145816072963</c:v>
                </c:pt>
                <c:pt idx="1197">
                  <c:v>0.91714995857498072</c:v>
                </c:pt>
                <c:pt idx="1198">
                  <c:v>0.9179784589892297</c:v>
                </c:pt>
                <c:pt idx="1199">
                  <c:v>0.91880695940348078</c:v>
                </c:pt>
                <c:pt idx="1200">
                  <c:v>0.91963545981772987</c:v>
                </c:pt>
                <c:pt idx="1201">
                  <c:v>0.92046396023197885</c:v>
                </c:pt>
                <c:pt idx="1202">
                  <c:v>0.92046396023197885</c:v>
                </c:pt>
                <c:pt idx="1203">
                  <c:v>0.92129246064623027</c:v>
                </c:pt>
                <c:pt idx="1204">
                  <c:v>0.92129246064623027</c:v>
                </c:pt>
                <c:pt idx="1205">
                  <c:v>0.92212096106048069</c:v>
                </c:pt>
                <c:pt idx="1206">
                  <c:v>0.92294946147473189</c:v>
                </c:pt>
                <c:pt idx="1207">
                  <c:v>0.92377796188898098</c:v>
                </c:pt>
                <c:pt idx="1208">
                  <c:v>0.92460646230323162</c:v>
                </c:pt>
                <c:pt idx="1209">
                  <c:v>0.92543496271748138</c:v>
                </c:pt>
                <c:pt idx="1210">
                  <c:v>0.92626346313173158</c:v>
                </c:pt>
                <c:pt idx="1211">
                  <c:v>0.92792046396023198</c:v>
                </c:pt>
                <c:pt idx="1212">
                  <c:v>0.92874896437448373</c:v>
                </c:pt>
                <c:pt idx="1213">
                  <c:v>0.92957746478873238</c:v>
                </c:pt>
                <c:pt idx="1214">
                  <c:v>0.93040596520298258</c:v>
                </c:pt>
                <c:pt idx="1215">
                  <c:v>0.93123446561723178</c:v>
                </c:pt>
                <c:pt idx="1216">
                  <c:v>0.93123446561723178</c:v>
                </c:pt>
                <c:pt idx="1217">
                  <c:v>0.93206296603148298</c:v>
                </c:pt>
                <c:pt idx="1218">
                  <c:v>0.93289146644573473</c:v>
                </c:pt>
                <c:pt idx="1219">
                  <c:v>0.9337199668599836</c:v>
                </c:pt>
                <c:pt idx="1220">
                  <c:v>0.93454846727423369</c:v>
                </c:pt>
                <c:pt idx="1221">
                  <c:v>0.93537696768848488</c:v>
                </c:pt>
                <c:pt idx="1222">
                  <c:v>0.93620546810273408</c:v>
                </c:pt>
                <c:pt idx="1223">
                  <c:v>0.93703396851698428</c:v>
                </c:pt>
                <c:pt idx="1224">
                  <c:v>0.93786246893123315</c:v>
                </c:pt>
                <c:pt idx="1225">
                  <c:v>0.93869096934548579</c:v>
                </c:pt>
                <c:pt idx="1226">
                  <c:v>0.93951946975973388</c:v>
                </c:pt>
                <c:pt idx="1227">
                  <c:v>0.94034797017398564</c:v>
                </c:pt>
                <c:pt idx="1228">
                  <c:v>0.94117647058823561</c:v>
                </c:pt>
                <c:pt idx="1229">
                  <c:v>0.9420049710024857</c:v>
                </c:pt>
                <c:pt idx="1230">
                  <c:v>0.9420049710024857</c:v>
                </c:pt>
                <c:pt idx="1231">
                  <c:v>0.94283347141673568</c:v>
                </c:pt>
                <c:pt idx="1232">
                  <c:v>0.94366197183098588</c:v>
                </c:pt>
                <c:pt idx="1233">
                  <c:v>0.94449047224523663</c:v>
                </c:pt>
                <c:pt idx="1234">
                  <c:v>0.94531897265948783</c:v>
                </c:pt>
                <c:pt idx="1235">
                  <c:v>0.94531897265948783</c:v>
                </c:pt>
                <c:pt idx="1236">
                  <c:v>0.94531897265948783</c:v>
                </c:pt>
                <c:pt idx="1237">
                  <c:v>0.94614747307373792</c:v>
                </c:pt>
                <c:pt idx="1238">
                  <c:v>0.9469759734879879</c:v>
                </c:pt>
                <c:pt idx="1239">
                  <c:v>0.94780447390223699</c:v>
                </c:pt>
                <c:pt idx="1240">
                  <c:v>0.94863297431648763</c:v>
                </c:pt>
                <c:pt idx="1241">
                  <c:v>0.94946147473073739</c:v>
                </c:pt>
                <c:pt idx="1242">
                  <c:v>0.9502899751449877</c:v>
                </c:pt>
                <c:pt idx="1243">
                  <c:v>0.95111847555923779</c:v>
                </c:pt>
                <c:pt idx="1244">
                  <c:v>0.95194697597348865</c:v>
                </c:pt>
                <c:pt idx="1245">
                  <c:v>0.95277547638773974</c:v>
                </c:pt>
                <c:pt idx="1246">
                  <c:v>0.95277547638773974</c:v>
                </c:pt>
                <c:pt idx="1247">
                  <c:v>0.95277547638773974</c:v>
                </c:pt>
                <c:pt idx="1248">
                  <c:v>0.95360397680198861</c:v>
                </c:pt>
                <c:pt idx="1249">
                  <c:v>0.95443247721623858</c:v>
                </c:pt>
                <c:pt idx="1250">
                  <c:v>0.95443247721623858</c:v>
                </c:pt>
                <c:pt idx="1251">
                  <c:v>0.95526097763048989</c:v>
                </c:pt>
                <c:pt idx="1252">
                  <c:v>0.95608947804473965</c:v>
                </c:pt>
                <c:pt idx="1253">
                  <c:v>0.95691797845898963</c:v>
                </c:pt>
                <c:pt idx="1254">
                  <c:v>0.95691797845898963</c:v>
                </c:pt>
                <c:pt idx="1255">
                  <c:v>0.9577464788732396</c:v>
                </c:pt>
                <c:pt idx="1256">
                  <c:v>0.95857497928748969</c:v>
                </c:pt>
                <c:pt idx="1257">
                  <c:v>0.95940347970173956</c:v>
                </c:pt>
                <c:pt idx="1258">
                  <c:v>0.96023198011599009</c:v>
                </c:pt>
                <c:pt idx="1259">
                  <c:v>0.96106048053024029</c:v>
                </c:pt>
                <c:pt idx="1260">
                  <c:v>0.9618889809444906</c:v>
                </c:pt>
                <c:pt idx="1261">
                  <c:v>0.96271748135874069</c:v>
                </c:pt>
                <c:pt idx="1262">
                  <c:v>0.96271748135874069</c:v>
                </c:pt>
                <c:pt idx="1263">
                  <c:v>0.96354598177299056</c:v>
                </c:pt>
                <c:pt idx="1264">
                  <c:v>0.96354598177299056</c:v>
                </c:pt>
                <c:pt idx="1265">
                  <c:v>0.96437448218724109</c:v>
                </c:pt>
                <c:pt idx="1266">
                  <c:v>0.96520298260149162</c:v>
                </c:pt>
                <c:pt idx="1267">
                  <c:v>0.9660314830157416</c:v>
                </c:pt>
                <c:pt idx="1268">
                  <c:v>0.9668599834299928</c:v>
                </c:pt>
                <c:pt idx="1269">
                  <c:v>0.96768848384424189</c:v>
                </c:pt>
                <c:pt idx="1270">
                  <c:v>0.96768848384424189</c:v>
                </c:pt>
                <c:pt idx="1271">
                  <c:v>0.96851698425849209</c:v>
                </c:pt>
                <c:pt idx="1272">
                  <c:v>0.96934548467274262</c:v>
                </c:pt>
                <c:pt idx="1273">
                  <c:v>0.97017398508699249</c:v>
                </c:pt>
                <c:pt idx="1274">
                  <c:v>0.97100248550124257</c:v>
                </c:pt>
                <c:pt idx="1275">
                  <c:v>0.971830985915493</c:v>
                </c:pt>
                <c:pt idx="1276">
                  <c:v>0.971830985915493</c:v>
                </c:pt>
                <c:pt idx="1277">
                  <c:v>0.97265948632974486</c:v>
                </c:pt>
                <c:pt idx="1278">
                  <c:v>0.97348798674399339</c:v>
                </c:pt>
                <c:pt idx="1279">
                  <c:v>0.97348798674399339</c:v>
                </c:pt>
                <c:pt idx="1280">
                  <c:v>0.97431648715824359</c:v>
                </c:pt>
                <c:pt idx="1281">
                  <c:v>0.97431648715824359</c:v>
                </c:pt>
                <c:pt idx="1282">
                  <c:v>0.9751449875724949</c:v>
                </c:pt>
                <c:pt idx="1283">
                  <c:v>0.97597348798674399</c:v>
                </c:pt>
                <c:pt idx="1284">
                  <c:v>0.97680198840099464</c:v>
                </c:pt>
                <c:pt idx="1285">
                  <c:v>0.97763048881524439</c:v>
                </c:pt>
                <c:pt idx="1286">
                  <c:v>0.97763048881524439</c:v>
                </c:pt>
                <c:pt idx="1287">
                  <c:v>0.9784589892294947</c:v>
                </c:pt>
                <c:pt idx="1288">
                  <c:v>0.97928748964374479</c:v>
                </c:pt>
                <c:pt idx="1289">
                  <c:v>0.98011599005799399</c:v>
                </c:pt>
                <c:pt idx="1290">
                  <c:v>0.98094449047224519</c:v>
                </c:pt>
                <c:pt idx="1291">
                  <c:v>0.98177299088649539</c:v>
                </c:pt>
                <c:pt idx="1292">
                  <c:v>0.98177299088649539</c:v>
                </c:pt>
                <c:pt idx="1293">
                  <c:v>0.9826014913007457</c:v>
                </c:pt>
                <c:pt idx="1294">
                  <c:v>0.98342999171499557</c:v>
                </c:pt>
                <c:pt idx="1295">
                  <c:v>0.9842584921292461</c:v>
                </c:pt>
                <c:pt idx="1296">
                  <c:v>0.9842584921292461</c:v>
                </c:pt>
                <c:pt idx="1297">
                  <c:v>0.98508699254349663</c:v>
                </c:pt>
                <c:pt idx="1298">
                  <c:v>0.9859154929577465</c:v>
                </c:pt>
                <c:pt idx="1299">
                  <c:v>0.9867439933719967</c:v>
                </c:pt>
                <c:pt idx="1300">
                  <c:v>0.98757249378624501</c:v>
                </c:pt>
                <c:pt idx="1301">
                  <c:v>0.98757249378624501</c:v>
                </c:pt>
                <c:pt idx="1302">
                  <c:v>0.9884009942004971</c:v>
                </c:pt>
                <c:pt idx="1303">
                  <c:v>0.98922949461474763</c:v>
                </c:pt>
                <c:pt idx="1304">
                  <c:v>0.9900579950289975</c:v>
                </c:pt>
                <c:pt idx="1305">
                  <c:v>0.99088649544324758</c:v>
                </c:pt>
                <c:pt idx="1306">
                  <c:v>0.99171499585749756</c:v>
                </c:pt>
                <c:pt idx="1307">
                  <c:v>0.99254349627174809</c:v>
                </c:pt>
                <c:pt idx="1308">
                  <c:v>0.99337199668599863</c:v>
                </c:pt>
                <c:pt idx="1309">
                  <c:v>0.99337199668599863</c:v>
                </c:pt>
                <c:pt idx="1310">
                  <c:v>0.99420049710024849</c:v>
                </c:pt>
                <c:pt idx="1311">
                  <c:v>0.99502899751450002</c:v>
                </c:pt>
                <c:pt idx="1312">
                  <c:v>0.995857497928749</c:v>
                </c:pt>
                <c:pt idx="1313">
                  <c:v>0.995857497928749</c:v>
                </c:pt>
                <c:pt idx="1314">
                  <c:v>0.9966859983429992</c:v>
                </c:pt>
                <c:pt idx="1315">
                  <c:v>0.99751449875724718</c:v>
                </c:pt>
                <c:pt idx="1316">
                  <c:v>0.99834299917149949</c:v>
                </c:pt>
                <c:pt idx="1317">
                  <c:v>0.9991714995857498</c:v>
                </c:pt>
                <c:pt idx="1318">
                  <c:v>1</c:v>
                </c:pt>
              </c:numCache>
            </c:numRef>
          </c:yVal>
          <c:smooth val="1"/>
        </c:ser>
        <c:ser>
          <c:idx val="4"/>
          <c:order val="4"/>
          <c:tx>
            <c:v>FRS + CRP</c:v>
          </c:tx>
          <c:marker>
            <c:symbol val="none"/>
          </c:marker>
          <c:xVal>
            <c:numRef>
              <c:f>Sheet1!$J$2:$J$1330</c:f>
              <c:numCache>
                <c:formatCode>General</c:formatCode>
                <c:ptCount val="13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8.0645161290322769E-3</c:v>
                </c:pt>
                <c:pt idx="6">
                  <c:v>8.0645161290322769E-3</c:v>
                </c:pt>
                <c:pt idx="7">
                  <c:v>8.0645161290322769E-3</c:v>
                </c:pt>
                <c:pt idx="8">
                  <c:v>1.6129032258064523E-2</c:v>
                </c:pt>
                <c:pt idx="9">
                  <c:v>1.6129032258064523E-2</c:v>
                </c:pt>
                <c:pt idx="10">
                  <c:v>1.6129032258064523E-2</c:v>
                </c:pt>
                <c:pt idx="11">
                  <c:v>1.6129032258064523E-2</c:v>
                </c:pt>
                <c:pt idx="12">
                  <c:v>1.6129032258064523E-2</c:v>
                </c:pt>
                <c:pt idx="13">
                  <c:v>1.6129032258064523E-2</c:v>
                </c:pt>
                <c:pt idx="14">
                  <c:v>1.6129032258064523E-2</c:v>
                </c:pt>
                <c:pt idx="15">
                  <c:v>1.6129032258064523E-2</c:v>
                </c:pt>
                <c:pt idx="16">
                  <c:v>1.6129032258064523E-2</c:v>
                </c:pt>
                <c:pt idx="17">
                  <c:v>1.6129032258064523E-2</c:v>
                </c:pt>
                <c:pt idx="18">
                  <c:v>1.6129032258064523E-2</c:v>
                </c:pt>
                <c:pt idx="19">
                  <c:v>1.6129032258064523E-2</c:v>
                </c:pt>
                <c:pt idx="20">
                  <c:v>1.6129032258064523E-2</c:v>
                </c:pt>
                <c:pt idx="21">
                  <c:v>1.6129032258064523E-2</c:v>
                </c:pt>
                <c:pt idx="22">
                  <c:v>1.6129032258064523E-2</c:v>
                </c:pt>
                <c:pt idx="23">
                  <c:v>1.6129032258064523E-2</c:v>
                </c:pt>
                <c:pt idx="24">
                  <c:v>1.6129032258064523E-2</c:v>
                </c:pt>
                <c:pt idx="25">
                  <c:v>1.6129032258064523E-2</c:v>
                </c:pt>
                <c:pt idx="26">
                  <c:v>1.6129032258064523E-2</c:v>
                </c:pt>
                <c:pt idx="27">
                  <c:v>1.6129032258064523E-2</c:v>
                </c:pt>
                <c:pt idx="28">
                  <c:v>1.6129032258064523E-2</c:v>
                </c:pt>
                <c:pt idx="29">
                  <c:v>1.6129032258064523E-2</c:v>
                </c:pt>
                <c:pt idx="30">
                  <c:v>1.6129032258064523E-2</c:v>
                </c:pt>
                <c:pt idx="31">
                  <c:v>1.6129032258064523E-2</c:v>
                </c:pt>
                <c:pt idx="32">
                  <c:v>1.6129032258064523E-2</c:v>
                </c:pt>
                <c:pt idx="33">
                  <c:v>1.6129032258064523E-2</c:v>
                </c:pt>
                <c:pt idx="34">
                  <c:v>1.6129032258064523E-2</c:v>
                </c:pt>
                <c:pt idx="35">
                  <c:v>1.6129032258064523E-2</c:v>
                </c:pt>
                <c:pt idx="36">
                  <c:v>1.6129032258064523E-2</c:v>
                </c:pt>
                <c:pt idx="37">
                  <c:v>1.6129032258064523E-2</c:v>
                </c:pt>
                <c:pt idx="38">
                  <c:v>1.6129032258064523E-2</c:v>
                </c:pt>
                <c:pt idx="39">
                  <c:v>1.6129032258064523E-2</c:v>
                </c:pt>
                <c:pt idx="40">
                  <c:v>1.6129032258064523E-2</c:v>
                </c:pt>
                <c:pt idx="41">
                  <c:v>2.419354838709678E-2</c:v>
                </c:pt>
                <c:pt idx="42">
                  <c:v>2.419354838709678E-2</c:v>
                </c:pt>
                <c:pt idx="43">
                  <c:v>2.419354838709678E-2</c:v>
                </c:pt>
                <c:pt idx="44">
                  <c:v>2.419354838709678E-2</c:v>
                </c:pt>
                <c:pt idx="45">
                  <c:v>2.419354838709678E-2</c:v>
                </c:pt>
                <c:pt idx="46">
                  <c:v>2.419354838709678E-2</c:v>
                </c:pt>
                <c:pt idx="47">
                  <c:v>2.419354838709678E-2</c:v>
                </c:pt>
                <c:pt idx="48">
                  <c:v>2.419354838709678E-2</c:v>
                </c:pt>
                <c:pt idx="49">
                  <c:v>2.419354838709678E-2</c:v>
                </c:pt>
                <c:pt idx="50">
                  <c:v>2.419354838709678E-2</c:v>
                </c:pt>
                <c:pt idx="51">
                  <c:v>2.419354838709678E-2</c:v>
                </c:pt>
                <c:pt idx="52">
                  <c:v>2.419354838709678E-2</c:v>
                </c:pt>
                <c:pt idx="53">
                  <c:v>2.419354838709678E-2</c:v>
                </c:pt>
                <c:pt idx="54">
                  <c:v>2.419354838709678E-2</c:v>
                </c:pt>
                <c:pt idx="55">
                  <c:v>3.2258064516129094E-2</c:v>
                </c:pt>
                <c:pt idx="56">
                  <c:v>3.2258064516129094E-2</c:v>
                </c:pt>
                <c:pt idx="57">
                  <c:v>3.2258064516129094E-2</c:v>
                </c:pt>
                <c:pt idx="58">
                  <c:v>3.2258064516129094E-2</c:v>
                </c:pt>
                <c:pt idx="59">
                  <c:v>3.2258064516129094E-2</c:v>
                </c:pt>
                <c:pt idx="60">
                  <c:v>3.2258064516129094E-2</c:v>
                </c:pt>
                <c:pt idx="61">
                  <c:v>3.2258064516129094E-2</c:v>
                </c:pt>
                <c:pt idx="62">
                  <c:v>3.2258064516129094E-2</c:v>
                </c:pt>
                <c:pt idx="63">
                  <c:v>3.2258064516129094E-2</c:v>
                </c:pt>
                <c:pt idx="64">
                  <c:v>3.2258064516129094E-2</c:v>
                </c:pt>
                <c:pt idx="65">
                  <c:v>3.2258064516129094E-2</c:v>
                </c:pt>
                <c:pt idx="66">
                  <c:v>3.2258064516129094E-2</c:v>
                </c:pt>
                <c:pt idx="67">
                  <c:v>3.2258064516129094E-2</c:v>
                </c:pt>
                <c:pt idx="68">
                  <c:v>3.2258064516129094E-2</c:v>
                </c:pt>
                <c:pt idx="69">
                  <c:v>3.2258064516129094E-2</c:v>
                </c:pt>
                <c:pt idx="70">
                  <c:v>3.2258064516129094E-2</c:v>
                </c:pt>
                <c:pt idx="71">
                  <c:v>3.2258064516129094E-2</c:v>
                </c:pt>
                <c:pt idx="72">
                  <c:v>3.2258064516129094E-2</c:v>
                </c:pt>
                <c:pt idx="73">
                  <c:v>3.2258064516129094E-2</c:v>
                </c:pt>
                <c:pt idx="74">
                  <c:v>3.2258064516129094E-2</c:v>
                </c:pt>
                <c:pt idx="75">
                  <c:v>3.2258064516129094E-2</c:v>
                </c:pt>
                <c:pt idx="76">
                  <c:v>3.2258064516129094E-2</c:v>
                </c:pt>
                <c:pt idx="77">
                  <c:v>3.2258064516129094E-2</c:v>
                </c:pt>
                <c:pt idx="78">
                  <c:v>3.2258064516129094E-2</c:v>
                </c:pt>
                <c:pt idx="79">
                  <c:v>3.2258064516129094E-2</c:v>
                </c:pt>
                <c:pt idx="80">
                  <c:v>3.2258064516129094E-2</c:v>
                </c:pt>
                <c:pt idx="81">
                  <c:v>3.2258064516129094E-2</c:v>
                </c:pt>
                <c:pt idx="82">
                  <c:v>3.2258064516129094E-2</c:v>
                </c:pt>
                <c:pt idx="83">
                  <c:v>3.2258064516129094E-2</c:v>
                </c:pt>
                <c:pt idx="84">
                  <c:v>3.2258064516129094E-2</c:v>
                </c:pt>
                <c:pt idx="85">
                  <c:v>3.2258064516129094E-2</c:v>
                </c:pt>
                <c:pt idx="86">
                  <c:v>3.2258064516129094E-2</c:v>
                </c:pt>
                <c:pt idx="87">
                  <c:v>3.2258064516129094E-2</c:v>
                </c:pt>
                <c:pt idx="88">
                  <c:v>3.2258064516129094E-2</c:v>
                </c:pt>
                <c:pt idx="89">
                  <c:v>3.2258064516129094E-2</c:v>
                </c:pt>
                <c:pt idx="90">
                  <c:v>3.2258064516129094E-2</c:v>
                </c:pt>
                <c:pt idx="91">
                  <c:v>3.2258064516129094E-2</c:v>
                </c:pt>
                <c:pt idx="92">
                  <c:v>3.2258064516129094E-2</c:v>
                </c:pt>
                <c:pt idx="93">
                  <c:v>3.2258064516129094E-2</c:v>
                </c:pt>
                <c:pt idx="94">
                  <c:v>3.2258064516129094E-2</c:v>
                </c:pt>
                <c:pt idx="95">
                  <c:v>3.2258064516129094E-2</c:v>
                </c:pt>
                <c:pt idx="96">
                  <c:v>3.2258064516129094E-2</c:v>
                </c:pt>
                <c:pt idx="97">
                  <c:v>3.2258064516129094E-2</c:v>
                </c:pt>
                <c:pt idx="98">
                  <c:v>3.2258064516129094E-2</c:v>
                </c:pt>
                <c:pt idx="99">
                  <c:v>3.2258064516129094E-2</c:v>
                </c:pt>
                <c:pt idx="100">
                  <c:v>3.2258064516129094E-2</c:v>
                </c:pt>
                <c:pt idx="101">
                  <c:v>3.2258064516129094E-2</c:v>
                </c:pt>
                <c:pt idx="102">
                  <c:v>3.2258064516129094E-2</c:v>
                </c:pt>
                <c:pt idx="103">
                  <c:v>3.2258064516129094E-2</c:v>
                </c:pt>
                <c:pt idx="104">
                  <c:v>3.2258064516129094E-2</c:v>
                </c:pt>
                <c:pt idx="105">
                  <c:v>3.2258064516129094E-2</c:v>
                </c:pt>
                <c:pt idx="106">
                  <c:v>3.2258064516129094E-2</c:v>
                </c:pt>
                <c:pt idx="107">
                  <c:v>3.2258064516129094E-2</c:v>
                </c:pt>
                <c:pt idx="108">
                  <c:v>3.2258064516129094E-2</c:v>
                </c:pt>
                <c:pt idx="109">
                  <c:v>3.2258064516129094E-2</c:v>
                </c:pt>
                <c:pt idx="110">
                  <c:v>3.2258064516129094E-2</c:v>
                </c:pt>
                <c:pt idx="111">
                  <c:v>3.2258064516129094E-2</c:v>
                </c:pt>
                <c:pt idx="112">
                  <c:v>3.2258064516129094E-2</c:v>
                </c:pt>
                <c:pt idx="113">
                  <c:v>3.2258064516129094E-2</c:v>
                </c:pt>
                <c:pt idx="114">
                  <c:v>3.2258064516129094E-2</c:v>
                </c:pt>
                <c:pt idx="115">
                  <c:v>3.2258064516129094E-2</c:v>
                </c:pt>
                <c:pt idx="116">
                  <c:v>3.2258064516129094E-2</c:v>
                </c:pt>
                <c:pt idx="117">
                  <c:v>3.2258064516129094E-2</c:v>
                </c:pt>
                <c:pt idx="118">
                  <c:v>3.2258064516129094E-2</c:v>
                </c:pt>
                <c:pt idx="119">
                  <c:v>3.2258064516129094E-2</c:v>
                </c:pt>
                <c:pt idx="120">
                  <c:v>3.2258064516129094E-2</c:v>
                </c:pt>
                <c:pt idx="121">
                  <c:v>3.2258064516129094E-2</c:v>
                </c:pt>
                <c:pt idx="122">
                  <c:v>3.2258064516129094E-2</c:v>
                </c:pt>
                <c:pt idx="123">
                  <c:v>3.2258064516129094E-2</c:v>
                </c:pt>
                <c:pt idx="124">
                  <c:v>3.2258064516129094E-2</c:v>
                </c:pt>
                <c:pt idx="125">
                  <c:v>3.2258064516129094E-2</c:v>
                </c:pt>
                <c:pt idx="126">
                  <c:v>3.2258064516129094E-2</c:v>
                </c:pt>
                <c:pt idx="127">
                  <c:v>3.2258064516129094E-2</c:v>
                </c:pt>
                <c:pt idx="128">
                  <c:v>3.2258064516129094E-2</c:v>
                </c:pt>
                <c:pt idx="129">
                  <c:v>3.2258064516129094E-2</c:v>
                </c:pt>
                <c:pt idx="130">
                  <c:v>3.2258064516129094E-2</c:v>
                </c:pt>
                <c:pt idx="131">
                  <c:v>3.2258064516129094E-2</c:v>
                </c:pt>
                <c:pt idx="132">
                  <c:v>3.2258064516129094E-2</c:v>
                </c:pt>
                <c:pt idx="133">
                  <c:v>3.2258064516129094E-2</c:v>
                </c:pt>
                <c:pt idx="134">
                  <c:v>3.2258064516129094E-2</c:v>
                </c:pt>
                <c:pt idx="135">
                  <c:v>3.2258064516129094E-2</c:v>
                </c:pt>
                <c:pt idx="136">
                  <c:v>3.2258064516129094E-2</c:v>
                </c:pt>
                <c:pt idx="137">
                  <c:v>3.2258064516129094E-2</c:v>
                </c:pt>
                <c:pt idx="138">
                  <c:v>3.2258064516129094E-2</c:v>
                </c:pt>
                <c:pt idx="139">
                  <c:v>3.2258064516129094E-2</c:v>
                </c:pt>
                <c:pt idx="140">
                  <c:v>3.2258064516129094E-2</c:v>
                </c:pt>
                <c:pt idx="141">
                  <c:v>3.2258064516129094E-2</c:v>
                </c:pt>
                <c:pt idx="142">
                  <c:v>3.2258064516129094E-2</c:v>
                </c:pt>
                <c:pt idx="143">
                  <c:v>3.2258064516129094E-2</c:v>
                </c:pt>
                <c:pt idx="144">
                  <c:v>3.2258064516129094E-2</c:v>
                </c:pt>
                <c:pt idx="145">
                  <c:v>3.2258064516129094E-2</c:v>
                </c:pt>
                <c:pt idx="146">
                  <c:v>3.2258064516129094E-2</c:v>
                </c:pt>
                <c:pt idx="147">
                  <c:v>3.2258064516129094E-2</c:v>
                </c:pt>
                <c:pt idx="148">
                  <c:v>3.2258064516129094E-2</c:v>
                </c:pt>
                <c:pt idx="149">
                  <c:v>3.2258064516129094E-2</c:v>
                </c:pt>
                <c:pt idx="150">
                  <c:v>3.2258064516129094E-2</c:v>
                </c:pt>
                <c:pt idx="151">
                  <c:v>3.2258064516129094E-2</c:v>
                </c:pt>
                <c:pt idx="152">
                  <c:v>3.2258064516129094E-2</c:v>
                </c:pt>
                <c:pt idx="153">
                  <c:v>3.2258064516129094E-2</c:v>
                </c:pt>
                <c:pt idx="154">
                  <c:v>3.2258064516129094E-2</c:v>
                </c:pt>
                <c:pt idx="155">
                  <c:v>3.2258064516129094E-2</c:v>
                </c:pt>
                <c:pt idx="156">
                  <c:v>3.2258064516129094E-2</c:v>
                </c:pt>
                <c:pt idx="157">
                  <c:v>3.2258064516129094E-2</c:v>
                </c:pt>
                <c:pt idx="158">
                  <c:v>3.2258064516129094E-2</c:v>
                </c:pt>
                <c:pt idx="159">
                  <c:v>3.2258064516129094E-2</c:v>
                </c:pt>
                <c:pt idx="160">
                  <c:v>3.2258064516129094E-2</c:v>
                </c:pt>
                <c:pt idx="161">
                  <c:v>3.2258064516129094E-2</c:v>
                </c:pt>
                <c:pt idx="162">
                  <c:v>3.2258064516129094E-2</c:v>
                </c:pt>
                <c:pt idx="163">
                  <c:v>4.03225806451614E-2</c:v>
                </c:pt>
                <c:pt idx="164">
                  <c:v>4.03225806451614E-2</c:v>
                </c:pt>
                <c:pt idx="165">
                  <c:v>4.03225806451614E-2</c:v>
                </c:pt>
                <c:pt idx="166">
                  <c:v>4.03225806451614E-2</c:v>
                </c:pt>
                <c:pt idx="167">
                  <c:v>4.03225806451614E-2</c:v>
                </c:pt>
                <c:pt idx="168">
                  <c:v>4.03225806451614E-2</c:v>
                </c:pt>
                <c:pt idx="169">
                  <c:v>4.03225806451614E-2</c:v>
                </c:pt>
                <c:pt idx="170">
                  <c:v>4.03225806451614E-2</c:v>
                </c:pt>
                <c:pt idx="171">
                  <c:v>4.03225806451614E-2</c:v>
                </c:pt>
                <c:pt idx="172">
                  <c:v>4.03225806451614E-2</c:v>
                </c:pt>
                <c:pt idx="173">
                  <c:v>4.03225806451614E-2</c:v>
                </c:pt>
                <c:pt idx="174">
                  <c:v>4.03225806451614E-2</c:v>
                </c:pt>
                <c:pt idx="175">
                  <c:v>4.03225806451614E-2</c:v>
                </c:pt>
                <c:pt idx="176">
                  <c:v>4.03225806451614E-2</c:v>
                </c:pt>
                <c:pt idx="177">
                  <c:v>4.8387096774193554E-2</c:v>
                </c:pt>
                <c:pt idx="178">
                  <c:v>4.8387096774193554E-2</c:v>
                </c:pt>
                <c:pt idx="179">
                  <c:v>4.8387096774193554E-2</c:v>
                </c:pt>
                <c:pt idx="180">
                  <c:v>4.8387096774193554E-2</c:v>
                </c:pt>
                <c:pt idx="181">
                  <c:v>4.8387096774193554E-2</c:v>
                </c:pt>
                <c:pt idx="182">
                  <c:v>4.8387096774193554E-2</c:v>
                </c:pt>
                <c:pt idx="183">
                  <c:v>5.6451612903225833E-2</c:v>
                </c:pt>
                <c:pt idx="184">
                  <c:v>6.4516129032258132E-2</c:v>
                </c:pt>
                <c:pt idx="185">
                  <c:v>6.4516129032258132E-2</c:v>
                </c:pt>
                <c:pt idx="186">
                  <c:v>6.4516129032258132E-2</c:v>
                </c:pt>
                <c:pt idx="187">
                  <c:v>6.4516129032258132E-2</c:v>
                </c:pt>
                <c:pt idx="188">
                  <c:v>6.4516129032258132E-2</c:v>
                </c:pt>
                <c:pt idx="189">
                  <c:v>6.4516129032258132E-2</c:v>
                </c:pt>
                <c:pt idx="190">
                  <c:v>6.4516129032258132E-2</c:v>
                </c:pt>
                <c:pt idx="191">
                  <c:v>6.4516129032258132E-2</c:v>
                </c:pt>
                <c:pt idx="192">
                  <c:v>6.4516129032258132E-2</c:v>
                </c:pt>
                <c:pt idx="193">
                  <c:v>6.4516129032258132E-2</c:v>
                </c:pt>
                <c:pt idx="194">
                  <c:v>6.4516129032258132E-2</c:v>
                </c:pt>
                <c:pt idx="195">
                  <c:v>6.4516129032258132E-2</c:v>
                </c:pt>
                <c:pt idx="196">
                  <c:v>6.4516129032258132E-2</c:v>
                </c:pt>
                <c:pt idx="197">
                  <c:v>6.4516129032258132E-2</c:v>
                </c:pt>
                <c:pt idx="198">
                  <c:v>6.4516129032258132E-2</c:v>
                </c:pt>
                <c:pt idx="199">
                  <c:v>6.4516129032258132E-2</c:v>
                </c:pt>
                <c:pt idx="200">
                  <c:v>6.4516129032258132E-2</c:v>
                </c:pt>
                <c:pt idx="201">
                  <c:v>7.2580645161290328E-2</c:v>
                </c:pt>
                <c:pt idx="202">
                  <c:v>7.2580645161290328E-2</c:v>
                </c:pt>
                <c:pt idx="203">
                  <c:v>7.2580645161290328E-2</c:v>
                </c:pt>
                <c:pt idx="204">
                  <c:v>7.2580645161290328E-2</c:v>
                </c:pt>
                <c:pt idx="205">
                  <c:v>7.2580645161290328E-2</c:v>
                </c:pt>
                <c:pt idx="206">
                  <c:v>7.2580645161290328E-2</c:v>
                </c:pt>
                <c:pt idx="207">
                  <c:v>7.2580645161290328E-2</c:v>
                </c:pt>
                <c:pt idx="208">
                  <c:v>7.2580645161290328E-2</c:v>
                </c:pt>
                <c:pt idx="209">
                  <c:v>7.2580645161290328E-2</c:v>
                </c:pt>
                <c:pt idx="210">
                  <c:v>7.2580645161290328E-2</c:v>
                </c:pt>
                <c:pt idx="211">
                  <c:v>7.2580645161290328E-2</c:v>
                </c:pt>
                <c:pt idx="212">
                  <c:v>7.2580645161290328E-2</c:v>
                </c:pt>
                <c:pt idx="213">
                  <c:v>7.2580645161290328E-2</c:v>
                </c:pt>
                <c:pt idx="214">
                  <c:v>7.2580645161290328E-2</c:v>
                </c:pt>
                <c:pt idx="215">
                  <c:v>7.2580645161290328E-2</c:v>
                </c:pt>
                <c:pt idx="216">
                  <c:v>7.2580645161290328E-2</c:v>
                </c:pt>
                <c:pt idx="217">
                  <c:v>7.2580645161290328E-2</c:v>
                </c:pt>
                <c:pt idx="218">
                  <c:v>7.2580645161290328E-2</c:v>
                </c:pt>
                <c:pt idx="219">
                  <c:v>7.2580645161290328E-2</c:v>
                </c:pt>
                <c:pt idx="220">
                  <c:v>7.2580645161290328E-2</c:v>
                </c:pt>
                <c:pt idx="221">
                  <c:v>7.2580645161290328E-2</c:v>
                </c:pt>
                <c:pt idx="222">
                  <c:v>7.2580645161290328E-2</c:v>
                </c:pt>
                <c:pt idx="223">
                  <c:v>7.2580645161290328E-2</c:v>
                </c:pt>
                <c:pt idx="224">
                  <c:v>7.2580645161290328E-2</c:v>
                </c:pt>
                <c:pt idx="225">
                  <c:v>7.2580645161290328E-2</c:v>
                </c:pt>
                <c:pt idx="226">
                  <c:v>7.2580645161290328E-2</c:v>
                </c:pt>
                <c:pt idx="227">
                  <c:v>7.2580645161290328E-2</c:v>
                </c:pt>
                <c:pt idx="228">
                  <c:v>8.0645161290322745E-2</c:v>
                </c:pt>
                <c:pt idx="229">
                  <c:v>8.0645161290322745E-2</c:v>
                </c:pt>
                <c:pt idx="230">
                  <c:v>8.0645161290322745E-2</c:v>
                </c:pt>
                <c:pt idx="231">
                  <c:v>8.0645161290322745E-2</c:v>
                </c:pt>
                <c:pt idx="232">
                  <c:v>8.0645161290322745E-2</c:v>
                </c:pt>
                <c:pt idx="233">
                  <c:v>8.0645161290322745E-2</c:v>
                </c:pt>
                <c:pt idx="234">
                  <c:v>8.0645161290322745E-2</c:v>
                </c:pt>
                <c:pt idx="235">
                  <c:v>8.0645161290322745E-2</c:v>
                </c:pt>
                <c:pt idx="236">
                  <c:v>8.0645161290322745E-2</c:v>
                </c:pt>
                <c:pt idx="237">
                  <c:v>8.0645161290322745E-2</c:v>
                </c:pt>
                <c:pt idx="238">
                  <c:v>8.0645161290322745E-2</c:v>
                </c:pt>
                <c:pt idx="239">
                  <c:v>8.0645161290322745E-2</c:v>
                </c:pt>
                <c:pt idx="240">
                  <c:v>8.0645161290322745E-2</c:v>
                </c:pt>
                <c:pt idx="241">
                  <c:v>8.0645161290322745E-2</c:v>
                </c:pt>
                <c:pt idx="242">
                  <c:v>8.0645161290322745E-2</c:v>
                </c:pt>
                <c:pt idx="243">
                  <c:v>8.0645161290322745E-2</c:v>
                </c:pt>
                <c:pt idx="244">
                  <c:v>8.0645161290322745E-2</c:v>
                </c:pt>
                <c:pt idx="245">
                  <c:v>8.0645161290322745E-2</c:v>
                </c:pt>
                <c:pt idx="246">
                  <c:v>8.0645161290322745E-2</c:v>
                </c:pt>
                <c:pt idx="247">
                  <c:v>8.0645161290322745E-2</c:v>
                </c:pt>
                <c:pt idx="248">
                  <c:v>8.0645161290322745E-2</c:v>
                </c:pt>
                <c:pt idx="249">
                  <c:v>8.0645161290322745E-2</c:v>
                </c:pt>
                <c:pt idx="250">
                  <c:v>8.8709677419354829E-2</c:v>
                </c:pt>
                <c:pt idx="251">
                  <c:v>8.8709677419354829E-2</c:v>
                </c:pt>
                <c:pt idx="252">
                  <c:v>8.8709677419354829E-2</c:v>
                </c:pt>
                <c:pt idx="253">
                  <c:v>8.8709677419354829E-2</c:v>
                </c:pt>
                <c:pt idx="254">
                  <c:v>8.8709677419354829E-2</c:v>
                </c:pt>
                <c:pt idx="255">
                  <c:v>8.8709677419354829E-2</c:v>
                </c:pt>
                <c:pt idx="256">
                  <c:v>8.8709677419354829E-2</c:v>
                </c:pt>
                <c:pt idx="257">
                  <c:v>8.8709677419354829E-2</c:v>
                </c:pt>
                <c:pt idx="258">
                  <c:v>8.8709677419354829E-2</c:v>
                </c:pt>
                <c:pt idx="259">
                  <c:v>8.8709677419354829E-2</c:v>
                </c:pt>
                <c:pt idx="260">
                  <c:v>8.8709677419354829E-2</c:v>
                </c:pt>
                <c:pt idx="261">
                  <c:v>8.8709677419354829E-2</c:v>
                </c:pt>
                <c:pt idx="262">
                  <c:v>8.8709677419354829E-2</c:v>
                </c:pt>
                <c:pt idx="263">
                  <c:v>8.8709677419354829E-2</c:v>
                </c:pt>
                <c:pt idx="264">
                  <c:v>8.8709677419354829E-2</c:v>
                </c:pt>
                <c:pt idx="265">
                  <c:v>8.8709677419354829E-2</c:v>
                </c:pt>
                <c:pt idx="266">
                  <c:v>8.8709677419354829E-2</c:v>
                </c:pt>
                <c:pt idx="267">
                  <c:v>8.8709677419354829E-2</c:v>
                </c:pt>
                <c:pt idx="268">
                  <c:v>8.8709677419354829E-2</c:v>
                </c:pt>
                <c:pt idx="269">
                  <c:v>8.8709677419354829E-2</c:v>
                </c:pt>
                <c:pt idx="270">
                  <c:v>8.8709677419354829E-2</c:v>
                </c:pt>
                <c:pt idx="271">
                  <c:v>8.8709677419354829E-2</c:v>
                </c:pt>
                <c:pt idx="272">
                  <c:v>8.8709677419354829E-2</c:v>
                </c:pt>
                <c:pt idx="273">
                  <c:v>9.6774193548387247E-2</c:v>
                </c:pt>
                <c:pt idx="274">
                  <c:v>9.6774193548387247E-2</c:v>
                </c:pt>
                <c:pt idx="275">
                  <c:v>9.6774193548387247E-2</c:v>
                </c:pt>
                <c:pt idx="276">
                  <c:v>9.6774193548387247E-2</c:v>
                </c:pt>
                <c:pt idx="277">
                  <c:v>9.6774193548387247E-2</c:v>
                </c:pt>
                <c:pt idx="278">
                  <c:v>9.6774193548387247E-2</c:v>
                </c:pt>
                <c:pt idx="279">
                  <c:v>0.10483870967741948</c:v>
                </c:pt>
                <c:pt idx="280">
                  <c:v>0.10483870967741948</c:v>
                </c:pt>
                <c:pt idx="281">
                  <c:v>0.10483870967741948</c:v>
                </c:pt>
                <c:pt idx="282">
                  <c:v>0.10483870967741948</c:v>
                </c:pt>
                <c:pt idx="283">
                  <c:v>0.10483870967741948</c:v>
                </c:pt>
                <c:pt idx="284">
                  <c:v>0.10483870967741948</c:v>
                </c:pt>
                <c:pt idx="285">
                  <c:v>0.10483870967741948</c:v>
                </c:pt>
                <c:pt idx="286">
                  <c:v>0.10483870967741948</c:v>
                </c:pt>
                <c:pt idx="287">
                  <c:v>0.10483870967741948</c:v>
                </c:pt>
                <c:pt idx="288">
                  <c:v>0.10483870967741948</c:v>
                </c:pt>
                <c:pt idx="289">
                  <c:v>0.10483870967741948</c:v>
                </c:pt>
                <c:pt idx="290">
                  <c:v>0.10483870967741948</c:v>
                </c:pt>
                <c:pt idx="291">
                  <c:v>0.10483870967741948</c:v>
                </c:pt>
                <c:pt idx="292">
                  <c:v>0.10483870967741948</c:v>
                </c:pt>
                <c:pt idx="293">
                  <c:v>0.10483870967741948</c:v>
                </c:pt>
                <c:pt idx="294">
                  <c:v>0.10483870967741948</c:v>
                </c:pt>
                <c:pt idx="295">
                  <c:v>0.10483870967741948</c:v>
                </c:pt>
                <c:pt idx="296">
                  <c:v>0.10483870967741948</c:v>
                </c:pt>
                <c:pt idx="297">
                  <c:v>0.10483870967741948</c:v>
                </c:pt>
                <c:pt idx="298">
                  <c:v>0.10483870967741948</c:v>
                </c:pt>
                <c:pt idx="299">
                  <c:v>0.10483870967741948</c:v>
                </c:pt>
                <c:pt idx="300">
                  <c:v>0.10483870967741948</c:v>
                </c:pt>
                <c:pt idx="301">
                  <c:v>0.10483870967741948</c:v>
                </c:pt>
                <c:pt idx="302">
                  <c:v>0.10483870967741948</c:v>
                </c:pt>
                <c:pt idx="303">
                  <c:v>0.10483870967741948</c:v>
                </c:pt>
                <c:pt idx="304">
                  <c:v>0.10483870967741948</c:v>
                </c:pt>
                <c:pt idx="305">
                  <c:v>0.11290322580645162</c:v>
                </c:pt>
                <c:pt idx="306">
                  <c:v>0.11290322580645162</c:v>
                </c:pt>
                <c:pt idx="307">
                  <c:v>0.11290322580645162</c:v>
                </c:pt>
                <c:pt idx="308">
                  <c:v>0.11290322580645162</c:v>
                </c:pt>
                <c:pt idx="309">
                  <c:v>0.11290322580645162</c:v>
                </c:pt>
                <c:pt idx="310">
                  <c:v>0.11290322580645162</c:v>
                </c:pt>
                <c:pt idx="311">
                  <c:v>0.11290322580645162</c:v>
                </c:pt>
                <c:pt idx="312">
                  <c:v>0.11290322580645162</c:v>
                </c:pt>
                <c:pt idx="313">
                  <c:v>0.11290322580645162</c:v>
                </c:pt>
                <c:pt idx="314">
                  <c:v>0.11290322580645162</c:v>
                </c:pt>
                <c:pt idx="315">
                  <c:v>0.11290322580645162</c:v>
                </c:pt>
                <c:pt idx="316">
                  <c:v>0.11290322580645162</c:v>
                </c:pt>
                <c:pt idx="317">
                  <c:v>0.11290322580645162</c:v>
                </c:pt>
                <c:pt idx="318">
                  <c:v>0.11290322580645162</c:v>
                </c:pt>
                <c:pt idx="319">
                  <c:v>0.11290322580645162</c:v>
                </c:pt>
                <c:pt idx="320">
                  <c:v>0.11290322580645162</c:v>
                </c:pt>
                <c:pt idx="321">
                  <c:v>0.11290322580645162</c:v>
                </c:pt>
                <c:pt idx="322">
                  <c:v>0.11290322580645162</c:v>
                </c:pt>
                <c:pt idx="323">
                  <c:v>0.11290322580645162</c:v>
                </c:pt>
                <c:pt idx="324">
                  <c:v>0.11290322580645162</c:v>
                </c:pt>
                <c:pt idx="325">
                  <c:v>0.11290322580645162</c:v>
                </c:pt>
                <c:pt idx="326">
                  <c:v>0.11290322580645162</c:v>
                </c:pt>
                <c:pt idx="327">
                  <c:v>0.11290322580645162</c:v>
                </c:pt>
                <c:pt idx="328">
                  <c:v>0.11290322580645162</c:v>
                </c:pt>
                <c:pt idx="329">
                  <c:v>0.11290322580645162</c:v>
                </c:pt>
                <c:pt idx="330">
                  <c:v>0.11290322580645162</c:v>
                </c:pt>
                <c:pt idx="331">
                  <c:v>0.11290322580645162</c:v>
                </c:pt>
                <c:pt idx="332">
                  <c:v>0.11290322580645162</c:v>
                </c:pt>
                <c:pt idx="333">
                  <c:v>0.11290322580645162</c:v>
                </c:pt>
                <c:pt idx="334">
                  <c:v>0.11290322580645162</c:v>
                </c:pt>
                <c:pt idx="335">
                  <c:v>0.11290322580645162</c:v>
                </c:pt>
                <c:pt idx="336">
                  <c:v>0.11290322580645162</c:v>
                </c:pt>
                <c:pt idx="337">
                  <c:v>0.11290322580645162</c:v>
                </c:pt>
                <c:pt idx="338">
                  <c:v>0.11290322580645162</c:v>
                </c:pt>
                <c:pt idx="339">
                  <c:v>0.11290322580645162</c:v>
                </c:pt>
                <c:pt idx="340">
                  <c:v>0.11290322580645162</c:v>
                </c:pt>
                <c:pt idx="341">
                  <c:v>0.11290322580645162</c:v>
                </c:pt>
                <c:pt idx="342">
                  <c:v>0.11290322580645162</c:v>
                </c:pt>
                <c:pt idx="343">
                  <c:v>0.11290322580645162</c:v>
                </c:pt>
                <c:pt idx="344">
                  <c:v>0.11290322580645162</c:v>
                </c:pt>
                <c:pt idx="345">
                  <c:v>0.11290322580645162</c:v>
                </c:pt>
                <c:pt idx="346">
                  <c:v>0.11290322580645162</c:v>
                </c:pt>
                <c:pt idx="347">
                  <c:v>0.11290322580645162</c:v>
                </c:pt>
                <c:pt idx="348">
                  <c:v>0.11290322580645162</c:v>
                </c:pt>
                <c:pt idx="349">
                  <c:v>0.11290322580645162</c:v>
                </c:pt>
                <c:pt idx="350">
                  <c:v>0.11290322580645162</c:v>
                </c:pt>
                <c:pt idx="351">
                  <c:v>0.11290322580645162</c:v>
                </c:pt>
                <c:pt idx="352">
                  <c:v>0.11290322580645162</c:v>
                </c:pt>
                <c:pt idx="353">
                  <c:v>0.12096774193548412</c:v>
                </c:pt>
                <c:pt idx="354">
                  <c:v>0.12096774193548412</c:v>
                </c:pt>
                <c:pt idx="355">
                  <c:v>0.12096774193548412</c:v>
                </c:pt>
                <c:pt idx="356">
                  <c:v>0.12096774193548412</c:v>
                </c:pt>
                <c:pt idx="357">
                  <c:v>0.12096774193548412</c:v>
                </c:pt>
                <c:pt idx="358">
                  <c:v>0.12096774193548412</c:v>
                </c:pt>
                <c:pt idx="359">
                  <c:v>0.12096774193548412</c:v>
                </c:pt>
                <c:pt idx="360">
                  <c:v>0.12096774193548412</c:v>
                </c:pt>
                <c:pt idx="361">
                  <c:v>0.12096774193548412</c:v>
                </c:pt>
                <c:pt idx="362">
                  <c:v>0.12096774193548412</c:v>
                </c:pt>
                <c:pt idx="363">
                  <c:v>0.12096774193548412</c:v>
                </c:pt>
                <c:pt idx="364">
                  <c:v>0.12096774193548412</c:v>
                </c:pt>
                <c:pt idx="365">
                  <c:v>0.12096774193548412</c:v>
                </c:pt>
                <c:pt idx="366">
                  <c:v>0.12096774193548412</c:v>
                </c:pt>
                <c:pt idx="367">
                  <c:v>0.12903225806451613</c:v>
                </c:pt>
                <c:pt idx="368">
                  <c:v>0.13709677419354838</c:v>
                </c:pt>
                <c:pt idx="369">
                  <c:v>0.13709677419354838</c:v>
                </c:pt>
                <c:pt idx="370">
                  <c:v>0.13709677419354838</c:v>
                </c:pt>
                <c:pt idx="371">
                  <c:v>0.13709677419354838</c:v>
                </c:pt>
                <c:pt idx="372">
                  <c:v>0.13709677419354838</c:v>
                </c:pt>
                <c:pt idx="373">
                  <c:v>0.13709677419354838</c:v>
                </c:pt>
                <c:pt idx="374">
                  <c:v>0.13709677419354838</c:v>
                </c:pt>
                <c:pt idx="375">
                  <c:v>0.13709677419354838</c:v>
                </c:pt>
                <c:pt idx="376">
                  <c:v>0.13709677419354838</c:v>
                </c:pt>
                <c:pt idx="377">
                  <c:v>0.13709677419354838</c:v>
                </c:pt>
                <c:pt idx="378">
                  <c:v>0.13709677419354838</c:v>
                </c:pt>
                <c:pt idx="379">
                  <c:v>0.13709677419354838</c:v>
                </c:pt>
                <c:pt idx="380">
                  <c:v>0.13709677419354838</c:v>
                </c:pt>
                <c:pt idx="381">
                  <c:v>0.13709677419354838</c:v>
                </c:pt>
                <c:pt idx="382">
                  <c:v>0.13709677419354838</c:v>
                </c:pt>
                <c:pt idx="383">
                  <c:v>0.13709677419354838</c:v>
                </c:pt>
                <c:pt idx="384">
                  <c:v>0.13709677419354838</c:v>
                </c:pt>
                <c:pt idx="385">
                  <c:v>0.13709677419354838</c:v>
                </c:pt>
                <c:pt idx="386">
                  <c:v>0.13709677419354838</c:v>
                </c:pt>
                <c:pt idx="387">
                  <c:v>0.13709677419354838</c:v>
                </c:pt>
                <c:pt idx="388">
                  <c:v>0.13709677419354838</c:v>
                </c:pt>
                <c:pt idx="389">
                  <c:v>0.13709677419354838</c:v>
                </c:pt>
                <c:pt idx="390">
                  <c:v>0.13709677419354838</c:v>
                </c:pt>
                <c:pt idx="391">
                  <c:v>0.13709677419354838</c:v>
                </c:pt>
                <c:pt idx="392">
                  <c:v>0.14516129032258071</c:v>
                </c:pt>
                <c:pt idx="393">
                  <c:v>0.15322580645161291</c:v>
                </c:pt>
                <c:pt idx="394">
                  <c:v>0.15322580645161291</c:v>
                </c:pt>
                <c:pt idx="395">
                  <c:v>0.16129032258064521</c:v>
                </c:pt>
                <c:pt idx="396">
                  <c:v>0.16129032258064521</c:v>
                </c:pt>
                <c:pt idx="397">
                  <c:v>0.16129032258064521</c:v>
                </c:pt>
                <c:pt idx="398">
                  <c:v>0.16129032258064521</c:v>
                </c:pt>
                <c:pt idx="399">
                  <c:v>0.16935483870967738</c:v>
                </c:pt>
                <c:pt idx="400">
                  <c:v>0.16935483870967738</c:v>
                </c:pt>
                <c:pt idx="401">
                  <c:v>0.16935483870967738</c:v>
                </c:pt>
                <c:pt idx="402">
                  <c:v>0.16935483870967738</c:v>
                </c:pt>
                <c:pt idx="403">
                  <c:v>0.16935483870967738</c:v>
                </c:pt>
                <c:pt idx="404">
                  <c:v>0.16935483870967738</c:v>
                </c:pt>
                <c:pt idx="405">
                  <c:v>0.16935483870967738</c:v>
                </c:pt>
                <c:pt idx="406">
                  <c:v>0.16935483870967738</c:v>
                </c:pt>
                <c:pt idx="407">
                  <c:v>0.16935483870967738</c:v>
                </c:pt>
                <c:pt idx="408">
                  <c:v>0.16935483870967738</c:v>
                </c:pt>
                <c:pt idx="409">
                  <c:v>0.16935483870967738</c:v>
                </c:pt>
                <c:pt idx="410">
                  <c:v>0.16935483870967738</c:v>
                </c:pt>
                <c:pt idx="411">
                  <c:v>0.16935483870967738</c:v>
                </c:pt>
                <c:pt idx="412">
                  <c:v>0.16935483870967738</c:v>
                </c:pt>
                <c:pt idx="413">
                  <c:v>0.17741935483871007</c:v>
                </c:pt>
                <c:pt idx="414">
                  <c:v>0.17741935483871007</c:v>
                </c:pt>
                <c:pt idx="415">
                  <c:v>0.17741935483871007</c:v>
                </c:pt>
                <c:pt idx="416">
                  <c:v>0.17741935483871007</c:v>
                </c:pt>
                <c:pt idx="417">
                  <c:v>0.17741935483871007</c:v>
                </c:pt>
                <c:pt idx="418">
                  <c:v>0.17741935483871007</c:v>
                </c:pt>
                <c:pt idx="419">
                  <c:v>0.17741935483871007</c:v>
                </c:pt>
                <c:pt idx="420">
                  <c:v>0.17741935483871007</c:v>
                </c:pt>
                <c:pt idx="421">
                  <c:v>0.17741935483871007</c:v>
                </c:pt>
                <c:pt idx="422">
                  <c:v>0.17741935483871007</c:v>
                </c:pt>
                <c:pt idx="423">
                  <c:v>0.17741935483871007</c:v>
                </c:pt>
                <c:pt idx="424">
                  <c:v>0.17741935483871007</c:v>
                </c:pt>
                <c:pt idx="425">
                  <c:v>0.17741935483871007</c:v>
                </c:pt>
                <c:pt idx="426">
                  <c:v>0.18548387096774194</c:v>
                </c:pt>
                <c:pt idx="427">
                  <c:v>0.18548387096774194</c:v>
                </c:pt>
                <c:pt idx="428">
                  <c:v>0.18548387096774194</c:v>
                </c:pt>
                <c:pt idx="429">
                  <c:v>0.18548387096774194</c:v>
                </c:pt>
                <c:pt idx="430">
                  <c:v>0.18548387096774194</c:v>
                </c:pt>
                <c:pt idx="431">
                  <c:v>0.18548387096774194</c:v>
                </c:pt>
                <c:pt idx="432">
                  <c:v>0.18548387096774194</c:v>
                </c:pt>
                <c:pt idx="433">
                  <c:v>0.18548387096774194</c:v>
                </c:pt>
                <c:pt idx="434">
                  <c:v>0.18548387096774194</c:v>
                </c:pt>
                <c:pt idx="435">
                  <c:v>0.18548387096774194</c:v>
                </c:pt>
                <c:pt idx="436">
                  <c:v>0.18548387096774194</c:v>
                </c:pt>
                <c:pt idx="437">
                  <c:v>0.18548387096774194</c:v>
                </c:pt>
                <c:pt idx="438">
                  <c:v>0.18548387096774194</c:v>
                </c:pt>
                <c:pt idx="439">
                  <c:v>0.18548387096774194</c:v>
                </c:pt>
                <c:pt idx="440">
                  <c:v>0.18548387096774194</c:v>
                </c:pt>
                <c:pt idx="441">
                  <c:v>0.18548387096774194</c:v>
                </c:pt>
                <c:pt idx="442">
                  <c:v>0.18548387096774194</c:v>
                </c:pt>
                <c:pt idx="443">
                  <c:v>0.18548387096774194</c:v>
                </c:pt>
                <c:pt idx="444">
                  <c:v>0.18548387096774194</c:v>
                </c:pt>
                <c:pt idx="445">
                  <c:v>0.18548387096774194</c:v>
                </c:pt>
                <c:pt idx="446">
                  <c:v>0.18548387096774194</c:v>
                </c:pt>
                <c:pt idx="447">
                  <c:v>0.18548387096774194</c:v>
                </c:pt>
                <c:pt idx="448">
                  <c:v>0.18548387096774194</c:v>
                </c:pt>
                <c:pt idx="449">
                  <c:v>0.18548387096774194</c:v>
                </c:pt>
                <c:pt idx="450">
                  <c:v>0.18548387096774194</c:v>
                </c:pt>
                <c:pt idx="451">
                  <c:v>0.18548387096774194</c:v>
                </c:pt>
                <c:pt idx="452">
                  <c:v>0.18548387096774194</c:v>
                </c:pt>
                <c:pt idx="453">
                  <c:v>0.18548387096774194</c:v>
                </c:pt>
                <c:pt idx="454">
                  <c:v>0.18548387096774194</c:v>
                </c:pt>
                <c:pt idx="455">
                  <c:v>0.18548387096774194</c:v>
                </c:pt>
                <c:pt idx="456">
                  <c:v>0.18548387096774194</c:v>
                </c:pt>
                <c:pt idx="457">
                  <c:v>0.18548387096774194</c:v>
                </c:pt>
                <c:pt idx="458">
                  <c:v>0.18548387096774194</c:v>
                </c:pt>
                <c:pt idx="459">
                  <c:v>0.18548387096774194</c:v>
                </c:pt>
                <c:pt idx="460">
                  <c:v>0.18548387096774194</c:v>
                </c:pt>
                <c:pt idx="461">
                  <c:v>0.19354838709677463</c:v>
                </c:pt>
                <c:pt idx="462">
                  <c:v>0.19354838709677463</c:v>
                </c:pt>
                <c:pt idx="463">
                  <c:v>0.19354838709677463</c:v>
                </c:pt>
                <c:pt idx="464">
                  <c:v>0.20161290322580638</c:v>
                </c:pt>
                <c:pt idx="465">
                  <c:v>0.20161290322580638</c:v>
                </c:pt>
                <c:pt idx="466">
                  <c:v>0.20161290322580638</c:v>
                </c:pt>
                <c:pt idx="467">
                  <c:v>0.20967741935483872</c:v>
                </c:pt>
                <c:pt idx="468">
                  <c:v>0.20967741935483872</c:v>
                </c:pt>
                <c:pt idx="469">
                  <c:v>0.20967741935483872</c:v>
                </c:pt>
                <c:pt idx="470">
                  <c:v>0.20967741935483872</c:v>
                </c:pt>
                <c:pt idx="471">
                  <c:v>0.20967741935483872</c:v>
                </c:pt>
                <c:pt idx="472">
                  <c:v>0.20967741935483872</c:v>
                </c:pt>
                <c:pt idx="473">
                  <c:v>0.20967741935483872</c:v>
                </c:pt>
                <c:pt idx="474">
                  <c:v>0.20967741935483872</c:v>
                </c:pt>
                <c:pt idx="475">
                  <c:v>0.20967741935483872</c:v>
                </c:pt>
                <c:pt idx="476">
                  <c:v>0.20967741935483872</c:v>
                </c:pt>
                <c:pt idx="477">
                  <c:v>0.20967741935483872</c:v>
                </c:pt>
                <c:pt idx="478">
                  <c:v>0.20967741935483872</c:v>
                </c:pt>
                <c:pt idx="479">
                  <c:v>0.20967741935483872</c:v>
                </c:pt>
                <c:pt idx="480">
                  <c:v>0.20967741935483872</c:v>
                </c:pt>
                <c:pt idx="481">
                  <c:v>0.20967741935483872</c:v>
                </c:pt>
                <c:pt idx="482">
                  <c:v>0.20967741935483872</c:v>
                </c:pt>
                <c:pt idx="483">
                  <c:v>0.20967741935483872</c:v>
                </c:pt>
                <c:pt idx="484">
                  <c:v>0.20967741935483872</c:v>
                </c:pt>
                <c:pt idx="485">
                  <c:v>0.20967741935483872</c:v>
                </c:pt>
                <c:pt idx="486">
                  <c:v>0.20967741935483872</c:v>
                </c:pt>
                <c:pt idx="487">
                  <c:v>0.20967741935483872</c:v>
                </c:pt>
                <c:pt idx="488">
                  <c:v>0.21774193548387144</c:v>
                </c:pt>
                <c:pt idx="489">
                  <c:v>0.21774193548387144</c:v>
                </c:pt>
                <c:pt idx="490">
                  <c:v>0.21774193548387144</c:v>
                </c:pt>
                <c:pt idx="491">
                  <c:v>0.21774193548387144</c:v>
                </c:pt>
                <c:pt idx="492">
                  <c:v>0.21774193548387144</c:v>
                </c:pt>
                <c:pt idx="493">
                  <c:v>0.21774193548387144</c:v>
                </c:pt>
                <c:pt idx="494">
                  <c:v>0.21774193548387144</c:v>
                </c:pt>
                <c:pt idx="495">
                  <c:v>0.21774193548387144</c:v>
                </c:pt>
                <c:pt idx="496">
                  <c:v>0.21774193548387144</c:v>
                </c:pt>
                <c:pt idx="497">
                  <c:v>0.21774193548387144</c:v>
                </c:pt>
                <c:pt idx="498">
                  <c:v>0.21774193548387144</c:v>
                </c:pt>
                <c:pt idx="499">
                  <c:v>0.22580645161290341</c:v>
                </c:pt>
                <c:pt idx="500">
                  <c:v>0.22580645161290341</c:v>
                </c:pt>
                <c:pt idx="501">
                  <c:v>0.22580645161290341</c:v>
                </c:pt>
                <c:pt idx="502">
                  <c:v>0.22580645161290341</c:v>
                </c:pt>
                <c:pt idx="503">
                  <c:v>0.22580645161290341</c:v>
                </c:pt>
                <c:pt idx="504">
                  <c:v>0.22580645161290341</c:v>
                </c:pt>
                <c:pt idx="505">
                  <c:v>0.22580645161290341</c:v>
                </c:pt>
                <c:pt idx="506">
                  <c:v>0.22580645161290341</c:v>
                </c:pt>
                <c:pt idx="507">
                  <c:v>0.22580645161290341</c:v>
                </c:pt>
                <c:pt idx="508">
                  <c:v>0.22580645161290341</c:v>
                </c:pt>
                <c:pt idx="509">
                  <c:v>0.22580645161290341</c:v>
                </c:pt>
                <c:pt idx="510">
                  <c:v>0.23387096774193547</c:v>
                </c:pt>
                <c:pt idx="511">
                  <c:v>0.23387096774193547</c:v>
                </c:pt>
                <c:pt idx="512">
                  <c:v>0.23387096774193547</c:v>
                </c:pt>
                <c:pt idx="513">
                  <c:v>0.23387096774193547</c:v>
                </c:pt>
                <c:pt idx="514">
                  <c:v>0.23387096774193547</c:v>
                </c:pt>
                <c:pt idx="515">
                  <c:v>0.23387096774193547</c:v>
                </c:pt>
                <c:pt idx="516">
                  <c:v>0.23387096774193547</c:v>
                </c:pt>
                <c:pt idx="517">
                  <c:v>0.23387096774193547</c:v>
                </c:pt>
                <c:pt idx="518">
                  <c:v>0.2419354838709685</c:v>
                </c:pt>
                <c:pt idx="519">
                  <c:v>0.2419354838709685</c:v>
                </c:pt>
                <c:pt idx="520">
                  <c:v>0.2419354838709685</c:v>
                </c:pt>
                <c:pt idx="521">
                  <c:v>0.2419354838709685</c:v>
                </c:pt>
                <c:pt idx="522">
                  <c:v>0.2419354838709685</c:v>
                </c:pt>
                <c:pt idx="523">
                  <c:v>0.2419354838709685</c:v>
                </c:pt>
                <c:pt idx="524">
                  <c:v>0.2419354838709685</c:v>
                </c:pt>
                <c:pt idx="525">
                  <c:v>0.2419354838709685</c:v>
                </c:pt>
                <c:pt idx="526">
                  <c:v>0.2419354838709685</c:v>
                </c:pt>
                <c:pt idx="527">
                  <c:v>0.2419354838709685</c:v>
                </c:pt>
                <c:pt idx="528">
                  <c:v>0.2419354838709685</c:v>
                </c:pt>
                <c:pt idx="529">
                  <c:v>0.2419354838709685</c:v>
                </c:pt>
                <c:pt idx="530">
                  <c:v>0.2419354838709685</c:v>
                </c:pt>
                <c:pt idx="531">
                  <c:v>0.2419354838709685</c:v>
                </c:pt>
                <c:pt idx="532">
                  <c:v>0.2419354838709685</c:v>
                </c:pt>
                <c:pt idx="533">
                  <c:v>0.2419354838709685</c:v>
                </c:pt>
                <c:pt idx="534">
                  <c:v>0.2419354838709685</c:v>
                </c:pt>
                <c:pt idx="535">
                  <c:v>0.2419354838709685</c:v>
                </c:pt>
                <c:pt idx="536">
                  <c:v>0.2419354838709685</c:v>
                </c:pt>
                <c:pt idx="537">
                  <c:v>0.2419354838709685</c:v>
                </c:pt>
                <c:pt idx="538">
                  <c:v>0.2419354838709685</c:v>
                </c:pt>
                <c:pt idx="539">
                  <c:v>0.2419354838709685</c:v>
                </c:pt>
                <c:pt idx="540">
                  <c:v>0.2419354838709685</c:v>
                </c:pt>
                <c:pt idx="541">
                  <c:v>0.2419354838709685</c:v>
                </c:pt>
                <c:pt idx="542">
                  <c:v>0.2419354838709685</c:v>
                </c:pt>
                <c:pt idx="543">
                  <c:v>0.2419354838709685</c:v>
                </c:pt>
                <c:pt idx="544">
                  <c:v>0.2419354838709685</c:v>
                </c:pt>
                <c:pt idx="545">
                  <c:v>0.2419354838709685</c:v>
                </c:pt>
                <c:pt idx="546">
                  <c:v>0.25</c:v>
                </c:pt>
                <c:pt idx="547">
                  <c:v>0.25</c:v>
                </c:pt>
                <c:pt idx="548">
                  <c:v>0.25</c:v>
                </c:pt>
                <c:pt idx="549">
                  <c:v>0.25</c:v>
                </c:pt>
                <c:pt idx="550">
                  <c:v>0.25</c:v>
                </c:pt>
                <c:pt idx="551">
                  <c:v>0.25</c:v>
                </c:pt>
                <c:pt idx="552">
                  <c:v>0.25</c:v>
                </c:pt>
                <c:pt idx="553">
                  <c:v>0.25</c:v>
                </c:pt>
                <c:pt idx="554">
                  <c:v>0.25</c:v>
                </c:pt>
                <c:pt idx="555">
                  <c:v>0.25</c:v>
                </c:pt>
                <c:pt idx="556">
                  <c:v>0.25</c:v>
                </c:pt>
                <c:pt idx="557">
                  <c:v>0.25</c:v>
                </c:pt>
                <c:pt idx="558">
                  <c:v>0.25</c:v>
                </c:pt>
                <c:pt idx="559">
                  <c:v>0.25</c:v>
                </c:pt>
                <c:pt idx="560">
                  <c:v>0.25</c:v>
                </c:pt>
                <c:pt idx="561">
                  <c:v>0.25</c:v>
                </c:pt>
                <c:pt idx="562">
                  <c:v>0.25</c:v>
                </c:pt>
                <c:pt idx="563">
                  <c:v>0.25</c:v>
                </c:pt>
                <c:pt idx="564">
                  <c:v>0.25</c:v>
                </c:pt>
                <c:pt idx="565">
                  <c:v>0.25</c:v>
                </c:pt>
                <c:pt idx="566">
                  <c:v>0.25806451612903231</c:v>
                </c:pt>
                <c:pt idx="567">
                  <c:v>0.25806451612903231</c:v>
                </c:pt>
                <c:pt idx="568">
                  <c:v>0.25806451612903231</c:v>
                </c:pt>
                <c:pt idx="569">
                  <c:v>0.25806451612903231</c:v>
                </c:pt>
                <c:pt idx="570">
                  <c:v>0.25806451612903231</c:v>
                </c:pt>
                <c:pt idx="571">
                  <c:v>0.25806451612903231</c:v>
                </c:pt>
                <c:pt idx="572">
                  <c:v>0.25806451612903231</c:v>
                </c:pt>
                <c:pt idx="573">
                  <c:v>0.25806451612903231</c:v>
                </c:pt>
                <c:pt idx="574">
                  <c:v>0.25806451612903231</c:v>
                </c:pt>
                <c:pt idx="575">
                  <c:v>0.25806451612903231</c:v>
                </c:pt>
                <c:pt idx="576">
                  <c:v>0.25806451612903231</c:v>
                </c:pt>
                <c:pt idx="577">
                  <c:v>0.25806451612903231</c:v>
                </c:pt>
                <c:pt idx="578">
                  <c:v>0.25806451612903231</c:v>
                </c:pt>
                <c:pt idx="579">
                  <c:v>0.25806451612903231</c:v>
                </c:pt>
                <c:pt idx="580">
                  <c:v>0.25806451612903231</c:v>
                </c:pt>
                <c:pt idx="581">
                  <c:v>0.25806451612903231</c:v>
                </c:pt>
                <c:pt idx="582">
                  <c:v>0.25806451612903231</c:v>
                </c:pt>
                <c:pt idx="583">
                  <c:v>0.25806451612903231</c:v>
                </c:pt>
                <c:pt idx="584">
                  <c:v>0.2661290322580645</c:v>
                </c:pt>
                <c:pt idx="585">
                  <c:v>0.2661290322580645</c:v>
                </c:pt>
                <c:pt idx="586">
                  <c:v>0.2661290322580645</c:v>
                </c:pt>
                <c:pt idx="587">
                  <c:v>0.2661290322580645</c:v>
                </c:pt>
                <c:pt idx="588">
                  <c:v>0.2661290322580645</c:v>
                </c:pt>
                <c:pt idx="589">
                  <c:v>0.2661290322580645</c:v>
                </c:pt>
                <c:pt idx="590">
                  <c:v>0.2661290322580645</c:v>
                </c:pt>
                <c:pt idx="591">
                  <c:v>0.2661290322580645</c:v>
                </c:pt>
                <c:pt idx="592">
                  <c:v>0.2661290322580645</c:v>
                </c:pt>
                <c:pt idx="593">
                  <c:v>0.2661290322580645</c:v>
                </c:pt>
                <c:pt idx="594">
                  <c:v>0.2661290322580645</c:v>
                </c:pt>
                <c:pt idx="595">
                  <c:v>0.2661290322580645</c:v>
                </c:pt>
                <c:pt idx="596">
                  <c:v>0.2661290322580645</c:v>
                </c:pt>
                <c:pt idx="597">
                  <c:v>0.2661290322580645</c:v>
                </c:pt>
                <c:pt idx="598">
                  <c:v>0.2661290322580645</c:v>
                </c:pt>
                <c:pt idx="599">
                  <c:v>0.2661290322580645</c:v>
                </c:pt>
                <c:pt idx="600">
                  <c:v>0.2661290322580645</c:v>
                </c:pt>
                <c:pt idx="601">
                  <c:v>0.2661290322580645</c:v>
                </c:pt>
                <c:pt idx="602">
                  <c:v>0.2661290322580645</c:v>
                </c:pt>
                <c:pt idx="603">
                  <c:v>0.27419354838709675</c:v>
                </c:pt>
                <c:pt idx="604">
                  <c:v>0.27419354838709675</c:v>
                </c:pt>
                <c:pt idx="605">
                  <c:v>0.27419354838709675</c:v>
                </c:pt>
                <c:pt idx="606">
                  <c:v>0.27419354838709675</c:v>
                </c:pt>
                <c:pt idx="607">
                  <c:v>0.27419354838709675</c:v>
                </c:pt>
                <c:pt idx="608">
                  <c:v>0.27419354838709675</c:v>
                </c:pt>
                <c:pt idx="609">
                  <c:v>0.27419354838709675</c:v>
                </c:pt>
                <c:pt idx="610">
                  <c:v>0.27419354838709675</c:v>
                </c:pt>
                <c:pt idx="611">
                  <c:v>0.27419354838709675</c:v>
                </c:pt>
                <c:pt idx="612">
                  <c:v>0.27419354838709675</c:v>
                </c:pt>
                <c:pt idx="613">
                  <c:v>0.27419354838709675</c:v>
                </c:pt>
                <c:pt idx="614">
                  <c:v>0.27419354838709675</c:v>
                </c:pt>
                <c:pt idx="615">
                  <c:v>0.27419354838709675</c:v>
                </c:pt>
                <c:pt idx="616">
                  <c:v>0.27419354838709675</c:v>
                </c:pt>
                <c:pt idx="617">
                  <c:v>0.27419354838709675</c:v>
                </c:pt>
                <c:pt idx="618">
                  <c:v>0.27419354838709675</c:v>
                </c:pt>
                <c:pt idx="619">
                  <c:v>0.27419354838709675</c:v>
                </c:pt>
                <c:pt idx="620">
                  <c:v>0.27419354838709675</c:v>
                </c:pt>
                <c:pt idx="621">
                  <c:v>0.28225806451612873</c:v>
                </c:pt>
                <c:pt idx="622">
                  <c:v>0.28225806451612873</c:v>
                </c:pt>
                <c:pt idx="623">
                  <c:v>0.28225806451612873</c:v>
                </c:pt>
                <c:pt idx="624">
                  <c:v>0.28225806451612873</c:v>
                </c:pt>
                <c:pt idx="625">
                  <c:v>0.28225806451612873</c:v>
                </c:pt>
                <c:pt idx="626">
                  <c:v>0.28225806451612873</c:v>
                </c:pt>
                <c:pt idx="627">
                  <c:v>0.29032258064516198</c:v>
                </c:pt>
                <c:pt idx="628">
                  <c:v>0.29032258064516198</c:v>
                </c:pt>
                <c:pt idx="629">
                  <c:v>0.29032258064516198</c:v>
                </c:pt>
                <c:pt idx="630">
                  <c:v>0.29032258064516198</c:v>
                </c:pt>
                <c:pt idx="631">
                  <c:v>0.29032258064516198</c:v>
                </c:pt>
                <c:pt idx="632">
                  <c:v>0.29032258064516198</c:v>
                </c:pt>
                <c:pt idx="633">
                  <c:v>0.29032258064516198</c:v>
                </c:pt>
                <c:pt idx="634">
                  <c:v>0.29032258064516198</c:v>
                </c:pt>
                <c:pt idx="635">
                  <c:v>0.29838709677419412</c:v>
                </c:pt>
                <c:pt idx="636">
                  <c:v>0.29838709677419412</c:v>
                </c:pt>
                <c:pt idx="637">
                  <c:v>0.29838709677419412</c:v>
                </c:pt>
                <c:pt idx="638">
                  <c:v>0.29838709677419412</c:v>
                </c:pt>
                <c:pt idx="639">
                  <c:v>0.29838709677419412</c:v>
                </c:pt>
                <c:pt idx="640">
                  <c:v>0.29838709677419412</c:v>
                </c:pt>
                <c:pt idx="641">
                  <c:v>0.29838709677419412</c:v>
                </c:pt>
                <c:pt idx="642">
                  <c:v>0.30645161290322581</c:v>
                </c:pt>
                <c:pt idx="643">
                  <c:v>0.30645161290322581</c:v>
                </c:pt>
                <c:pt idx="644">
                  <c:v>0.30645161290322581</c:v>
                </c:pt>
                <c:pt idx="645">
                  <c:v>0.31451612903225912</c:v>
                </c:pt>
                <c:pt idx="646">
                  <c:v>0.31451612903225912</c:v>
                </c:pt>
                <c:pt idx="647">
                  <c:v>0.31451612903225912</c:v>
                </c:pt>
                <c:pt idx="648">
                  <c:v>0.31451612903225912</c:v>
                </c:pt>
                <c:pt idx="649">
                  <c:v>0.31451612903225912</c:v>
                </c:pt>
                <c:pt idx="650">
                  <c:v>0.31451612903225912</c:v>
                </c:pt>
                <c:pt idx="651">
                  <c:v>0.31451612903225912</c:v>
                </c:pt>
                <c:pt idx="652">
                  <c:v>0.32258064516129098</c:v>
                </c:pt>
                <c:pt idx="653">
                  <c:v>0.32258064516129098</c:v>
                </c:pt>
                <c:pt idx="654">
                  <c:v>0.32258064516129098</c:v>
                </c:pt>
                <c:pt idx="655">
                  <c:v>0.32258064516129098</c:v>
                </c:pt>
                <c:pt idx="656">
                  <c:v>0.32258064516129098</c:v>
                </c:pt>
                <c:pt idx="657">
                  <c:v>0.32258064516129098</c:v>
                </c:pt>
                <c:pt idx="658">
                  <c:v>0.32258064516129098</c:v>
                </c:pt>
                <c:pt idx="659">
                  <c:v>0.32258064516129098</c:v>
                </c:pt>
                <c:pt idx="660">
                  <c:v>0.32258064516129098</c:v>
                </c:pt>
                <c:pt idx="661">
                  <c:v>0.33064516129032312</c:v>
                </c:pt>
                <c:pt idx="662">
                  <c:v>0.33064516129032312</c:v>
                </c:pt>
                <c:pt idx="663">
                  <c:v>0.33064516129032312</c:v>
                </c:pt>
                <c:pt idx="664">
                  <c:v>0.33064516129032312</c:v>
                </c:pt>
                <c:pt idx="665">
                  <c:v>0.33870967741935565</c:v>
                </c:pt>
                <c:pt idx="666">
                  <c:v>0.33870967741935565</c:v>
                </c:pt>
                <c:pt idx="667">
                  <c:v>0.33870967741935565</c:v>
                </c:pt>
                <c:pt idx="668">
                  <c:v>0.33870967741935565</c:v>
                </c:pt>
                <c:pt idx="669">
                  <c:v>0.34677419354838712</c:v>
                </c:pt>
                <c:pt idx="670">
                  <c:v>0.34677419354838712</c:v>
                </c:pt>
                <c:pt idx="671">
                  <c:v>0.34677419354838712</c:v>
                </c:pt>
                <c:pt idx="672">
                  <c:v>0.34677419354838712</c:v>
                </c:pt>
                <c:pt idx="673">
                  <c:v>0.34677419354838712</c:v>
                </c:pt>
                <c:pt idx="674">
                  <c:v>0.34677419354838712</c:v>
                </c:pt>
                <c:pt idx="675">
                  <c:v>0.34677419354838712</c:v>
                </c:pt>
                <c:pt idx="676">
                  <c:v>0.34677419354838712</c:v>
                </c:pt>
                <c:pt idx="677">
                  <c:v>0.34677419354838712</c:v>
                </c:pt>
                <c:pt idx="678">
                  <c:v>0.35483870967742026</c:v>
                </c:pt>
                <c:pt idx="679">
                  <c:v>0.35483870967742026</c:v>
                </c:pt>
                <c:pt idx="680">
                  <c:v>0.35483870967742026</c:v>
                </c:pt>
                <c:pt idx="681">
                  <c:v>0.35483870967742026</c:v>
                </c:pt>
                <c:pt idx="682">
                  <c:v>0.35483870967742026</c:v>
                </c:pt>
                <c:pt idx="683">
                  <c:v>0.35483870967742026</c:v>
                </c:pt>
                <c:pt idx="684">
                  <c:v>0.35483870967742026</c:v>
                </c:pt>
                <c:pt idx="685">
                  <c:v>0.35483870967742026</c:v>
                </c:pt>
                <c:pt idx="686">
                  <c:v>0.35483870967742026</c:v>
                </c:pt>
                <c:pt idx="687">
                  <c:v>0.35483870967742026</c:v>
                </c:pt>
                <c:pt idx="688">
                  <c:v>0.35483870967742026</c:v>
                </c:pt>
                <c:pt idx="689">
                  <c:v>0.35483870967742026</c:v>
                </c:pt>
                <c:pt idx="690">
                  <c:v>0.35483870967742026</c:v>
                </c:pt>
                <c:pt idx="691">
                  <c:v>0.35483870967742026</c:v>
                </c:pt>
                <c:pt idx="692">
                  <c:v>0.35483870967742026</c:v>
                </c:pt>
                <c:pt idx="693">
                  <c:v>0.35483870967742026</c:v>
                </c:pt>
                <c:pt idx="694">
                  <c:v>0.35483870967742026</c:v>
                </c:pt>
                <c:pt idx="695">
                  <c:v>0.35483870967742026</c:v>
                </c:pt>
                <c:pt idx="696">
                  <c:v>0.35483870967742026</c:v>
                </c:pt>
                <c:pt idx="697">
                  <c:v>0.35483870967742026</c:v>
                </c:pt>
                <c:pt idx="698">
                  <c:v>0.35483870967742026</c:v>
                </c:pt>
                <c:pt idx="699">
                  <c:v>0.35483870967742026</c:v>
                </c:pt>
                <c:pt idx="700">
                  <c:v>0.35483870967742026</c:v>
                </c:pt>
                <c:pt idx="701">
                  <c:v>0.35483870967742026</c:v>
                </c:pt>
                <c:pt idx="702">
                  <c:v>0.35483870967742026</c:v>
                </c:pt>
                <c:pt idx="703">
                  <c:v>0.35483870967742026</c:v>
                </c:pt>
                <c:pt idx="704">
                  <c:v>0.35483870967742026</c:v>
                </c:pt>
                <c:pt idx="705">
                  <c:v>0.35483870967742026</c:v>
                </c:pt>
                <c:pt idx="706">
                  <c:v>0.35483870967742026</c:v>
                </c:pt>
                <c:pt idx="707">
                  <c:v>0.35483870967742026</c:v>
                </c:pt>
                <c:pt idx="708">
                  <c:v>0.35483870967742026</c:v>
                </c:pt>
                <c:pt idx="709">
                  <c:v>0.35483870967742026</c:v>
                </c:pt>
                <c:pt idx="710">
                  <c:v>0.35483870967742026</c:v>
                </c:pt>
                <c:pt idx="711">
                  <c:v>0.35483870967742026</c:v>
                </c:pt>
                <c:pt idx="712">
                  <c:v>0.35483870967742026</c:v>
                </c:pt>
                <c:pt idx="713">
                  <c:v>0.35483870967742026</c:v>
                </c:pt>
                <c:pt idx="714">
                  <c:v>0.35483870967742026</c:v>
                </c:pt>
                <c:pt idx="715">
                  <c:v>0.35483870967742026</c:v>
                </c:pt>
                <c:pt idx="716">
                  <c:v>0.35483870967742026</c:v>
                </c:pt>
                <c:pt idx="717">
                  <c:v>0.35483870967742026</c:v>
                </c:pt>
                <c:pt idx="718">
                  <c:v>0.35483870967742026</c:v>
                </c:pt>
                <c:pt idx="719">
                  <c:v>0.35483870967742026</c:v>
                </c:pt>
                <c:pt idx="720">
                  <c:v>0.35483870967742026</c:v>
                </c:pt>
                <c:pt idx="721">
                  <c:v>0.35483870967742026</c:v>
                </c:pt>
                <c:pt idx="722">
                  <c:v>0.35483870967742026</c:v>
                </c:pt>
                <c:pt idx="723">
                  <c:v>0.35483870967742026</c:v>
                </c:pt>
                <c:pt idx="724">
                  <c:v>0.35483870967742026</c:v>
                </c:pt>
                <c:pt idx="725">
                  <c:v>0.35483870967742026</c:v>
                </c:pt>
                <c:pt idx="726">
                  <c:v>0.35483870967742026</c:v>
                </c:pt>
                <c:pt idx="727">
                  <c:v>0.35483870967742026</c:v>
                </c:pt>
                <c:pt idx="728">
                  <c:v>0.35483870967742026</c:v>
                </c:pt>
                <c:pt idx="729">
                  <c:v>0.35483870967742026</c:v>
                </c:pt>
                <c:pt idx="730">
                  <c:v>0.35483870967742026</c:v>
                </c:pt>
                <c:pt idx="731">
                  <c:v>0.35483870967742026</c:v>
                </c:pt>
                <c:pt idx="732">
                  <c:v>0.35483870967742026</c:v>
                </c:pt>
                <c:pt idx="733">
                  <c:v>0.35483870967742026</c:v>
                </c:pt>
                <c:pt idx="734">
                  <c:v>0.35483870967742026</c:v>
                </c:pt>
                <c:pt idx="735">
                  <c:v>0.36290322580645218</c:v>
                </c:pt>
                <c:pt idx="736">
                  <c:v>0.37096774193548476</c:v>
                </c:pt>
                <c:pt idx="737">
                  <c:v>0.37903225806451618</c:v>
                </c:pt>
                <c:pt idx="738">
                  <c:v>0.37903225806451618</c:v>
                </c:pt>
                <c:pt idx="739">
                  <c:v>0.37903225806451618</c:v>
                </c:pt>
                <c:pt idx="740">
                  <c:v>0.37903225806451618</c:v>
                </c:pt>
                <c:pt idx="741">
                  <c:v>0.37903225806451618</c:v>
                </c:pt>
                <c:pt idx="742">
                  <c:v>0.37903225806451618</c:v>
                </c:pt>
                <c:pt idx="743">
                  <c:v>0.37903225806451618</c:v>
                </c:pt>
                <c:pt idx="744">
                  <c:v>0.37903225806451618</c:v>
                </c:pt>
                <c:pt idx="745">
                  <c:v>0.37903225806451618</c:v>
                </c:pt>
                <c:pt idx="746">
                  <c:v>0.37903225806451618</c:v>
                </c:pt>
                <c:pt idx="747">
                  <c:v>0.37903225806451618</c:v>
                </c:pt>
                <c:pt idx="748">
                  <c:v>0.37903225806451618</c:v>
                </c:pt>
                <c:pt idx="749">
                  <c:v>0.37903225806451618</c:v>
                </c:pt>
                <c:pt idx="750">
                  <c:v>0.37903225806451618</c:v>
                </c:pt>
                <c:pt idx="751">
                  <c:v>0.37903225806451618</c:v>
                </c:pt>
                <c:pt idx="752">
                  <c:v>0.37903225806451618</c:v>
                </c:pt>
                <c:pt idx="753">
                  <c:v>0.37903225806451618</c:v>
                </c:pt>
                <c:pt idx="754">
                  <c:v>0.37903225806451618</c:v>
                </c:pt>
                <c:pt idx="755">
                  <c:v>0.37903225806451618</c:v>
                </c:pt>
                <c:pt idx="756">
                  <c:v>0.37903225806451618</c:v>
                </c:pt>
                <c:pt idx="757">
                  <c:v>0.37903225806451618</c:v>
                </c:pt>
                <c:pt idx="758">
                  <c:v>0.37903225806451618</c:v>
                </c:pt>
                <c:pt idx="759">
                  <c:v>0.37903225806451618</c:v>
                </c:pt>
                <c:pt idx="760">
                  <c:v>0.37903225806451618</c:v>
                </c:pt>
                <c:pt idx="761">
                  <c:v>0.37903225806451618</c:v>
                </c:pt>
                <c:pt idx="762">
                  <c:v>0.37903225806451618</c:v>
                </c:pt>
                <c:pt idx="763">
                  <c:v>0.37903225806451618</c:v>
                </c:pt>
                <c:pt idx="764">
                  <c:v>0.37903225806451618</c:v>
                </c:pt>
                <c:pt idx="765">
                  <c:v>0.37903225806451618</c:v>
                </c:pt>
                <c:pt idx="766">
                  <c:v>0.37903225806451618</c:v>
                </c:pt>
                <c:pt idx="767">
                  <c:v>0.37903225806451618</c:v>
                </c:pt>
                <c:pt idx="768">
                  <c:v>0.37903225806451618</c:v>
                </c:pt>
                <c:pt idx="769">
                  <c:v>0.38709677419354926</c:v>
                </c:pt>
                <c:pt idx="770">
                  <c:v>0.38709677419354926</c:v>
                </c:pt>
                <c:pt idx="771">
                  <c:v>0.38709677419354926</c:v>
                </c:pt>
                <c:pt idx="772">
                  <c:v>0.38709677419354926</c:v>
                </c:pt>
                <c:pt idx="773">
                  <c:v>0.39516129032258135</c:v>
                </c:pt>
                <c:pt idx="774">
                  <c:v>0.39516129032258135</c:v>
                </c:pt>
                <c:pt idx="775">
                  <c:v>0.39516129032258135</c:v>
                </c:pt>
                <c:pt idx="776">
                  <c:v>0.39516129032258135</c:v>
                </c:pt>
                <c:pt idx="777">
                  <c:v>0.39516129032258135</c:v>
                </c:pt>
                <c:pt idx="778">
                  <c:v>0.39516129032258135</c:v>
                </c:pt>
                <c:pt idx="779">
                  <c:v>0.39516129032258135</c:v>
                </c:pt>
                <c:pt idx="780">
                  <c:v>0.40322580645161277</c:v>
                </c:pt>
                <c:pt idx="781">
                  <c:v>0.41129032258064518</c:v>
                </c:pt>
                <c:pt idx="782">
                  <c:v>0.41129032258064518</c:v>
                </c:pt>
                <c:pt idx="783">
                  <c:v>0.41935483870967838</c:v>
                </c:pt>
                <c:pt idx="784">
                  <c:v>0.41935483870967838</c:v>
                </c:pt>
                <c:pt idx="785">
                  <c:v>0.4274193548387098</c:v>
                </c:pt>
                <c:pt idx="786">
                  <c:v>0.4274193548387098</c:v>
                </c:pt>
                <c:pt idx="787">
                  <c:v>0.4274193548387098</c:v>
                </c:pt>
                <c:pt idx="788">
                  <c:v>0.4274193548387098</c:v>
                </c:pt>
                <c:pt idx="789">
                  <c:v>0.43548387096774344</c:v>
                </c:pt>
                <c:pt idx="790">
                  <c:v>0.4435483870967743</c:v>
                </c:pt>
                <c:pt idx="791">
                  <c:v>0.4435483870967743</c:v>
                </c:pt>
                <c:pt idx="792">
                  <c:v>0.4435483870967743</c:v>
                </c:pt>
                <c:pt idx="793">
                  <c:v>0.4435483870967743</c:v>
                </c:pt>
                <c:pt idx="794">
                  <c:v>0.4435483870967743</c:v>
                </c:pt>
                <c:pt idx="795">
                  <c:v>0.4435483870967743</c:v>
                </c:pt>
                <c:pt idx="796">
                  <c:v>0.4435483870967743</c:v>
                </c:pt>
                <c:pt idx="797">
                  <c:v>0.4435483870967743</c:v>
                </c:pt>
                <c:pt idx="798">
                  <c:v>0.4435483870967743</c:v>
                </c:pt>
                <c:pt idx="799">
                  <c:v>0.4435483870967743</c:v>
                </c:pt>
                <c:pt idx="800">
                  <c:v>0.4435483870967743</c:v>
                </c:pt>
                <c:pt idx="801">
                  <c:v>0.4435483870967743</c:v>
                </c:pt>
                <c:pt idx="802">
                  <c:v>0.4435483870967743</c:v>
                </c:pt>
                <c:pt idx="803">
                  <c:v>0.4435483870967743</c:v>
                </c:pt>
                <c:pt idx="804">
                  <c:v>0.4435483870967743</c:v>
                </c:pt>
                <c:pt idx="805">
                  <c:v>0.4435483870967743</c:v>
                </c:pt>
                <c:pt idx="806">
                  <c:v>0.4435483870967743</c:v>
                </c:pt>
                <c:pt idx="807">
                  <c:v>0.4435483870967743</c:v>
                </c:pt>
                <c:pt idx="808">
                  <c:v>0.4435483870967743</c:v>
                </c:pt>
                <c:pt idx="809">
                  <c:v>0.4435483870967743</c:v>
                </c:pt>
                <c:pt idx="810">
                  <c:v>0.4435483870967743</c:v>
                </c:pt>
                <c:pt idx="811">
                  <c:v>0.4435483870967743</c:v>
                </c:pt>
                <c:pt idx="812">
                  <c:v>0.4435483870967743</c:v>
                </c:pt>
                <c:pt idx="813">
                  <c:v>0.4435483870967743</c:v>
                </c:pt>
                <c:pt idx="814">
                  <c:v>0.4435483870967743</c:v>
                </c:pt>
                <c:pt idx="815">
                  <c:v>0.4435483870967743</c:v>
                </c:pt>
                <c:pt idx="816">
                  <c:v>0.45161290322580738</c:v>
                </c:pt>
                <c:pt idx="817">
                  <c:v>0.45161290322580738</c:v>
                </c:pt>
                <c:pt idx="818">
                  <c:v>0.45161290322580738</c:v>
                </c:pt>
                <c:pt idx="819">
                  <c:v>0.45161290322580738</c:v>
                </c:pt>
                <c:pt idx="820">
                  <c:v>0.45161290322580738</c:v>
                </c:pt>
                <c:pt idx="821">
                  <c:v>0.45967741935483936</c:v>
                </c:pt>
                <c:pt idx="822">
                  <c:v>0.45967741935483936</c:v>
                </c:pt>
                <c:pt idx="823">
                  <c:v>0.45967741935483936</c:v>
                </c:pt>
                <c:pt idx="824">
                  <c:v>0.45967741935483936</c:v>
                </c:pt>
                <c:pt idx="825">
                  <c:v>0.45967741935483936</c:v>
                </c:pt>
                <c:pt idx="826">
                  <c:v>0.45967741935483936</c:v>
                </c:pt>
                <c:pt idx="827">
                  <c:v>0.45967741935483936</c:v>
                </c:pt>
                <c:pt idx="828">
                  <c:v>0.45967741935483936</c:v>
                </c:pt>
                <c:pt idx="829">
                  <c:v>0.45967741935483936</c:v>
                </c:pt>
                <c:pt idx="830">
                  <c:v>0.45967741935483936</c:v>
                </c:pt>
                <c:pt idx="831">
                  <c:v>0.45967741935483936</c:v>
                </c:pt>
                <c:pt idx="832">
                  <c:v>0.45967741935483936</c:v>
                </c:pt>
                <c:pt idx="833">
                  <c:v>0.46774193548387094</c:v>
                </c:pt>
                <c:pt idx="834">
                  <c:v>0.46774193548387094</c:v>
                </c:pt>
                <c:pt idx="835">
                  <c:v>0.46774193548387094</c:v>
                </c:pt>
                <c:pt idx="836">
                  <c:v>0.46774193548387094</c:v>
                </c:pt>
                <c:pt idx="837">
                  <c:v>0.46774193548387094</c:v>
                </c:pt>
                <c:pt idx="838">
                  <c:v>0.46774193548387094</c:v>
                </c:pt>
                <c:pt idx="839">
                  <c:v>0.46774193548387094</c:v>
                </c:pt>
                <c:pt idx="840">
                  <c:v>0.46774193548387094</c:v>
                </c:pt>
                <c:pt idx="841">
                  <c:v>0.46774193548387094</c:v>
                </c:pt>
                <c:pt idx="842">
                  <c:v>0.46774193548387094</c:v>
                </c:pt>
                <c:pt idx="843">
                  <c:v>0.46774193548387094</c:v>
                </c:pt>
                <c:pt idx="844">
                  <c:v>0.46774193548387094</c:v>
                </c:pt>
                <c:pt idx="845">
                  <c:v>0.46774193548387094</c:v>
                </c:pt>
                <c:pt idx="846">
                  <c:v>0.46774193548387094</c:v>
                </c:pt>
                <c:pt idx="847">
                  <c:v>0.46774193548387094</c:v>
                </c:pt>
                <c:pt idx="848">
                  <c:v>0.46774193548387094</c:v>
                </c:pt>
                <c:pt idx="849">
                  <c:v>0.46774193548387094</c:v>
                </c:pt>
                <c:pt idx="850">
                  <c:v>0.46774193548387094</c:v>
                </c:pt>
                <c:pt idx="851">
                  <c:v>0.46774193548387094</c:v>
                </c:pt>
                <c:pt idx="852">
                  <c:v>0.46774193548387094</c:v>
                </c:pt>
                <c:pt idx="853">
                  <c:v>0.47580645161290391</c:v>
                </c:pt>
                <c:pt idx="854">
                  <c:v>0.47580645161290391</c:v>
                </c:pt>
                <c:pt idx="855">
                  <c:v>0.47580645161290391</c:v>
                </c:pt>
                <c:pt idx="856">
                  <c:v>0.47580645161290391</c:v>
                </c:pt>
                <c:pt idx="857">
                  <c:v>0.47580645161290391</c:v>
                </c:pt>
                <c:pt idx="858">
                  <c:v>0.4838709677419365</c:v>
                </c:pt>
                <c:pt idx="859">
                  <c:v>0.4838709677419365</c:v>
                </c:pt>
                <c:pt idx="860">
                  <c:v>0.49193548387096847</c:v>
                </c:pt>
                <c:pt idx="861">
                  <c:v>0.49193548387096847</c:v>
                </c:pt>
                <c:pt idx="862">
                  <c:v>0.49193548387096847</c:v>
                </c:pt>
                <c:pt idx="863">
                  <c:v>0.49193548387096847</c:v>
                </c:pt>
                <c:pt idx="864">
                  <c:v>0.49193548387096847</c:v>
                </c:pt>
                <c:pt idx="865">
                  <c:v>0.5</c:v>
                </c:pt>
                <c:pt idx="866">
                  <c:v>0.50806451612903225</c:v>
                </c:pt>
                <c:pt idx="867">
                  <c:v>0.50806451612903225</c:v>
                </c:pt>
                <c:pt idx="868">
                  <c:v>0.50806451612903225</c:v>
                </c:pt>
                <c:pt idx="869">
                  <c:v>0.50806451612903225</c:v>
                </c:pt>
                <c:pt idx="870">
                  <c:v>0.50806451612903225</c:v>
                </c:pt>
                <c:pt idx="871">
                  <c:v>0.50806451612903225</c:v>
                </c:pt>
                <c:pt idx="872">
                  <c:v>0.50806451612903225</c:v>
                </c:pt>
                <c:pt idx="873">
                  <c:v>0.50806451612903225</c:v>
                </c:pt>
                <c:pt idx="874">
                  <c:v>0.51612903225806595</c:v>
                </c:pt>
                <c:pt idx="875">
                  <c:v>0.52419354838709653</c:v>
                </c:pt>
                <c:pt idx="876">
                  <c:v>0.52419354838709653</c:v>
                </c:pt>
                <c:pt idx="877">
                  <c:v>0.52419354838709653</c:v>
                </c:pt>
                <c:pt idx="878">
                  <c:v>0.52419354838709653</c:v>
                </c:pt>
                <c:pt idx="879">
                  <c:v>0.52419354838709653</c:v>
                </c:pt>
                <c:pt idx="880">
                  <c:v>0.52419354838709653</c:v>
                </c:pt>
                <c:pt idx="881">
                  <c:v>0.52419354838709653</c:v>
                </c:pt>
                <c:pt idx="882">
                  <c:v>0.52419354838709653</c:v>
                </c:pt>
                <c:pt idx="883">
                  <c:v>0.52419354838709653</c:v>
                </c:pt>
                <c:pt idx="884">
                  <c:v>0.52419354838709653</c:v>
                </c:pt>
                <c:pt idx="885">
                  <c:v>0.52419354838709653</c:v>
                </c:pt>
                <c:pt idx="886">
                  <c:v>0.52419354838709653</c:v>
                </c:pt>
                <c:pt idx="887">
                  <c:v>0.532258064516129</c:v>
                </c:pt>
                <c:pt idx="888">
                  <c:v>0.532258064516129</c:v>
                </c:pt>
                <c:pt idx="889">
                  <c:v>0.532258064516129</c:v>
                </c:pt>
                <c:pt idx="890">
                  <c:v>0.532258064516129</c:v>
                </c:pt>
                <c:pt idx="891">
                  <c:v>0.532258064516129</c:v>
                </c:pt>
                <c:pt idx="892">
                  <c:v>0.532258064516129</c:v>
                </c:pt>
                <c:pt idx="893">
                  <c:v>0.532258064516129</c:v>
                </c:pt>
                <c:pt idx="894">
                  <c:v>0.532258064516129</c:v>
                </c:pt>
                <c:pt idx="895">
                  <c:v>0.532258064516129</c:v>
                </c:pt>
                <c:pt idx="896">
                  <c:v>0.54032258064516059</c:v>
                </c:pt>
                <c:pt idx="897">
                  <c:v>0.54032258064516059</c:v>
                </c:pt>
                <c:pt idx="898">
                  <c:v>0.54032258064516059</c:v>
                </c:pt>
                <c:pt idx="899">
                  <c:v>0.54032258064516059</c:v>
                </c:pt>
                <c:pt idx="900">
                  <c:v>0.54032258064516059</c:v>
                </c:pt>
                <c:pt idx="901">
                  <c:v>0.54032258064516059</c:v>
                </c:pt>
                <c:pt idx="902">
                  <c:v>0.54032258064516059</c:v>
                </c:pt>
                <c:pt idx="903">
                  <c:v>0.54032258064516059</c:v>
                </c:pt>
                <c:pt idx="904">
                  <c:v>0.54032258064516059</c:v>
                </c:pt>
                <c:pt idx="905">
                  <c:v>0.54032258064516059</c:v>
                </c:pt>
                <c:pt idx="906">
                  <c:v>0.54838709677419362</c:v>
                </c:pt>
                <c:pt idx="907">
                  <c:v>0.54838709677419362</c:v>
                </c:pt>
                <c:pt idx="908">
                  <c:v>0.54838709677419362</c:v>
                </c:pt>
                <c:pt idx="909">
                  <c:v>0.54838709677419362</c:v>
                </c:pt>
                <c:pt idx="910">
                  <c:v>0.54838709677419362</c:v>
                </c:pt>
                <c:pt idx="911">
                  <c:v>0.54838709677419362</c:v>
                </c:pt>
                <c:pt idx="912">
                  <c:v>0.54838709677419362</c:v>
                </c:pt>
                <c:pt idx="913">
                  <c:v>0.54838709677419362</c:v>
                </c:pt>
                <c:pt idx="914">
                  <c:v>0.54838709677419362</c:v>
                </c:pt>
                <c:pt idx="915">
                  <c:v>0.54838709677419362</c:v>
                </c:pt>
                <c:pt idx="916">
                  <c:v>0.54838709677419362</c:v>
                </c:pt>
                <c:pt idx="917">
                  <c:v>0.54838709677419362</c:v>
                </c:pt>
                <c:pt idx="918">
                  <c:v>0.54838709677419362</c:v>
                </c:pt>
                <c:pt idx="919">
                  <c:v>0.54838709677419362</c:v>
                </c:pt>
                <c:pt idx="920">
                  <c:v>0.54838709677419362</c:v>
                </c:pt>
                <c:pt idx="921">
                  <c:v>0.54838709677419362</c:v>
                </c:pt>
                <c:pt idx="922">
                  <c:v>0.55645161290322664</c:v>
                </c:pt>
                <c:pt idx="923">
                  <c:v>0.55645161290322664</c:v>
                </c:pt>
                <c:pt idx="924">
                  <c:v>0.55645161290322664</c:v>
                </c:pt>
                <c:pt idx="925">
                  <c:v>0.55645161290322664</c:v>
                </c:pt>
                <c:pt idx="926">
                  <c:v>0.55645161290322664</c:v>
                </c:pt>
                <c:pt idx="927">
                  <c:v>0.55645161290322664</c:v>
                </c:pt>
                <c:pt idx="928">
                  <c:v>0.55645161290322664</c:v>
                </c:pt>
                <c:pt idx="929">
                  <c:v>0.55645161290322664</c:v>
                </c:pt>
                <c:pt idx="930">
                  <c:v>0.55645161290322664</c:v>
                </c:pt>
                <c:pt idx="931">
                  <c:v>0.55645161290322664</c:v>
                </c:pt>
                <c:pt idx="932">
                  <c:v>0.56451612903225512</c:v>
                </c:pt>
                <c:pt idx="933">
                  <c:v>0.56451612903225512</c:v>
                </c:pt>
                <c:pt idx="934">
                  <c:v>0.56451612903225512</c:v>
                </c:pt>
                <c:pt idx="935">
                  <c:v>0.56451612903225512</c:v>
                </c:pt>
                <c:pt idx="936">
                  <c:v>0.56451612903225512</c:v>
                </c:pt>
                <c:pt idx="937">
                  <c:v>0.56451612903225512</c:v>
                </c:pt>
                <c:pt idx="938">
                  <c:v>0.56451612903225512</c:v>
                </c:pt>
                <c:pt idx="939">
                  <c:v>0.56451612903225512</c:v>
                </c:pt>
                <c:pt idx="940">
                  <c:v>0.56451612903225512</c:v>
                </c:pt>
                <c:pt idx="941">
                  <c:v>0.56451612903225512</c:v>
                </c:pt>
                <c:pt idx="942">
                  <c:v>0.56451612903225512</c:v>
                </c:pt>
                <c:pt idx="943">
                  <c:v>0.56451612903225512</c:v>
                </c:pt>
                <c:pt idx="944">
                  <c:v>0.56451612903225512</c:v>
                </c:pt>
                <c:pt idx="945">
                  <c:v>0.56451612903225512</c:v>
                </c:pt>
                <c:pt idx="946">
                  <c:v>0.56451612903225512</c:v>
                </c:pt>
                <c:pt idx="947">
                  <c:v>0.56451612903225512</c:v>
                </c:pt>
                <c:pt idx="948">
                  <c:v>0.56451612903225512</c:v>
                </c:pt>
                <c:pt idx="949">
                  <c:v>0.56451612903225512</c:v>
                </c:pt>
                <c:pt idx="950">
                  <c:v>0.56451612903225512</c:v>
                </c:pt>
                <c:pt idx="951">
                  <c:v>0.56451612903225512</c:v>
                </c:pt>
                <c:pt idx="952">
                  <c:v>0.56451612903225512</c:v>
                </c:pt>
                <c:pt idx="953">
                  <c:v>0.56451612903225512</c:v>
                </c:pt>
                <c:pt idx="954">
                  <c:v>0.56451612903225512</c:v>
                </c:pt>
                <c:pt idx="955">
                  <c:v>0.57258064516129037</c:v>
                </c:pt>
                <c:pt idx="956">
                  <c:v>0.57258064516129037</c:v>
                </c:pt>
                <c:pt idx="957">
                  <c:v>0.57258064516129037</c:v>
                </c:pt>
                <c:pt idx="958">
                  <c:v>0.57258064516129037</c:v>
                </c:pt>
                <c:pt idx="959">
                  <c:v>0.57258064516129037</c:v>
                </c:pt>
                <c:pt idx="960">
                  <c:v>0.57258064516129037</c:v>
                </c:pt>
                <c:pt idx="961">
                  <c:v>0.57258064516129037</c:v>
                </c:pt>
                <c:pt idx="962">
                  <c:v>0.57258064516129037</c:v>
                </c:pt>
                <c:pt idx="963">
                  <c:v>0.57258064516129037</c:v>
                </c:pt>
                <c:pt idx="964">
                  <c:v>0.58064516129032251</c:v>
                </c:pt>
                <c:pt idx="965">
                  <c:v>0.58870967741935565</c:v>
                </c:pt>
                <c:pt idx="966">
                  <c:v>0.58870967741935565</c:v>
                </c:pt>
                <c:pt idx="967">
                  <c:v>0.58870967741935565</c:v>
                </c:pt>
                <c:pt idx="968">
                  <c:v>0.58870967741935565</c:v>
                </c:pt>
                <c:pt idx="969">
                  <c:v>0.58870967741935565</c:v>
                </c:pt>
                <c:pt idx="970">
                  <c:v>0.58870967741935565</c:v>
                </c:pt>
                <c:pt idx="971">
                  <c:v>0.58870967741935565</c:v>
                </c:pt>
                <c:pt idx="972">
                  <c:v>0.59677419354838823</c:v>
                </c:pt>
                <c:pt idx="973">
                  <c:v>0.59677419354838823</c:v>
                </c:pt>
                <c:pt idx="974">
                  <c:v>0.59677419354838823</c:v>
                </c:pt>
                <c:pt idx="975">
                  <c:v>0.59677419354838823</c:v>
                </c:pt>
                <c:pt idx="976">
                  <c:v>0.59677419354838823</c:v>
                </c:pt>
                <c:pt idx="977">
                  <c:v>0.59677419354838823</c:v>
                </c:pt>
                <c:pt idx="978">
                  <c:v>0.59677419354838823</c:v>
                </c:pt>
                <c:pt idx="979">
                  <c:v>0.60483870967741971</c:v>
                </c:pt>
                <c:pt idx="980">
                  <c:v>0.60483870967741971</c:v>
                </c:pt>
                <c:pt idx="981">
                  <c:v>0.60483870967741971</c:v>
                </c:pt>
                <c:pt idx="982">
                  <c:v>0.60483870967741971</c:v>
                </c:pt>
                <c:pt idx="983">
                  <c:v>0.60483870967741971</c:v>
                </c:pt>
                <c:pt idx="984">
                  <c:v>0.60483870967741971</c:v>
                </c:pt>
                <c:pt idx="985">
                  <c:v>0.60483870967741971</c:v>
                </c:pt>
                <c:pt idx="986">
                  <c:v>0.60483870967741971</c:v>
                </c:pt>
                <c:pt idx="987">
                  <c:v>0.60483870967741971</c:v>
                </c:pt>
                <c:pt idx="988">
                  <c:v>0.60483870967741971</c:v>
                </c:pt>
                <c:pt idx="989">
                  <c:v>0.60483870967741971</c:v>
                </c:pt>
                <c:pt idx="990">
                  <c:v>0.60483870967741971</c:v>
                </c:pt>
                <c:pt idx="991">
                  <c:v>0.60483870967741971</c:v>
                </c:pt>
                <c:pt idx="992">
                  <c:v>0.60483870967741971</c:v>
                </c:pt>
                <c:pt idx="993">
                  <c:v>0.60483870967741971</c:v>
                </c:pt>
                <c:pt idx="994">
                  <c:v>0.60483870967741971</c:v>
                </c:pt>
                <c:pt idx="995">
                  <c:v>0.60483870967741971</c:v>
                </c:pt>
                <c:pt idx="996">
                  <c:v>0.60483870967741971</c:v>
                </c:pt>
                <c:pt idx="997">
                  <c:v>0.60483870967741971</c:v>
                </c:pt>
                <c:pt idx="998">
                  <c:v>0.61290322580645151</c:v>
                </c:pt>
                <c:pt idx="999">
                  <c:v>0.61290322580645151</c:v>
                </c:pt>
                <c:pt idx="1000">
                  <c:v>0.62096774193548387</c:v>
                </c:pt>
                <c:pt idx="1001">
                  <c:v>0.62903225806451724</c:v>
                </c:pt>
                <c:pt idx="1002">
                  <c:v>0.62903225806451724</c:v>
                </c:pt>
                <c:pt idx="1003">
                  <c:v>0.62903225806451724</c:v>
                </c:pt>
                <c:pt idx="1004">
                  <c:v>0.62903225806451724</c:v>
                </c:pt>
                <c:pt idx="1005">
                  <c:v>0.62903225806451724</c:v>
                </c:pt>
                <c:pt idx="1006">
                  <c:v>0.62903225806451724</c:v>
                </c:pt>
                <c:pt idx="1007">
                  <c:v>0.62903225806451724</c:v>
                </c:pt>
                <c:pt idx="1008">
                  <c:v>0.62903225806451724</c:v>
                </c:pt>
                <c:pt idx="1009">
                  <c:v>0.62903225806451724</c:v>
                </c:pt>
                <c:pt idx="1010">
                  <c:v>0.63709677419354971</c:v>
                </c:pt>
                <c:pt idx="1011">
                  <c:v>0.63709677419354971</c:v>
                </c:pt>
                <c:pt idx="1012">
                  <c:v>0.63709677419354971</c:v>
                </c:pt>
                <c:pt idx="1013">
                  <c:v>0.63709677419354971</c:v>
                </c:pt>
                <c:pt idx="1014">
                  <c:v>0.63709677419354971</c:v>
                </c:pt>
                <c:pt idx="1015">
                  <c:v>0.63709677419354971</c:v>
                </c:pt>
                <c:pt idx="1016">
                  <c:v>0.63709677419354971</c:v>
                </c:pt>
                <c:pt idx="1017">
                  <c:v>0.63709677419354971</c:v>
                </c:pt>
                <c:pt idx="1018">
                  <c:v>0.63709677419354971</c:v>
                </c:pt>
                <c:pt idx="1019">
                  <c:v>0.63709677419354971</c:v>
                </c:pt>
                <c:pt idx="1020">
                  <c:v>0.63709677419354971</c:v>
                </c:pt>
                <c:pt idx="1021">
                  <c:v>0.63709677419354971</c:v>
                </c:pt>
                <c:pt idx="1022">
                  <c:v>0.64516129032258196</c:v>
                </c:pt>
                <c:pt idx="1023">
                  <c:v>0.64516129032258196</c:v>
                </c:pt>
                <c:pt idx="1024">
                  <c:v>0.64516129032258196</c:v>
                </c:pt>
                <c:pt idx="1025">
                  <c:v>0.64516129032258196</c:v>
                </c:pt>
                <c:pt idx="1026">
                  <c:v>0.64516129032258196</c:v>
                </c:pt>
                <c:pt idx="1027">
                  <c:v>0.65322580645161477</c:v>
                </c:pt>
                <c:pt idx="1028">
                  <c:v>0.65322580645161477</c:v>
                </c:pt>
                <c:pt idx="1029">
                  <c:v>0.65322580645161477</c:v>
                </c:pt>
                <c:pt idx="1030">
                  <c:v>0.66129032258064624</c:v>
                </c:pt>
                <c:pt idx="1031">
                  <c:v>0.66129032258064624</c:v>
                </c:pt>
                <c:pt idx="1032">
                  <c:v>0.66129032258064624</c:v>
                </c:pt>
                <c:pt idx="1033">
                  <c:v>0.66935483870967871</c:v>
                </c:pt>
                <c:pt idx="1034">
                  <c:v>0.66935483870967871</c:v>
                </c:pt>
                <c:pt idx="1035">
                  <c:v>0.66935483870967871</c:v>
                </c:pt>
                <c:pt idx="1036">
                  <c:v>0.66935483870967871</c:v>
                </c:pt>
                <c:pt idx="1037">
                  <c:v>0.66935483870967871</c:v>
                </c:pt>
                <c:pt idx="1038">
                  <c:v>0.66935483870967871</c:v>
                </c:pt>
                <c:pt idx="1039">
                  <c:v>0.66935483870967871</c:v>
                </c:pt>
                <c:pt idx="1040">
                  <c:v>0.66935483870967871</c:v>
                </c:pt>
                <c:pt idx="1041">
                  <c:v>0.66935483870967871</c:v>
                </c:pt>
                <c:pt idx="1042">
                  <c:v>0.66935483870967871</c:v>
                </c:pt>
                <c:pt idx="1043">
                  <c:v>0.66935483870967871</c:v>
                </c:pt>
                <c:pt idx="1044">
                  <c:v>0.66935483870967871</c:v>
                </c:pt>
                <c:pt idx="1045">
                  <c:v>0.66935483870967871</c:v>
                </c:pt>
                <c:pt idx="1046">
                  <c:v>0.66935483870967871</c:v>
                </c:pt>
                <c:pt idx="1047">
                  <c:v>0.66935483870967871</c:v>
                </c:pt>
                <c:pt idx="1048">
                  <c:v>0.66935483870967871</c:v>
                </c:pt>
                <c:pt idx="1049">
                  <c:v>0.66935483870967871</c:v>
                </c:pt>
                <c:pt idx="1050">
                  <c:v>0.66935483870967871</c:v>
                </c:pt>
                <c:pt idx="1051">
                  <c:v>0.66935483870967871</c:v>
                </c:pt>
                <c:pt idx="1052">
                  <c:v>0.66935483870967871</c:v>
                </c:pt>
                <c:pt idx="1053">
                  <c:v>0.66935483870967871</c:v>
                </c:pt>
                <c:pt idx="1054">
                  <c:v>0.66935483870967871</c:v>
                </c:pt>
                <c:pt idx="1055">
                  <c:v>0.66935483870967871</c:v>
                </c:pt>
                <c:pt idx="1056">
                  <c:v>0.66935483870967871</c:v>
                </c:pt>
                <c:pt idx="1057">
                  <c:v>0.66935483870967871</c:v>
                </c:pt>
                <c:pt idx="1058">
                  <c:v>0.66935483870967871</c:v>
                </c:pt>
                <c:pt idx="1059">
                  <c:v>0.66935483870967871</c:v>
                </c:pt>
                <c:pt idx="1060">
                  <c:v>0.67741935483870963</c:v>
                </c:pt>
                <c:pt idx="1061">
                  <c:v>0.67741935483870963</c:v>
                </c:pt>
                <c:pt idx="1062">
                  <c:v>0.67741935483870963</c:v>
                </c:pt>
                <c:pt idx="1063">
                  <c:v>0.67741935483870963</c:v>
                </c:pt>
                <c:pt idx="1064">
                  <c:v>0.67741935483870963</c:v>
                </c:pt>
                <c:pt idx="1065">
                  <c:v>0.67741935483870963</c:v>
                </c:pt>
                <c:pt idx="1066">
                  <c:v>0.67741935483870963</c:v>
                </c:pt>
                <c:pt idx="1067">
                  <c:v>0.67741935483870963</c:v>
                </c:pt>
                <c:pt idx="1068">
                  <c:v>0.67741935483870963</c:v>
                </c:pt>
                <c:pt idx="1069">
                  <c:v>0.67741935483870963</c:v>
                </c:pt>
                <c:pt idx="1070">
                  <c:v>0.67741935483870963</c:v>
                </c:pt>
                <c:pt idx="1071">
                  <c:v>0.67741935483870963</c:v>
                </c:pt>
                <c:pt idx="1072">
                  <c:v>0.67741935483870963</c:v>
                </c:pt>
                <c:pt idx="1073">
                  <c:v>0.67741935483870963</c:v>
                </c:pt>
                <c:pt idx="1074">
                  <c:v>0.67741935483870963</c:v>
                </c:pt>
                <c:pt idx="1075">
                  <c:v>0.67741935483870963</c:v>
                </c:pt>
                <c:pt idx="1076">
                  <c:v>0.67741935483870963</c:v>
                </c:pt>
                <c:pt idx="1077">
                  <c:v>0.68548387096774088</c:v>
                </c:pt>
                <c:pt idx="1078">
                  <c:v>0.68548387096774088</c:v>
                </c:pt>
                <c:pt idx="1079">
                  <c:v>0.68548387096774088</c:v>
                </c:pt>
                <c:pt idx="1080">
                  <c:v>0.68548387096774088</c:v>
                </c:pt>
                <c:pt idx="1081">
                  <c:v>0.68548387096774088</c:v>
                </c:pt>
                <c:pt idx="1082">
                  <c:v>0.68548387096774088</c:v>
                </c:pt>
                <c:pt idx="1083">
                  <c:v>0.68548387096774088</c:v>
                </c:pt>
                <c:pt idx="1084">
                  <c:v>0.68548387096774088</c:v>
                </c:pt>
                <c:pt idx="1085">
                  <c:v>0.69354838709677424</c:v>
                </c:pt>
                <c:pt idx="1086">
                  <c:v>0.69354838709677424</c:v>
                </c:pt>
                <c:pt idx="1087">
                  <c:v>0.69354838709677424</c:v>
                </c:pt>
                <c:pt idx="1088">
                  <c:v>0.69354838709677424</c:v>
                </c:pt>
                <c:pt idx="1089">
                  <c:v>0.69354838709677424</c:v>
                </c:pt>
                <c:pt idx="1090">
                  <c:v>0.69354838709677424</c:v>
                </c:pt>
                <c:pt idx="1091">
                  <c:v>0.69354838709677424</c:v>
                </c:pt>
                <c:pt idx="1092">
                  <c:v>0.69354838709677424</c:v>
                </c:pt>
                <c:pt idx="1093">
                  <c:v>0.69354838709677424</c:v>
                </c:pt>
                <c:pt idx="1094">
                  <c:v>0.69354838709677424</c:v>
                </c:pt>
                <c:pt idx="1095">
                  <c:v>0.69354838709677424</c:v>
                </c:pt>
                <c:pt idx="1096">
                  <c:v>0.69354838709677424</c:v>
                </c:pt>
                <c:pt idx="1097">
                  <c:v>0.69354838709677424</c:v>
                </c:pt>
                <c:pt idx="1098">
                  <c:v>0.69354838709677424</c:v>
                </c:pt>
                <c:pt idx="1099">
                  <c:v>0.69354838709677424</c:v>
                </c:pt>
                <c:pt idx="1100">
                  <c:v>0.69354838709677424</c:v>
                </c:pt>
                <c:pt idx="1101">
                  <c:v>0.69354838709677424</c:v>
                </c:pt>
                <c:pt idx="1102">
                  <c:v>0.69354838709677424</c:v>
                </c:pt>
                <c:pt idx="1103">
                  <c:v>0.69354838709677424</c:v>
                </c:pt>
                <c:pt idx="1104">
                  <c:v>0.69354838709677424</c:v>
                </c:pt>
                <c:pt idx="1105">
                  <c:v>0.69354838709677424</c:v>
                </c:pt>
                <c:pt idx="1106">
                  <c:v>0.69354838709677424</c:v>
                </c:pt>
                <c:pt idx="1107">
                  <c:v>0.69354838709677424</c:v>
                </c:pt>
                <c:pt idx="1108">
                  <c:v>0.69354838709677424</c:v>
                </c:pt>
                <c:pt idx="1109">
                  <c:v>0.69354838709677424</c:v>
                </c:pt>
                <c:pt idx="1110">
                  <c:v>0.69354838709677424</c:v>
                </c:pt>
                <c:pt idx="1111">
                  <c:v>0.69354838709677424</c:v>
                </c:pt>
                <c:pt idx="1112">
                  <c:v>0.69354838709677424</c:v>
                </c:pt>
                <c:pt idx="1113">
                  <c:v>0.69354838709677424</c:v>
                </c:pt>
                <c:pt idx="1114">
                  <c:v>0.69354838709677424</c:v>
                </c:pt>
                <c:pt idx="1115">
                  <c:v>0.69354838709677424</c:v>
                </c:pt>
                <c:pt idx="1116">
                  <c:v>0.69354838709677424</c:v>
                </c:pt>
                <c:pt idx="1117">
                  <c:v>0.70161290322580661</c:v>
                </c:pt>
                <c:pt idx="1118">
                  <c:v>0.70161290322580661</c:v>
                </c:pt>
                <c:pt idx="1119">
                  <c:v>0.70161290322580661</c:v>
                </c:pt>
                <c:pt idx="1120">
                  <c:v>0.70161290322580661</c:v>
                </c:pt>
                <c:pt idx="1121">
                  <c:v>0.70161290322580661</c:v>
                </c:pt>
                <c:pt idx="1122">
                  <c:v>0.70161290322580661</c:v>
                </c:pt>
                <c:pt idx="1123">
                  <c:v>0.70161290322580661</c:v>
                </c:pt>
                <c:pt idx="1124">
                  <c:v>0.70161290322580661</c:v>
                </c:pt>
                <c:pt idx="1125">
                  <c:v>0.70161290322580661</c:v>
                </c:pt>
                <c:pt idx="1126">
                  <c:v>0.70161290322580661</c:v>
                </c:pt>
                <c:pt idx="1127">
                  <c:v>0.70161290322580661</c:v>
                </c:pt>
                <c:pt idx="1128">
                  <c:v>0.70161290322580661</c:v>
                </c:pt>
                <c:pt idx="1129">
                  <c:v>0.70161290322580661</c:v>
                </c:pt>
                <c:pt idx="1130">
                  <c:v>0.70161290322580661</c:v>
                </c:pt>
                <c:pt idx="1131">
                  <c:v>0.70161290322580661</c:v>
                </c:pt>
                <c:pt idx="1132">
                  <c:v>0.70161290322580661</c:v>
                </c:pt>
                <c:pt idx="1133">
                  <c:v>0.70161290322580661</c:v>
                </c:pt>
                <c:pt idx="1134">
                  <c:v>0.70161290322580661</c:v>
                </c:pt>
                <c:pt idx="1135">
                  <c:v>0.70161290322580661</c:v>
                </c:pt>
                <c:pt idx="1136">
                  <c:v>0.70161290322580661</c:v>
                </c:pt>
                <c:pt idx="1137">
                  <c:v>0.70161290322580661</c:v>
                </c:pt>
                <c:pt idx="1138">
                  <c:v>0.70161290322580661</c:v>
                </c:pt>
                <c:pt idx="1139">
                  <c:v>0.70161290322580661</c:v>
                </c:pt>
                <c:pt idx="1140">
                  <c:v>0.70967741935484052</c:v>
                </c:pt>
                <c:pt idx="1141">
                  <c:v>0.70967741935484052</c:v>
                </c:pt>
                <c:pt idx="1142">
                  <c:v>0.70967741935484052</c:v>
                </c:pt>
                <c:pt idx="1143">
                  <c:v>0.70967741935484052</c:v>
                </c:pt>
                <c:pt idx="1144">
                  <c:v>0.70967741935484052</c:v>
                </c:pt>
                <c:pt idx="1145">
                  <c:v>0.70967741935484052</c:v>
                </c:pt>
                <c:pt idx="1146">
                  <c:v>0.70967741935484052</c:v>
                </c:pt>
                <c:pt idx="1147">
                  <c:v>0.71774193548387399</c:v>
                </c:pt>
                <c:pt idx="1148">
                  <c:v>0.72580645161290325</c:v>
                </c:pt>
                <c:pt idx="1149">
                  <c:v>0.72580645161290325</c:v>
                </c:pt>
                <c:pt idx="1150">
                  <c:v>0.72580645161290325</c:v>
                </c:pt>
                <c:pt idx="1151">
                  <c:v>0.72580645161290325</c:v>
                </c:pt>
                <c:pt idx="1152">
                  <c:v>0.72580645161290325</c:v>
                </c:pt>
                <c:pt idx="1153">
                  <c:v>0.72580645161290325</c:v>
                </c:pt>
                <c:pt idx="1154">
                  <c:v>0.72580645161290325</c:v>
                </c:pt>
                <c:pt idx="1155">
                  <c:v>0.72580645161290325</c:v>
                </c:pt>
                <c:pt idx="1156">
                  <c:v>0.72580645161290325</c:v>
                </c:pt>
                <c:pt idx="1157">
                  <c:v>0.72580645161290325</c:v>
                </c:pt>
                <c:pt idx="1158">
                  <c:v>0.72580645161290325</c:v>
                </c:pt>
                <c:pt idx="1159">
                  <c:v>0.7338709677419355</c:v>
                </c:pt>
                <c:pt idx="1160">
                  <c:v>0.7338709677419355</c:v>
                </c:pt>
                <c:pt idx="1161">
                  <c:v>0.7338709677419355</c:v>
                </c:pt>
                <c:pt idx="1162">
                  <c:v>0.7338709677419355</c:v>
                </c:pt>
                <c:pt idx="1163">
                  <c:v>0.7338709677419355</c:v>
                </c:pt>
                <c:pt idx="1164">
                  <c:v>0.7338709677419355</c:v>
                </c:pt>
                <c:pt idx="1165">
                  <c:v>0.7338709677419355</c:v>
                </c:pt>
                <c:pt idx="1166">
                  <c:v>0.7338709677419355</c:v>
                </c:pt>
                <c:pt idx="1167">
                  <c:v>0.7338709677419355</c:v>
                </c:pt>
                <c:pt idx="1168">
                  <c:v>0.7338709677419355</c:v>
                </c:pt>
                <c:pt idx="1169">
                  <c:v>0.7338709677419355</c:v>
                </c:pt>
                <c:pt idx="1170">
                  <c:v>0.7338709677419355</c:v>
                </c:pt>
                <c:pt idx="1171">
                  <c:v>0.7338709677419355</c:v>
                </c:pt>
                <c:pt idx="1172">
                  <c:v>0.7338709677419355</c:v>
                </c:pt>
                <c:pt idx="1173">
                  <c:v>0.7338709677419355</c:v>
                </c:pt>
                <c:pt idx="1174">
                  <c:v>0.7338709677419355</c:v>
                </c:pt>
                <c:pt idx="1175">
                  <c:v>0.7338709677419355</c:v>
                </c:pt>
                <c:pt idx="1176">
                  <c:v>0.7338709677419355</c:v>
                </c:pt>
                <c:pt idx="1177">
                  <c:v>0.74193548387096753</c:v>
                </c:pt>
                <c:pt idx="1178">
                  <c:v>0.74193548387096753</c:v>
                </c:pt>
                <c:pt idx="1179">
                  <c:v>0.75000000000000111</c:v>
                </c:pt>
                <c:pt idx="1180">
                  <c:v>0.75806451612903358</c:v>
                </c:pt>
                <c:pt idx="1181">
                  <c:v>0.75806451612903358</c:v>
                </c:pt>
                <c:pt idx="1182">
                  <c:v>0.75806451612903358</c:v>
                </c:pt>
                <c:pt idx="1183">
                  <c:v>0.75806451612903358</c:v>
                </c:pt>
                <c:pt idx="1184">
                  <c:v>0.75806451612903358</c:v>
                </c:pt>
                <c:pt idx="1185">
                  <c:v>0.75806451612903358</c:v>
                </c:pt>
                <c:pt idx="1186">
                  <c:v>0.75806451612903358</c:v>
                </c:pt>
                <c:pt idx="1187">
                  <c:v>0.75806451612903358</c:v>
                </c:pt>
                <c:pt idx="1188">
                  <c:v>0.75806451612903358</c:v>
                </c:pt>
                <c:pt idx="1189">
                  <c:v>0.75806451612903358</c:v>
                </c:pt>
                <c:pt idx="1190">
                  <c:v>0.75806451612903358</c:v>
                </c:pt>
                <c:pt idx="1191">
                  <c:v>0.76612903225806706</c:v>
                </c:pt>
                <c:pt idx="1192">
                  <c:v>0.76612903225806706</c:v>
                </c:pt>
                <c:pt idx="1193">
                  <c:v>0.76612903225806706</c:v>
                </c:pt>
                <c:pt idx="1194">
                  <c:v>0.76612903225806706</c:v>
                </c:pt>
                <c:pt idx="1195">
                  <c:v>0.76612903225806706</c:v>
                </c:pt>
                <c:pt idx="1196">
                  <c:v>0.76612903225806706</c:v>
                </c:pt>
                <c:pt idx="1197">
                  <c:v>0.76612903225806706</c:v>
                </c:pt>
                <c:pt idx="1198">
                  <c:v>0.76612903225806706</c:v>
                </c:pt>
                <c:pt idx="1199">
                  <c:v>0.76612903225806706</c:v>
                </c:pt>
                <c:pt idx="1200">
                  <c:v>0.77419354838709675</c:v>
                </c:pt>
                <c:pt idx="1201">
                  <c:v>0.77419354838709675</c:v>
                </c:pt>
                <c:pt idx="1202">
                  <c:v>0.77419354838709675</c:v>
                </c:pt>
                <c:pt idx="1203">
                  <c:v>0.77419354838709675</c:v>
                </c:pt>
                <c:pt idx="1204">
                  <c:v>0.782258064516129</c:v>
                </c:pt>
                <c:pt idx="1205">
                  <c:v>0.782258064516129</c:v>
                </c:pt>
                <c:pt idx="1206">
                  <c:v>0.782258064516129</c:v>
                </c:pt>
                <c:pt idx="1207">
                  <c:v>0.782258064516129</c:v>
                </c:pt>
                <c:pt idx="1208">
                  <c:v>0.79032258064516059</c:v>
                </c:pt>
                <c:pt idx="1209">
                  <c:v>0.79032258064516059</c:v>
                </c:pt>
                <c:pt idx="1210">
                  <c:v>0.79032258064516059</c:v>
                </c:pt>
                <c:pt idx="1211">
                  <c:v>0.79032258064516059</c:v>
                </c:pt>
                <c:pt idx="1212">
                  <c:v>0.79032258064516059</c:v>
                </c:pt>
                <c:pt idx="1213">
                  <c:v>0.79032258064516059</c:v>
                </c:pt>
                <c:pt idx="1214">
                  <c:v>0.79032258064516059</c:v>
                </c:pt>
                <c:pt idx="1215">
                  <c:v>0.79032258064516059</c:v>
                </c:pt>
                <c:pt idx="1216">
                  <c:v>0.79032258064516059</c:v>
                </c:pt>
                <c:pt idx="1217">
                  <c:v>0.79032258064516059</c:v>
                </c:pt>
                <c:pt idx="1218">
                  <c:v>0.79838709677419362</c:v>
                </c:pt>
                <c:pt idx="1219">
                  <c:v>0.79838709677419362</c:v>
                </c:pt>
                <c:pt idx="1220">
                  <c:v>0.79838709677419362</c:v>
                </c:pt>
                <c:pt idx="1221">
                  <c:v>0.79838709677419362</c:v>
                </c:pt>
                <c:pt idx="1222">
                  <c:v>0.79838709677419362</c:v>
                </c:pt>
                <c:pt idx="1223">
                  <c:v>0.80645161290322664</c:v>
                </c:pt>
                <c:pt idx="1224">
                  <c:v>0.80645161290322664</c:v>
                </c:pt>
                <c:pt idx="1225">
                  <c:v>0.81451612903225512</c:v>
                </c:pt>
                <c:pt idx="1226">
                  <c:v>0.81451612903225512</c:v>
                </c:pt>
                <c:pt idx="1227">
                  <c:v>0.81451612903225512</c:v>
                </c:pt>
                <c:pt idx="1228">
                  <c:v>0.81451612903225512</c:v>
                </c:pt>
                <c:pt idx="1229">
                  <c:v>0.81451612903225512</c:v>
                </c:pt>
                <c:pt idx="1230">
                  <c:v>0.81451612903225512</c:v>
                </c:pt>
                <c:pt idx="1231">
                  <c:v>0.81451612903225512</c:v>
                </c:pt>
                <c:pt idx="1232">
                  <c:v>0.81451612903225512</c:v>
                </c:pt>
                <c:pt idx="1233">
                  <c:v>0.81451612903225512</c:v>
                </c:pt>
                <c:pt idx="1234">
                  <c:v>0.81451612903225512</c:v>
                </c:pt>
                <c:pt idx="1235">
                  <c:v>0.81451612903225512</c:v>
                </c:pt>
                <c:pt idx="1236">
                  <c:v>0.81451612903225512</c:v>
                </c:pt>
                <c:pt idx="1237">
                  <c:v>0.82258064516129037</c:v>
                </c:pt>
                <c:pt idx="1238">
                  <c:v>0.82258064516129037</c:v>
                </c:pt>
                <c:pt idx="1239">
                  <c:v>0.82258064516129037</c:v>
                </c:pt>
                <c:pt idx="1240">
                  <c:v>0.82258064516129037</c:v>
                </c:pt>
                <c:pt idx="1241">
                  <c:v>0.82258064516129037</c:v>
                </c:pt>
                <c:pt idx="1242">
                  <c:v>0.82258064516129037</c:v>
                </c:pt>
                <c:pt idx="1243">
                  <c:v>0.82258064516129037</c:v>
                </c:pt>
                <c:pt idx="1244">
                  <c:v>0.82258064516129037</c:v>
                </c:pt>
                <c:pt idx="1245">
                  <c:v>0.82258064516129037</c:v>
                </c:pt>
                <c:pt idx="1246">
                  <c:v>0.83064516129032262</c:v>
                </c:pt>
                <c:pt idx="1247">
                  <c:v>0.83064516129032262</c:v>
                </c:pt>
                <c:pt idx="1248">
                  <c:v>0.83870967741935676</c:v>
                </c:pt>
                <c:pt idx="1249">
                  <c:v>0.84677419354838934</c:v>
                </c:pt>
                <c:pt idx="1250">
                  <c:v>0.84677419354838934</c:v>
                </c:pt>
                <c:pt idx="1251">
                  <c:v>0.85483870967741971</c:v>
                </c:pt>
                <c:pt idx="1252">
                  <c:v>0.85483870967741971</c:v>
                </c:pt>
                <c:pt idx="1253">
                  <c:v>0.85483870967741971</c:v>
                </c:pt>
                <c:pt idx="1254">
                  <c:v>0.85483870967741971</c:v>
                </c:pt>
                <c:pt idx="1255">
                  <c:v>0.85483870967741971</c:v>
                </c:pt>
                <c:pt idx="1256">
                  <c:v>0.86290322580645151</c:v>
                </c:pt>
                <c:pt idx="1257">
                  <c:v>0.86290322580645151</c:v>
                </c:pt>
                <c:pt idx="1258">
                  <c:v>0.86290322580645151</c:v>
                </c:pt>
                <c:pt idx="1259">
                  <c:v>0.87096774193548387</c:v>
                </c:pt>
                <c:pt idx="1260">
                  <c:v>0.87903225806451724</c:v>
                </c:pt>
                <c:pt idx="1261">
                  <c:v>0.87903225806451724</c:v>
                </c:pt>
                <c:pt idx="1262">
                  <c:v>0.8870967741935486</c:v>
                </c:pt>
                <c:pt idx="1263">
                  <c:v>0.8870967741935486</c:v>
                </c:pt>
                <c:pt idx="1264">
                  <c:v>0.89516129032258063</c:v>
                </c:pt>
                <c:pt idx="1265">
                  <c:v>0.89516129032258063</c:v>
                </c:pt>
                <c:pt idx="1266">
                  <c:v>0.89516129032258063</c:v>
                </c:pt>
                <c:pt idx="1267">
                  <c:v>0.89516129032258063</c:v>
                </c:pt>
                <c:pt idx="1268">
                  <c:v>0.89516129032258063</c:v>
                </c:pt>
                <c:pt idx="1269">
                  <c:v>0.89516129032258063</c:v>
                </c:pt>
                <c:pt idx="1270">
                  <c:v>0.89516129032258063</c:v>
                </c:pt>
                <c:pt idx="1271">
                  <c:v>0.89516129032258063</c:v>
                </c:pt>
                <c:pt idx="1272">
                  <c:v>0.89516129032258063</c:v>
                </c:pt>
                <c:pt idx="1273">
                  <c:v>0.89516129032258063</c:v>
                </c:pt>
                <c:pt idx="1274">
                  <c:v>0.89516129032258063</c:v>
                </c:pt>
                <c:pt idx="1275">
                  <c:v>0.89516129032258063</c:v>
                </c:pt>
                <c:pt idx="1276">
                  <c:v>0.89516129032258063</c:v>
                </c:pt>
                <c:pt idx="1277">
                  <c:v>0.90322580645161388</c:v>
                </c:pt>
                <c:pt idx="1278">
                  <c:v>0.90322580645161388</c:v>
                </c:pt>
                <c:pt idx="1279">
                  <c:v>0.90322580645161388</c:v>
                </c:pt>
                <c:pt idx="1280">
                  <c:v>0.91129032258064513</c:v>
                </c:pt>
                <c:pt idx="1281">
                  <c:v>0.9193548387096776</c:v>
                </c:pt>
                <c:pt idx="1282">
                  <c:v>0.9193548387096776</c:v>
                </c:pt>
                <c:pt idx="1283">
                  <c:v>0.9193548387096776</c:v>
                </c:pt>
                <c:pt idx="1284">
                  <c:v>0.9193548387096776</c:v>
                </c:pt>
                <c:pt idx="1285">
                  <c:v>0.9193548387096776</c:v>
                </c:pt>
                <c:pt idx="1286">
                  <c:v>0.9193548387096776</c:v>
                </c:pt>
                <c:pt idx="1287">
                  <c:v>0.92741935483870952</c:v>
                </c:pt>
                <c:pt idx="1288">
                  <c:v>0.92741935483870952</c:v>
                </c:pt>
                <c:pt idx="1289">
                  <c:v>0.92741935483870952</c:v>
                </c:pt>
                <c:pt idx="1290">
                  <c:v>0.92741935483870952</c:v>
                </c:pt>
                <c:pt idx="1291">
                  <c:v>0.92741935483870952</c:v>
                </c:pt>
                <c:pt idx="1292">
                  <c:v>0.92741935483870952</c:v>
                </c:pt>
                <c:pt idx="1293">
                  <c:v>0.92741935483870952</c:v>
                </c:pt>
                <c:pt idx="1294">
                  <c:v>0.93548387096774088</c:v>
                </c:pt>
                <c:pt idx="1295">
                  <c:v>0.93548387096774088</c:v>
                </c:pt>
                <c:pt idx="1296">
                  <c:v>0.94354838709677424</c:v>
                </c:pt>
                <c:pt idx="1297">
                  <c:v>0.94354838709677424</c:v>
                </c:pt>
                <c:pt idx="1298">
                  <c:v>0.95161290322580661</c:v>
                </c:pt>
                <c:pt idx="1299">
                  <c:v>0.95161290322580661</c:v>
                </c:pt>
                <c:pt idx="1300">
                  <c:v>0.95967741935484052</c:v>
                </c:pt>
                <c:pt idx="1301">
                  <c:v>0.95967741935484052</c:v>
                </c:pt>
                <c:pt idx="1302">
                  <c:v>0.95967741935484052</c:v>
                </c:pt>
                <c:pt idx="1303">
                  <c:v>0.95967741935484052</c:v>
                </c:pt>
                <c:pt idx="1304">
                  <c:v>0.95967741935484052</c:v>
                </c:pt>
                <c:pt idx="1305">
                  <c:v>0.95967741935484052</c:v>
                </c:pt>
                <c:pt idx="1306">
                  <c:v>0.95967741935484052</c:v>
                </c:pt>
                <c:pt idx="1307">
                  <c:v>0.96774193548387399</c:v>
                </c:pt>
                <c:pt idx="1308">
                  <c:v>0.96774193548387399</c:v>
                </c:pt>
                <c:pt idx="1309">
                  <c:v>0.96774193548387399</c:v>
                </c:pt>
                <c:pt idx="1310">
                  <c:v>0.96774193548387399</c:v>
                </c:pt>
                <c:pt idx="1311">
                  <c:v>0.97580645161290325</c:v>
                </c:pt>
                <c:pt idx="1312">
                  <c:v>0.97580645161290325</c:v>
                </c:pt>
                <c:pt idx="1313">
                  <c:v>0.97580645161290325</c:v>
                </c:pt>
                <c:pt idx="1314">
                  <c:v>0.97580645161290325</c:v>
                </c:pt>
                <c:pt idx="1315">
                  <c:v>0.98387096774193417</c:v>
                </c:pt>
                <c:pt idx="1316">
                  <c:v>0.98387096774193417</c:v>
                </c:pt>
                <c:pt idx="1317">
                  <c:v>0.98387096774193417</c:v>
                </c:pt>
                <c:pt idx="1318">
                  <c:v>0.98387096774193417</c:v>
                </c:pt>
                <c:pt idx="1319">
                  <c:v>0.99193548387096653</c:v>
                </c:pt>
                <c:pt idx="1320">
                  <c:v>0.99193548387096653</c:v>
                </c:pt>
                <c:pt idx="1321">
                  <c:v>0.99193548387096653</c:v>
                </c:pt>
                <c:pt idx="1322">
                  <c:v>0.99193548387096653</c:v>
                </c:pt>
                <c:pt idx="1323">
                  <c:v>0.99193548387096653</c:v>
                </c:pt>
                <c:pt idx="1324">
                  <c:v>0.99193548387096653</c:v>
                </c:pt>
                <c:pt idx="1325">
                  <c:v>0.99193548387096653</c:v>
                </c:pt>
                <c:pt idx="1326">
                  <c:v>1</c:v>
                </c:pt>
                <c:pt idx="1327">
                  <c:v>1</c:v>
                </c:pt>
              </c:numCache>
            </c:numRef>
          </c:xVal>
          <c:yVal>
            <c:numRef>
              <c:f>Sheet1!$I$2:$I$1329</c:f>
              <c:numCache>
                <c:formatCode>General</c:formatCode>
                <c:ptCount val="1328"/>
                <c:pt idx="0">
                  <c:v>8.2850041425020762E-4</c:v>
                </c:pt>
                <c:pt idx="1">
                  <c:v>1.6570008285004176E-3</c:v>
                </c:pt>
                <c:pt idx="2">
                  <c:v>2.485501242750631E-3</c:v>
                </c:pt>
                <c:pt idx="3">
                  <c:v>3.3140016570008292E-3</c:v>
                </c:pt>
                <c:pt idx="4">
                  <c:v>4.1425020712510374E-3</c:v>
                </c:pt>
                <c:pt idx="5">
                  <c:v>4.1425020712510374E-3</c:v>
                </c:pt>
                <c:pt idx="6">
                  <c:v>4.9710024855012724E-3</c:v>
                </c:pt>
                <c:pt idx="7">
                  <c:v>5.7995028997514589E-3</c:v>
                </c:pt>
                <c:pt idx="8">
                  <c:v>5.7995028997514589E-3</c:v>
                </c:pt>
                <c:pt idx="9">
                  <c:v>6.6280033140016705E-3</c:v>
                </c:pt>
                <c:pt idx="10">
                  <c:v>7.4565037282518839E-3</c:v>
                </c:pt>
                <c:pt idx="11">
                  <c:v>8.2850041425020747E-3</c:v>
                </c:pt>
                <c:pt idx="12">
                  <c:v>9.1135045567523141E-3</c:v>
                </c:pt>
                <c:pt idx="13">
                  <c:v>9.9420049710025049E-3</c:v>
                </c:pt>
                <c:pt idx="14">
                  <c:v>1.0770505385252725E-2</c:v>
                </c:pt>
                <c:pt idx="15">
                  <c:v>1.1599005799502928E-2</c:v>
                </c:pt>
                <c:pt idx="16">
                  <c:v>1.2427506213753133E-2</c:v>
                </c:pt>
                <c:pt idx="17">
                  <c:v>1.3256006628003313E-2</c:v>
                </c:pt>
                <c:pt idx="18">
                  <c:v>1.4084507042253521E-2</c:v>
                </c:pt>
                <c:pt idx="19">
                  <c:v>1.4913007456503728E-2</c:v>
                </c:pt>
                <c:pt idx="20">
                  <c:v>1.574150787075394E-2</c:v>
                </c:pt>
                <c:pt idx="21">
                  <c:v>1.6570008285004163E-2</c:v>
                </c:pt>
                <c:pt idx="22">
                  <c:v>1.7398508699254363E-2</c:v>
                </c:pt>
                <c:pt idx="23">
                  <c:v>1.8227009113504569E-2</c:v>
                </c:pt>
                <c:pt idx="24">
                  <c:v>1.9055509527754765E-2</c:v>
                </c:pt>
                <c:pt idx="25">
                  <c:v>1.9884009942005003E-2</c:v>
                </c:pt>
                <c:pt idx="26">
                  <c:v>2.0712510356255182E-2</c:v>
                </c:pt>
                <c:pt idx="27">
                  <c:v>2.1541010770505443E-2</c:v>
                </c:pt>
                <c:pt idx="28">
                  <c:v>2.2369511184755601E-2</c:v>
                </c:pt>
                <c:pt idx="29">
                  <c:v>2.3198011599005797E-2</c:v>
                </c:pt>
                <c:pt idx="30">
                  <c:v>2.4026512013256011E-2</c:v>
                </c:pt>
                <c:pt idx="31">
                  <c:v>2.4855012427506307E-2</c:v>
                </c:pt>
                <c:pt idx="32">
                  <c:v>2.5683512841756472E-2</c:v>
                </c:pt>
                <c:pt idx="33">
                  <c:v>2.651201325600663E-2</c:v>
                </c:pt>
                <c:pt idx="34">
                  <c:v>2.7340513670256878E-2</c:v>
                </c:pt>
                <c:pt idx="35">
                  <c:v>2.8169014084507043E-2</c:v>
                </c:pt>
                <c:pt idx="36">
                  <c:v>2.8997514498757239E-2</c:v>
                </c:pt>
                <c:pt idx="37">
                  <c:v>2.9826014913007438E-2</c:v>
                </c:pt>
                <c:pt idx="38">
                  <c:v>3.0654515327257676E-2</c:v>
                </c:pt>
                <c:pt idx="39">
                  <c:v>3.1483015741507948E-2</c:v>
                </c:pt>
                <c:pt idx="40">
                  <c:v>3.2311516155758079E-2</c:v>
                </c:pt>
                <c:pt idx="41">
                  <c:v>3.2311516155758079E-2</c:v>
                </c:pt>
                <c:pt idx="42">
                  <c:v>3.3140016570008285E-2</c:v>
                </c:pt>
                <c:pt idx="43">
                  <c:v>3.3968516984258477E-2</c:v>
                </c:pt>
                <c:pt idx="44">
                  <c:v>3.4797017398508698E-2</c:v>
                </c:pt>
                <c:pt idx="45">
                  <c:v>3.5625517812758967E-2</c:v>
                </c:pt>
                <c:pt idx="46">
                  <c:v>3.6454018227009201E-2</c:v>
                </c:pt>
                <c:pt idx="47">
                  <c:v>3.7282518641259407E-2</c:v>
                </c:pt>
                <c:pt idx="48">
                  <c:v>3.8111019055509551E-2</c:v>
                </c:pt>
                <c:pt idx="49">
                  <c:v>3.893951946975982E-2</c:v>
                </c:pt>
                <c:pt idx="50">
                  <c:v>3.976801988400995E-2</c:v>
                </c:pt>
                <c:pt idx="51">
                  <c:v>4.0596520298260164E-2</c:v>
                </c:pt>
                <c:pt idx="52">
                  <c:v>4.1425020712510363E-2</c:v>
                </c:pt>
                <c:pt idx="53">
                  <c:v>4.2253521126760563E-2</c:v>
                </c:pt>
                <c:pt idx="54">
                  <c:v>4.3082021541010901E-2</c:v>
                </c:pt>
                <c:pt idx="55">
                  <c:v>4.3082021541010901E-2</c:v>
                </c:pt>
                <c:pt idx="56">
                  <c:v>4.3910521955261121E-2</c:v>
                </c:pt>
                <c:pt idx="57">
                  <c:v>4.4739022369511265E-2</c:v>
                </c:pt>
                <c:pt idx="58">
                  <c:v>4.5567522783761402E-2</c:v>
                </c:pt>
                <c:pt idx="59">
                  <c:v>4.6396023198011796E-2</c:v>
                </c:pt>
                <c:pt idx="60">
                  <c:v>4.7224523612261808E-2</c:v>
                </c:pt>
                <c:pt idx="61">
                  <c:v>4.8053024026512112E-2</c:v>
                </c:pt>
                <c:pt idx="62">
                  <c:v>4.8881524440762221E-2</c:v>
                </c:pt>
                <c:pt idx="63">
                  <c:v>4.9710024855012712E-2</c:v>
                </c:pt>
                <c:pt idx="64">
                  <c:v>5.0538525269262606E-2</c:v>
                </c:pt>
                <c:pt idx="65">
                  <c:v>5.1367025683512854E-2</c:v>
                </c:pt>
                <c:pt idx="66">
                  <c:v>5.2195526097763074E-2</c:v>
                </c:pt>
                <c:pt idx="67">
                  <c:v>5.3024026512013323E-2</c:v>
                </c:pt>
                <c:pt idx="68">
                  <c:v>5.3852526926263557E-2</c:v>
                </c:pt>
                <c:pt idx="69">
                  <c:v>5.4681027340513805E-2</c:v>
                </c:pt>
                <c:pt idx="70">
                  <c:v>5.5509527754763879E-2</c:v>
                </c:pt>
                <c:pt idx="71">
                  <c:v>5.6338028169014086E-2</c:v>
                </c:pt>
                <c:pt idx="72">
                  <c:v>5.7166528583264292E-2</c:v>
                </c:pt>
                <c:pt idx="73">
                  <c:v>5.7995028997514513E-2</c:v>
                </c:pt>
                <c:pt idx="74">
                  <c:v>5.8823529411764705E-2</c:v>
                </c:pt>
                <c:pt idx="75">
                  <c:v>5.9652029826015029E-2</c:v>
                </c:pt>
                <c:pt idx="76">
                  <c:v>6.0480530240265132E-2</c:v>
                </c:pt>
                <c:pt idx="77">
                  <c:v>6.1309030654515415E-2</c:v>
                </c:pt>
                <c:pt idx="78">
                  <c:v>6.2137531068765593E-2</c:v>
                </c:pt>
                <c:pt idx="79">
                  <c:v>6.2966031483015911E-2</c:v>
                </c:pt>
                <c:pt idx="80">
                  <c:v>6.3794531897266096E-2</c:v>
                </c:pt>
                <c:pt idx="81">
                  <c:v>6.4623032311516282E-2</c:v>
                </c:pt>
                <c:pt idx="82">
                  <c:v>6.545153272576637E-2</c:v>
                </c:pt>
                <c:pt idx="83">
                  <c:v>6.6280033140016584E-2</c:v>
                </c:pt>
                <c:pt idx="84">
                  <c:v>6.7108533554266839E-2</c:v>
                </c:pt>
                <c:pt idx="85">
                  <c:v>6.7937033968517108E-2</c:v>
                </c:pt>
                <c:pt idx="86">
                  <c:v>6.8765534382767196E-2</c:v>
                </c:pt>
                <c:pt idx="87">
                  <c:v>6.959403479701752E-2</c:v>
                </c:pt>
                <c:pt idx="88">
                  <c:v>7.0422535211267623E-2</c:v>
                </c:pt>
                <c:pt idx="89">
                  <c:v>7.1251035625517808E-2</c:v>
                </c:pt>
                <c:pt idx="90">
                  <c:v>7.2079536039768022E-2</c:v>
                </c:pt>
                <c:pt idx="91">
                  <c:v>7.2908036454018402E-2</c:v>
                </c:pt>
                <c:pt idx="92">
                  <c:v>7.3736536868268573E-2</c:v>
                </c:pt>
                <c:pt idx="93">
                  <c:v>7.4565037282518815E-2</c:v>
                </c:pt>
                <c:pt idx="94">
                  <c:v>7.5393537696768986E-2</c:v>
                </c:pt>
                <c:pt idx="95">
                  <c:v>7.6222038111019061E-2</c:v>
                </c:pt>
                <c:pt idx="96">
                  <c:v>7.705053852526926E-2</c:v>
                </c:pt>
                <c:pt idx="97">
                  <c:v>7.7879038939519474E-2</c:v>
                </c:pt>
                <c:pt idx="98">
                  <c:v>7.8707539353769784E-2</c:v>
                </c:pt>
                <c:pt idx="99">
                  <c:v>7.95360397680199E-2</c:v>
                </c:pt>
                <c:pt idx="100">
                  <c:v>8.0364540182270433E-2</c:v>
                </c:pt>
                <c:pt idx="101">
                  <c:v>8.1193040596520327E-2</c:v>
                </c:pt>
                <c:pt idx="102">
                  <c:v>8.2021541010770513E-2</c:v>
                </c:pt>
                <c:pt idx="103">
                  <c:v>8.2850041425020726E-2</c:v>
                </c:pt>
                <c:pt idx="104">
                  <c:v>8.3678541839271064E-2</c:v>
                </c:pt>
                <c:pt idx="105">
                  <c:v>8.4507042253521319E-2</c:v>
                </c:pt>
                <c:pt idx="106">
                  <c:v>8.5335542667771366E-2</c:v>
                </c:pt>
                <c:pt idx="107">
                  <c:v>8.6164043082021732E-2</c:v>
                </c:pt>
                <c:pt idx="108">
                  <c:v>8.6992543496271765E-2</c:v>
                </c:pt>
                <c:pt idx="109">
                  <c:v>8.7821043910521965E-2</c:v>
                </c:pt>
                <c:pt idx="110">
                  <c:v>8.86495443247724E-2</c:v>
                </c:pt>
                <c:pt idx="111">
                  <c:v>8.947804473902253E-2</c:v>
                </c:pt>
                <c:pt idx="112">
                  <c:v>9.0306545153272938E-2</c:v>
                </c:pt>
                <c:pt idx="113">
                  <c:v>9.1135045567523068E-2</c:v>
                </c:pt>
                <c:pt idx="114">
                  <c:v>9.1963545981773212E-2</c:v>
                </c:pt>
                <c:pt idx="115">
                  <c:v>9.2792046396023425E-2</c:v>
                </c:pt>
                <c:pt idx="116">
                  <c:v>9.3620546810273736E-2</c:v>
                </c:pt>
                <c:pt idx="117">
                  <c:v>9.4449047224523616E-2</c:v>
                </c:pt>
                <c:pt idx="118">
                  <c:v>9.5277547638773816E-2</c:v>
                </c:pt>
                <c:pt idx="119">
                  <c:v>9.6106048053024237E-2</c:v>
                </c:pt>
                <c:pt idx="120">
                  <c:v>9.6934548467274534E-2</c:v>
                </c:pt>
                <c:pt idx="121">
                  <c:v>9.7763048881524442E-2</c:v>
                </c:pt>
                <c:pt idx="122">
                  <c:v>9.8591549295774905E-2</c:v>
                </c:pt>
                <c:pt idx="123">
                  <c:v>9.9420049710025049E-2</c:v>
                </c:pt>
                <c:pt idx="124">
                  <c:v>0.10024855012427507</c:v>
                </c:pt>
                <c:pt idx="125">
                  <c:v>0.10107705053852527</c:v>
                </c:pt>
                <c:pt idx="126">
                  <c:v>0.10190555095277549</c:v>
                </c:pt>
                <c:pt idx="127">
                  <c:v>0.10273405136702569</c:v>
                </c:pt>
                <c:pt idx="128">
                  <c:v>0.10356255178127617</c:v>
                </c:pt>
                <c:pt idx="129">
                  <c:v>0.10439105219552608</c:v>
                </c:pt>
                <c:pt idx="130">
                  <c:v>0.10521955260977631</c:v>
                </c:pt>
                <c:pt idx="131">
                  <c:v>0.10604805302402651</c:v>
                </c:pt>
                <c:pt idx="132">
                  <c:v>0.10687655343827694</c:v>
                </c:pt>
                <c:pt idx="133">
                  <c:v>0.10770505385252707</c:v>
                </c:pt>
                <c:pt idx="134">
                  <c:v>0.10853355426677727</c:v>
                </c:pt>
                <c:pt idx="135">
                  <c:v>0.10936205468102748</c:v>
                </c:pt>
                <c:pt idx="136">
                  <c:v>0.11019055509527756</c:v>
                </c:pt>
                <c:pt idx="137">
                  <c:v>0.11101905550952754</c:v>
                </c:pt>
                <c:pt idx="138">
                  <c:v>0.11184755592377785</c:v>
                </c:pt>
                <c:pt idx="139">
                  <c:v>0.11267605633802817</c:v>
                </c:pt>
                <c:pt idx="140">
                  <c:v>0.1135045567522785</c:v>
                </c:pt>
                <c:pt idx="141">
                  <c:v>0.11433305716652858</c:v>
                </c:pt>
                <c:pt idx="142">
                  <c:v>0.11516155758077878</c:v>
                </c:pt>
                <c:pt idx="143">
                  <c:v>0.11599005799502909</c:v>
                </c:pt>
                <c:pt idx="144">
                  <c:v>0.11681855840927921</c:v>
                </c:pt>
                <c:pt idx="145">
                  <c:v>0.11764705882352942</c:v>
                </c:pt>
                <c:pt idx="146">
                  <c:v>0.11847555923777962</c:v>
                </c:pt>
                <c:pt idx="147">
                  <c:v>0.11930405965202982</c:v>
                </c:pt>
                <c:pt idx="148">
                  <c:v>0.12013256006628034</c:v>
                </c:pt>
                <c:pt idx="149">
                  <c:v>0.1209610604805305</c:v>
                </c:pt>
                <c:pt idx="150">
                  <c:v>0.12178956089478045</c:v>
                </c:pt>
                <c:pt idx="151">
                  <c:v>0.12261806130903065</c:v>
                </c:pt>
                <c:pt idx="152">
                  <c:v>0.12344656172328113</c:v>
                </c:pt>
                <c:pt idx="153">
                  <c:v>0.12427506213753121</c:v>
                </c:pt>
                <c:pt idx="154">
                  <c:v>0.12510356255178118</c:v>
                </c:pt>
                <c:pt idx="155">
                  <c:v>0.12593206296603149</c:v>
                </c:pt>
                <c:pt idx="156">
                  <c:v>0.12676056338028169</c:v>
                </c:pt>
                <c:pt idx="157">
                  <c:v>0.12758906379453189</c:v>
                </c:pt>
                <c:pt idx="158">
                  <c:v>0.12841756420878186</c:v>
                </c:pt>
                <c:pt idx="159">
                  <c:v>0.12924606462303231</c:v>
                </c:pt>
                <c:pt idx="160">
                  <c:v>0.13007456503728237</c:v>
                </c:pt>
                <c:pt idx="161">
                  <c:v>0.13090306545153271</c:v>
                </c:pt>
                <c:pt idx="162">
                  <c:v>0.13173156586578288</c:v>
                </c:pt>
                <c:pt idx="163">
                  <c:v>0.13173156586578288</c:v>
                </c:pt>
                <c:pt idx="164">
                  <c:v>0.13256006628003314</c:v>
                </c:pt>
                <c:pt idx="165">
                  <c:v>0.13338856669428317</c:v>
                </c:pt>
                <c:pt idx="166">
                  <c:v>0.13421706710853359</c:v>
                </c:pt>
                <c:pt idx="167">
                  <c:v>0.13504556752278379</c:v>
                </c:pt>
                <c:pt idx="168">
                  <c:v>0.13587406793703397</c:v>
                </c:pt>
                <c:pt idx="169">
                  <c:v>0.13670256835128416</c:v>
                </c:pt>
                <c:pt idx="170">
                  <c:v>0.13753106876553439</c:v>
                </c:pt>
                <c:pt idx="171">
                  <c:v>0.13835956917978437</c:v>
                </c:pt>
                <c:pt idx="172">
                  <c:v>0.13918806959403479</c:v>
                </c:pt>
                <c:pt idx="173">
                  <c:v>0.14001657000828488</c:v>
                </c:pt>
                <c:pt idx="174">
                  <c:v>0.14084507042253541</c:v>
                </c:pt>
                <c:pt idx="175">
                  <c:v>0.14167357083678517</c:v>
                </c:pt>
                <c:pt idx="176">
                  <c:v>0.14250207125103564</c:v>
                </c:pt>
                <c:pt idx="177">
                  <c:v>0.14250207125103564</c:v>
                </c:pt>
                <c:pt idx="178">
                  <c:v>0.14333057166528582</c:v>
                </c:pt>
                <c:pt idx="179">
                  <c:v>0.14415907207953602</c:v>
                </c:pt>
                <c:pt idx="180">
                  <c:v>0.14498757249378622</c:v>
                </c:pt>
                <c:pt idx="181">
                  <c:v>0.14581607290803639</c:v>
                </c:pt>
                <c:pt idx="182">
                  <c:v>0.1466445733222867</c:v>
                </c:pt>
                <c:pt idx="183">
                  <c:v>0.1466445733222867</c:v>
                </c:pt>
                <c:pt idx="184">
                  <c:v>0.1466445733222867</c:v>
                </c:pt>
                <c:pt idx="185">
                  <c:v>0.1474730737365369</c:v>
                </c:pt>
                <c:pt idx="186">
                  <c:v>0.14830157415078707</c:v>
                </c:pt>
                <c:pt idx="187">
                  <c:v>0.14913007456503741</c:v>
                </c:pt>
                <c:pt idx="188">
                  <c:v>0.1499585749792875</c:v>
                </c:pt>
                <c:pt idx="189">
                  <c:v>0.1507870753935377</c:v>
                </c:pt>
                <c:pt idx="190">
                  <c:v>0.15161557580778789</c:v>
                </c:pt>
                <c:pt idx="191">
                  <c:v>0.15244407622203848</c:v>
                </c:pt>
                <c:pt idx="192">
                  <c:v>0.15327257663628832</c:v>
                </c:pt>
                <c:pt idx="193">
                  <c:v>0.15410107705053852</c:v>
                </c:pt>
                <c:pt idx="194">
                  <c:v>0.15492957746478872</c:v>
                </c:pt>
                <c:pt idx="195">
                  <c:v>0.15575807787903923</c:v>
                </c:pt>
                <c:pt idx="196">
                  <c:v>0.15658657829328915</c:v>
                </c:pt>
                <c:pt idx="197">
                  <c:v>0.15741507870753968</c:v>
                </c:pt>
                <c:pt idx="198">
                  <c:v>0.15824357912178971</c:v>
                </c:pt>
                <c:pt idx="199">
                  <c:v>0.15907207953603991</c:v>
                </c:pt>
                <c:pt idx="200">
                  <c:v>0.15990057995028997</c:v>
                </c:pt>
                <c:pt idx="201">
                  <c:v>0.15990057995028997</c:v>
                </c:pt>
                <c:pt idx="202">
                  <c:v>0.1607290803645402</c:v>
                </c:pt>
                <c:pt idx="203">
                  <c:v>0.1615575807787904</c:v>
                </c:pt>
                <c:pt idx="204">
                  <c:v>0.16238608119304071</c:v>
                </c:pt>
                <c:pt idx="205">
                  <c:v>0.16321458160729119</c:v>
                </c:pt>
                <c:pt idx="206">
                  <c:v>0.16404308202154125</c:v>
                </c:pt>
                <c:pt idx="207">
                  <c:v>0.16487158243579123</c:v>
                </c:pt>
                <c:pt idx="208">
                  <c:v>0.16570008285004173</c:v>
                </c:pt>
                <c:pt idx="209">
                  <c:v>0.16652858326429171</c:v>
                </c:pt>
                <c:pt idx="210">
                  <c:v>0.16735708367854185</c:v>
                </c:pt>
                <c:pt idx="211">
                  <c:v>0.1681855840927923</c:v>
                </c:pt>
                <c:pt idx="212">
                  <c:v>0.16901408450704275</c:v>
                </c:pt>
                <c:pt idx="213">
                  <c:v>0.16984258492129276</c:v>
                </c:pt>
                <c:pt idx="214">
                  <c:v>0.17067108533554268</c:v>
                </c:pt>
                <c:pt idx="215">
                  <c:v>0.17149958574979327</c:v>
                </c:pt>
                <c:pt idx="216">
                  <c:v>0.17232808616404321</c:v>
                </c:pt>
                <c:pt idx="217">
                  <c:v>0.17315658657829341</c:v>
                </c:pt>
                <c:pt idx="218">
                  <c:v>0.17398508699254378</c:v>
                </c:pt>
                <c:pt idx="219">
                  <c:v>0.17481358740679398</c:v>
                </c:pt>
                <c:pt idx="220">
                  <c:v>0.17564208782104423</c:v>
                </c:pt>
                <c:pt idx="221">
                  <c:v>0.17647058823529421</c:v>
                </c:pt>
                <c:pt idx="222">
                  <c:v>0.17729908864954441</c:v>
                </c:pt>
                <c:pt idx="223">
                  <c:v>0.17812758906379453</c:v>
                </c:pt>
                <c:pt idx="224">
                  <c:v>0.17895608947804501</c:v>
                </c:pt>
                <c:pt idx="225">
                  <c:v>0.17978458989229551</c:v>
                </c:pt>
                <c:pt idx="226">
                  <c:v>0.18061309030654521</c:v>
                </c:pt>
                <c:pt idx="227">
                  <c:v>0.18144159072079574</c:v>
                </c:pt>
                <c:pt idx="228">
                  <c:v>0.18144159072079574</c:v>
                </c:pt>
                <c:pt idx="229">
                  <c:v>0.18227009113504583</c:v>
                </c:pt>
                <c:pt idx="230">
                  <c:v>0.18309859154929631</c:v>
                </c:pt>
                <c:pt idx="231">
                  <c:v>0.18392709196354598</c:v>
                </c:pt>
                <c:pt idx="232">
                  <c:v>0.18475559237779651</c:v>
                </c:pt>
                <c:pt idx="233">
                  <c:v>0.18558409279204677</c:v>
                </c:pt>
                <c:pt idx="234">
                  <c:v>0.18641259320629708</c:v>
                </c:pt>
                <c:pt idx="235">
                  <c:v>0.18724109362054694</c:v>
                </c:pt>
                <c:pt idx="236">
                  <c:v>0.18806959403479731</c:v>
                </c:pt>
                <c:pt idx="237">
                  <c:v>0.18889809444904754</c:v>
                </c:pt>
                <c:pt idx="238">
                  <c:v>0.18972659486329782</c:v>
                </c:pt>
                <c:pt idx="239">
                  <c:v>0.19055509527754763</c:v>
                </c:pt>
                <c:pt idx="240">
                  <c:v>0.19138359569179786</c:v>
                </c:pt>
                <c:pt idx="241">
                  <c:v>0.19221209610604834</c:v>
                </c:pt>
                <c:pt idx="242">
                  <c:v>0.19304059652029854</c:v>
                </c:pt>
                <c:pt idx="243">
                  <c:v>0.19386909693454837</c:v>
                </c:pt>
                <c:pt idx="244">
                  <c:v>0.19469759734879868</c:v>
                </c:pt>
                <c:pt idx="245">
                  <c:v>0.19552609776304888</c:v>
                </c:pt>
                <c:pt idx="246">
                  <c:v>0.19635459817729936</c:v>
                </c:pt>
                <c:pt idx="247">
                  <c:v>0.19718309859154928</c:v>
                </c:pt>
                <c:pt idx="248">
                  <c:v>0.19801159900579951</c:v>
                </c:pt>
                <c:pt idx="249">
                  <c:v>0.19884009942004971</c:v>
                </c:pt>
                <c:pt idx="250">
                  <c:v>0.19884009942004971</c:v>
                </c:pt>
                <c:pt idx="251">
                  <c:v>0.19966859983429991</c:v>
                </c:pt>
                <c:pt idx="252">
                  <c:v>0.20049710024855014</c:v>
                </c:pt>
                <c:pt idx="253">
                  <c:v>0.20132560066280034</c:v>
                </c:pt>
                <c:pt idx="254">
                  <c:v>0.20215410107705054</c:v>
                </c:pt>
                <c:pt idx="255">
                  <c:v>0.20298260149130104</c:v>
                </c:pt>
                <c:pt idx="256">
                  <c:v>0.20381110190555088</c:v>
                </c:pt>
                <c:pt idx="257">
                  <c:v>0.20463960231980116</c:v>
                </c:pt>
                <c:pt idx="258">
                  <c:v>0.20546810273405144</c:v>
                </c:pt>
                <c:pt idx="259">
                  <c:v>0.20629660314830187</c:v>
                </c:pt>
                <c:pt idx="260">
                  <c:v>0.20712510356255179</c:v>
                </c:pt>
                <c:pt idx="261">
                  <c:v>0.20795360397680199</c:v>
                </c:pt>
                <c:pt idx="262">
                  <c:v>0.20878210439105221</c:v>
                </c:pt>
                <c:pt idx="263">
                  <c:v>0.20961060480530241</c:v>
                </c:pt>
                <c:pt idx="264">
                  <c:v>0.21043910521955261</c:v>
                </c:pt>
                <c:pt idx="265">
                  <c:v>0.21126760563380281</c:v>
                </c:pt>
                <c:pt idx="266">
                  <c:v>0.21209610604805301</c:v>
                </c:pt>
                <c:pt idx="267">
                  <c:v>0.21292460646230363</c:v>
                </c:pt>
                <c:pt idx="268">
                  <c:v>0.21375310687655344</c:v>
                </c:pt>
                <c:pt idx="269">
                  <c:v>0.21458160729080364</c:v>
                </c:pt>
                <c:pt idx="270">
                  <c:v>0.21541010770505417</c:v>
                </c:pt>
                <c:pt idx="271">
                  <c:v>0.21623860811930445</c:v>
                </c:pt>
                <c:pt idx="272">
                  <c:v>0.21706710853355426</c:v>
                </c:pt>
                <c:pt idx="273">
                  <c:v>0.21706710853355426</c:v>
                </c:pt>
                <c:pt idx="274">
                  <c:v>0.21789560894780446</c:v>
                </c:pt>
                <c:pt idx="275">
                  <c:v>0.21872410936205491</c:v>
                </c:pt>
                <c:pt idx="276">
                  <c:v>0.21955260977630514</c:v>
                </c:pt>
                <c:pt idx="277">
                  <c:v>0.22038111019055487</c:v>
                </c:pt>
                <c:pt idx="278">
                  <c:v>0.22120961060480518</c:v>
                </c:pt>
                <c:pt idx="279">
                  <c:v>0.22120961060480518</c:v>
                </c:pt>
                <c:pt idx="280">
                  <c:v>0.22203811101905552</c:v>
                </c:pt>
                <c:pt idx="281">
                  <c:v>0.22286661143330572</c:v>
                </c:pt>
                <c:pt idx="282">
                  <c:v>0.22369511184755592</c:v>
                </c:pt>
                <c:pt idx="283">
                  <c:v>0.22452361226180612</c:v>
                </c:pt>
                <c:pt idx="284">
                  <c:v>0.22535211267605632</c:v>
                </c:pt>
                <c:pt idx="285">
                  <c:v>0.22618061309030638</c:v>
                </c:pt>
                <c:pt idx="286">
                  <c:v>0.22700911350455669</c:v>
                </c:pt>
                <c:pt idx="287">
                  <c:v>0.22783761391880669</c:v>
                </c:pt>
                <c:pt idx="288">
                  <c:v>0.22866611433305717</c:v>
                </c:pt>
                <c:pt idx="289">
                  <c:v>0.22949461474730767</c:v>
                </c:pt>
                <c:pt idx="290">
                  <c:v>0.23032311516155757</c:v>
                </c:pt>
                <c:pt idx="291">
                  <c:v>0.2311516155758078</c:v>
                </c:pt>
                <c:pt idx="292">
                  <c:v>0.23198011599005797</c:v>
                </c:pt>
                <c:pt idx="293">
                  <c:v>0.23280861640430819</c:v>
                </c:pt>
                <c:pt idx="294">
                  <c:v>0.23363711681855837</c:v>
                </c:pt>
                <c:pt idx="295">
                  <c:v>0.2344656172328087</c:v>
                </c:pt>
                <c:pt idx="296">
                  <c:v>0.2352941176470589</c:v>
                </c:pt>
                <c:pt idx="297">
                  <c:v>0.23612261806130902</c:v>
                </c:pt>
                <c:pt idx="298">
                  <c:v>0.23695111847555925</c:v>
                </c:pt>
                <c:pt idx="299">
                  <c:v>0.23777961888980945</c:v>
                </c:pt>
                <c:pt idx="300">
                  <c:v>0.23860811930405965</c:v>
                </c:pt>
                <c:pt idx="301">
                  <c:v>0.2394366197183099</c:v>
                </c:pt>
                <c:pt idx="302">
                  <c:v>0.24026512013256049</c:v>
                </c:pt>
                <c:pt idx="303">
                  <c:v>0.24109362054681041</c:v>
                </c:pt>
                <c:pt idx="304">
                  <c:v>0.24192212096106075</c:v>
                </c:pt>
                <c:pt idx="305">
                  <c:v>0.24192212096106075</c:v>
                </c:pt>
                <c:pt idx="306">
                  <c:v>0.2427506213753107</c:v>
                </c:pt>
                <c:pt idx="307">
                  <c:v>0.2435791217895609</c:v>
                </c:pt>
                <c:pt idx="308">
                  <c:v>0.2444076222038111</c:v>
                </c:pt>
                <c:pt idx="309">
                  <c:v>0.24523612261806141</c:v>
                </c:pt>
                <c:pt idx="310">
                  <c:v>0.24606462303231177</c:v>
                </c:pt>
                <c:pt idx="311">
                  <c:v>0.24689312344656197</c:v>
                </c:pt>
                <c:pt idx="312">
                  <c:v>0.24772162386081192</c:v>
                </c:pt>
                <c:pt idx="313">
                  <c:v>0.24855012427506221</c:v>
                </c:pt>
                <c:pt idx="314">
                  <c:v>0.24937862468931235</c:v>
                </c:pt>
                <c:pt idx="315">
                  <c:v>0.25020712510356224</c:v>
                </c:pt>
                <c:pt idx="316">
                  <c:v>0.25103562551781278</c:v>
                </c:pt>
                <c:pt idx="317">
                  <c:v>0.25186412593206375</c:v>
                </c:pt>
                <c:pt idx="318">
                  <c:v>0.25269262634631279</c:v>
                </c:pt>
                <c:pt idx="319">
                  <c:v>0.25352112676056326</c:v>
                </c:pt>
                <c:pt idx="320">
                  <c:v>0.25434962717481424</c:v>
                </c:pt>
                <c:pt idx="321">
                  <c:v>0.25517812758906427</c:v>
                </c:pt>
                <c:pt idx="322">
                  <c:v>0.25600662800331375</c:v>
                </c:pt>
                <c:pt idx="323">
                  <c:v>0.25683512841756423</c:v>
                </c:pt>
                <c:pt idx="324">
                  <c:v>0.25766362883181443</c:v>
                </c:pt>
                <c:pt idx="325">
                  <c:v>0.25849212924606468</c:v>
                </c:pt>
                <c:pt idx="326">
                  <c:v>0.25932062966031488</c:v>
                </c:pt>
                <c:pt idx="327">
                  <c:v>0.26014913007456503</c:v>
                </c:pt>
                <c:pt idx="328">
                  <c:v>0.26097763048881528</c:v>
                </c:pt>
                <c:pt idx="329">
                  <c:v>0.26180613090306548</c:v>
                </c:pt>
                <c:pt idx="330">
                  <c:v>0.26263463131731568</c:v>
                </c:pt>
                <c:pt idx="331">
                  <c:v>0.26346313173156577</c:v>
                </c:pt>
                <c:pt idx="332">
                  <c:v>0.26429163214581575</c:v>
                </c:pt>
                <c:pt idx="333">
                  <c:v>0.26512013256006628</c:v>
                </c:pt>
                <c:pt idx="334">
                  <c:v>0.26594863297431648</c:v>
                </c:pt>
                <c:pt idx="335">
                  <c:v>0.26677713338856668</c:v>
                </c:pt>
                <c:pt idx="336">
                  <c:v>0.26760563380281688</c:v>
                </c:pt>
                <c:pt idx="337">
                  <c:v>0.2684341342170673</c:v>
                </c:pt>
                <c:pt idx="338">
                  <c:v>0.26926263463131683</c:v>
                </c:pt>
                <c:pt idx="339">
                  <c:v>0.27009113504556753</c:v>
                </c:pt>
                <c:pt idx="340">
                  <c:v>0.27091963545981834</c:v>
                </c:pt>
                <c:pt idx="341">
                  <c:v>0.27174813587406832</c:v>
                </c:pt>
                <c:pt idx="342">
                  <c:v>0.2725766362883183</c:v>
                </c:pt>
                <c:pt idx="343">
                  <c:v>0.27340513670256833</c:v>
                </c:pt>
                <c:pt idx="344">
                  <c:v>0.27423363711681853</c:v>
                </c:pt>
                <c:pt idx="345">
                  <c:v>0.27506213753106878</c:v>
                </c:pt>
                <c:pt idx="346">
                  <c:v>0.27589063794531898</c:v>
                </c:pt>
                <c:pt idx="347">
                  <c:v>0.27671913835956918</c:v>
                </c:pt>
                <c:pt idx="348">
                  <c:v>0.27754763877381933</c:v>
                </c:pt>
                <c:pt idx="349">
                  <c:v>0.27837613918807036</c:v>
                </c:pt>
                <c:pt idx="350">
                  <c:v>0.27920463960231978</c:v>
                </c:pt>
                <c:pt idx="351">
                  <c:v>0.28003314001656926</c:v>
                </c:pt>
                <c:pt idx="352">
                  <c:v>0.28086164043082035</c:v>
                </c:pt>
                <c:pt idx="353">
                  <c:v>0.28086164043082035</c:v>
                </c:pt>
                <c:pt idx="354">
                  <c:v>0.28169014084507044</c:v>
                </c:pt>
                <c:pt idx="355">
                  <c:v>0.28251864125932136</c:v>
                </c:pt>
                <c:pt idx="356">
                  <c:v>0.28334714167357083</c:v>
                </c:pt>
                <c:pt idx="357">
                  <c:v>0.28417564208782131</c:v>
                </c:pt>
                <c:pt idx="358">
                  <c:v>0.28500414250207134</c:v>
                </c:pt>
                <c:pt idx="359">
                  <c:v>0.28583264291632143</c:v>
                </c:pt>
                <c:pt idx="360">
                  <c:v>0.2866611433305718</c:v>
                </c:pt>
                <c:pt idx="361">
                  <c:v>0.28748964374482289</c:v>
                </c:pt>
                <c:pt idx="362">
                  <c:v>0.28831814415907286</c:v>
                </c:pt>
                <c:pt idx="363">
                  <c:v>0.28914664457332229</c:v>
                </c:pt>
                <c:pt idx="364">
                  <c:v>0.28997514498757282</c:v>
                </c:pt>
                <c:pt idx="365">
                  <c:v>0.2908036454018228</c:v>
                </c:pt>
                <c:pt idx="366">
                  <c:v>0.29163214581607289</c:v>
                </c:pt>
                <c:pt idx="367">
                  <c:v>0.29163214581607289</c:v>
                </c:pt>
                <c:pt idx="368">
                  <c:v>0.29163214581607289</c:v>
                </c:pt>
                <c:pt idx="369">
                  <c:v>0.29246064623032331</c:v>
                </c:pt>
                <c:pt idx="370">
                  <c:v>0.29328914664457334</c:v>
                </c:pt>
                <c:pt idx="371">
                  <c:v>0.29411764705882382</c:v>
                </c:pt>
                <c:pt idx="372">
                  <c:v>0.29494614747307385</c:v>
                </c:pt>
                <c:pt idx="373">
                  <c:v>0.29577464788732438</c:v>
                </c:pt>
                <c:pt idx="374">
                  <c:v>0.29660314830157414</c:v>
                </c:pt>
                <c:pt idx="375">
                  <c:v>0.29743164871582434</c:v>
                </c:pt>
                <c:pt idx="376">
                  <c:v>0.29826014913007481</c:v>
                </c:pt>
                <c:pt idx="377">
                  <c:v>0.2990886495443254</c:v>
                </c:pt>
                <c:pt idx="378">
                  <c:v>0.29991714995857532</c:v>
                </c:pt>
                <c:pt idx="379">
                  <c:v>0.3007456503728253</c:v>
                </c:pt>
                <c:pt idx="380">
                  <c:v>0.30157415078707589</c:v>
                </c:pt>
                <c:pt idx="381">
                  <c:v>0.30240265120132581</c:v>
                </c:pt>
                <c:pt idx="382">
                  <c:v>0.30323115161557579</c:v>
                </c:pt>
                <c:pt idx="383">
                  <c:v>0.30405965202982632</c:v>
                </c:pt>
                <c:pt idx="384">
                  <c:v>0.30488815244407691</c:v>
                </c:pt>
                <c:pt idx="385">
                  <c:v>0.30571665285832644</c:v>
                </c:pt>
                <c:pt idx="386">
                  <c:v>0.30654515327257681</c:v>
                </c:pt>
                <c:pt idx="387">
                  <c:v>0.3073736536868274</c:v>
                </c:pt>
                <c:pt idx="388">
                  <c:v>0.30820215410107704</c:v>
                </c:pt>
                <c:pt idx="389">
                  <c:v>0.30903065451532724</c:v>
                </c:pt>
                <c:pt idx="390">
                  <c:v>0.30985915492957788</c:v>
                </c:pt>
                <c:pt idx="391">
                  <c:v>0.31068765534382842</c:v>
                </c:pt>
                <c:pt idx="392">
                  <c:v>0.31068765534382842</c:v>
                </c:pt>
                <c:pt idx="393">
                  <c:v>0.31068765534382842</c:v>
                </c:pt>
                <c:pt idx="394">
                  <c:v>0.31151615575807845</c:v>
                </c:pt>
                <c:pt idx="395">
                  <c:v>0.31151615575807845</c:v>
                </c:pt>
                <c:pt idx="396">
                  <c:v>0.31234465617232832</c:v>
                </c:pt>
                <c:pt idx="397">
                  <c:v>0.31317315658657829</c:v>
                </c:pt>
                <c:pt idx="398">
                  <c:v>0.31400165700082888</c:v>
                </c:pt>
                <c:pt idx="399">
                  <c:v>0.31400165700082888</c:v>
                </c:pt>
                <c:pt idx="400">
                  <c:v>0.3148301574150788</c:v>
                </c:pt>
                <c:pt idx="401">
                  <c:v>0.31565865782932945</c:v>
                </c:pt>
                <c:pt idx="402">
                  <c:v>0.31648715824357931</c:v>
                </c:pt>
                <c:pt idx="403">
                  <c:v>0.3173156586578299</c:v>
                </c:pt>
                <c:pt idx="404">
                  <c:v>0.31814415907207982</c:v>
                </c:pt>
                <c:pt idx="405">
                  <c:v>0.3189726594863298</c:v>
                </c:pt>
                <c:pt idx="406">
                  <c:v>0.31980115990058045</c:v>
                </c:pt>
                <c:pt idx="407">
                  <c:v>0.32062966031483142</c:v>
                </c:pt>
                <c:pt idx="408">
                  <c:v>0.32145816072908145</c:v>
                </c:pt>
                <c:pt idx="409">
                  <c:v>0.32228666114333143</c:v>
                </c:pt>
                <c:pt idx="410">
                  <c:v>0.32311516155758141</c:v>
                </c:pt>
                <c:pt idx="411">
                  <c:v>0.323943661971832</c:v>
                </c:pt>
                <c:pt idx="412">
                  <c:v>0.32477216238608192</c:v>
                </c:pt>
                <c:pt idx="413">
                  <c:v>0.32477216238608192</c:v>
                </c:pt>
                <c:pt idx="414">
                  <c:v>0.32560066280033195</c:v>
                </c:pt>
                <c:pt idx="415">
                  <c:v>0.3264291632145831</c:v>
                </c:pt>
                <c:pt idx="416">
                  <c:v>0.32725766362883241</c:v>
                </c:pt>
                <c:pt idx="417">
                  <c:v>0.32808616404308294</c:v>
                </c:pt>
                <c:pt idx="418">
                  <c:v>0.32891466445733297</c:v>
                </c:pt>
                <c:pt idx="419">
                  <c:v>0.32974316487158245</c:v>
                </c:pt>
                <c:pt idx="420">
                  <c:v>0.33057166528583409</c:v>
                </c:pt>
                <c:pt idx="421">
                  <c:v>0.33140016570008396</c:v>
                </c:pt>
                <c:pt idx="422">
                  <c:v>0.33222866611433394</c:v>
                </c:pt>
                <c:pt idx="423">
                  <c:v>0.3330571665285833</c:v>
                </c:pt>
                <c:pt idx="424">
                  <c:v>0.33388566694283495</c:v>
                </c:pt>
                <c:pt idx="425">
                  <c:v>0.33471416735708498</c:v>
                </c:pt>
                <c:pt idx="426">
                  <c:v>0.33471416735708498</c:v>
                </c:pt>
                <c:pt idx="427">
                  <c:v>0.33554266777133446</c:v>
                </c:pt>
                <c:pt idx="428">
                  <c:v>0.33637116818558493</c:v>
                </c:pt>
                <c:pt idx="429">
                  <c:v>0.33719966859983491</c:v>
                </c:pt>
                <c:pt idx="430">
                  <c:v>0.338028169014086</c:v>
                </c:pt>
                <c:pt idx="431">
                  <c:v>0.33885666942833542</c:v>
                </c:pt>
                <c:pt idx="432">
                  <c:v>0.33968516984258601</c:v>
                </c:pt>
                <c:pt idx="433">
                  <c:v>0.34051367025683532</c:v>
                </c:pt>
                <c:pt idx="434">
                  <c:v>0.34134217067108535</c:v>
                </c:pt>
                <c:pt idx="435">
                  <c:v>0.34217067108533605</c:v>
                </c:pt>
                <c:pt idx="436">
                  <c:v>0.34299917149958581</c:v>
                </c:pt>
                <c:pt idx="437">
                  <c:v>0.34382767191383706</c:v>
                </c:pt>
                <c:pt idx="438">
                  <c:v>0.34465617232808632</c:v>
                </c:pt>
                <c:pt idx="439">
                  <c:v>0.34548467274233696</c:v>
                </c:pt>
                <c:pt idx="440">
                  <c:v>0.34631317315658688</c:v>
                </c:pt>
                <c:pt idx="441">
                  <c:v>0.34714167357083681</c:v>
                </c:pt>
                <c:pt idx="442">
                  <c:v>0.34797017398508812</c:v>
                </c:pt>
                <c:pt idx="443">
                  <c:v>0.34879867439933732</c:v>
                </c:pt>
                <c:pt idx="444">
                  <c:v>0.3496271748135874</c:v>
                </c:pt>
                <c:pt idx="445">
                  <c:v>0.35045567522783855</c:v>
                </c:pt>
                <c:pt idx="446">
                  <c:v>0.35128417564208847</c:v>
                </c:pt>
                <c:pt idx="447">
                  <c:v>0.352112676056338</c:v>
                </c:pt>
                <c:pt idx="448">
                  <c:v>0.35294117647058826</c:v>
                </c:pt>
                <c:pt idx="449">
                  <c:v>0.35376967688483901</c:v>
                </c:pt>
                <c:pt idx="450">
                  <c:v>0.35459817729908955</c:v>
                </c:pt>
                <c:pt idx="451">
                  <c:v>0.35542667771333947</c:v>
                </c:pt>
                <c:pt idx="452">
                  <c:v>0.35625517812758906</c:v>
                </c:pt>
                <c:pt idx="453">
                  <c:v>0.35708367854183931</c:v>
                </c:pt>
                <c:pt idx="454">
                  <c:v>0.35791217895609001</c:v>
                </c:pt>
                <c:pt idx="455">
                  <c:v>0.35874067937033982</c:v>
                </c:pt>
                <c:pt idx="456">
                  <c:v>0.35956917978459052</c:v>
                </c:pt>
                <c:pt idx="457">
                  <c:v>0.36039768019884111</c:v>
                </c:pt>
                <c:pt idx="458">
                  <c:v>0.36122618061309031</c:v>
                </c:pt>
                <c:pt idx="459">
                  <c:v>0.36205468102734162</c:v>
                </c:pt>
                <c:pt idx="460">
                  <c:v>0.36288318144159082</c:v>
                </c:pt>
                <c:pt idx="461">
                  <c:v>0.36288318144159082</c:v>
                </c:pt>
                <c:pt idx="462">
                  <c:v>0.36371168185584202</c:v>
                </c:pt>
                <c:pt idx="463">
                  <c:v>0.36454018227009138</c:v>
                </c:pt>
                <c:pt idx="464">
                  <c:v>0.36454018227009138</c:v>
                </c:pt>
                <c:pt idx="465">
                  <c:v>0.36536868268434247</c:v>
                </c:pt>
                <c:pt idx="466">
                  <c:v>0.36619718309859156</c:v>
                </c:pt>
                <c:pt idx="467">
                  <c:v>0.36619718309859156</c:v>
                </c:pt>
                <c:pt idx="468">
                  <c:v>0.36702568351284326</c:v>
                </c:pt>
                <c:pt idx="469">
                  <c:v>0.36785418392709307</c:v>
                </c:pt>
                <c:pt idx="470">
                  <c:v>0.36868268434134305</c:v>
                </c:pt>
                <c:pt idx="471">
                  <c:v>0.36951118475559236</c:v>
                </c:pt>
                <c:pt idx="472">
                  <c:v>0.37033968516984411</c:v>
                </c:pt>
                <c:pt idx="473">
                  <c:v>0.37116818558409348</c:v>
                </c:pt>
                <c:pt idx="474">
                  <c:v>0.37199668599834412</c:v>
                </c:pt>
                <c:pt idx="475">
                  <c:v>0.37282518641259332</c:v>
                </c:pt>
                <c:pt idx="476">
                  <c:v>0.37365368682684402</c:v>
                </c:pt>
                <c:pt idx="477">
                  <c:v>0.37448218724109461</c:v>
                </c:pt>
                <c:pt idx="478">
                  <c:v>0.37531068765534503</c:v>
                </c:pt>
                <c:pt idx="479">
                  <c:v>0.37613918806959401</c:v>
                </c:pt>
                <c:pt idx="480">
                  <c:v>0.37696768848384515</c:v>
                </c:pt>
                <c:pt idx="481">
                  <c:v>0.37779618889809446</c:v>
                </c:pt>
                <c:pt idx="482">
                  <c:v>0.37862468931234616</c:v>
                </c:pt>
                <c:pt idx="483">
                  <c:v>0.37945318972659486</c:v>
                </c:pt>
                <c:pt idx="484">
                  <c:v>0.38028169014084617</c:v>
                </c:pt>
                <c:pt idx="485">
                  <c:v>0.38111019055509532</c:v>
                </c:pt>
                <c:pt idx="486">
                  <c:v>0.38193869096934652</c:v>
                </c:pt>
                <c:pt idx="487">
                  <c:v>0.38276719138359588</c:v>
                </c:pt>
                <c:pt idx="488">
                  <c:v>0.38276719138359588</c:v>
                </c:pt>
                <c:pt idx="489">
                  <c:v>0.38359569179784708</c:v>
                </c:pt>
                <c:pt idx="490">
                  <c:v>0.38442419221209723</c:v>
                </c:pt>
                <c:pt idx="491">
                  <c:v>0.38525269262634632</c:v>
                </c:pt>
                <c:pt idx="492">
                  <c:v>0.38608119304059713</c:v>
                </c:pt>
                <c:pt idx="493">
                  <c:v>0.38690969345484816</c:v>
                </c:pt>
                <c:pt idx="494">
                  <c:v>0.38773819386909758</c:v>
                </c:pt>
                <c:pt idx="495">
                  <c:v>0.38856669428334817</c:v>
                </c:pt>
                <c:pt idx="496">
                  <c:v>0.38939519469759737</c:v>
                </c:pt>
                <c:pt idx="497">
                  <c:v>0.39022369511184868</c:v>
                </c:pt>
                <c:pt idx="498">
                  <c:v>0.39105219552609782</c:v>
                </c:pt>
                <c:pt idx="499">
                  <c:v>0.39105219552609782</c:v>
                </c:pt>
                <c:pt idx="500">
                  <c:v>0.39188069594034963</c:v>
                </c:pt>
                <c:pt idx="501">
                  <c:v>0.39270919635459867</c:v>
                </c:pt>
                <c:pt idx="502">
                  <c:v>0.39353769676884903</c:v>
                </c:pt>
                <c:pt idx="503">
                  <c:v>0.39436619718309968</c:v>
                </c:pt>
                <c:pt idx="504">
                  <c:v>0.39519469759734965</c:v>
                </c:pt>
                <c:pt idx="505">
                  <c:v>0.39602319801159902</c:v>
                </c:pt>
                <c:pt idx="506">
                  <c:v>0.39685169842585022</c:v>
                </c:pt>
                <c:pt idx="507">
                  <c:v>0.39768019884010014</c:v>
                </c:pt>
                <c:pt idx="508">
                  <c:v>0.39850869925435117</c:v>
                </c:pt>
                <c:pt idx="509">
                  <c:v>0.39933719966859982</c:v>
                </c:pt>
                <c:pt idx="510">
                  <c:v>0.39933719966859982</c:v>
                </c:pt>
                <c:pt idx="511">
                  <c:v>0.40016570008285063</c:v>
                </c:pt>
                <c:pt idx="512">
                  <c:v>0.40099420049710027</c:v>
                </c:pt>
                <c:pt idx="513">
                  <c:v>0.40182270091135125</c:v>
                </c:pt>
                <c:pt idx="514">
                  <c:v>0.40265120132560123</c:v>
                </c:pt>
                <c:pt idx="515">
                  <c:v>0.40347970173985226</c:v>
                </c:pt>
                <c:pt idx="516">
                  <c:v>0.40430820215410174</c:v>
                </c:pt>
                <c:pt idx="517">
                  <c:v>0.40513670256835127</c:v>
                </c:pt>
                <c:pt idx="518">
                  <c:v>0.40513670256835127</c:v>
                </c:pt>
                <c:pt idx="519">
                  <c:v>0.40596520298260214</c:v>
                </c:pt>
                <c:pt idx="520">
                  <c:v>0.40679370339685222</c:v>
                </c:pt>
                <c:pt idx="521">
                  <c:v>0.40762220381110192</c:v>
                </c:pt>
                <c:pt idx="522">
                  <c:v>0.40845070422535268</c:v>
                </c:pt>
                <c:pt idx="523">
                  <c:v>0.40927920463960232</c:v>
                </c:pt>
                <c:pt idx="524">
                  <c:v>0.41010770505385313</c:v>
                </c:pt>
                <c:pt idx="525">
                  <c:v>0.41093620546810272</c:v>
                </c:pt>
                <c:pt idx="526">
                  <c:v>0.41176470588235364</c:v>
                </c:pt>
                <c:pt idx="527">
                  <c:v>0.41259320629660312</c:v>
                </c:pt>
                <c:pt idx="528">
                  <c:v>0.41342170671085426</c:v>
                </c:pt>
                <c:pt idx="529">
                  <c:v>0.41425020712510358</c:v>
                </c:pt>
                <c:pt idx="530">
                  <c:v>0.41507870753935477</c:v>
                </c:pt>
                <c:pt idx="531">
                  <c:v>0.41590720795360475</c:v>
                </c:pt>
                <c:pt idx="532">
                  <c:v>0.41673570836785473</c:v>
                </c:pt>
                <c:pt idx="533">
                  <c:v>0.41756420878210437</c:v>
                </c:pt>
                <c:pt idx="534">
                  <c:v>0.41839270919635524</c:v>
                </c:pt>
                <c:pt idx="535">
                  <c:v>0.41922120961060488</c:v>
                </c:pt>
                <c:pt idx="536">
                  <c:v>0.42004971002485586</c:v>
                </c:pt>
                <c:pt idx="537">
                  <c:v>0.42087821043910584</c:v>
                </c:pt>
                <c:pt idx="538">
                  <c:v>0.42170671085335548</c:v>
                </c:pt>
                <c:pt idx="539">
                  <c:v>0.42253521126760635</c:v>
                </c:pt>
                <c:pt idx="540">
                  <c:v>0.42336371168185677</c:v>
                </c:pt>
                <c:pt idx="541">
                  <c:v>0.42419221209610575</c:v>
                </c:pt>
                <c:pt idx="542">
                  <c:v>0.42502071251035678</c:v>
                </c:pt>
                <c:pt idx="543">
                  <c:v>0.42584921292460726</c:v>
                </c:pt>
                <c:pt idx="544">
                  <c:v>0.42667771333885779</c:v>
                </c:pt>
                <c:pt idx="545">
                  <c:v>0.42750621375310688</c:v>
                </c:pt>
                <c:pt idx="546">
                  <c:v>0.42750621375310688</c:v>
                </c:pt>
                <c:pt idx="547">
                  <c:v>0.42833471416735774</c:v>
                </c:pt>
                <c:pt idx="548">
                  <c:v>0.42916321458160728</c:v>
                </c:pt>
                <c:pt idx="549">
                  <c:v>0.42999171499585825</c:v>
                </c:pt>
                <c:pt idx="550">
                  <c:v>0.43082021541010834</c:v>
                </c:pt>
                <c:pt idx="551">
                  <c:v>0.43164871582435888</c:v>
                </c:pt>
                <c:pt idx="552">
                  <c:v>0.43247721623860885</c:v>
                </c:pt>
                <c:pt idx="553">
                  <c:v>0.43330571665285933</c:v>
                </c:pt>
                <c:pt idx="554">
                  <c:v>0.43413421706710881</c:v>
                </c:pt>
                <c:pt idx="555">
                  <c:v>0.43496271748135934</c:v>
                </c:pt>
                <c:pt idx="556">
                  <c:v>0.43579121789560898</c:v>
                </c:pt>
                <c:pt idx="557">
                  <c:v>0.43661971830986029</c:v>
                </c:pt>
                <c:pt idx="558">
                  <c:v>0.43744821872410938</c:v>
                </c:pt>
                <c:pt idx="559">
                  <c:v>0.43827671913836036</c:v>
                </c:pt>
                <c:pt idx="560">
                  <c:v>0.43910521955261034</c:v>
                </c:pt>
                <c:pt idx="561">
                  <c:v>0.43993371996686087</c:v>
                </c:pt>
                <c:pt idx="562">
                  <c:v>0.44076222038111013</c:v>
                </c:pt>
                <c:pt idx="563">
                  <c:v>0.44159072079536033</c:v>
                </c:pt>
                <c:pt idx="564">
                  <c:v>0.44241922120961125</c:v>
                </c:pt>
                <c:pt idx="565">
                  <c:v>0.44324772162386084</c:v>
                </c:pt>
                <c:pt idx="566">
                  <c:v>0.44324772162386084</c:v>
                </c:pt>
                <c:pt idx="567">
                  <c:v>0.44407622203811103</c:v>
                </c:pt>
                <c:pt idx="568">
                  <c:v>0.44490472245236135</c:v>
                </c:pt>
                <c:pt idx="569">
                  <c:v>0.44573322286661088</c:v>
                </c:pt>
                <c:pt idx="570">
                  <c:v>0.44656172328086235</c:v>
                </c:pt>
                <c:pt idx="571">
                  <c:v>0.44739022369511183</c:v>
                </c:pt>
                <c:pt idx="572">
                  <c:v>0.44821872410936231</c:v>
                </c:pt>
                <c:pt idx="573">
                  <c:v>0.44904722452361229</c:v>
                </c:pt>
                <c:pt idx="574">
                  <c:v>0.44987572493786337</c:v>
                </c:pt>
                <c:pt idx="575">
                  <c:v>0.4507042253521128</c:v>
                </c:pt>
                <c:pt idx="576">
                  <c:v>0.45153272576636289</c:v>
                </c:pt>
                <c:pt idx="577">
                  <c:v>0.45236122618061331</c:v>
                </c:pt>
                <c:pt idx="578">
                  <c:v>0.45318972659486384</c:v>
                </c:pt>
                <c:pt idx="579">
                  <c:v>0.45401822700911348</c:v>
                </c:pt>
                <c:pt idx="580">
                  <c:v>0.45484672742336385</c:v>
                </c:pt>
                <c:pt idx="581">
                  <c:v>0.45567522783761438</c:v>
                </c:pt>
                <c:pt idx="582">
                  <c:v>0.4565037282518643</c:v>
                </c:pt>
                <c:pt idx="583">
                  <c:v>0.45733222866611423</c:v>
                </c:pt>
                <c:pt idx="584">
                  <c:v>0.45733222866611423</c:v>
                </c:pt>
                <c:pt idx="585">
                  <c:v>0.45816072908036481</c:v>
                </c:pt>
                <c:pt idx="586">
                  <c:v>0.4589892294946154</c:v>
                </c:pt>
                <c:pt idx="587">
                  <c:v>0.45981772990886588</c:v>
                </c:pt>
                <c:pt idx="588">
                  <c:v>0.46064623032311514</c:v>
                </c:pt>
                <c:pt idx="589">
                  <c:v>0.46147473073736589</c:v>
                </c:pt>
                <c:pt idx="590">
                  <c:v>0.46230323115161581</c:v>
                </c:pt>
                <c:pt idx="591">
                  <c:v>0.46313173156586585</c:v>
                </c:pt>
                <c:pt idx="592">
                  <c:v>0.46396023198011632</c:v>
                </c:pt>
                <c:pt idx="593">
                  <c:v>0.46478873239436685</c:v>
                </c:pt>
                <c:pt idx="594">
                  <c:v>0.46561723280861639</c:v>
                </c:pt>
                <c:pt idx="595">
                  <c:v>0.46644573322286736</c:v>
                </c:pt>
                <c:pt idx="596">
                  <c:v>0.46727423363711684</c:v>
                </c:pt>
                <c:pt idx="597">
                  <c:v>0.46810273405136704</c:v>
                </c:pt>
                <c:pt idx="598">
                  <c:v>0.46893123446561724</c:v>
                </c:pt>
                <c:pt idx="599">
                  <c:v>0.46975973487986794</c:v>
                </c:pt>
                <c:pt idx="600">
                  <c:v>0.47058823529411842</c:v>
                </c:pt>
                <c:pt idx="601">
                  <c:v>0.4714167357083684</c:v>
                </c:pt>
                <c:pt idx="602">
                  <c:v>0.47224523612261804</c:v>
                </c:pt>
                <c:pt idx="603">
                  <c:v>0.47224523612261804</c:v>
                </c:pt>
                <c:pt idx="604">
                  <c:v>0.47307373653686835</c:v>
                </c:pt>
                <c:pt idx="605">
                  <c:v>0.47390223695111849</c:v>
                </c:pt>
                <c:pt idx="606">
                  <c:v>0.4747307373653688</c:v>
                </c:pt>
                <c:pt idx="607">
                  <c:v>0.47555923777961945</c:v>
                </c:pt>
                <c:pt idx="608">
                  <c:v>0.47638773819386993</c:v>
                </c:pt>
                <c:pt idx="609">
                  <c:v>0.47721623860811929</c:v>
                </c:pt>
                <c:pt idx="610">
                  <c:v>0.47804473902236982</c:v>
                </c:pt>
                <c:pt idx="611">
                  <c:v>0.4788732394366198</c:v>
                </c:pt>
                <c:pt idx="612">
                  <c:v>0.47970173985087045</c:v>
                </c:pt>
                <c:pt idx="613">
                  <c:v>0.48053024026512015</c:v>
                </c:pt>
                <c:pt idx="614">
                  <c:v>0.4813587406793709</c:v>
                </c:pt>
                <c:pt idx="615">
                  <c:v>0.48218724109362082</c:v>
                </c:pt>
                <c:pt idx="616">
                  <c:v>0.48301574150787141</c:v>
                </c:pt>
                <c:pt idx="617">
                  <c:v>0.48384424192212144</c:v>
                </c:pt>
                <c:pt idx="618">
                  <c:v>0.48467274233637131</c:v>
                </c:pt>
                <c:pt idx="619">
                  <c:v>0.4855012427506214</c:v>
                </c:pt>
                <c:pt idx="620">
                  <c:v>0.4863297431648731</c:v>
                </c:pt>
                <c:pt idx="621">
                  <c:v>0.4863297431648731</c:v>
                </c:pt>
                <c:pt idx="622">
                  <c:v>0.4871582435791218</c:v>
                </c:pt>
                <c:pt idx="623">
                  <c:v>0.48798674399337294</c:v>
                </c:pt>
                <c:pt idx="624">
                  <c:v>0.48881524440762231</c:v>
                </c:pt>
                <c:pt idx="625">
                  <c:v>0.4896437448218724</c:v>
                </c:pt>
                <c:pt idx="626">
                  <c:v>0.49047224523612282</c:v>
                </c:pt>
                <c:pt idx="627">
                  <c:v>0.49047224523612282</c:v>
                </c:pt>
                <c:pt idx="628">
                  <c:v>0.49130074565037346</c:v>
                </c:pt>
                <c:pt idx="629">
                  <c:v>0.49212924606462338</c:v>
                </c:pt>
                <c:pt idx="630">
                  <c:v>0.4929577464788733</c:v>
                </c:pt>
                <c:pt idx="631">
                  <c:v>0.49378624689312345</c:v>
                </c:pt>
                <c:pt idx="632">
                  <c:v>0.49461474730737448</c:v>
                </c:pt>
                <c:pt idx="633">
                  <c:v>0.49544324772162385</c:v>
                </c:pt>
                <c:pt idx="634">
                  <c:v>0.49627174813587432</c:v>
                </c:pt>
                <c:pt idx="635">
                  <c:v>0.49627174813587432</c:v>
                </c:pt>
                <c:pt idx="636">
                  <c:v>0.49710024855012425</c:v>
                </c:pt>
                <c:pt idx="637">
                  <c:v>0.4979287489643755</c:v>
                </c:pt>
                <c:pt idx="638">
                  <c:v>0.49875724937862481</c:v>
                </c:pt>
                <c:pt idx="639">
                  <c:v>0.49958574979287601</c:v>
                </c:pt>
                <c:pt idx="640">
                  <c:v>0.50041425020712516</c:v>
                </c:pt>
                <c:pt idx="641">
                  <c:v>0.50124275062137535</c:v>
                </c:pt>
                <c:pt idx="642">
                  <c:v>0.50124275062137535</c:v>
                </c:pt>
                <c:pt idx="643">
                  <c:v>0.50207125103562555</c:v>
                </c:pt>
                <c:pt idx="644">
                  <c:v>0.50289975144987753</c:v>
                </c:pt>
                <c:pt idx="645">
                  <c:v>0.50289975144987753</c:v>
                </c:pt>
                <c:pt idx="646">
                  <c:v>0.50372825186412595</c:v>
                </c:pt>
                <c:pt idx="647">
                  <c:v>0.50455675227837615</c:v>
                </c:pt>
                <c:pt idx="648">
                  <c:v>0.50538525269262635</c:v>
                </c:pt>
                <c:pt idx="649">
                  <c:v>0.50621375310687655</c:v>
                </c:pt>
                <c:pt idx="650">
                  <c:v>0.50704225352112675</c:v>
                </c:pt>
                <c:pt idx="651">
                  <c:v>0.50787075393537695</c:v>
                </c:pt>
                <c:pt idx="652">
                  <c:v>0.50787075393537695</c:v>
                </c:pt>
                <c:pt idx="653">
                  <c:v>0.50869925434962848</c:v>
                </c:pt>
                <c:pt idx="654">
                  <c:v>0.50952775476387735</c:v>
                </c:pt>
                <c:pt idx="655">
                  <c:v>0.51035625517812755</c:v>
                </c:pt>
                <c:pt idx="656">
                  <c:v>0.51118475559237753</c:v>
                </c:pt>
                <c:pt idx="657">
                  <c:v>0.5120132560066275</c:v>
                </c:pt>
                <c:pt idx="658">
                  <c:v>0.5128417564208807</c:v>
                </c:pt>
                <c:pt idx="659">
                  <c:v>0.51367025683512968</c:v>
                </c:pt>
                <c:pt idx="660">
                  <c:v>0.51449875724937966</c:v>
                </c:pt>
                <c:pt idx="661">
                  <c:v>0.51449875724937966</c:v>
                </c:pt>
                <c:pt idx="662">
                  <c:v>0.51532725766362963</c:v>
                </c:pt>
                <c:pt idx="663">
                  <c:v>0.51615575807787961</c:v>
                </c:pt>
                <c:pt idx="664">
                  <c:v>0.5169842584921297</c:v>
                </c:pt>
                <c:pt idx="665">
                  <c:v>0.5169842584921297</c:v>
                </c:pt>
                <c:pt idx="666">
                  <c:v>0.51781275890637946</c:v>
                </c:pt>
                <c:pt idx="667">
                  <c:v>0.51864125932063065</c:v>
                </c:pt>
                <c:pt idx="668">
                  <c:v>0.51946975973487952</c:v>
                </c:pt>
                <c:pt idx="669">
                  <c:v>0.51946975973487952</c:v>
                </c:pt>
                <c:pt idx="670">
                  <c:v>0.52029826014913005</c:v>
                </c:pt>
                <c:pt idx="671">
                  <c:v>0.52112676056338025</c:v>
                </c:pt>
                <c:pt idx="672">
                  <c:v>0.52195526097762956</c:v>
                </c:pt>
                <c:pt idx="673">
                  <c:v>0.52278376139188054</c:v>
                </c:pt>
                <c:pt idx="674">
                  <c:v>0.52361226180612941</c:v>
                </c:pt>
                <c:pt idx="675">
                  <c:v>0.52444076222038161</c:v>
                </c:pt>
                <c:pt idx="676">
                  <c:v>0.5252692626346317</c:v>
                </c:pt>
                <c:pt idx="677">
                  <c:v>0.52609776304888278</c:v>
                </c:pt>
                <c:pt idx="678">
                  <c:v>0.52609776304888278</c:v>
                </c:pt>
                <c:pt idx="679">
                  <c:v>0.52692626346313265</c:v>
                </c:pt>
                <c:pt idx="680">
                  <c:v>0.52775476387738196</c:v>
                </c:pt>
                <c:pt idx="681">
                  <c:v>0.52858326429163061</c:v>
                </c:pt>
                <c:pt idx="682">
                  <c:v>0.52941176470588236</c:v>
                </c:pt>
                <c:pt idx="683">
                  <c:v>0.53024026512013267</c:v>
                </c:pt>
                <c:pt idx="684">
                  <c:v>0.53106876553438276</c:v>
                </c:pt>
                <c:pt idx="685">
                  <c:v>0.53189726594863296</c:v>
                </c:pt>
                <c:pt idx="686">
                  <c:v>0.5327257663628846</c:v>
                </c:pt>
                <c:pt idx="687">
                  <c:v>0.53355426677713336</c:v>
                </c:pt>
                <c:pt idx="688">
                  <c:v>0.53438276719138356</c:v>
                </c:pt>
                <c:pt idx="689">
                  <c:v>0.53521126760563376</c:v>
                </c:pt>
                <c:pt idx="690">
                  <c:v>0.53603976801988462</c:v>
                </c:pt>
                <c:pt idx="691">
                  <c:v>0.5368682684341346</c:v>
                </c:pt>
                <c:pt idx="692">
                  <c:v>0.53769676884838469</c:v>
                </c:pt>
                <c:pt idx="693">
                  <c:v>0.53852526926263367</c:v>
                </c:pt>
                <c:pt idx="694">
                  <c:v>0.53935376967688486</c:v>
                </c:pt>
                <c:pt idx="695">
                  <c:v>0.54018227009113506</c:v>
                </c:pt>
                <c:pt idx="696">
                  <c:v>0.5410107705053856</c:v>
                </c:pt>
                <c:pt idx="697">
                  <c:v>0.54183927091963568</c:v>
                </c:pt>
                <c:pt idx="698">
                  <c:v>0.54266777133388666</c:v>
                </c:pt>
                <c:pt idx="699">
                  <c:v>0.54349627174813586</c:v>
                </c:pt>
                <c:pt idx="700">
                  <c:v>0.54432477216238662</c:v>
                </c:pt>
                <c:pt idx="701">
                  <c:v>0.5451532725766367</c:v>
                </c:pt>
                <c:pt idx="702">
                  <c:v>0.54598177299088768</c:v>
                </c:pt>
                <c:pt idx="703">
                  <c:v>0.54681027340513766</c:v>
                </c:pt>
                <c:pt idx="704">
                  <c:v>0.54763877381938764</c:v>
                </c:pt>
                <c:pt idx="705">
                  <c:v>0.54846727423363717</c:v>
                </c:pt>
                <c:pt idx="706">
                  <c:v>0.54929577464788881</c:v>
                </c:pt>
                <c:pt idx="707">
                  <c:v>0.55012427506213768</c:v>
                </c:pt>
                <c:pt idx="708">
                  <c:v>0.55095277547638777</c:v>
                </c:pt>
                <c:pt idx="709">
                  <c:v>0.55178127589063797</c:v>
                </c:pt>
                <c:pt idx="710">
                  <c:v>0.55260977630489083</c:v>
                </c:pt>
                <c:pt idx="711">
                  <c:v>0.5534382767191387</c:v>
                </c:pt>
                <c:pt idx="712">
                  <c:v>0.55426677713338868</c:v>
                </c:pt>
                <c:pt idx="713">
                  <c:v>0.55509527754763965</c:v>
                </c:pt>
                <c:pt idx="714">
                  <c:v>0.55592377796188963</c:v>
                </c:pt>
                <c:pt idx="715">
                  <c:v>0.55675227837613961</c:v>
                </c:pt>
                <c:pt idx="716">
                  <c:v>0.55758077879038936</c:v>
                </c:pt>
                <c:pt idx="717">
                  <c:v>0.55840927920463967</c:v>
                </c:pt>
                <c:pt idx="718">
                  <c:v>0.55923777961889065</c:v>
                </c:pt>
                <c:pt idx="719">
                  <c:v>0.56006628003313996</c:v>
                </c:pt>
                <c:pt idx="720">
                  <c:v>0.56089478044739061</c:v>
                </c:pt>
                <c:pt idx="721">
                  <c:v>0.56172328086164047</c:v>
                </c:pt>
                <c:pt idx="722">
                  <c:v>0.56255178127589067</c:v>
                </c:pt>
                <c:pt idx="723">
                  <c:v>0.56338028169014087</c:v>
                </c:pt>
                <c:pt idx="724">
                  <c:v>0.56420878210439163</c:v>
                </c:pt>
                <c:pt idx="725">
                  <c:v>0.5650372825186416</c:v>
                </c:pt>
                <c:pt idx="726">
                  <c:v>0.56586578293289169</c:v>
                </c:pt>
                <c:pt idx="727">
                  <c:v>0.56669428334714278</c:v>
                </c:pt>
                <c:pt idx="728">
                  <c:v>0.56752278376139076</c:v>
                </c:pt>
                <c:pt idx="729">
                  <c:v>0.56835128417564207</c:v>
                </c:pt>
                <c:pt idx="730">
                  <c:v>0.56917978458989371</c:v>
                </c:pt>
                <c:pt idx="731">
                  <c:v>0.57000828500414269</c:v>
                </c:pt>
                <c:pt idx="732">
                  <c:v>0.57083678541839267</c:v>
                </c:pt>
                <c:pt idx="733">
                  <c:v>0.57166528583264176</c:v>
                </c:pt>
                <c:pt idx="734">
                  <c:v>0.57249378624689362</c:v>
                </c:pt>
                <c:pt idx="735">
                  <c:v>0.57249378624689362</c:v>
                </c:pt>
                <c:pt idx="736">
                  <c:v>0.57249378624689362</c:v>
                </c:pt>
                <c:pt idx="737">
                  <c:v>0.57249378624689362</c:v>
                </c:pt>
                <c:pt idx="738">
                  <c:v>0.5733222866611436</c:v>
                </c:pt>
                <c:pt idx="739">
                  <c:v>0.57415078707539369</c:v>
                </c:pt>
                <c:pt idx="740">
                  <c:v>0.57497928748964477</c:v>
                </c:pt>
                <c:pt idx="741">
                  <c:v>0.57580778790389464</c:v>
                </c:pt>
                <c:pt idx="742">
                  <c:v>0.57663628831814462</c:v>
                </c:pt>
                <c:pt idx="743">
                  <c:v>0.57746478873239293</c:v>
                </c:pt>
                <c:pt idx="744">
                  <c:v>0.57829328914664457</c:v>
                </c:pt>
                <c:pt idx="745">
                  <c:v>0.57912178956089577</c:v>
                </c:pt>
                <c:pt idx="746">
                  <c:v>0.57995028997514497</c:v>
                </c:pt>
                <c:pt idx="747">
                  <c:v>0.58077879038939562</c:v>
                </c:pt>
                <c:pt idx="748">
                  <c:v>0.58160729080364537</c:v>
                </c:pt>
                <c:pt idx="749">
                  <c:v>0.58243579121789557</c:v>
                </c:pt>
                <c:pt idx="750">
                  <c:v>0.58326429163214477</c:v>
                </c:pt>
                <c:pt idx="751">
                  <c:v>0.58409279204639597</c:v>
                </c:pt>
                <c:pt idx="752">
                  <c:v>0.58492129246064661</c:v>
                </c:pt>
                <c:pt idx="753">
                  <c:v>0.58574979287489781</c:v>
                </c:pt>
                <c:pt idx="754">
                  <c:v>0.58657829328914668</c:v>
                </c:pt>
                <c:pt idx="755">
                  <c:v>0.58740679370339588</c:v>
                </c:pt>
                <c:pt idx="756">
                  <c:v>0.58823529411764597</c:v>
                </c:pt>
                <c:pt idx="757">
                  <c:v>0.58906379453189728</c:v>
                </c:pt>
                <c:pt idx="758">
                  <c:v>0.58989229494614748</c:v>
                </c:pt>
                <c:pt idx="759">
                  <c:v>0.59072079536039768</c:v>
                </c:pt>
                <c:pt idx="760">
                  <c:v>0.59154929577464677</c:v>
                </c:pt>
                <c:pt idx="761">
                  <c:v>0.59237779618889863</c:v>
                </c:pt>
                <c:pt idx="762">
                  <c:v>0.59320629660314861</c:v>
                </c:pt>
                <c:pt idx="763">
                  <c:v>0.59403479701739847</c:v>
                </c:pt>
                <c:pt idx="764">
                  <c:v>0.59486329743164856</c:v>
                </c:pt>
                <c:pt idx="765">
                  <c:v>0.59569179784589965</c:v>
                </c:pt>
                <c:pt idx="766">
                  <c:v>0.59652029826014918</c:v>
                </c:pt>
                <c:pt idx="767">
                  <c:v>0.59734879867439961</c:v>
                </c:pt>
                <c:pt idx="768">
                  <c:v>0.59817729908864958</c:v>
                </c:pt>
                <c:pt idx="769">
                  <c:v>0.59817729908864958</c:v>
                </c:pt>
                <c:pt idx="770">
                  <c:v>0.59900579950289978</c:v>
                </c:pt>
                <c:pt idx="771">
                  <c:v>0.59983429991714887</c:v>
                </c:pt>
                <c:pt idx="772">
                  <c:v>0.60066280033140063</c:v>
                </c:pt>
                <c:pt idx="773">
                  <c:v>0.60066280033140063</c:v>
                </c:pt>
                <c:pt idx="774">
                  <c:v>0.60149130074565038</c:v>
                </c:pt>
                <c:pt idx="775">
                  <c:v>0.60231980115990069</c:v>
                </c:pt>
                <c:pt idx="776">
                  <c:v>0.60314830157415189</c:v>
                </c:pt>
                <c:pt idx="777">
                  <c:v>0.60397680198840165</c:v>
                </c:pt>
                <c:pt idx="778">
                  <c:v>0.60480530240265162</c:v>
                </c:pt>
                <c:pt idx="779">
                  <c:v>0.6056338028169016</c:v>
                </c:pt>
                <c:pt idx="780">
                  <c:v>0.6056338028169016</c:v>
                </c:pt>
                <c:pt idx="781">
                  <c:v>0.6056338028169016</c:v>
                </c:pt>
                <c:pt idx="782">
                  <c:v>0.60646230323115158</c:v>
                </c:pt>
                <c:pt idx="783">
                  <c:v>0.60646230323115158</c:v>
                </c:pt>
                <c:pt idx="784">
                  <c:v>0.60729080364540378</c:v>
                </c:pt>
                <c:pt idx="785">
                  <c:v>0.60729080364540378</c:v>
                </c:pt>
                <c:pt idx="786">
                  <c:v>0.60811930405965198</c:v>
                </c:pt>
                <c:pt idx="787">
                  <c:v>0.60894780447390384</c:v>
                </c:pt>
                <c:pt idx="788">
                  <c:v>0.6097763048881526</c:v>
                </c:pt>
                <c:pt idx="789">
                  <c:v>0.6097763048881526</c:v>
                </c:pt>
                <c:pt idx="790">
                  <c:v>0.6097763048881526</c:v>
                </c:pt>
                <c:pt idx="791">
                  <c:v>0.6106048053024038</c:v>
                </c:pt>
                <c:pt idx="792">
                  <c:v>0.61143330571665089</c:v>
                </c:pt>
                <c:pt idx="793">
                  <c:v>0.61226180613090364</c:v>
                </c:pt>
                <c:pt idx="794">
                  <c:v>0.61309030654515484</c:v>
                </c:pt>
                <c:pt idx="795">
                  <c:v>0.61391880695940482</c:v>
                </c:pt>
                <c:pt idx="796">
                  <c:v>0.61474730737365479</c:v>
                </c:pt>
                <c:pt idx="797">
                  <c:v>0.61557580778790388</c:v>
                </c:pt>
                <c:pt idx="798">
                  <c:v>0.61640430820215408</c:v>
                </c:pt>
                <c:pt idx="799">
                  <c:v>0.61723280861640462</c:v>
                </c:pt>
                <c:pt idx="800">
                  <c:v>0.61806130903065448</c:v>
                </c:pt>
                <c:pt idx="801">
                  <c:v>0.61888980944490579</c:v>
                </c:pt>
                <c:pt idx="802">
                  <c:v>0.61971830985915488</c:v>
                </c:pt>
                <c:pt idx="803">
                  <c:v>0.62054681027340686</c:v>
                </c:pt>
                <c:pt idx="804">
                  <c:v>0.62137531068765561</c:v>
                </c:pt>
                <c:pt idx="805">
                  <c:v>0.6222038111019057</c:v>
                </c:pt>
                <c:pt idx="806">
                  <c:v>0.62303231151615579</c:v>
                </c:pt>
                <c:pt idx="807">
                  <c:v>0.62386081193040699</c:v>
                </c:pt>
                <c:pt idx="808">
                  <c:v>0.62468931234465785</c:v>
                </c:pt>
                <c:pt idx="809">
                  <c:v>0.62551781275890661</c:v>
                </c:pt>
                <c:pt idx="810">
                  <c:v>0.62634631317315792</c:v>
                </c:pt>
                <c:pt idx="811">
                  <c:v>0.6271748135874089</c:v>
                </c:pt>
                <c:pt idx="812">
                  <c:v>0.62800331400165699</c:v>
                </c:pt>
                <c:pt idx="813">
                  <c:v>0.62883181441590874</c:v>
                </c:pt>
                <c:pt idx="814">
                  <c:v>0.62966031483015761</c:v>
                </c:pt>
                <c:pt idx="815">
                  <c:v>0.63048881524440892</c:v>
                </c:pt>
                <c:pt idx="816">
                  <c:v>0.63048881524440892</c:v>
                </c:pt>
                <c:pt idx="817">
                  <c:v>0.63131731565865778</c:v>
                </c:pt>
                <c:pt idx="818">
                  <c:v>0.63214581607290976</c:v>
                </c:pt>
                <c:pt idx="819">
                  <c:v>0.63297431648715985</c:v>
                </c:pt>
                <c:pt idx="820">
                  <c:v>0.63380281690140983</c:v>
                </c:pt>
                <c:pt idx="821">
                  <c:v>0.63380281690140983</c:v>
                </c:pt>
                <c:pt idx="822">
                  <c:v>0.63463131731565992</c:v>
                </c:pt>
                <c:pt idx="823">
                  <c:v>0.63545981772991</c:v>
                </c:pt>
                <c:pt idx="824">
                  <c:v>0.63628831814415965</c:v>
                </c:pt>
                <c:pt idx="825">
                  <c:v>0.63711681855841085</c:v>
                </c:pt>
                <c:pt idx="826">
                  <c:v>0.6379453189726596</c:v>
                </c:pt>
                <c:pt idx="827">
                  <c:v>0.63877381938691091</c:v>
                </c:pt>
                <c:pt idx="828">
                  <c:v>0.63960231980115989</c:v>
                </c:pt>
                <c:pt idx="829">
                  <c:v>0.64043082021541065</c:v>
                </c:pt>
                <c:pt idx="830">
                  <c:v>0.64125932062966062</c:v>
                </c:pt>
                <c:pt idx="831">
                  <c:v>0.6420878210439106</c:v>
                </c:pt>
                <c:pt idx="832">
                  <c:v>0.64291632145816069</c:v>
                </c:pt>
                <c:pt idx="833">
                  <c:v>0.64291632145816069</c:v>
                </c:pt>
                <c:pt idx="834">
                  <c:v>0.64374482187241189</c:v>
                </c:pt>
                <c:pt idx="835">
                  <c:v>0.64457332228666109</c:v>
                </c:pt>
                <c:pt idx="836">
                  <c:v>0.64540182270091162</c:v>
                </c:pt>
                <c:pt idx="837">
                  <c:v>0.6462303231151616</c:v>
                </c:pt>
                <c:pt idx="838">
                  <c:v>0.64705882352941402</c:v>
                </c:pt>
                <c:pt idx="839">
                  <c:v>0.647887323943662</c:v>
                </c:pt>
                <c:pt idx="840">
                  <c:v>0.64871582435791264</c:v>
                </c:pt>
                <c:pt idx="841">
                  <c:v>0.6495443247721624</c:v>
                </c:pt>
                <c:pt idx="842">
                  <c:v>0.6503728251864126</c:v>
                </c:pt>
                <c:pt idx="843">
                  <c:v>0.65120132560066279</c:v>
                </c:pt>
                <c:pt idx="844">
                  <c:v>0.65202982601491499</c:v>
                </c:pt>
                <c:pt idx="845">
                  <c:v>0.65285832642916486</c:v>
                </c:pt>
                <c:pt idx="846">
                  <c:v>0.65368682684341484</c:v>
                </c:pt>
                <c:pt idx="847">
                  <c:v>0.65451532725766359</c:v>
                </c:pt>
                <c:pt idx="848">
                  <c:v>0.6553438276719149</c:v>
                </c:pt>
                <c:pt idx="849">
                  <c:v>0.65617232808616399</c:v>
                </c:pt>
                <c:pt idx="850">
                  <c:v>0.65700082850041608</c:v>
                </c:pt>
                <c:pt idx="851">
                  <c:v>0.65782932891466461</c:v>
                </c:pt>
                <c:pt idx="852">
                  <c:v>0.65865782932891592</c:v>
                </c:pt>
                <c:pt idx="853">
                  <c:v>0.65865782932891592</c:v>
                </c:pt>
                <c:pt idx="854">
                  <c:v>0.65948632974316457</c:v>
                </c:pt>
                <c:pt idx="855">
                  <c:v>0.6603148301574161</c:v>
                </c:pt>
                <c:pt idx="856">
                  <c:v>0.66114333057166563</c:v>
                </c:pt>
                <c:pt idx="857">
                  <c:v>0.66197183098591683</c:v>
                </c:pt>
                <c:pt idx="858">
                  <c:v>0.66197183098591683</c:v>
                </c:pt>
                <c:pt idx="859">
                  <c:v>0.66280033140016692</c:v>
                </c:pt>
                <c:pt idx="860">
                  <c:v>0.66280033140016692</c:v>
                </c:pt>
                <c:pt idx="861">
                  <c:v>0.66362883181441812</c:v>
                </c:pt>
                <c:pt idx="862">
                  <c:v>0.66445733222866665</c:v>
                </c:pt>
                <c:pt idx="863">
                  <c:v>0.66528583264291785</c:v>
                </c:pt>
                <c:pt idx="864">
                  <c:v>0.66611433305716661</c:v>
                </c:pt>
                <c:pt idx="865">
                  <c:v>0.66611433305716661</c:v>
                </c:pt>
                <c:pt idx="866">
                  <c:v>0.66611433305716661</c:v>
                </c:pt>
                <c:pt idx="867">
                  <c:v>0.66694283347141892</c:v>
                </c:pt>
                <c:pt idx="868">
                  <c:v>0.66777133388566801</c:v>
                </c:pt>
                <c:pt idx="869">
                  <c:v>0.66859983429991898</c:v>
                </c:pt>
                <c:pt idx="870">
                  <c:v>0.66942833471416763</c:v>
                </c:pt>
                <c:pt idx="871">
                  <c:v>0.67025683512841883</c:v>
                </c:pt>
                <c:pt idx="872">
                  <c:v>0.6710853355426678</c:v>
                </c:pt>
                <c:pt idx="873">
                  <c:v>0.671913835956918</c:v>
                </c:pt>
                <c:pt idx="874">
                  <c:v>0.671913835956918</c:v>
                </c:pt>
                <c:pt idx="875">
                  <c:v>0.671913835956918</c:v>
                </c:pt>
                <c:pt idx="876">
                  <c:v>0.67274233637116998</c:v>
                </c:pt>
                <c:pt idx="877">
                  <c:v>0.67357083678541985</c:v>
                </c:pt>
                <c:pt idx="878">
                  <c:v>0.67439933719966982</c:v>
                </c:pt>
                <c:pt idx="879">
                  <c:v>0.67522783761392102</c:v>
                </c:pt>
                <c:pt idx="880">
                  <c:v>0.67605633802817022</c:v>
                </c:pt>
                <c:pt idx="881">
                  <c:v>0.67688483844242098</c:v>
                </c:pt>
                <c:pt idx="882">
                  <c:v>0.6777133388566694</c:v>
                </c:pt>
                <c:pt idx="883">
                  <c:v>0.67854183927092082</c:v>
                </c:pt>
                <c:pt idx="884">
                  <c:v>0.6793703396851718</c:v>
                </c:pt>
                <c:pt idx="885">
                  <c:v>0.680198840099421</c:v>
                </c:pt>
                <c:pt idx="886">
                  <c:v>0.68102734051367064</c:v>
                </c:pt>
                <c:pt idx="887">
                  <c:v>0.68102734051367064</c:v>
                </c:pt>
                <c:pt idx="888">
                  <c:v>0.68185584092792051</c:v>
                </c:pt>
                <c:pt idx="889">
                  <c:v>0.68268434134217071</c:v>
                </c:pt>
                <c:pt idx="890">
                  <c:v>0.68351284175641913</c:v>
                </c:pt>
                <c:pt idx="891">
                  <c:v>0.68434134217067211</c:v>
                </c:pt>
                <c:pt idx="892">
                  <c:v>0.68516984258492164</c:v>
                </c:pt>
                <c:pt idx="893">
                  <c:v>0.68599834299917295</c:v>
                </c:pt>
                <c:pt idx="894">
                  <c:v>0.68682684341342293</c:v>
                </c:pt>
                <c:pt idx="895">
                  <c:v>0.68765534382767191</c:v>
                </c:pt>
                <c:pt idx="896">
                  <c:v>0.68765534382767191</c:v>
                </c:pt>
                <c:pt idx="897">
                  <c:v>0.68848384424192111</c:v>
                </c:pt>
                <c:pt idx="898">
                  <c:v>0.6893123446561723</c:v>
                </c:pt>
                <c:pt idx="899">
                  <c:v>0.69014084507042261</c:v>
                </c:pt>
                <c:pt idx="900">
                  <c:v>0.6909693454846727</c:v>
                </c:pt>
                <c:pt idx="901">
                  <c:v>0.6917978458989229</c:v>
                </c:pt>
                <c:pt idx="902">
                  <c:v>0.6926263463131751</c:v>
                </c:pt>
                <c:pt idx="903">
                  <c:v>0.69345484672742341</c:v>
                </c:pt>
                <c:pt idx="904">
                  <c:v>0.6942833471416735</c:v>
                </c:pt>
                <c:pt idx="905">
                  <c:v>0.69594034797017512</c:v>
                </c:pt>
                <c:pt idx="906">
                  <c:v>0.69594034797017512</c:v>
                </c:pt>
                <c:pt idx="907">
                  <c:v>0.69676884838442465</c:v>
                </c:pt>
                <c:pt idx="908">
                  <c:v>0.69759734879867441</c:v>
                </c:pt>
                <c:pt idx="909">
                  <c:v>0.6984258492129245</c:v>
                </c:pt>
                <c:pt idx="910">
                  <c:v>0.69925434962717481</c:v>
                </c:pt>
                <c:pt idx="911">
                  <c:v>0.70008285004142501</c:v>
                </c:pt>
                <c:pt idx="912">
                  <c:v>0.70091135045567565</c:v>
                </c:pt>
                <c:pt idx="913">
                  <c:v>0.70173985086992563</c:v>
                </c:pt>
                <c:pt idx="914">
                  <c:v>0.70256835128417561</c:v>
                </c:pt>
                <c:pt idx="915">
                  <c:v>0.70339685169842703</c:v>
                </c:pt>
                <c:pt idx="916">
                  <c:v>0.70422535211267712</c:v>
                </c:pt>
                <c:pt idx="917">
                  <c:v>0.70505385252692665</c:v>
                </c:pt>
                <c:pt idx="918">
                  <c:v>0.70588235294117663</c:v>
                </c:pt>
                <c:pt idx="919">
                  <c:v>0.70671085335542794</c:v>
                </c:pt>
                <c:pt idx="920">
                  <c:v>0.70753935376967692</c:v>
                </c:pt>
                <c:pt idx="921">
                  <c:v>0.70836785418392711</c:v>
                </c:pt>
                <c:pt idx="922">
                  <c:v>0.70836785418392711</c:v>
                </c:pt>
                <c:pt idx="923">
                  <c:v>0.7091963545981792</c:v>
                </c:pt>
                <c:pt idx="924">
                  <c:v>0.71002485501242762</c:v>
                </c:pt>
                <c:pt idx="925">
                  <c:v>0.71085335542667771</c:v>
                </c:pt>
                <c:pt idx="926">
                  <c:v>0.71168185584092791</c:v>
                </c:pt>
                <c:pt idx="927">
                  <c:v>0.71251035625517922</c:v>
                </c:pt>
                <c:pt idx="928">
                  <c:v>0.7133388566694302</c:v>
                </c:pt>
                <c:pt idx="929">
                  <c:v>0.71416735708367862</c:v>
                </c:pt>
                <c:pt idx="930">
                  <c:v>0.71499585749792993</c:v>
                </c:pt>
                <c:pt idx="931">
                  <c:v>0.71582435791218002</c:v>
                </c:pt>
                <c:pt idx="932">
                  <c:v>0.71582435791218002</c:v>
                </c:pt>
                <c:pt idx="933">
                  <c:v>0.71665285832643011</c:v>
                </c:pt>
                <c:pt idx="934">
                  <c:v>0.71748135874067942</c:v>
                </c:pt>
                <c:pt idx="935">
                  <c:v>0.71830985915492962</c:v>
                </c:pt>
                <c:pt idx="936">
                  <c:v>0.71913835956918104</c:v>
                </c:pt>
                <c:pt idx="937">
                  <c:v>0.71996685998343002</c:v>
                </c:pt>
                <c:pt idx="938">
                  <c:v>0.72079536039768122</c:v>
                </c:pt>
                <c:pt idx="939">
                  <c:v>0.72162386081193042</c:v>
                </c:pt>
                <c:pt idx="940">
                  <c:v>0.72245236122618051</c:v>
                </c:pt>
                <c:pt idx="941">
                  <c:v>0.72328086164043082</c:v>
                </c:pt>
                <c:pt idx="942">
                  <c:v>0.72410936205468213</c:v>
                </c:pt>
                <c:pt idx="943">
                  <c:v>0.72493786246893221</c:v>
                </c:pt>
                <c:pt idx="944">
                  <c:v>0.72576636288318164</c:v>
                </c:pt>
                <c:pt idx="945">
                  <c:v>0.72659486329743161</c:v>
                </c:pt>
                <c:pt idx="946">
                  <c:v>0.72742336371168159</c:v>
                </c:pt>
                <c:pt idx="947">
                  <c:v>0.72825186412593201</c:v>
                </c:pt>
                <c:pt idx="948">
                  <c:v>0.72908036454018332</c:v>
                </c:pt>
                <c:pt idx="949">
                  <c:v>0.72990886495443263</c:v>
                </c:pt>
                <c:pt idx="950">
                  <c:v>0.73073736536868272</c:v>
                </c:pt>
                <c:pt idx="951">
                  <c:v>0.73156586578293137</c:v>
                </c:pt>
                <c:pt idx="952">
                  <c:v>0.73239436619718423</c:v>
                </c:pt>
                <c:pt idx="953">
                  <c:v>0.73322286661143365</c:v>
                </c:pt>
                <c:pt idx="954">
                  <c:v>0.73405136702568363</c:v>
                </c:pt>
                <c:pt idx="955">
                  <c:v>0.73405136702568363</c:v>
                </c:pt>
                <c:pt idx="956">
                  <c:v>0.73487986743993494</c:v>
                </c:pt>
                <c:pt idx="957">
                  <c:v>0.73570836785418514</c:v>
                </c:pt>
                <c:pt idx="958">
                  <c:v>0.73653686826843412</c:v>
                </c:pt>
                <c:pt idx="959">
                  <c:v>0.73736536868268432</c:v>
                </c:pt>
                <c:pt idx="960">
                  <c:v>0.73819386909693452</c:v>
                </c:pt>
                <c:pt idx="961">
                  <c:v>0.73902236951118472</c:v>
                </c:pt>
                <c:pt idx="962">
                  <c:v>0.73985086992543492</c:v>
                </c:pt>
                <c:pt idx="963">
                  <c:v>0.74067937033968734</c:v>
                </c:pt>
                <c:pt idx="964">
                  <c:v>0.74067937033968734</c:v>
                </c:pt>
                <c:pt idx="965">
                  <c:v>0.74067937033968734</c:v>
                </c:pt>
                <c:pt idx="966">
                  <c:v>0.74150787075393543</c:v>
                </c:pt>
                <c:pt idx="967">
                  <c:v>0.74233637116818563</c:v>
                </c:pt>
                <c:pt idx="968">
                  <c:v>0.74316487158243583</c:v>
                </c:pt>
                <c:pt idx="969">
                  <c:v>0.74399337199668603</c:v>
                </c:pt>
                <c:pt idx="970">
                  <c:v>0.74482187241093833</c:v>
                </c:pt>
                <c:pt idx="971">
                  <c:v>0.7456503728251882</c:v>
                </c:pt>
                <c:pt idx="972">
                  <c:v>0.7456503728251882</c:v>
                </c:pt>
                <c:pt idx="973">
                  <c:v>0.74647887323943796</c:v>
                </c:pt>
                <c:pt idx="974">
                  <c:v>0.74730737365368805</c:v>
                </c:pt>
                <c:pt idx="975">
                  <c:v>0.74813587406793702</c:v>
                </c:pt>
                <c:pt idx="976">
                  <c:v>0.74896437448218833</c:v>
                </c:pt>
                <c:pt idx="977">
                  <c:v>0.74979287489643764</c:v>
                </c:pt>
                <c:pt idx="978">
                  <c:v>0.75062137531068895</c:v>
                </c:pt>
                <c:pt idx="979">
                  <c:v>0.75062137531068895</c:v>
                </c:pt>
                <c:pt idx="980">
                  <c:v>0.75144987572493782</c:v>
                </c:pt>
                <c:pt idx="981">
                  <c:v>0.75227837613919024</c:v>
                </c:pt>
                <c:pt idx="982">
                  <c:v>0.75310687655344033</c:v>
                </c:pt>
                <c:pt idx="983">
                  <c:v>0.75393537696768864</c:v>
                </c:pt>
                <c:pt idx="984">
                  <c:v>0.75476387738193873</c:v>
                </c:pt>
                <c:pt idx="985">
                  <c:v>0.75559237779618893</c:v>
                </c:pt>
                <c:pt idx="986">
                  <c:v>0.75642087821044024</c:v>
                </c:pt>
                <c:pt idx="987">
                  <c:v>0.75724937862469133</c:v>
                </c:pt>
                <c:pt idx="988">
                  <c:v>0.75807787903893964</c:v>
                </c:pt>
                <c:pt idx="989">
                  <c:v>0.75890637945319106</c:v>
                </c:pt>
                <c:pt idx="990">
                  <c:v>0.75973487986743993</c:v>
                </c:pt>
                <c:pt idx="991">
                  <c:v>0.76056338028168957</c:v>
                </c:pt>
                <c:pt idx="992">
                  <c:v>0.76139188069594133</c:v>
                </c:pt>
                <c:pt idx="993">
                  <c:v>0.76222038111019064</c:v>
                </c:pt>
                <c:pt idx="994">
                  <c:v>0.76304888152444206</c:v>
                </c:pt>
                <c:pt idx="995">
                  <c:v>0.76387738193869092</c:v>
                </c:pt>
                <c:pt idx="996">
                  <c:v>0.76470588235294223</c:v>
                </c:pt>
                <c:pt idx="997">
                  <c:v>0.76553438276719143</c:v>
                </c:pt>
                <c:pt idx="998">
                  <c:v>0.76553438276719143</c:v>
                </c:pt>
                <c:pt idx="999">
                  <c:v>0.76636288318144152</c:v>
                </c:pt>
                <c:pt idx="1000">
                  <c:v>0.76636288318144152</c:v>
                </c:pt>
                <c:pt idx="1001">
                  <c:v>0.76636288318144152</c:v>
                </c:pt>
                <c:pt idx="1002">
                  <c:v>0.76719138359569317</c:v>
                </c:pt>
                <c:pt idx="1003">
                  <c:v>0.76801988400994203</c:v>
                </c:pt>
                <c:pt idx="1004">
                  <c:v>0.76884838442419434</c:v>
                </c:pt>
                <c:pt idx="1005">
                  <c:v>0.76967688483844265</c:v>
                </c:pt>
                <c:pt idx="1006">
                  <c:v>0.77050538525269252</c:v>
                </c:pt>
                <c:pt idx="1007">
                  <c:v>0.7713338856669425</c:v>
                </c:pt>
                <c:pt idx="1008">
                  <c:v>0.77216238608119303</c:v>
                </c:pt>
                <c:pt idx="1009">
                  <c:v>0.77299088649544534</c:v>
                </c:pt>
                <c:pt idx="1010">
                  <c:v>0.77299088649544534</c:v>
                </c:pt>
                <c:pt idx="1011">
                  <c:v>0.77381938690969365</c:v>
                </c:pt>
                <c:pt idx="1012">
                  <c:v>0.77464788732394496</c:v>
                </c:pt>
                <c:pt idx="1013">
                  <c:v>0.77547638773819383</c:v>
                </c:pt>
                <c:pt idx="1014">
                  <c:v>0.77630488815244403</c:v>
                </c:pt>
                <c:pt idx="1015">
                  <c:v>0.77713338856669434</c:v>
                </c:pt>
                <c:pt idx="1016">
                  <c:v>0.77796188898094454</c:v>
                </c:pt>
                <c:pt idx="1017">
                  <c:v>0.77879038939519618</c:v>
                </c:pt>
                <c:pt idx="1018">
                  <c:v>0.77961888980944494</c:v>
                </c:pt>
                <c:pt idx="1019">
                  <c:v>0.78044739022369514</c:v>
                </c:pt>
                <c:pt idx="1020">
                  <c:v>0.78127589063794534</c:v>
                </c:pt>
                <c:pt idx="1021">
                  <c:v>0.78210439105219554</c:v>
                </c:pt>
                <c:pt idx="1022">
                  <c:v>0.78210439105219554</c:v>
                </c:pt>
                <c:pt idx="1023">
                  <c:v>0.78293289146644551</c:v>
                </c:pt>
                <c:pt idx="1024">
                  <c:v>0.78376139188069549</c:v>
                </c:pt>
                <c:pt idx="1025">
                  <c:v>0.78458989229494613</c:v>
                </c:pt>
                <c:pt idx="1026">
                  <c:v>0.78541839270919633</c:v>
                </c:pt>
                <c:pt idx="1027">
                  <c:v>0.78541839270919633</c:v>
                </c:pt>
                <c:pt idx="1028">
                  <c:v>0.78624689312344664</c:v>
                </c:pt>
                <c:pt idx="1029">
                  <c:v>0.78707539353769673</c:v>
                </c:pt>
                <c:pt idx="1030">
                  <c:v>0.78707539353769673</c:v>
                </c:pt>
                <c:pt idx="1031">
                  <c:v>0.78790389395194649</c:v>
                </c:pt>
                <c:pt idx="1032">
                  <c:v>0.78873239436619713</c:v>
                </c:pt>
                <c:pt idx="1033">
                  <c:v>0.78873239436619713</c:v>
                </c:pt>
                <c:pt idx="1034">
                  <c:v>0.78956089478044644</c:v>
                </c:pt>
                <c:pt idx="1035">
                  <c:v>0.79038939519469753</c:v>
                </c:pt>
                <c:pt idx="1036">
                  <c:v>0.79121789560894751</c:v>
                </c:pt>
                <c:pt idx="1037">
                  <c:v>0.79204639602319926</c:v>
                </c:pt>
                <c:pt idx="1038">
                  <c:v>0.79287489643744935</c:v>
                </c:pt>
                <c:pt idx="1039">
                  <c:v>0.79370339685169844</c:v>
                </c:pt>
                <c:pt idx="1040">
                  <c:v>0.79453189726594853</c:v>
                </c:pt>
                <c:pt idx="1041">
                  <c:v>0.79536039768019884</c:v>
                </c:pt>
                <c:pt idx="1042">
                  <c:v>0.79618889809444904</c:v>
                </c:pt>
                <c:pt idx="1043">
                  <c:v>0.79701739850869924</c:v>
                </c:pt>
                <c:pt idx="1044">
                  <c:v>0.79784589892294944</c:v>
                </c:pt>
                <c:pt idx="1045">
                  <c:v>0.79867439933719964</c:v>
                </c:pt>
                <c:pt idx="1046">
                  <c:v>0.79950289975144839</c:v>
                </c:pt>
                <c:pt idx="1047">
                  <c:v>0.80033140016570004</c:v>
                </c:pt>
                <c:pt idx="1048">
                  <c:v>0.80115990057995023</c:v>
                </c:pt>
                <c:pt idx="1049">
                  <c:v>0.80198840099420055</c:v>
                </c:pt>
                <c:pt idx="1050">
                  <c:v>0.80281690140845052</c:v>
                </c:pt>
                <c:pt idx="1051">
                  <c:v>0.80364540182270094</c:v>
                </c:pt>
                <c:pt idx="1052">
                  <c:v>0.80447390223695059</c:v>
                </c:pt>
                <c:pt idx="1053">
                  <c:v>0.80530240265120134</c:v>
                </c:pt>
                <c:pt idx="1054">
                  <c:v>0.80613090306545154</c:v>
                </c:pt>
                <c:pt idx="1055">
                  <c:v>0.80695940347970319</c:v>
                </c:pt>
                <c:pt idx="1056">
                  <c:v>0.8077879038939515</c:v>
                </c:pt>
                <c:pt idx="1057">
                  <c:v>0.80861640430820214</c:v>
                </c:pt>
                <c:pt idx="1058">
                  <c:v>0.80944490472245156</c:v>
                </c:pt>
                <c:pt idx="1059">
                  <c:v>0.81027340513670254</c:v>
                </c:pt>
                <c:pt idx="1060">
                  <c:v>0.81027340513670254</c:v>
                </c:pt>
                <c:pt idx="1061">
                  <c:v>0.81110190555095252</c:v>
                </c:pt>
                <c:pt idx="1062">
                  <c:v>0.8119304059652025</c:v>
                </c:pt>
                <c:pt idx="1063">
                  <c:v>0.81275890637945436</c:v>
                </c:pt>
                <c:pt idx="1064">
                  <c:v>0.81358740679370345</c:v>
                </c:pt>
                <c:pt idx="1065">
                  <c:v>0.81441590720795243</c:v>
                </c:pt>
                <c:pt idx="1066">
                  <c:v>0.81524440762220385</c:v>
                </c:pt>
                <c:pt idx="1067">
                  <c:v>0.81607290803645349</c:v>
                </c:pt>
                <c:pt idx="1068">
                  <c:v>0.81690140845070558</c:v>
                </c:pt>
                <c:pt idx="1069">
                  <c:v>0.81772990886495445</c:v>
                </c:pt>
                <c:pt idx="1070">
                  <c:v>0.81855840927920454</c:v>
                </c:pt>
                <c:pt idx="1071">
                  <c:v>0.81938690969345451</c:v>
                </c:pt>
                <c:pt idx="1072">
                  <c:v>0.82021541010770505</c:v>
                </c:pt>
                <c:pt idx="1073">
                  <c:v>0.82187241093620544</c:v>
                </c:pt>
                <c:pt idx="1074">
                  <c:v>0.82270091135045564</c:v>
                </c:pt>
                <c:pt idx="1075">
                  <c:v>0.82352941176470584</c:v>
                </c:pt>
                <c:pt idx="1076">
                  <c:v>0.82435791217895604</c:v>
                </c:pt>
                <c:pt idx="1077">
                  <c:v>0.82435791217895604</c:v>
                </c:pt>
                <c:pt idx="1078">
                  <c:v>0.82518641259320735</c:v>
                </c:pt>
                <c:pt idx="1079">
                  <c:v>0.82601491300745655</c:v>
                </c:pt>
                <c:pt idx="1080">
                  <c:v>0.82684341342170853</c:v>
                </c:pt>
                <c:pt idx="1081">
                  <c:v>0.82767191383595695</c:v>
                </c:pt>
                <c:pt idx="1082">
                  <c:v>0.82850041425020715</c:v>
                </c:pt>
                <c:pt idx="1083">
                  <c:v>0.82932891466445846</c:v>
                </c:pt>
                <c:pt idx="1084">
                  <c:v>0.83015741507870855</c:v>
                </c:pt>
                <c:pt idx="1085">
                  <c:v>0.83015741507870855</c:v>
                </c:pt>
                <c:pt idx="1086">
                  <c:v>0.83098591549295753</c:v>
                </c:pt>
                <c:pt idx="1087">
                  <c:v>0.83181441590720751</c:v>
                </c:pt>
                <c:pt idx="1088">
                  <c:v>0.83264291632145948</c:v>
                </c:pt>
                <c:pt idx="1089">
                  <c:v>0.83347141673570946</c:v>
                </c:pt>
                <c:pt idx="1090">
                  <c:v>0.83429991714995955</c:v>
                </c:pt>
                <c:pt idx="1091">
                  <c:v>0.83512841756421052</c:v>
                </c:pt>
                <c:pt idx="1092">
                  <c:v>0.83595691797845895</c:v>
                </c:pt>
                <c:pt idx="1093">
                  <c:v>0.83678541839271048</c:v>
                </c:pt>
                <c:pt idx="1094">
                  <c:v>0.83761391880695946</c:v>
                </c:pt>
                <c:pt idx="1095">
                  <c:v>0.83844241922120966</c:v>
                </c:pt>
                <c:pt idx="1096">
                  <c:v>0.83927091963546063</c:v>
                </c:pt>
                <c:pt idx="1097">
                  <c:v>0.84009942004971161</c:v>
                </c:pt>
                <c:pt idx="1098">
                  <c:v>0.84092792046396025</c:v>
                </c:pt>
                <c:pt idx="1099">
                  <c:v>0.84175642087821045</c:v>
                </c:pt>
                <c:pt idx="1100">
                  <c:v>0.84258492129245943</c:v>
                </c:pt>
                <c:pt idx="1101">
                  <c:v>0.84341342170670941</c:v>
                </c:pt>
                <c:pt idx="1102">
                  <c:v>0.84424192212096105</c:v>
                </c:pt>
                <c:pt idx="1103">
                  <c:v>0.84507042253521258</c:v>
                </c:pt>
                <c:pt idx="1104">
                  <c:v>0.84589892294946256</c:v>
                </c:pt>
                <c:pt idx="1105">
                  <c:v>0.84672742336371343</c:v>
                </c:pt>
                <c:pt idx="1106">
                  <c:v>0.84755592377796041</c:v>
                </c:pt>
                <c:pt idx="1107">
                  <c:v>0.84838442419221149</c:v>
                </c:pt>
                <c:pt idx="1108">
                  <c:v>0.84921292460646158</c:v>
                </c:pt>
                <c:pt idx="1109">
                  <c:v>0.85004142502071378</c:v>
                </c:pt>
                <c:pt idx="1110">
                  <c:v>0.85086992543496276</c:v>
                </c:pt>
                <c:pt idx="1111">
                  <c:v>0.85169842584921363</c:v>
                </c:pt>
                <c:pt idx="1112">
                  <c:v>0.8525269262634636</c:v>
                </c:pt>
                <c:pt idx="1113">
                  <c:v>0.8533554266777148</c:v>
                </c:pt>
                <c:pt idx="1114">
                  <c:v>0.85418392709196356</c:v>
                </c:pt>
                <c:pt idx="1115">
                  <c:v>0.85501242750621376</c:v>
                </c:pt>
                <c:pt idx="1116">
                  <c:v>0.85584092792046462</c:v>
                </c:pt>
                <c:pt idx="1117">
                  <c:v>0.85584092792046462</c:v>
                </c:pt>
                <c:pt idx="1118">
                  <c:v>0.8566694283347156</c:v>
                </c:pt>
                <c:pt idx="1119">
                  <c:v>0.85749792874896436</c:v>
                </c:pt>
                <c:pt idx="1120">
                  <c:v>0.85832642916321455</c:v>
                </c:pt>
                <c:pt idx="1121">
                  <c:v>0.85915492957746453</c:v>
                </c:pt>
                <c:pt idx="1122">
                  <c:v>0.85998342999171451</c:v>
                </c:pt>
                <c:pt idx="1123">
                  <c:v>0.86081193040596515</c:v>
                </c:pt>
                <c:pt idx="1124">
                  <c:v>0.86164043082021669</c:v>
                </c:pt>
                <c:pt idx="1125">
                  <c:v>0.86246893123446566</c:v>
                </c:pt>
                <c:pt idx="1126">
                  <c:v>0.86329743164871775</c:v>
                </c:pt>
                <c:pt idx="1127">
                  <c:v>0.86412593206296662</c:v>
                </c:pt>
                <c:pt idx="1128">
                  <c:v>0.86495443247721771</c:v>
                </c:pt>
                <c:pt idx="1129">
                  <c:v>0.86578293289146668</c:v>
                </c:pt>
                <c:pt idx="1130">
                  <c:v>0.86661143330571866</c:v>
                </c:pt>
                <c:pt idx="1131">
                  <c:v>0.86743993371996686</c:v>
                </c:pt>
                <c:pt idx="1132">
                  <c:v>0.86826843413421761</c:v>
                </c:pt>
                <c:pt idx="1133">
                  <c:v>0.8690969345484687</c:v>
                </c:pt>
                <c:pt idx="1134">
                  <c:v>0.86992543496271868</c:v>
                </c:pt>
                <c:pt idx="1135">
                  <c:v>0.87075393537696766</c:v>
                </c:pt>
                <c:pt idx="1136">
                  <c:v>0.87158243579121675</c:v>
                </c:pt>
                <c:pt idx="1137">
                  <c:v>0.87241093620546861</c:v>
                </c:pt>
                <c:pt idx="1138">
                  <c:v>0.8732394366197207</c:v>
                </c:pt>
                <c:pt idx="1139">
                  <c:v>0.87406793703396868</c:v>
                </c:pt>
                <c:pt idx="1140">
                  <c:v>0.87406793703396868</c:v>
                </c:pt>
                <c:pt idx="1141">
                  <c:v>0.87489643744822065</c:v>
                </c:pt>
                <c:pt idx="1142">
                  <c:v>0.87572493786246963</c:v>
                </c:pt>
                <c:pt idx="1143">
                  <c:v>0.87655343827671961</c:v>
                </c:pt>
                <c:pt idx="1144">
                  <c:v>0.8773819386909697</c:v>
                </c:pt>
                <c:pt idx="1145">
                  <c:v>0.87821043910521968</c:v>
                </c:pt>
                <c:pt idx="1146">
                  <c:v>0.87903893951947143</c:v>
                </c:pt>
                <c:pt idx="1147">
                  <c:v>0.87903893951947143</c:v>
                </c:pt>
                <c:pt idx="1148">
                  <c:v>0.87903893951947143</c:v>
                </c:pt>
                <c:pt idx="1149">
                  <c:v>0.87986743993372063</c:v>
                </c:pt>
                <c:pt idx="1150">
                  <c:v>0.88069594034797061</c:v>
                </c:pt>
                <c:pt idx="1151">
                  <c:v>0.88152444076221881</c:v>
                </c:pt>
                <c:pt idx="1152">
                  <c:v>0.88235294117647056</c:v>
                </c:pt>
                <c:pt idx="1153">
                  <c:v>0.88318144159072076</c:v>
                </c:pt>
                <c:pt idx="1154">
                  <c:v>0.88400994200497163</c:v>
                </c:pt>
                <c:pt idx="1155">
                  <c:v>0.8848384424192216</c:v>
                </c:pt>
                <c:pt idx="1156">
                  <c:v>0.88566694283347169</c:v>
                </c:pt>
                <c:pt idx="1157">
                  <c:v>0.88649544324772167</c:v>
                </c:pt>
                <c:pt idx="1158">
                  <c:v>0.88732394366197187</c:v>
                </c:pt>
                <c:pt idx="1159">
                  <c:v>0.88732394366197187</c:v>
                </c:pt>
                <c:pt idx="1160">
                  <c:v>0.88815244407622085</c:v>
                </c:pt>
                <c:pt idx="1161">
                  <c:v>0.8889809444904726</c:v>
                </c:pt>
                <c:pt idx="1162">
                  <c:v>0.88980944490472269</c:v>
                </c:pt>
                <c:pt idx="1163">
                  <c:v>0.89063794531897267</c:v>
                </c:pt>
                <c:pt idx="1164">
                  <c:v>0.89146644573322065</c:v>
                </c:pt>
                <c:pt idx="1165">
                  <c:v>0.89229494614747362</c:v>
                </c:pt>
                <c:pt idx="1166">
                  <c:v>0.8931234465617236</c:v>
                </c:pt>
                <c:pt idx="1167">
                  <c:v>0.89395194697597369</c:v>
                </c:pt>
                <c:pt idx="1168">
                  <c:v>0.89478044739022367</c:v>
                </c:pt>
                <c:pt idx="1169">
                  <c:v>0.89560894780447464</c:v>
                </c:pt>
                <c:pt idx="1170">
                  <c:v>0.89643744821872406</c:v>
                </c:pt>
                <c:pt idx="1171">
                  <c:v>0.89726594863297426</c:v>
                </c:pt>
                <c:pt idx="1172">
                  <c:v>0.89809444904722457</c:v>
                </c:pt>
                <c:pt idx="1173">
                  <c:v>0.89892294946147477</c:v>
                </c:pt>
                <c:pt idx="1174">
                  <c:v>0.89975144987572497</c:v>
                </c:pt>
                <c:pt idx="1175">
                  <c:v>0.90057995028997562</c:v>
                </c:pt>
                <c:pt idx="1176">
                  <c:v>0.90140845070422537</c:v>
                </c:pt>
                <c:pt idx="1177">
                  <c:v>0.90140845070422537</c:v>
                </c:pt>
                <c:pt idx="1178">
                  <c:v>0.90223695111847568</c:v>
                </c:pt>
                <c:pt idx="1179">
                  <c:v>0.90223695111847568</c:v>
                </c:pt>
                <c:pt idx="1180">
                  <c:v>0.90223695111847568</c:v>
                </c:pt>
                <c:pt idx="1181">
                  <c:v>0.90306545153272577</c:v>
                </c:pt>
                <c:pt idx="1182">
                  <c:v>0.90389395194697597</c:v>
                </c:pt>
                <c:pt idx="1183">
                  <c:v>0.90472245236122661</c:v>
                </c:pt>
                <c:pt idx="1184">
                  <c:v>0.9055509527754767</c:v>
                </c:pt>
                <c:pt idx="1185">
                  <c:v>0.90637945318972779</c:v>
                </c:pt>
                <c:pt idx="1186">
                  <c:v>0.90720795360397777</c:v>
                </c:pt>
                <c:pt idx="1187">
                  <c:v>0.90803645401822697</c:v>
                </c:pt>
                <c:pt idx="1188">
                  <c:v>0.90886495443247761</c:v>
                </c:pt>
                <c:pt idx="1189">
                  <c:v>0.9096934548467277</c:v>
                </c:pt>
                <c:pt idx="1190">
                  <c:v>0.91052195526097768</c:v>
                </c:pt>
                <c:pt idx="1191">
                  <c:v>0.91052195526097768</c:v>
                </c:pt>
                <c:pt idx="1192">
                  <c:v>0.91135045567522788</c:v>
                </c:pt>
                <c:pt idx="1193">
                  <c:v>0.91217895608947974</c:v>
                </c:pt>
                <c:pt idx="1194">
                  <c:v>0.91300745650372972</c:v>
                </c:pt>
                <c:pt idx="1195">
                  <c:v>0.9138359569179787</c:v>
                </c:pt>
                <c:pt idx="1196">
                  <c:v>0.91466445733222868</c:v>
                </c:pt>
                <c:pt idx="1197">
                  <c:v>0.91549295774647887</c:v>
                </c:pt>
                <c:pt idx="1198">
                  <c:v>0.91632145816072963</c:v>
                </c:pt>
                <c:pt idx="1199">
                  <c:v>0.91714995857498072</c:v>
                </c:pt>
                <c:pt idx="1200">
                  <c:v>0.91714995857498072</c:v>
                </c:pt>
                <c:pt idx="1201">
                  <c:v>0.9179784589892297</c:v>
                </c:pt>
                <c:pt idx="1202">
                  <c:v>0.91880695940348078</c:v>
                </c:pt>
                <c:pt idx="1203">
                  <c:v>0.91963545981772987</c:v>
                </c:pt>
                <c:pt idx="1204">
                  <c:v>0.91963545981772987</c:v>
                </c:pt>
                <c:pt idx="1205">
                  <c:v>0.92046396023197885</c:v>
                </c:pt>
                <c:pt idx="1206">
                  <c:v>0.92129246064623027</c:v>
                </c:pt>
                <c:pt idx="1207">
                  <c:v>0.92212096106048069</c:v>
                </c:pt>
                <c:pt idx="1208">
                  <c:v>0.92212096106048069</c:v>
                </c:pt>
                <c:pt idx="1209">
                  <c:v>0.92294946147473189</c:v>
                </c:pt>
                <c:pt idx="1210">
                  <c:v>0.92377796188898098</c:v>
                </c:pt>
                <c:pt idx="1211">
                  <c:v>0.92460646230323162</c:v>
                </c:pt>
                <c:pt idx="1212">
                  <c:v>0.92543496271748138</c:v>
                </c:pt>
                <c:pt idx="1213">
                  <c:v>0.92626346313173158</c:v>
                </c:pt>
                <c:pt idx="1214">
                  <c:v>0.92709196354598289</c:v>
                </c:pt>
                <c:pt idx="1215">
                  <c:v>0.92792046396023198</c:v>
                </c:pt>
                <c:pt idx="1216">
                  <c:v>0.92874896437448373</c:v>
                </c:pt>
                <c:pt idx="1217">
                  <c:v>0.92957746478873238</c:v>
                </c:pt>
                <c:pt idx="1218">
                  <c:v>0.92957746478873238</c:v>
                </c:pt>
                <c:pt idx="1219">
                  <c:v>0.93040596520298258</c:v>
                </c:pt>
                <c:pt idx="1220">
                  <c:v>0.93123446561723178</c:v>
                </c:pt>
                <c:pt idx="1221">
                  <c:v>0.93206296603148298</c:v>
                </c:pt>
                <c:pt idx="1222">
                  <c:v>0.93289146644573473</c:v>
                </c:pt>
                <c:pt idx="1223">
                  <c:v>0.93289146644573473</c:v>
                </c:pt>
                <c:pt idx="1224">
                  <c:v>0.9337199668599836</c:v>
                </c:pt>
                <c:pt idx="1225">
                  <c:v>0.93454846727423369</c:v>
                </c:pt>
                <c:pt idx="1226">
                  <c:v>0.93537696768848488</c:v>
                </c:pt>
                <c:pt idx="1227">
                  <c:v>0.93620546810273408</c:v>
                </c:pt>
                <c:pt idx="1228">
                  <c:v>0.93703396851698428</c:v>
                </c:pt>
                <c:pt idx="1229">
                  <c:v>0.93786246893123315</c:v>
                </c:pt>
                <c:pt idx="1230">
                  <c:v>0.93869096934548579</c:v>
                </c:pt>
                <c:pt idx="1231">
                  <c:v>0.93951946975973388</c:v>
                </c:pt>
                <c:pt idx="1232">
                  <c:v>0.94034797017398564</c:v>
                </c:pt>
                <c:pt idx="1233">
                  <c:v>0.94117647058823561</c:v>
                </c:pt>
                <c:pt idx="1234">
                  <c:v>0.9420049710024857</c:v>
                </c:pt>
                <c:pt idx="1235">
                  <c:v>0.94283347141673568</c:v>
                </c:pt>
                <c:pt idx="1236">
                  <c:v>0.94366197183098588</c:v>
                </c:pt>
                <c:pt idx="1237">
                  <c:v>0.94366197183098588</c:v>
                </c:pt>
                <c:pt idx="1238">
                  <c:v>0.94449047224523663</c:v>
                </c:pt>
                <c:pt idx="1239">
                  <c:v>0.94531897265948783</c:v>
                </c:pt>
                <c:pt idx="1240">
                  <c:v>0.94614747307373792</c:v>
                </c:pt>
                <c:pt idx="1241">
                  <c:v>0.9469759734879879</c:v>
                </c:pt>
                <c:pt idx="1242">
                  <c:v>0.94780447390223699</c:v>
                </c:pt>
                <c:pt idx="1243">
                  <c:v>0.94863297431648763</c:v>
                </c:pt>
                <c:pt idx="1244">
                  <c:v>0.94946147473073739</c:v>
                </c:pt>
                <c:pt idx="1245">
                  <c:v>0.9502899751449877</c:v>
                </c:pt>
                <c:pt idx="1246">
                  <c:v>0.9502899751449877</c:v>
                </c:pt>
                <c:pt idx="1247">
                  <c:v>0.95111847555923779</c:v>
                </c:pt>
                <c:pt idx="1248">
                  <c:v>0.95111847555923779</c:v>
                </c:pt>
                <c:pt idx="1249">
                  <c:v>0.95111847555923779</c:v>
                </c:pt>
                <c:pt idx="1250">
                  <c:v>0.95194697597348865</c:v>
                </c:pt>
                <c:pt idx="1251">
                  <c:v>0.95194697597348865</c:v>
                </c:pt>
                <c:pt idx="1252">
                  <c:v>0.95277547638773974</c:v>
                </c:pt>
                <c:pt idx="1253">
                  <c:v>0.95360397680198861</c:v>
                </c:pt>
                <c:pt idx="1254">
                  <c:v>0.95443247721623858</c:v>
                </c:pt>
                <c:pt idx="1255">
                  <c:v>0.95526097763048989</c:v>
                </c:pt>
                <c:pt idx="1256">
                  <c:v>0.95526097763048989</c:v>
                </c:pt>
                <c:pt idx="1257">
                  <c:v>0.95608947804473965</c:v>
                </c:pt>
                <c:pt idx="1258">
                  <c:v>0.95691797845898963</c:v>
                </c:pt>
                <c:pt idx="1259">
                  <c:v>0.95691797845898963</c:v>
                </c:pt>
                <c:pt idx="1260">
                  <c:v>0.95691797845898963</c:v>
                </c:pt>
                <c:pt idx="1261">
                  <c:v>0.9577464788732396</c:v>
                </c:pt>
                <c:pt idx="1262">
                  <c:v>0.9577464788732396</c:v>
                </c:pt>
                <c:pt idx="1263">
                  <c:v>0.95857497928748969</c:v>
                </c:pt>
                <c:pt idx="1264">
                  <c:v>0.95857497928748969</c:v>
                </c:pt>
                <c:pt idx="1265">
                  <c:v>0.95940347970173956</c:v>
                </c:pt>
                <c:pt idx="1266">
                  <c:v>0.96023198011599009</c:v>
                </c:pt>
                <c:pt idx="1267">
                  <c:v>0.96106048053024029</c:v>
                </c:pt>
                <c:pt idx="1268">
                  <c:v>0.9618889809444906</c:v>
                </c:pt>
                <c:pt idx="1269">
                  <c:v>0.96271748135874069</c:v>
                </c:pt>
                <c:pt idx="1270">
                  <c:v>0.96354598177299056</c:v>
                </c:pt>
                <c:pt idx="1271">
                  <c:v>0.96437448218724109</c:v>
                </c:pt>
                <c:pt idx="1272">
                  <c:v>0.96520298260149162</c:v>
                </c:pt>
                <c:pt idx="1273">
                  <c:v>0.9660314830157416</c:v>
                </c:pt>
                <c:pt idx="1274">
                  <c:v>0.9668599834299928</c:v>
                </c:pt>
                <c:pt idx="1275">
                  <c:v>0.96768848384424189</c:v>
                </c:pt>
                <c:pt idx="1276">
                  <c:v>0.96851698425849209</c:v>
                </c:pt>
                <c:pt idx="1277">
                  <c:v>0.96851698425849209</c:v>
                </c:pt>
                <c:pt idx="1278">
                  <c:v>0.96934548467274262</c:v>
                </c:pt>
                <c:pt idx="1279">
                  <c:v>0.97017398508699249</c:v>
                </c:pt>
                <c:pt idx="1280">
                  <c:v>0.97017398508699249</c:v>
                </c:pt>
                <c:pt idx="1281">
                  <c:v>0.97017398508699249</c:v>
                </c:pt>
                <c:pt idx="1282">
                  <c:v>0.97100248550124257</c:v>
                </c:pt>
                <c:pt idx="1283">
                  <c:v>0.971830985915493</c:v>
                </c:pt>
                <c:pt idx="1284">
                  <c:v>0.97265948632974486</c:v>
                </c:pt>
                <c:pt idx="1285">
                  <c:v>0.97348798674399339</c:v>
                </c:pt>
                <c:pt idx="1286">
                  <c:v>0.97431648715824359</c:v>
                </c:pt>
                <c:pt idx="1287">
                  <c:v>0.97431648715824359</c:v>
                </c:pt>
                <c:pt idx="1288">
                  <c:v>0.9751449875724949</c:v>
                </c:pt>
                <c:pt idx="1289">
                  <c:v>0.97597348798674399</c:v>
                </c:pt>
                <c:pt idx="1290">
                  <c:v>0.97680198840099464</c:v>
                </c:pt>
                <c:pt idx="1291">
                  <c:v>0.97763048881524439</c:v>
                </c:pt>
                <c:pt idx="1292">
                  <c:v>0.9784589892294947</c:v>
                </c:pt>
                <c:pt idx="1293">
                  <c:v>0.97928748964374479</c:v>
                </c:pt>
                <c:pt idx="1294">
                  <c:v>0.97928748964374479</c:v>
                </c:pt>
                <c:pt idx="1295">
                  <c:v>0.98011599005799399</c:v>
                </c:pt>
                <c:pt idx="1296">
                  <c:v>0.98011599005799399</c:v>
                </c:pt>
                <c:pt idx="1297">
                  <c:v>0.98094449047224519</c:v>
                </c:pt>
                <c:pt idx="1298">
                  <c:v>0.98094449047224519</c:v>
                </c:pt>
                <c:pt idx="1299">
                  <c:v>0.98177299088649539</c:v>
                </c:pt>
                <c:pt idx="1300">
                  <c:v>0.98177299088649539</c:v>
                </c:pt>
                <c:pt idx="1301">
                  <c:v>0.9826014913007457</c:v>
                </c:pt>
                <c:pt idx="1302">
                  <c:v>0.98342999171499557</c:v>
                </c:pt>
                <c:pt idx="1303">
                  <c:v>0.9842584921292461</c:v>
                </c:pt>
                <c:pt idx="1304">
                  <c:v>0.98508699254349663</c:v>
                </c:pt>
                <c:pt idx="1305">
                  <c:v>0.9859154929577465</c:v>
                </c:pt>
                <c:pt idx="1306">
                  <c:v>0.9867439933719967</c:v>
                </c:pt>
                <c:pt idx="1307">
                  <c:v>0.9867439933719967</c:v>
                </c:pt>
                <c:pt idx="1308">
                  <c:v>0.98757249378624501</c:v>
                </c:pt>
                <c:pt idx="1309">
                  <c:v>0.9884009942004971</c:v>
                </c:pt>
                <c:pt idx="1310">
                  <c:v>0.98922949461474763</c:v>
                </c:pt>
                <c:pt idx="1311">
                  <c:v>0.98922949461474763</c:v>
                </c:pt>
                <c:pt idx="1312">
                  <c:v>0.9900579950289975</c:v>
                </c:pt>
                <c:pt idx="1313">
                  <c:v>0.99088649544324758</c:v>
                </c:pt>
                <c:pt idx="1314">
                  <c:v>0.99171499585749756</c:v>
                </c:pt>
                <c:pt idx="1315">
                  <c:v>0.99171499585749756</c:v>
                </c:pt>
                <c:pt idx="1316">
                  <c:v>0.99254349627174809</c:v>
                </c:pt>
                <c:pt idx="1317">
                  <c:v>0.99337199668599863</c:v>
                </c:pt>
                <c:pt idx="1318">
                  <c:v>0.99420049710024849</c:v>
                </c:pt>
                <c:pt idx="1319">
                  <c:v>0.99420049710024849</c:v>
                </c:pt>
                <c:pt idx="1320">
                  <c:v>0.99502899751450002</c:v>
                </c:pt>
                <c:pt idx="1321">
                  <c:v>0.995857497928749</c:v>
                </c:pt>
                <c:pt idx="1322">
                  <c:v>0.9966859983429992</c:v>
                </c:pt>
                <c:pt idx="1323">
                  <c:v>0.99751449875724718</c:v>
                </c:pt>
                <c:pt idx="1324">
                  <c:v>0.99834299917149949</c:v>
                </c:pt>
                <c:pt idx="1325">
                  <c:v>0.9991714995857498</c:v>
                </c:pt>
                <c:pt idx="1326">
                  <c:v>0.9991714995857498</c:v>
                </c:pt>
                <c:pt idx="1327">
                  <c:v>1</c:v>
                </c:pt>
              </c:numCache>
            </c:numRef>
          </c:yVal>
          <c:smooth val="1"/>
        </c:ser>
        <c:ser>
          <c:idx val="5"/>
          <c:order val="5"/>
          <c:tx>
            <c:v>FRS + FH</c:v>
          </c:tx>
          <c:marker>
            <c:symbol val="none"/>
          </c:marker>
          <c:xVal>
            <c:numRef>
              <c:f>Sheet1!$L$2:$L$983</c:f>
              <c:numCache>
                <c:formatCode>General</c:formatCode>
                <c:ptCount val="9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8.0645161290322769E-3</c:v>
                </c:pt>
                <c:pt idx="28">
                  <c:v>8.0645161290322769E-3</c:v>
                </c:pt>
                <c:pt idx="29">
                  <c:v>8.0645161290322769E-3</c:v>
                </c:pt>
                <c:pt idx="30">
                  <c:v>8.0645161290322769E-3</c:v>
                </c:pt>
                <c:pt idx="31">
                  <c:v>8.0645161290322769E-3</c:v>
                </c:pt>
                <c:pt idx="32">
                  <c:v>8.0645161290322769E-3</c:v>
                </c:pt>
                <c:pt idx="33">
                  <c:v>8.0645161290322769E-3</c:v>
                </c:pt>
                <c:pt idx="34">
                  <c:v>8.0645161290322769E-3</c:v>
                </c:pt>
                <c:pt idx="35">
                  <c:v>8.0645161290322769E-3</c:v>
                </c:pt>
                <c:pt idx="36">
                  <c:v>8.0645161290322769E-3</c:v>
                </c:pt>
                <c:pt idx="37">
                  <c:v>8.0645161290322769E-3</c:v>
                </c:pt>
                <c:pt idx="38">
                  <c:v>8.0645161290322769E-3</c:v>
                </c:pt>
                <c:pt idx="39">
                  <c:v>8.0645161290322769E-3</c:v>
                </c:pt>
                <c:pt idx="40">
                  <c:v>8.0645161290322769E-3</c:v>
                </c:pt>
                <c:pt idx="41">
                  <c:v>8.0645161290322769E-3</c:v>
                </c:pt>
                <c:pt idx="42">
                  <c:v>8.0645161290322769E-3</c:v>
                </c:pt>
                <c:pt idx="43">
                  <c:v>8.0645161290322769E-3</c:v>
                </c:pt>
                <c:pt idx="44">
                  <c:v>8.0645161290322769E-3</c:v>
                </c:pt>
                <c:pt idx="45">
                  <c:v>8.0645161290322769E-3</c:v>
                </c:pt>
                <c:pt idx="46">
                  <c:v>8.0645161290322769E-3</c:v>
                </c:pt>
                <c:pt idx="47">
                  <c:v>8.0645161290322769E-3</c:v>
                </c:pt>
                <c:pt idx="48">
                  <c:v>8.0645161290322769E-3</c:v>
                </c:pt>
                <c:pt idx="49">
                  <c:v>8.0645161290322769E-3</c:v>
                </c:pt>
                <c:pt idx="50">
                  <c:v>8.0645161290322769E-3</c:v>
                </c:pt>
                <c:pt idx="51">
                  <c:v>8.0645161290322769E-3</c:v>
                </c:pt>
                <c:pt idx="52">
                  <c:v>8.0645161290322769E-3</c:v>
                </c:pt>
                <c:pt idx="53">
                  <c:v>8.0645161290322769E-3</c:v>
                </c:pt>
                <c:pt idx="54">
                  <c:v>8.0645161290322769E-3</c:v>
                </c:pt>
                <c:pt idx="55">
                  <c:v>8.0645161290322769E-3</c:v>
                </c:pt>
                <c:pt idx="56">
                  <c:v>8.0645161290322769E-3</c:v>
                </c:pt>
                <c:pt idx="57">
                  <c:v>8.0645161290322769E-3</c:v>
                </c:pt>
                <c:pt idx="58">
                  <c:v>8.0645161290322769E-3</c:v>
                </c:pt>
                <c:pt idx="59">
                  <c:v>8.0645161290322769E-3</c:v>
                </c:pt>
                <c:pt idx="60">
                  <c:v>8.0645161290322769E-3</c:v>
                </c:pt>
                <c:pt idx="61">
                  <c:v>8.0645161290322769E-3</c:v>
                </c:pt>
                <c:pt idx="62">
                  <c:v>8.0645161290322769E-3</c:v>
                </c:pt>
                <c:pt idx="63">
                  <c:v>8.0645161290322769E-3</c:v>
                </c:pt>
                <c:pt idx="64">
                  <c:v>8.0645161290322769E-3</c:v>
                </c:pt>
                <c:pt idx="65">
                  <c:v>8.0645161290322769E-3</c:v>
                </c:pt>
                <c:pt idx="66">
                  <c:v>8.0645161290322769E-3</c:v>
                </c:pt>
                <c:pt idx="67">
                  <c:v>8.0645161290322769E-3</c:v>
                </c:pt>
                <c:pt idx="68">
                  <c:v>8.0645161290322769E-3</c:v>
                </c:pt>
                <c:pt idx="69">
                  <c:v>8.0645161290322769E-3</c:v>
                </c:pt>
                <c:pt idx="70">
                  <c:v>8.0645161290322769E-3</c:v>
                </c:pt>
                <c:pt idx="71">
                  <c:v>8.0645161290322769E-3</c:v>
                </c:pt>
                <c:pt idx="72">
                  <c:v>1.6129032258064523E-2</c:v>
                </c:pt>
                <c:pt idx="73">
                  <c:v>1.6129032258064523E-2</c:v>
                </c:pt>
                <c:pt idx="74">
                  <c:v>1.6129032258064523E-2</c:v>
                </c:pt>
                <c:pt idx="75">
                  <c:v>1.6129032258064523E-2</c:v>
                </c:pt>
                <c:pt idx="76">
                  <c:v>1.6129032258064523E-2</c:v>
                </c:pt>
                <c:pt idx="77">
                  <c:v>1.6129032258064523E-2</c:v>
                </c:pt>
                <c:pt idx="78">
                  <c:v>2.419354838709678E-2</c:v>
                </c:pt>
                <c:pt idx="79">
                  <c:v>2.419354838709678E-2</c:v>
                </c:pt>
                <c:pt idx="80">
                  <c:v>2.419354838709678E-2</c:v>
                </c:pt>
                <c:pt idx="81">
                  <c:v>2.419354838709678E-2</c:v>
                </c:pt>
                <c:pt idx="82">
                  <c:v>2.419354838709678E-2</c:v>
                </c:pt>
                <c:pt idx="83">
                  <c:v>2.419354838709678E-2</c:v>
                </c:pt>
                <c:pt idx="84">
                  <c:v>2.419354838709678E-2</c:v>
                </c:pt>
                <c:pt idx="85">
                  <c:v>2.419354838709678E-2</c:v>
                </c:pt>
                <c:pt idx="86">
                  <c:v>2.419354838709678E-2</c:v>
                </c:pt>
                <c:pt idx="87">
                  <c:v>3.2258064516129094E-2</c:v>
                </c:pt>
                <c:pt idx="88">
                  <c:v>3.2258064516129094E-2</c:v>
                </c:pt>
                <c:pt idx="89">
                  <c:v>3.2258064516129094E-2</c:v>
                </c:pt>
                <c:pt idx="90">
                  <c:v>3.2258064516129094E-2</c:v>
                </c:pt>
                <c:pt idx="91">
                  <c:v>3.2258064516129094E-2</c:v>
                </c:pt>
                <c:pt idx="92">
                  <c:v>3.2258064516129094E-2</c:v>
                </c:pt>
                <c:pt idx="93">
                  <c:v>3.2258064516129094E-2</c:v>
                </c:pt>
                <c:pt idx="94">
                  <c:v>3.2258064516129094E-2</c:v>
                </c:pt>
                <c:pt idx="95">
                  <c:v>3.2258064516129094E-2</c:v>
                </c:pt>
                <c:pt idx="96">
                  <c:v>3.2258064516129094E-2</c:v>
                </c:pt>
                <c:pt idx="97">
                  <c:v>4.03225806451614E-2</c:v>
                </c:pt>
                <c:pt idx="98">
                  <c:v>4.8387096774193554E-2</c:v>
                </c:pt>
                <c:pt idx="99">
                  <c:v>4.8387096774193554E-2</c:v>
                </c:pt>
                <c:pt idx="100">
                  <c:v>4.8387096774193554E-2</c:v>
                </c:pt>
                <c:pt idx="101">
                  <c:v>4.8387096774193554E-2</c:v>
                </c:pt>
                <c:pt idx="102">
                  <c:v>4.8387096774193554E-2</c:v>
                </c:pt>
                <c:pt idx="103">
                  <c:v>4.8387096774193554E-2</c:v>
                </c:pt>
                <c:pt idx="104">
                  <c:v>4.8387096774193554E-2</c:v>
                </c:pt>
                <c:pt idx="105">
                  <c:v>4.8387096774193554E-2</c:v>
                </c:pt>
                <c:pt idx="106">
                  <c:v>4.8387096774193554E-2</c:v>
                </c:pt>
                <c:pt idx="107">
                  <c:v>4.8387096774193554E-2</c:v>
                </c:pt>
                <c:pt idx="108">
                  <c:v>4.8387096774193554E-2</c:v>
                </c:pt>
                <c:pt idx="109">
                  <c:v>5.6451612903225833E-2</c:v>
                </c:pt>
                <c:pt idx="110">
                  <c:v>5.6451612903225833E-2</c:v>
                </c:pt>
                <c:pt idx="111">
                  <c:v>5.6451612903225833E-2</c:v>
                </c:pt>
                <c:pt idx="112">
                  <c:v>5.6451612903225833E-2</c:v>
                </c:pt>
                <c:pt idx="113">
                  <c:v>5.6451612903225833E-2</c:v>
                </c:pt>
                <c:pt idx="114">
                  <c:v>5.6451612903225833E-2</c:v>
                </c:pt>
                <c:pt idx="115">
                  <c:v>5.6451612903225833E-2</c:v>
                </c:pt>
                <c:pt idx="116">
                  <c:v>5.6451612903225833E-2</c:v>
                </c:pt>
                <c:pt idx="117">
                  <c:v>5.6451612903225833E-2</c:v>
                </c:pt>
                <c:pt idx="118">
                  <c:v>5.6451612903225833E-2</c:v>
                </c:pt>
                <c:pt idx="119">
                  <c:v>5.6451612903225833E-2</c:v>
                </c:pt>
                <c:pt idx="120">
                  <c:v>5.6451612903225833E-2</c:v>
                </c:pt>
                <c:pt idx="121">
                  <c:v>5.6451612903225833E-2</c:v>
                </c:pt>
                <c:pt idx="122">
                  <c:v>6.4516129032258132E-2</c:v>
                </c:pt>
                <c:pt idx="123">
                  <c:v>6.4516129032258132E-2</c:v>
                </c:pt>
                <c:pt idx="124">
                  <c:v>7.2580645161290328E-2</c:v>
                </c:pt>
                <c:pt idx="125">
                  <c:v>7.2580645161290328E-2</c:v>
                </c:pt>
                <c:pt idx="126">
                  <c:v>7.2580645161290328E-2</c:v>
                </c:pt>
                <c:pt idx="127">
                  <c:v>7.2580645161290328E-2</c:v>
                </c:pt>
                <c:pt idx="128">
                  <c:v>7.2580645161290328E-2</c:v>
                </c:pt>
                <c:pt idx="129">
                  <c:v>7.2580645161290328E-2</c:v>
                </c:pt>
                <c:pt idx="130">
                  <c:v>8.0645161290322745E-2</c:v>
                </c:pt>
                <c:pt idx="131">
                  <c:v>8.0645161290322745E-2</c:v>
                </c:pt>
                <c:pt idx="132">
                  <c:v>8.0645161290322745E-2</c:v>
                </c:pt>
                <c:pt idx="133">
                  <c:v>8.0645161290322745E-2</c:v>
                </c:pt>
                <c:pt idx="134">
                  <c:v>8.0645161290322745E-2</c:v>
                </c:pt>
                <c:pt idx="135">
                  <c:v>8.0645161290322745E-2</c:v>
                </c:pt>
                <c:pt idx="136">
                  <c:v>8.0645161290322745E-2</c:v>
                </c:pt>
                <c:pt idx="137">
                  <c:v>8.0645161290322745E-2</c:v>
                </c:pt>
                <c:pt idx="138">
                  <c:v>8.0645161290322745E-2</c:v>
                </c:pt>
                <c:pt idx="139">
                  <c:v>8.0645161290322745E-2</c:v>
                </c:pt>
                <c:pt idx="140">
                  <c:v>8.0645161290322745E-2</c:v>
                </c:pt>
                <c:pt idx="141">
                  <c:v>8.0645161290322745E-2</c:v>
                </c:pt>
                <c:pt idx="142">
                  <c:v>8.0645161290322745E-2</c:v>
                </c:pt>
                <c:pt idx="143">
                  <c:v>8.0645161290322745E-2</c:v>
                </c:pt>
                <c:pt idx="144">
                  <c:v>8.0645161290322745E-2</c:v>
                </c:pt>
                <c:pt idx="145">
                  <c:v>8.8709677419354829E-2</c:v>
                </c:pt>
                <c:pt idx="146">
                  <c:v>8.8709677419354829E-2</c:v>
                </c:pt>
                <c:pt idx="147">
                  <c:v>8.8709677419354829E-2</c:v>
                </c:pt>
                <c:pt idx="148">
                  <c:v>8.8709677419354829E-2</c:v>
                </c:pt>
                <c:pt idx="149">
                  <c:v>8.8709677419354829E-2</c:v>
                </c:pt>
                <c:pt idx="150">
                  <c:v>8.8709677419354829E-2</c:v>
                </c:pt>
                <c:pt idx="151">
                  <c:v>8.8709677419354829E-2</c:v>
                </c:pt>
                <c:pt idx="152">
                  <c:v>8.8709677419354829E-2</c:v>
                </c:pt>
                <c:pt idx="153">
                  <c:v>8.8709677419354829E-2</c:v>
                </c:pt>
                <c:pt idx="154">
                  <c:v>8.8709677419354829E-2</c:v>
                </c:pt>
                <c:pt idx="155">
                  <c:v>8.8709677419354829E-2</c:v>
                </c:pt>
                <c:pt idx="156">
                  <c:v>8.8709677419354829E-2</c:v>
                </c:pt>
                <c:pt idx="157">
                  <c:v>8.8709677419354829E-2</c:v>
                </c:pt>
                <c:pt idx="158">
                  <c:v>8.8709677419354829E-2</c:v>
                </c:pt>
                <c:pt idx="159">
                  <c:v>8.8709677419354829E-2</c:v>
                </c:pt>
                <c:pt idx="160">
                  <c:v>8.8709677419354829E-2</c:v>
                </c:pt>
                <c:pt idx="161">
                  <c:v>8.8709677419354829E-2</c:v>
                </c:pt>
                <c:pt idx="162">
                  <c:v>8.8709677419354829E-2</c:v>
                </c:pt>
                <c:pt idx="163">
                  <c:v>8.8709677419354829E-2</c:v>
                </c:pt>
                <c:pt idx="164">
                  <c:v>8.8709677419354829E-2</c:v>
                </c:pt>
                <c:pt idx="165">
                  <c:v>8.8709677419354829E-2</c:v>
                </c:pt>
                <c:pt idx="166">
                  <c:v>8.8709677419354829E-2</c:v>
                </c:pt>
                <c:pt idx="167">
                  <c:v>8.8709677419354829E-2</c:v>
                </c:pt>
                <c:pt idx="168">
                  <c:v>8.8709677419354829E-2</c:v>
                </c:pt>
                <c:pt idx="169">
                  <c:v>8.8709677419354829E-2</c:v>
                </c:pt>
                <c:pt idx="170">
                  <c:v>8.8709677419354829E-2</c:v>
                </c:pt>
                <c:pt idx="171">
                  <c:v>8.8709677419354829E-2</c:v>
                </c:pt>
                <c:pt idx="172">
                  <c:v>8.8709677419354829E-2</c:v>
                </c:pt>
                <c:pt idx="173">
                  <c:v>8.8709677419354829E-2</c:v>
                </c:pt>
                <c:pt idx="174">
                  <c:v>8.8709677419354829E-2</c:v>
                </c:pt>
                <c:pt idx="175">
                  <c:v>8.8709677419354829E-2</c:v>
                </c:pt>
                <c:pt idx="176">
                  <c:v>8.8709677419354829E-2</c:v>
                </c:pt>
                <c:pt idx="177">
                  <c:v>9.6774193548387247E-2</c:v>
                </c:pt>
                <c:pt idx="178">
                  <c:v>9.6774193548387247E-2</c:v>
                </c:pt>
                <c:pt idx="179">
                  <c:v>9.6774193548387247E-2</c:v>
                </c:pt>
                <c:pt idx="180">
                  <c:v>9.6774193548387247E-2</c:v>
                </c:pt>
                <c:pt idx="181">
                  <c:v>9.6774193548387247E-2</c:v>
                </c:pt>
                <c:pt idx="182">
                  <c:v>9.6774193548387247E-2</c:v>
                </c:pt>
                <c:pt idx="183">
                  <c:v>9.6774193548387247E-2</c:v>
                </c:pt>
                <c:pt idx="184">
                  <c:v>9.6774193548387247E-2</c:v>
                </c:pt>
                <c:pt idx="185">
                  <c:v>9.6774193548387247E-2</c:v>
                </c:pt>
                <c:pt idx="186">
                  <c:v>9.6774193548387247E-2</c:v>
                </c:pt>
                <c:pt idx="187">
                  <c:v>9.6774193548387247E-2</c:v>
                </c:pt>
                <c:pt idx="188">
                  <c:v>9.6774193548387247E-2</c:v>
                </c:pt>
                <c:pt idx="189">
                  <c:v>9.6774193548387247E-2</c:v>
                </c:pt>
                <c:pt idx="190">
                  <c:v>9.6774193548387247E-2</c:v>
                </c:pt>
                <c:pt idx="191">
                  <c:v>9.6774193548387247E-2</c:v>
                </c:pt>
                <c:pt idx="192">
                  <c:v>9.6774193548387247E-2</c:v>
                </c:pt>
                <c:pt idx="193">
                  <c:v>0.10483870967741948</c:v>
                </c:pt>
                <c:pt idx="194">
                  <c:v>0.10483870967741948</c:v>
                </c:pt>
                <c:pt idx="195">
                  <c:v>0.10483870967741948</c:v>
                </c:pt>
                <c:pt idx="196">
                  <c:v>0.10483870967741948</c:v>
                </c:pt>
                <c:pt idx="197">
                  <c:v>0.10483870967741948</c:v>
                </c:pt>
                <c:pt idx="198">
                  <c:v>0.11290322580645162</c:v>
                </c:pt>
                <c:pt idx="199">
                  <c:v>0.11290322580645162</c:v>
                </c:pt>
                <c:pt idx="200">
                  <c:v>0.12096774193548412</c:v>
                </c:pt>
                <c:pt idx="201">
                  <c:v>0.12096774193548412</c:v>
                </c:pt>
                <c:pt idx="202">
                  <c:v>0.12096774193548412</c:v>
                </c:pt>
                <c:pt idx="203">
                  <c:v>0.12096774193548412</c:v>
                </c:pt>
                <c:pt idx="204">
                  <c:v>0.12096774193548412</c:v>
                </c:pt>
                <c:pt idx="205">
                  <c:v>0.12096774193548412</c:v>
                </c:pt>
                <c:pt idx="206">
                  <c:v>0.12096774193548412</c:v>
                </c:pt>
                <c:pt idx="207">
                  <c:v>0.12096774193548412</c:v>
                </c:pt>
                <c:pt idx="208">
                  <c:v>0.12096774193548412</c:v>
                </c:pt>
                <c:pt idx="209">
                  <c:v>0.12096774193548412</c:v>
                </c:pt>
                <c:pt idx="210">
                  <c:v>0.12096774193548412</c:v>
                </c:pt>
                <c:pt idx="211">
                  <c:v>0.12096774193548412</c:v>
                </c:pt>
                <c:pt idx="212">
                  <c:v>0.12096774193548412</c:v>
                </c:pt>
                <c:pt idx="213">
                  <c:v>0.12096774193548412</c:v>
                </c:pt>
                <c:pt idx="214">
                  <c:v>0.12096774193548412</c:v>
                </c:pt>
                <c:pt idx="215">
                  <c:v>0.12096774193548412</c:v>
                </c:pt>
                <c:pt idx="216">
                  <c:v>0.12096774193548412</c:v>
                </c:pt>
                <c:pt idx="217">
                  <c:v>0.12096774193548412</c:v>
                </c:pt>
                <c:pt idx="218">
                  <c:v>0.12096774193548412</c:v>
                </c:pt>
                <c:pt idx="219">
                  <c:v>0.12096774193548412</c:v>
                </c:pt>
                <c:pt idx="220">
                  <c:v>0.12096774193548412</c:v>
                </c:pt>
                <c:pt idx="221">
                  <c:v>0.12096774193548412</c:v>
                </c:pt>
                <c:pt idx="222">
                  <c:v>0.12096774193548412</c:v>
                </c:pt>
                <c:pt idx="223">
                  <c:v>0.12096774193548412</c:v>
                </c:pt>
                <c:pt idx="224">
                  <c:v>0.12096774193548412</c:v>
                </c:pt>
                <c:pt idx="225">
                  <c:v>0.12096774193548412</c:v>
                </c:pt>
                <c:pt idx="226">
                  <c:v>0.12096774193548412</c:v>
                </c:pt>
                <c:pt idx="227">
                  <c:v>0.12096774193548412</c:v>
                </c:pt>
                <c:pt idx="228">
                  <c:v>0.12903225806451613</c:v>
                </c:pt>
                <c:pt idx="229">
                  <c:v>0.12903225806451613</c:v>
                </c:pt>
                <c:pt idx="230">
                  <c:v>0.12903225806451613</c:v>
                </c:pt>
                <c:pt idx="231">
                  <c:v>0.12903225806451613</c:v>
                </c:pt>
                <c:pt idx="232">
                  <c:v>0.12903225806451613</c:v>
                </c:pt>
                <c:pt idx="233">
                  <c:v>0.12903225806451613</c:v>
                </c:pt>
                <c:pt idx="234">
                  <c:v>0.12903225806451613</c:v>
                </c:pt>
                <c:pt idx="235">
                  <c:v>0.12903225806451613</c:v>
                </c:pt>
                <c:pt idx="236">
                  <c:v>0.12903225806451613</c:v>
                </c:pt>
                <c:pt idx="237">
                  <c:v>0.12903225806451613</c:v>
                </c:pt>
                <c:pt idx="238">
                  <c:v>0.12903225806451613</c:v>
                </c:pt>
                <c:pt idx="239">
                  <c:v>0.12903225806451613</c:v>
                </c:pt>
                <c:pt idx="240">
                  <c:v>0.12903225806451613</c:v>
                </c:pt>
                <c:pt idx="241">
                  <c:v>0.12903225806451613</c:v>
                </c:pt>
                <c:pt idx="242">
                  <c:v>0.12903225806451613</c:v>
                </c:pt>
                <c:pt idx="243">
                  <c:v>0.12903225806451613</c:v>
                </c:pt>
                <c:pt idx="244">
                  <c:v>0.12903225806451613</c:v>
                </c:pt>
                <c:pt idx="245">
                  <c:v>0.12903225806451613</c:v>
                </c:pt>
                <c:pt idx="246">
                  <c:v>0.12903225806451613</c:v>
                </c:pt>
                <c:pt idx="247">
                  <c:v>0.12903225806451613</c:v>
                </c:pt>
                <c:pt idx="248">
                  <c:v>0.12903225806451613</c:v>
                </c:pt>
                <c:pt idx="249">
                  <c:v>0.12903225806451613</c:v>
                </c:pt>
                <c:pt idx="250">
                  <c:v>0.12903225806451613</c:v>
                </c:pt>
                <c:pt idx="251">
                  <c:v>0.12903225806451613</c:v>
                </c:pt>
                <c:pt idx="252">
                  <c:v>0.12903225806451613</c:v>
                </c:pt>
                <c:pt idx="253">
                  <c:v>0.12903225806451613</c:v>
                </c:pt>
                <c:pt idx="254">
                  <c:v>0.12903225806451613</c:v>
                </c:pt>
                <c:pt idx="255">
                  <c:v>0.12903225806451613</c:v>
                </c:pt>
                <c:pt idx="256">
                  <c:v>0.12903225806451613</c:v>
                </c:pt>
                <c:pt idx="257">
                  <c:v>0.13709677419354838</c:v>
                </c:pt>
                <c:pt idx="258">
                  <c:v>0.13709677419354838</c:v>
                </c:pt>
                <c:pt idx="259">
                  <c:v>0.13709677419354838</c:v>
                </c:pt>
                <c:pt idx="260">
                  <c:v>0.13709677419354838</c:v>
                </c:pt>
                <c:pt idx="261">
                  <c:v>0.13709677419354838</c:v>
                </c:pt>
                <c:pt idx="262">
                  <c:v>0.13709677419354838</c:v>
                </c:pt>
                <c:pt idx="263">
                  <c:v>0.13709677419354838</c:v>
                </c:pt>
                <c:pt idx="264">
                  <c:v>0.13709677419354838</c:v>
                </c:pt>
                <c:pt idx="265">
                  <c:v>0.13709677419354838</c:v>
                </c:pt>
                <c:pt idx="266">
                  <c:v>0.13709677419354838</c:v>
                </c:pt>
                <c:pt idx="267">
                  <c:v>0.13709677419354838</c:v>
                </c:pt>
                <c:pt idx="268">
                  <c:v>0.13709677419354838</c:v>
                </c:pt>
                <c:pt idx="269">
                  <c:v>0.13709677419354838</c:v>
                </c:pt>
                <c:pt idx="270">
                  <c:v>0.13709677419354838</c:v>
                </c:pt>
                <c:pt idx="271">
                  <c:v>0.13709677419354838</c:v>
                </c:pt>
                <c:pt idx="272">
                  <c:v>0.13709677419354838</c:v>
                </c:pt>
                <c:pt idx="273">
                  <c:v>0.13709677419354838</c:v>
                </c:pt>
                <c:pt idx="274">
                  <c:v>0.13709677419354838</c:v>
                </c:pt>
                <c:pt idx="275">
                  <c:v>0.13709677419354838</c:v>
                </c:pt>
                <c:pt idx="276">
                  <c:v>0.13709677419354838</c:v>
                </c:pt>
                <c:pt idx="277">
                  <c:v>0.13709677419354838</c:v>
                </c:pt>
                <c:pt idx="278">
                  <c:v>0.13709677419354838</c:v>
                </c:pt>
                <c:pt idx="279">
                  <c:v>0.13709677419354838</c:v>
                </c:pt>
                <c:pt idx="280">
                  <c:v>0.13709677419354838</c:v>
                </c:pt>
                <c:pt idx="281">
                  <c:v>0.14516129032258071</c:v>
                </c:pt>
                <c:pt idx="282">
                  <c:v>0.14516129032258071</c:v>
                </c:pt>
                <c:pt idx="283">
                  <c:v>0.15322580645161291</c:v>
                </c:pt>
                <c:pt idx="284">
                  <c:v>0.15322580645161291</c:v>
                </c:pt>
                <c:pt idx="285">
                  <c:v>0.15322580645161291</c:v>
                </c:pt>
                <c:pt idx="286">
                  <c:v>0.15322580645161291</c:v>
                </c:pt>
                <c:pt idx="287">
                  <c:v>0.15322580645161291</c:v>
                </c:pt>
                <c:pt idx="288">
                  <c:v>0.15322580645161291</c:v>
                </c:pt>
                <c:pt idx="289">
                  <c:v>0.15322580645161291</c:v>
                </c:pt>
                <c:pt idx="290">
                  <c:v>0.15322580645161291</c:v>
                </c:pt>
                <c:pt idx="291">
                  <c:v>0.15322580645161291</c:v>
                </c:pt>
                <c:pt idx="292">
                  <c:v>0.15322580645161291</c:v>
                </c:pt>
                <c:pt idx="293">
                  <c:v>0.15322580645161291</c:v>
                </c:pt>
                <c:pt idx="294">
                  <c:v>0.15322580645161291</c:v>
                </c:pt>
                <c:pt idx="295">
                  <c:v>0.15322580645161291</c:v>
                </c:pt>
                <c:pt idx="296">
                  <c:v>0.15322580645161291</c:v>
                </c:pt>
                <c:pt idx="297">
                  <c:v>0.15322580645161291</c:v>
                </c:pt>
                <c:pt idx="298">
                  <c:v>0.15322580645161291</c:v>
                </c:pt>
                <c:pt idx="299">
                  <c:v>0.15322580645161291</c:v>
                </c:pt>
                <c:pt idx="300">
                  <c:v>0.15322580645161291</c:v>
                </c:pt>
                <c:pt idx="301">
                  <c:v>0.15322580645161291</c:v>
                </c:pt>
                <c:pt idx="302">
                  <c:v>0.15322580645161291</c:v>
                </c:pt>
                <c:pt idx="303">
                  <c:v>0.15322580645161291</c:v>
                </c:pt>
                <c:pt idx="304">
                  <c:v>0.16129032258064521</c:v>
                </c:pt>
                <c:pt idx="305">
                  <c:v>0.16129032258064521</c:v>
                </c:pt>
                <c:pt idx="306">
                  <c:v>0.16129032258064521</c:v>
                </c:pt>
                <c:pt idx="307">
                  <c:v>0.16129032258064521</c:v>
                </c:pt>
                <c:pt idx="308">
                  <c:v>0.16129032258064521</c:v>
                </c:pt>
                <c:pt idx="309">
                  <c:v>0.16129032258064521</c:v>
                </c:pt>
                <c:pt idx="310">
                  <c:v>0.16935483870967738</c:v>
                </c:pt>
                <c:pt idx="311">
                  <c:v>0.16935483870967738</c:v>
                </c:pt>
                <c:pt idx="312">
                  <c:v>0.16935483870967738</c:v>
                </c:pt>
                <c:pt idx="313">
                  <c:v>0.16935483870967738</c:v>
                </c:pt>
                <c:pt idx="314">
                  <c:v>0.16935483870967738</c:v>
                </c:pt>
                <c:pt idx="315">
                  <c:v>0.16935483870967738</c:v>
                </c:pt>
                <c:pt idx="316">
                  <c:v>0.17741935483871007</c:v>
                </c:pt>
                <c:pt idx="317">
                  <c:v>0.17741935483871007</c:v>
                </c:pt>
                <c:pt idx="318">
                  <c:v>0.17741935483871007</c:v>
                </c:pt>
                <c:pt idx="319">
                  <c:v>0.17741935483871007</c:v>
                </c:pt>
                <c:pt idx="320">
                  <c:v>0.17741935483871007</c:v>
                </c:pt>
                <c:pt idx="321">
                  <c:v>0.17741935483871007</c:v>
                </c:pt>
                <c:pt idx="322">
                  <c:v>0.17741935483871007</c:v>
                </c:pt>
                <c:pt idx="323">
                  <c:v>0.17741935483871007</c:v>
                </c:pt>
                <c:pt idx="324">
                  <c:v>0.17741935483871007</c:v>
                </c:pt>
                <c:pt idx="325">
                  <c:v>0.17741935483871007</c:v>
                </c:pt>
                <c:pt idx="326">
                  <c:v>0.17741935483871007</c:v>
                </c:pt>
                <c:pt idx="327">
                  <c:v>0.17741935483871007</c:v>
                </c:pt>
                <c:pt idx="328">
                  <c:v>0.17741935483871007</c:v>
                </c:pt>
                <c:pt idx="329">
                  <c:v>0.17741935483871007</c:v>
                </c:pt>
                <c:pt idx="330">
                  <c:v>0.17741935483871007</c:v>
                </c:pt>
                <c:pt idx="331">
                  <c:v>0.17741935483871007</c:v>
                </c:pt>
                <c:pt idx="332">
                  <c:v>0.17741935483871007</c:v>
                </c:pt>
                <c:pt idx="333">
                  <c:v>0.17741935483871007</c:v>
                </c:pt>
                <c:pt idx="334">
                  <c:v>0.17741935483871007</c:v>
                </c:pt>
                <c:pt idx="335">
                  <c:v>0.17741935483871007</c:v>
                </c:pt>
                <c:pt idx="336">
                  <c:v>0.17741935483871007</c:v>
                </c:pt>
                <c:pt idx="337">
                  <c:v>0.17741935483871007</c:v>
                </c:pt>
                <c:pt idx="338">
                  <c:v>0.18548387096774194</c:v>
                </c:pt>
                <c:pt idx="339">
                  <c:v>0.18548387096774194</c:v>
                </c:pt>
                <c:pt idx="340">
                  <c:v>0.18548387096774194</c:v>
                </c:pt>
                <c:pt idx="341">
                  <c:v>0.18548387096774194</c:v>
                </c:pt>
                <c:pt idx="342">
                  <c:v>0.19354838709677463</c:v>
                </c:pt>
                <c:pt idx="343">
                  <c:v>0.19354838709677463</c:v>
                </c:pt>
                <c:pt idx="344">
                  <c:v>0.19354838709677463</c:v>
                </c:pt>
                <c:pt idx="345">
                  <c:v>0.19354838709677463</c:v>
                </c:pt>
                <c:pt idx="346">
                  <c:v>0.19354838709677463</c:v>
                </c:pt>
                <c:pt idx="347">
                  <c:v>0.19354838709677463</c:v>
                </c:pt>
                <c:pt idx="348">
                  <c:v>0.19354838709677463</c:v>
                </c:pt>
                <c:pt idx="349">
                  <c:v>0.19354838709677463</c:v>
                </c:pt>
                <c:pt idx="350">
                  <c:v>0.19354838709677463</c:v>
                </c:pt>
                <c:pt idx="351">
                  <c:v>0.19354838709677463</c:v>
                </c:pt>
                <c:pt idx="352">
                  <c:v>0.19354838709677463</c:v>
                </c:pt>
                <c:pt idx="353">
                  <c:v>0.19354838709677463</c:v>
                </c:pt>
                <c:pt idx="354">
                  <c:v>0.19354838709677463</c:v>
                </c:pt>
                <c:pt idx="355">
                  <c:v>0.19354838709677463</c:v>
                </c:pt>
                <c:pt idx="356">
                  <c:v>0.19354838709677463</c:v>
                </c:pt>
                <c:pt idx="357">
                  <c:v>0.19354838709677463</c:v>
                </c:pt>
                <c:pt idx="358">
                  <c:v>0.19354838709677463</c:v>
                </c:pt>
                <c:pt idx="359">
                  <c:v>0.19354838709677463</c:v>
                </c:pt>
                <c:pt idx="360">
                  <c:v>0.19354838709677463</c:v>
                </c:pt>
                <c:pt idx="361">
                  <c:v>0.20161290322580638</c:v>
                </c:pt>
                <c:pt idx="362">
                  <c:v>0.20967741935483872</c:v>
                </c:pt>
                <c:pt idx="363">
                  <c:v>0.20967741935483872</c:v>
                </c:pt>
                <c:pt idx="364">
                  <c:v>0.20967741935483872</c:v>
                </c:pt>
                <c:pt idx="365">
                  <c:v>0.20967741935483872</c:v>
                </c:pt>
                <c:pt idx="366">
                  <c:v>0.20967741935483872</c:v>
                </c:pt>
                <c:pt idx="367">
                  <c:v>0.20967741935483872</c:v>
                </c:pt>
                <c:pt idx="368">
                  <c:v>0.20967741935483872</c:v>
                </c:pt>
                <c:pt idx="369">
                  <c:v>0.20967741935483872</c:v>
                </c:pt>
                <c:pt idx="370">
                  <c:v>0.21774193548387144</c:v>
                </c:pt>
                <c:pt idx="371">
                  <c:v>0.21774193548387144</c:v>
                </c:pt>
                <c:pt idx="372">
                  <c:v>0.21774193548387144</c:v>
                </c:pt>
                <c:pt idx="373">
                  <c:v>0.21774193548387144</c:v>
                </c:pt>
                <c:pt idx="374">
                  <c:v>0.21774193548387144</c:v>
                </c:pt>
                <c:pt idx="375">
                  <c:v>0.21774193548387144</c:v>
                </c:pt>
                <c:pt idx="376">
                  <c:v>0.21774193548387144</c:v>
                </c:pt>
                <c:pt idx="377">
                  <c:v>0.21774193548387144</c:v>
                </c:pt>
                <c:pt idx="378">
                  <c:v>0.21774193548387144</c:v>
                </c:pt>
                <c:pt idx="379">
                  <c:v>0.21774193548387144</c:v>
                </c:pt>
                <c:pt idx="380">
                  <c:v>0.21774193548387144</c:v>
                </c:pt>
                <c:pt idx="381">
                  <c:v>0.21774193548387144</c:v>
                </c:pt>
                <c:pt idx="382">
                  <c:v>0.21774193548387144</c:v>
                </c:pt>
                <c:pt idx="383">
                  <c:v>0.21774193548387144</c:v>
                </c:pt>
                <c:pt idx="384">
                  <c:v>0.22580645161290341</c:v>
                </c:pt>
                <c:pt idx="385">
                  <c:v>0.22580645161290341</c:v>
                </c:pt>
                <c:pt idx="386">
                  <c:v>0.22580645161290341</c:v>
                </c:pt>
                <c:pt idx="387">
                  <c:v>0.22580645161290341</c:v>
                </c:pt>
                <c:pt idx="388">
                  <c:v>0.22580645161290341</c:v>
                </c:pt>
                <c:pt idx="389">
                  <c:v>0.22580645161290341</c:v>
                </c:pt>
                <c:pt idx="390">
                  <c:v>0.22580645161290341</c:v>
                </c:pt>
                <c:pt idx="391">
                  <c:v>0.22580645161290341</c:v>
                </c:pt>
                <c:pt idx="392">
                  <c:v>0.22580645161290341</c:v>
                </c:pt>
                <c:pt idx="393">
                  <c:v>0.22580645161290341</c:v>
                </c:pt>
                <c:pt idx="394">
                  <c:v>0.22580645161290341</c:v>
                </c:pt>
                <c:pt idx="395">
                  <c:v>0.22580645161290341</c:v>
                </c:pt>
                <c:pt idx="396">
                  <c:v>0.22580645161290341</c:v>
                </c:pt>
                <c:pt idx="397">
                  <c:v>0.22580645161290341</c:v>
                </c:pt>
                <c:pt idx="398">
                  <c:v>0.22580645161290341</c:v>
                </c:pt>
                <c:pt idx="399">
                  <c:v>0.23387096774193547</c:v>
                </c:pt>
                <c:pt idx="400">
                  <c:v>0.23387096774193547</c:v>
                </c:pt>
                <c:pt idx="401">
                  <c:v>0.23387096774193547</c:v>
                </c:pt>
                <c:pt idx="402">
                  <c:v>0.23387096774193547</c:v>
                </c:pt>
                <c:pt idx="403">
                  <c:v>0.23387096774193547</c:v>
                </c:pt>
                <c:pt idx="404">
                  <c:v>0.23387096774193547</c:v>
                </c:pt>
                <c:pt idx="405">
                  <c:v>0.23387096774193547</c:v>
                </c:pt>
                <c:pt idx="406">
                  <c:v>0.23387096774193547</c:v>
                </c:pt>
                <c:pt idx="407">
                  <c:v>0.23387096774193547</c:v>
                </c:pt>
                <c:pt idx="408">
                  <c:v>0.2419354838709685</c:v>
                </c:pt>
                <c:pt idx="409">
                  <c:v>0.25</c:v>
                </c:pt>
                <c:pt idx="410">
                  <c:v>0.25</c:v>
                </c:pt>
                <c:pt idx="411">
                  <c:v>0.25</c:v>
                </c:pt>
                <c:pt idx="412">
                  <c:v>0.25</c:v>
                </c:pt>
                <c:pt idx="413">
                  <c:v>0.25806451612903231</c:v>
                </c:pt>
                <c:pt idx="414">
                  <c:v>0.25806451612903231</c:v>
                </c:pt>
                <c:pt idx="415">
                  <c:v>0.25806451612903231</c:v>
                </c:pt>
                <c:pt idx="416">
                  <c:v>0.2661290322580645</c:v>
                </c:pt>
                <c:pt idx="417">
                  <c:v>0.2661290322580645</c:v>
                </c:pt>
                <c:pt idx="418">
                  <c:v>0.2661290322580645</c:v>
                </c:pt>
                <c:pt idx="419">
                  <c:v>0.2661290322580645</c:v>
                </c:pt>
                <c:pt idx="420">
                  <c:v>0.2661290322580645</c:v>
                </c:pt>
                <c:pt idx="421">
                  <c:v>0.2661290322580645</c:v>
                </c:pt>
                <c:pt idx="422">
                  <c:v>0.27419354838709675</c:v>
                </c:pt>
                <c:pt idx="423">
                  <c:v>0.27419354838709675</c:v>
                </c:pt>
                <c:pt idx="424">
                  <c:v>0.27419354838709675</c:v>
                </c:pt>
                <c:pt idx="425">
                  <c:v>0.27419354838709675</c:v>
                </c:pt>
                <c:pt idx="426">
                  <c:v>0.27419354838709675</c:v>
                </c:pt>
                <c:pt idx="427">
                  <c:v>0.27419354838709675</c:v>
                </c:pt>
                <c:pt idx="428">
                  <c:v>0.28225806451612873</c:v>
                </c:pt>
                <c:pt idx="429">
                  <c:v>0.28225806451612873</c:v>
                </c:pt>
                <c:pt idx="430">
                  <c:v>0.28225806451612873</c:v>
                </c:pt>
                <c:pt idx="431">
                  <c:v>0.28225806451612873</c:v>
                </c:pt>
                <c:pt idx="432">
                  <c:v>0.28225806451612873</c:v>
                </c:pt>
                <c:pt idx="433">
                  <c:v>0.28225806451612873</c:v>
                </c:pt>
                <c:pt idx="434">
                  <c:v>0.28225806451612873</c:v>
                </c:pt>
                <c:pt idx="435">
                  <c:v>0.28225806451612873</c:v>
                </c:pt>
                <c:pt idx="436">
                  <c:v>0.28225806451612873</c:v>
                </c:pt>
                <c:pt idx="437">
                  <c:v>0.28225806451612873</c:v>
                </c:pt>
                <c:pt idx="438">
                  <c:v>0.28225806451612873</c:v>
                </c:pt>
                <c:pt idx="439">
                  <c:v>0.28225806451612873</c:v>
                </c:pt>
                <c:pt idx="440">
                  <c:v>0.28225806451612873</c:v>
                </c:pt>
                <c:pt idx="441">
                  <c:v>0.28225806451612873</c:v>
                </c:pt>
                <c:pt idx="442">
                  <c:v>0.28225806451612873</c:v>
                </c:pt>
                <c:pt idx="443">
                  <c:v>0.28225806451612873</c:v>
                </c:pt>
                <c:pt idx="444">
                  <c:v>0.28225806451612873</c:v>
                </c:pt>
                <c:pt idx="445">
                  <c:v>0.28225806451612873</c:v>
                </c:pt>
                <c:pt idx="446">
                  <c:v>0.29032258064516198</c:v>
                </c:pt>
                <c:pt idx="447">
                  <c:v>0.29838709677419412</c:v>
                </c:pt>
                <c:pt idx="448">
                  <c:v>0.29838709677419412</c:v>
                </c:pt>
                <c:pt idx="449">
                  <c:v>0.29838709677419412</c:v>
                </c:pt>
                <c:pt idx="450">
                  <c:v>0.29838709677419412</c:v>
                </c:pt>
                <c:pt idx="451">
                  <c:v>0.29838709677419412</c:v>
                </c:pt>
                <c:pt idx="452">
                  <c:v>0.29838709677419412</c:v>
                </c:pt>
                <c:pt idx="453">
                  <c:v>0.29838709677419412</c:v>
                </c:pt>
                <c:pt idx="454">
                  <c:v>0.29838709677419412</c:v>
                </c:pt>
                <c:pt idx="455">
                  <c:v>0.29838709677419412</c:v>
                </c:pt>
                <c:pt idx="456">
                  <c:v>0.29838709677419412</c:v>
                </c:pt>
                <c:pt idx="457">
                  <c:v>0.29838709677419412</c:v>
                </c:pt>
                <c:pt idx="458">
                  <c:v>0.29838709677419412</c:v>
                </c:pt>
                <c:pt idx="459">
                  <c:v>0.29838709677419412</c:v>
                </c:pt>
                <c:pt idx="460">
                  <c:v>0.29838709677419412</c:v>
                </c:pt>
                <c:pt idx="461">
                  <c:v>0.29838709677419412</c:v>
                </c:pt>
                <c:pt idx="462">
                  <c:v>0.29838709677419412</c:v>
                </c:pt>
                <c:pt idx="463">
                  <c:v>0.29838709677419412</c:v>
                </c:pt>
                <c:pt idx="464">
                  <c:v>0.29838709677419412</c:v>
                </c:pt>
                <c:pt idx="465">
                  <c:v>0.29838709677419412</c:v>
                </c:pt>
                <c:pt idx="466">
                  <c:v>0.29838709677419412</c:v>
                </c:pt>
                <c:pt idx="467">
                  <c:v>0.29838709677419412</c:v>
                </c:pt>
                <c:pt idx="468">
                  <c:v>0.29838709677419412</c:v>
                </c:pt>
                <c:pt idx="469">
                  <c:v>0.30645161290322581</c:v>
                </c:pt>
                <c:pt idx="470">
                  <c:v>0.30645161290322581</c:v>
                </c:pt>
                <c:pt idx="471">
                  <c:v>0.30645161290322581</c:v>
                </c:pt>
                <c:pt idx="472">
                  <c:v>0.30645161290322581</c:v>
                </c:pt>
                <c:pt idx="473">
                  <c:v>0.30645161290322581</c:v>
                </c:pt>
                <c:pt idx="474">
                  <c:v>0.30645161290322581</c:v>
                </c:pt>
                <c:pt idx="475">
                  <c:v>0.30645161290322581</c:v>
                </c:pt>
                <c:pt idx="476">
                  <c:v>0.30645161290322581</c:v>
                </c:pt>
                <c:pt idx="477">
                  <c:v>0.30645161290322581</c:v>
                </c:pt>
                <c:pt idx="478">
                  <c:v>0.30645161290322581</c:v>
                </c:pt>
                <c:pt idx="479">
                  <c:v>0.30645161290322581</c:v>
                </c:pt>
                <c:pt idx="480">
                  <c:v>0.30645161290322581</c:v>
                </c:pt>
                <c:pt idx="481">
                  <c:v>0.30645161290322581</c:v>
                </c:pt>
                <c:pt idx="482">
                  <c:v>0.31451612903225912</c:v>
                </c:pt>
                <c:pt idx="483">
                  <c:v>0.31451612903225912</c:v>
                </c:pt>
                <c:pt idx="484">
                  <c:v>0.31451612903225912</c:v>
                </c:pt>
                <c:pt idx="485">
                  <c:v>0.31451612903225912</c:v>
                </c:pt>
                <c:pt idx="486">
                  <c:v>0.31451612903225912</c:v>
                </c:pt>
                <c:pt idx="487">
                  <c:v>0.31451612903225912</c:v>
                </c:pt>
                <c:pt idx="488">
                  <c:v>0.31451612903225912</c:v>
                </c:pt>
                <c:pt idx="489">
                  <c:v>0.31451612903225912</c:v>
                </c:pt>
                <c:pt idx="490">
                  <c:v>0.31451612903225912</c:v>
                </c:pt>
                <c:pt idx="491">
                  <c:v>0.31451612903225912</c:v>
                </c:pt>
                <c:pt idx="492">
                  <c:v>0.31451612903225912</c:v>
                </c:pt>
                <c:pt idx="493">
                  <c:v>0.31451612903225912</c:v>
                </c:pt>
                <c:pt idx="494">
                  <c:v>0.32258064516129098</c:v>
                </c:pt>
                <c:pt idx="495">
                  <c:v>0.32258064516129098</c:v>
                </c:pt>
                <c:pt idx="496">
                  <c:v>0.32258064516129098</c:v>
                </c:pt>
                <c:pt idx="497">
                  <c:v>0.32258064516129098</c:v>
                </c:pt>
                <c:pt idx="498">
                  <c:v>0.32258064516129098</c:v>
                </c:pt>
                <c:pt idx="499">
                  <c:v>0.32258064516129098</c:v>
                </c:pt>
                <c:pt idx="500">
                  <c:v>0.32258064516129098</c:v>
                </c:pt>
                <c:pt idx="501">
                  <c:v>0.32258064516129098</c:v>
                </c:pt>
                <c:pt idx="502">
                  <c:v>0.32258064516129098</c:v>
                </c:pt>
                <c:pt idx="503">
                  <c:v>0.32258064516129098</c:v>
                </c:pt>
                <c:pt idx="504">
                  <c:v>0.32258064516129098</c:v>
                </c:pt>
                <c:pt idx="505">
                  <c:v>0.32258064516129098</c:v>
                </c:pt>
                <c:pt idx="506">
                  <c:v>0.32258064516129098</c:v>
                </c:pt>
                <c:pt idx="507">
                  <c:v>0.32258064516129098</c:v>
                </c:pt>
                <c:pt idx="508">
                  <c:v>0.32258064516129098</c:v>
                </c:pt>
                <c:pt idx="509">
                  <c:v>0.32258064516129098</c:v>
                </c:pt>
                <c:pt idx="510">
                  <c:v>0.32258064516129098</c:v>
                </c:pt>
                <c:pt idx="511">
                  <c:v>0.32258064516129098</c:v>
                </c:pt>
                <c:pt idx="512">
                  <c:v>0.32258064516129098</c:v>
                </c:pt>
                <c:pt idx="513">
                  <c:v>0.32258064516129098</c:v>
                </c:pt>
                <c:pt idx="514">
                  <c:v>0.32258064516129098</c:v>
                </c:pt>
                <c:pt idx="515">
                  <c:v>0.32258064516129098</c:v>
                </c:pt>
                <c:pt idx="516">
                  <c:v>0.32258064516129098</c:v>
                </c:pt>
                <c:pt idx="517">
                  <c:v>0.32258064516129098</c:v>
                </c:pt>
                <c:pt idx="518">
                  <c:v>0.32258064516129098</c:v>
                </c:pt>
                <c:pt idx="519">
                  <c:v>0.32258064516129098</c:v>
                </c:pt>
                <c:pt idx="520">
                  <c:v>0.32258064516129098</c:v>
                </c:pt>
                <c:pt idx="521">
                  <c:v>0.32258064516129098</c:v>
                </c:pt>
                <c:pt idx="522">
                  <c:v>0.32258064516129098</c:v>
                </c:pt>
                <c:pt idx="523">
                  <c:v>0.32258064516129098</c:v>
                </c:pt>
                <c:pt idx="524">
                  <c:v>0.33064516129032312</c:v>
                </c:pt>
                <c:pt idx="525">
                  <c:v>0.33064516129032312</c:v>
                </c:pt>
                <c:pt idx="526">
                  <c:v>0.33870967741935565</c:v>
                </c:pt>
                <c:pt idx="527">
                  <c:v>0.33870967741935565</c:v>
                </c:pt>
                <c:pt idx="528">
                  <c:v>0.33870967741935565</c:v>
                </c:pt>
                <c:pt idx="529">
                  <c:v>0.33870967741935565</c:v>
                </c:pt>
                <c:pt idx="530">
                  <c:v>0.33870967741935565</c:v>
                </c:pt>
                <c:pt idx="531">
                  <c:v>0.34677419354838712</c:v>
                </c:pt>
                <c:pt idx="532">
                  <c:v>0.34677419354838712</c:v>
                </c:pt>
                <c:pt idx="533">
                  <c:v>0.34677419354838712</c:v>
                </c:pt>
                <c:pt idx="534">
                  <c:v>0.34677419354838712</c:v>
                </c:pt>
                <c:pt idx="535">
                  <c:v>0.34677419354838712</c:v>
                </c:pt>
                <c:pt idx="536">
                  <c:v>0.35483870967742026</c:v>
                </c:pt>
                <c:pt idx="537">
                  <c:v>0.36290322580645218</c:v>
                </c:pt>
                <c:pt idx="538">
                  <c:v>0.36290322580645218</c:v>
                </c:pt>
                <c:pt idx="539">
                  <c:v>0.36290322580645218</c:v>
                </c:pt>
                <c:pt idx="540">
                  <c:v>0.36290322580645218</c:v>
                </c:pt>
                <c:pt idx="541">
                  <c:v>0.36290322580645218</c:v>
                </c:pt>
                <c:pt idx="542">
                  <c:v>0.36290322580645218</c:v>
                </c:pt>
                <c:pt idx="543">
                  <c:v>0.36290322580645218</c:v>
                </c:pt>
                <c:pt idx="544">
                  <c:v>0.37096774193548476</c:v>
                </c:pt>
                <c:pt idx="545">
                  <c:v>0.37096774193548476</c:v>
                </c:pt>
                <c:pt idx="546">
                  <c:v>0.37096774193548476</c:v>
                </c:pt>
                <c:pt idx="547">
                  <c:v>0.37096774193548476</c:v>
                </c:pt>
                <c:pt idx="548">
                  <c:v>0.37096774193548476</c:v>
                </c:pt>
                <c:pt idx="549">
                  <c:v>0.37096774193548476</c:v>
                </c:pt>
                <c:pt idx="550">
                  <c:v>0.37903225806451618</c:v>
                </c:pt>
                <c:pt idx="551">
                  <c:v>0.37903225806451618</c:v>
                </c:pt>
                <c:pt idx="552">
                  <c:v>0.37903225806451618</c:v>
                </c:pt>
                <c:pt idx="553">
                  <c:v>0.37903225806451618</c:v>
                </c:pt>
                <c:pt idx="554">
                  <c:v>0.37903225806451618</c:v>
                </c:pt>
                <c:pt idx="555">
                  <c:v>0.37903225806451618</c:v>
                </c:pt>
                <c:pt idx="556">
                  <c:v>0.37903225806451618</c:v>
                </c:pt>
                <c:pt idx="557">
                  <c:v>0.37903225806451618</c:v>
                </c:pt>
                <c:pt idx="558">
                  <c:v>0.37903225806451618</c:v>
                </c:pt>
                <c:pt idx="559">
                  <c:v>0.37903225806451618</c:v>
                </c:pt>
                <c:pt idx="560">
                  <c:v>0.37903225806451618</c:v>
                </c:pt>
                <c:pt idx="561">
                  <c:v>0.37903225806451618</c:v>
                </c:pt>
                <c:pt idx="562">
                  <c:v>0.37903225806451618</c:v>
                </c:pt>
                <c:pt idx="563">
                  <c:v>0.37903225806451618</c:v>
                </c:pt>
                <c:pt idx="564">
                  <c:v>0.37903225806451618</c:v>
                </c:pt>
                <c:pt idx="565">
                  <c:v>0.37903225806451618</c:v>
                </c:pt>
                <c:pt idx="566">
                  <c:v>0.37903225806451618</c:v>
                </c:pt>
                <c:pt idx="567">
                  <c:v>0.37903225806451618</c:v>
                </c:pt>
                <c:pt idx="568">
                  <c:v>0.37903225806451618</c:v>
                </c:pt>
                <c:pt idx="569">
                  <c:v>0.37903225806451618</c:v>
                </c:pt>
                <c:pt idx="570">
                  <c:v>0.37903225806451618</c:v>
                </c:pt>
                <c:pt idx="571">
                  <c:v>0.37903225806451618</c:v>
                </c:pt>
                <c:pt idx="572">
                  <c:v>0.37903225806451618</c:v>
                </c:pt>
                <c:pt idx="573">
                  <c:v>0.37903225806451618</c:v>
                </c:pt>
                <c:pt idx="574">
                  <c:v>0.37903225806451618</c:v>
                </c:pt>
                <c:pt idx="575">
                  <c:v>0.37903225806451618</c:v>
                </c:pt>
                <c:pt idx="576">
                  <c:v>0.37903225806451618</c:v>
                </c:pt>
                <c:pt idx="577">
                  <c:v>0.37903225806451618</c:v>
                </c:pt>
                <c:pt idx="578">
                  <c:v>0.37903225806451618</c:v>
                </c:pt>
                <c:pt idx="579">
                  <c:v>0.37903225806451618</c:v>
                </c:pt>
                <c:pt idx="580">
                  <c:v>0.37903225806451618</c:v>
                </c:pt>
                <c:pt idx="581">
                  <c:v>0.37903225806451618</c:v>
                </c:pt>
                <c:pt idx="582">
                  <c:v>0.37903225806451618</c:v>
                </c:pt>
                <c:pt idx="583">
                  <c:v>0.37903225806451618</c:v>
                </c:pt>
                <c:pt idx="584">
                  <c:v>0.37903225806451618</c:v>
                </c:pt>
                <c:pt idx="585">
                  <c:v>0.37903225806451618</c:v>
                </c:pt>
                <c:pt idx="586">
                  <c:v>0.37903225806451618</c:v>
                </c:pt>
                <c:pt idx="587">
                  <c:v>0.37903225806451618</c:v>
                </c:pt>
                <c:pt idx="588">
                  <c:v>0.37903225806451618</c:v>
                </c:pt>
                <c:pt idx="589">
                  <c:v>0.37903225806451618</c:v>
                </c:pt>
                <c:pt idx="590">
                  <c:v>0.37903225806451618</c:v>
                </c:pt>
                <c:pt idx="591">
                  <c:v>0.37903225806451618</c:v>
                </c:pt>
                <c:pt idx="592">
                  <c:v>0.38709677419354926</c:v>
                </c:pt>
                <c:pt idx="593">
                  <c:v>0.38709677419354926</c:v>
                </c:pt>
                <c:pt idx="594">
                  <c:v>0.38709677419354926</c:v>
                </c:pt>
                <c:pt idx="595">
                  <c:v>0.38709677419354926</c:v>
                </c:pt>
                <c:pt idx="596">
                  <c:v>0.38709677419354926</c:v>
                </c:pt>
                <c:pt idx="597">
                  <c:v>0.38709677419354926</c:v>
                </c:pt>
                <c:pt idx="598">
                  <c:v>0.38709677419354926</c:v>
                </c:pt>
                <c:pt idx="599">
                  <c:v>0.38709677419354926</c:v>
                </c:pt>
                <c:pt idx="600">
                  <c:v>0.38709677419354926</c:v>
                </c:pt>
                <c:pt idx="601">
                  <c:v>0.38709677419354926</c:v>
                </c:pt>
                <c:pt idx="602">
                  <c:v>0.38709677419354926</c:v>
                </c:pt>
                <c:pt idx="603">
                  <c:v>0.39516129032258135</c:v>
                </c:pt>
                <c:pt idx="604">
                  <c:v>0.39516129032258135</c:v>
                </c:pt>
                <c:pt idx="605">
                  <c:v>0.40322580645161277</c:v>
                </c:pt>
                <c:pt idx="606">
                  <c:v>0.40322580645161277</c:v>
                </c:pt>
                <c:pt idx="607">
                  <c:v>0.41129032258064518</c:v>
                </c:pt>
                <c:pt idx="608">
                  <c:v>0.41935483870967838</c:v>
                </c:pt>
                <c:pt idx="609">
                  <c:v>0.41935483870967838</c:v>
                </c:pt>
                <c:pt idx="610">
                  <c:v>0.41935483870967838</c:v>
                </c:pt>
                <c:pt idx="611">
                  <c:v>0.41935483870967838</c:v>
                </c:pt>
                <c:pt idx="612">
                  <c:v>0.41935483870967838</c:v>
                </c:pt>
                <c:pt idx="613">
                  <c:v>0.41935483870967838</c:v>
                </c:pt>
                <c:pt idx="614">
                  <c:v>0.41935483870967838</c:v>
                </c:pt>
                <c:pt idx="615">
                  <c:v>0.4274193548387098</c:v>
                </c:pt>
                <c:pt idx="616">
                  <c:v>0.4274193548387098</c:v>
                </c:pt>
                <c:pt idx="617">
                  <c:v>0.4274193548387098</c:v>
                </c:pt>
                <c:pt idx="618">
                  <c:v>0.43548387096774344</c:v>
                </c:pt>
                <c:pt idx="619">
                  <c:v>0.43548387096774344</c:v>
                </c:pt>
                <c:pt idx="620">
                  <c:v>0.43548387096774344</c:v>
                </c:pt>
                <c:pt idx="621">
                  <c:v>0.43548387096774344</c:v>
                </c:pt>
                <c:pt idx="622">
                  <c:v>0.43548387096774344</c:v>
                </c:pt>
                <c:pt idx="623">
                  <c:v>0.4435483870967743</c:v>
                </c:pt>
                <c:pt idx="624">
                  <c:v>0.4435483870967743</c:v>
                </c:pt>
                <c:pt idx="625">
                  <c:v>0.4435483870967743</c:v>
                </c:pt>
                <c:pt idx="626">
                  <c:v>0.4435483870967743</c:v>
                </c:pt>
                <c:pt idx="627">
                  <c:v>0.4435483870967743</c:v>
                </c:pt>
                <c:pt idx="628">
                  <c:v>0.4435483870967743</c:v>
                </c:pt>
                <c:pt idx="629">
                  <c:v>0.4435483870967743</c:v>
                </c:pt>
                <c:pt idx="630">
                  <c:v>0.4435483870967743</c:v>
                </c:pt>
                <c:pt idx="631">
                  <c:v>0.4435483870967743</c:v>
                </c:pt>
                <c:pt idx="632">
                  <c:v>0.4435483870967743</c:v>
                </c:pt>
                <c:pt idx="633">
                  <c:v>0.4435483870967743</c:v>
                </c:pt>
                <c:pt idx="634">
                  <c:v>0.4435483870967743</c:v>
                </c:pt>
                <c:pt idx="635">
                  <c:v>0.45161290322580738</c:v>
                </c:pt>
                <c:pt idx="636">
                  <c:v>0.45161290322580738</c:v>
                </c:pt>
                <c:pt idx="637">
                  <c:v>0.45161290322580738</c:v>
                </c:pt>
                <c:pt idx="638">
                  <c:v>0.45161290322580738</c:v>
                </c:pt>
                <c:pt idx="639">
                  <c:v>0.45161290322580738</c:v>
                </c:pt>
                <c:pt idx="640">
                  <c:v>0.45161290322580738</c:v>
                </c:pt>
                <c:pt idx="641">
                  <c:v>0.45161290322580738</c:v>
                </c:pt>
                <c:pt idx="642">
                  <c:v>0.45161290322580738</c:v>
                </c:pt>
                <c:pt idx="643">
                  <c:v>0.45161290322580738</c:v>
                </c:pt>
                <c:pt idx="644">
                  <c:v>0.46774193548387094</c:v>
                </c:pt>
                <c:pt idx="645">
                  <c:v>0.46774193548387094</c:v>
                </c:pt>
                <c:pt idx="646">
                  <c:v>0.47580645161290391</c:v>
                </c:pt>
                <c:pt idx="647">
                  <c:v>0.47580645161290391</c:v>
                </c:pt>
                <c:pt idx="648">
                  <c:v>0.47580645161290391</c:v>
                </c:pt>
                <c:pt idx="649">
                  <c:v>0.47580645161290391</c:v>
                </c:pt>
                <c:pt idx="650">
                  <c:v>0.47580645161290391</c:v>
                </c:pt>
                <c:pt idx="651">
                  <c:v>0.47580645161290391</c:v>
                </c:pt>
                <c:pt idx="652">
                  <c:v>0.47580645161290391</c:v>
                </c:pt>
                <c:pt idx="653">
                  <c:v>0.47580645161290391</c:v>
                </c:pt>
                <c:pt idx="654">
                  <c:v>0.47580645161290391</c:v>
                </c:pt>
                <c:pt idx="655">
                  <c:v>0.4838709677419365</c:v>
                </c:pt>
                <c:pt idx="656">
                  <c:v>0.4838709677419365</c:v>
                </c:pt>
                <c:pt idx="657">
                  <c:v>0.4838709677419365</c:v>
                </c:pt>
                <c:pt idx="658">
                  <c:v>0.4838709677419365</c:v>
                </c:pt>
                <c:pt idx="659">
                  <c:v>0.4838709677419365</c:v>
                </c:pt>
                <c:pt idx="660">
                  <c:v>0.4838709677419365</c:v>
                </c:pt>
                <c:pt idx="661">
                  <c:v>0.4838709677419365</c:v>
                </c:pt>
                <c:pt idx="662">
                  <c:v>0.4838709677419365</c:v>
                </c:pt>
                <c:pt idx="663">
                  <c:v>0.4838709677419365</c:v>
                </c:pt>
                <c:pt idx="664">
                  <c:v>0.4838709677419365</c:v>
                </c:pt>
                <c:pt idx="665">
                  <c:v>0.4838709677419365</c:v>
                </c:pt>
                <c:pt idx="666">
                  <c:v>0.4838709677419365</c:v>
                </c:pt>
                <c:pt idx="667">
                  <c:v>0.4838709677419365</c:v>
                </c:pt>
                <c:pt idx="668">
                  <c:v>0.4838709677419365</c:v>
                </c:pt>
                <c:pt idx="669">
                  <c:v>0.4838709677419365</c:v>
                </c:pt>
                <c:pt idx="670">
                  <c:v>0.4838709677419365</c:v>
                </c:pt>
                <c:pt idx="671">
                  <c:v>0.49193548387096847</c:v>
                </c:pt>
                <c:pt idx="672">
                  <c:v>0.49193548387096847</c:v>
                </c:pt>
                <c:pt idx="673">
                  <c:v>0.49193548387096847</c:v>
                </c:pt>
                <c:pt idx="674">
                  <c:v>0.49193548387096847</c:v>
                </c:pt>
                <c:pt idx="675">
                  <c:v>0.49193548387096847</c:v>
                </c:pt>
                <c:pt idx="676">
                  <c:v>0.49193548387096847</c:v>
                </c:pt>
                <c:pt idx="677">
                  <c:v>0.49193548387096847</c:v>
                </c:pt>
                <c:pt idx="678">
                  <c:v>0.49193548387096847</c:v>
                </c:pt>
                <c:pt idx="679">
                  <c:v>0.49193548387096847</c:v>
                </c:pt>
                <c:pt idx="680">
                  <c:v>0.49193548387096847</c:v>
                </c:pt>
                <c:pt idx="681">
                  <c:v>0.49193548387096847</c:v>
                </c:pt>
                <c:pt idx="682">
                  <c:v>0.49193548387096847</c:v>
                </c:pt>
                <c:pt idx="683">
                  <c:v>0.49193548387096847</c:v>
                </c:pt>
                <c:pt idx="684">
                  <c:v>0.49193548387096847</c:v>
                </c:pt>
                <c:pt idx="685">
                  <c:v>0.49193548387096847</c:v>
                </c:pt>
                <c:pt idx="686">
                  <c:v>0.49193548387096847</c:v>
                </c:pt>
                <c:pt idx="687">
                  <c:v>0.49193548387096847</c:v>
                </c:pt>
                <c:pt idx="688">
                  <c:v>0.49193548387096847</c:v>
                </c:pt>
                <c:pt idx="689">
                  <c:v>0.49193548387096847</c:v>
                </c:pt>
                <c:pt idx="690">
                  <c:v>0.49193548387096847</c:v>
                </c:pt>
                <c:pt idx="691">
                  <c:v>0.49193548387096847</c:v>
                </c:pt>
                <c:pt idx="692">
                  <c:v>0.49193548387096847</c:v>
                </c:pt>
                <c:pt idx="693">
                  <c:v>0.49193548387096847</c:v>
                </c:pt>
                <c:pt idx="694">
                  <c:v>0.49193548387096847</c:v>
                </c:pt>
                <c:pt idx="695">
                  <c:v>0.49193548387096847</c:v>
                </c:pt>
                <c:pt idx="696">
                  <c:v>0.49193548387096847</c:v>
                </c:pt>
                <c:pt idx="697">
                  <c:v>0.49193548387096847</c:v>
                </c:pt>
                <c:pt idx="698">
                  <c:v>0.49193548387096847</c:v>
                </c:pt>
                <c:pt idx="699">
                  <c:v>0.49193548387096847</c:v>
                </c:pt>
                <c:pt idx="700">
                  <c:v>0.49193548387096847</c:v>
                </c:pt>
                <c:pt idx="701">
                  <c:v>0.49193548387096847</c:v>
                </c:pt>
                <c:pt idx="702">
                  <c:v>0.49193548387096847</c:v>
                </c:pt>
                <c:pt idx="703">
                  <c:v>0.49193548387096847</c:v>
                </c:pt>
                <c:pt idx="704">
                  <c:v>0.49193548387096847</c:v>
                </c:pt>
                <c:pt idx="705">
                  <c:v>0.49193548387096847</c:v>
                </c:pt>
                <c:pt idx="706">
                  <c:v>0.49193548387096847</c:v>
                </c:pt>
                <c:pt idx="707">
                  <c:v>0.5</c:v>
                </c:pt>
                <c:pt idx="708">
                  <c:v>0.5</c:v>
                </c:pt>
                <c:pt idx="709">
                  <c:v>0.5</c:v>
                </c:pt>
                <c:pt idx="710">
                  <c:v>0.50806451612903225</c:v>
                </c:pt>
                <c:pt idx="711">
                  <c:v>0.50806451612903225</c:v>
                </c:pt>
                <c:pt idx="712">
                  <c:v>0.50806451612903225</c:v>
                </c:pt>
                <c:pt idx="713">
                  <c:v>0.50806451612903225</c:v>
                </c:pt>
                <c:pt idx="714">
                  <c:v>0.50806451612903225</c:v>
                </c:pt>
                <c:pt idx="715">
                  <c:v>0.50806451612903225</c:v>
                </c:pt>
                <c:pt idx="716">
                  <c:v>0.50806451612903225</c:v>
                </c:pt>
                <c:pt idx="717">
                  <c:v>0.50806451612903225</c:v>
                </c:pt>
                <c:pt idx="718">
                  <c:v>0.50806451612903225</c:v>
                </c:pt>
                <c:pt idx="719">
                  <c:v>0.50806451612903225</c:v>
                </c:pt>
                <c:pt idx="720">
                  <c:v>0.50806451612903225</c:v>
                </c:pt>
                <c:pt idx="721">
                  <c:v>0.50806451612903225</c:v>
                </c:pt>
                <c:pt idx="722">
                  <c:v>0.50806451612903225</c:v>
                </c:pt>
                <c:pt idx="723">
                  <c:v>0.50806451612903225</c:v>
                </c:pt>
                <c:pt idx="724">
                  <c:v>0.50806451612903225</c:v>
                </c:pt>
                <c:pt idx="725">
                  <c:v>0.50806451612903225</c:v>
                </c:pt>
                <c:pt idx="726">
                  <c:v>0.50806451612903225</c:v>
                </c:pt>
                <c:pt idx="727">
                  <c:v>0.50806451612903225</c:v>
                </c:pt>
                <c:pt idx="728">
                  <c:v>0.50806451612903225</c:v>
                </c:pt>
                <c:pt idx="729">
                  <c:v>0.50806451612903225</c:v>
                </c:pt>
                <c:pt idx="730">
                  <c:v>0.51612903225806595</c:v>
                </c:pt>
                <c:pt idx="731">
                  <c:v>0.51612903225806595</c:v>
                </c:pt>
                <c:pt idx="732">
                  <c:v>0.532258064516129</c:v>
                </c:pt>
                <c:pt idx="733">
                  <c:v>0.532258064516129</c:v>
                </c:pt>
                <c:pt idx="734">
                  <c:v>0.532258064516129</c:v>
                </c:pt>
                <c:pt idx="735">
                  <c:v>0.54032258064516059</c:v>
                </c:pt>
                <c:pt idx="736">
                  <c:v>0.54032258064516059</c:v>
                </c:pt>
                <c:pt idx="737">
                  <c:v>0.54032258064516059</c:v>
                </c:pt>
                <c:pt idx="738">
                  <c:v>0.54032258064516059</c:v>
                </c:pt>
                <c:pt idx="739">
                  <c:v>0.54032258064516059</c:v>
                </c:pt>
                <c:pt idx="740">
                  <c:v>0.54838709677419362</c:v>
                </c:pt>
                <c:pt idx="741">
                  <c:v>0.54838709677419362</c:v>
                </c:pt>
                <c:pt idx="742">
                  <c:v>0.54838709677419362</c:v>
                </c:pt>
                <c:pt idx="743">
                  <c:v>0.54838709677419362</c:v>
                </c:pt>
                <c:pt idx="744">
                  <c:v>0.55645161290322664</c:v>
                </c:pt>
                <c:pt idx="745">
                  <c:v>0.55645161290322664</c:v>
                </c:pt>
                <c:pt idx="746">
                  <c:v>0.55645161290322664</c:v>
                </c:pt>
                <c:pt idx="747">
                  <c:v>0.55645161290322664</c:v>
                </c:pt>
                <c:pt idx="748">
                  <c:v>0.55645161290322664</c:v>
                </c:pt>
                <c:pt idx="749">
                  <c:v>0.56451612903225512</c:v>
                </c:pt>
                <c:pt idx="750">
                  <c:v>0.56451612903225512</c:v>
                </c:pt>
                <c:pt idx="751">
                  <c:v>0.56451612903225512</c:v>
                </c:pt>
                <c:pt idx="752">
                  <c:v>0.56451612903225512</c:v>
                </c:pt>
                <c:pt idx="753">
                  <c:v>0.56451612903225512</c:v>
                </c:pt>
                <c:pt idx="754">
                  <c:v>0.56451612903225512</c:v>
                </c:pt>
                <c:pt idx="755">
                  <c:v>0.56451612903225512</c:v>
                </c:pt>
                <c:pt idx="756">
                  <c:v>0.56451612903225512</c:v>
                </c:pt>
                <c:pt idx="757">
                  <c:v>0.56451612903225512</c:v>
                </c:pt>
                <c:pt idx="758">
                  <c:v>0.57258064516129037</c:v>
                </c:pt>
                <c:pt idx="759">
                  <c:v>0.58064516129032251</c:v>
                </c:pt>
                <c:pt idx="760">
                  <c:v>0.58064516129032251</c:v>
                </c:pt>
                <c:pt idx="761">
                  <c:v>0.58064516129032251</c:v>
                </c:pt>
                <c:pt idx="762">
                  <c:v>0.58064516129032251</c:v>
                </c:pt>
                <c:pt idx="763">
                  <c:v>0.58870967741935565</c:v>
                </c:pt>
                <c:pt idx="764">
                  <c:v>0.59677419354838823</c:v>
                </c:pt>
                <c:pt idx="765">
                  <c:v>0.60483870967741971</c:v>
                </c:pt>
                <c:pt idx="766">
                  <c:v>0.60483870967741971</c:v>
                </c:pt>
                <c:pt idx="767">
                  <c:v>0.60483870967741971</c:v>
                </c:pt>
                <c:pt idx="768">
                  <c:v>0.60483870967741971</c:v>
                </c:pt>
                <c:pt idx="769">
                  <c:v>0.60483870967741971</c:v>
                </c:pt>
                <c:pt idx="770">
                  <c:v>0.60483870967741971</c:v>
                </c:pt>
                <c:pt idx="771">
                  <c:v>0.60483870967741971</c:v>
                </c:pt>
                <c:pt idx="772">
                  <c:v>0.60483870967741971</c:v>
                </c:pt>
                <c:pt idx="773">
                  <c:v>0.60483870967741971</c:v>
                </c:pt>
                <c:pt idx="774">
                  <c:v>0.60483870967741971</c:v>
                </c:pt>
                <c:pt idx="775">
                  <c:v>0.61290322580645151</c:v>
                </c:pt>
                <c:pt idx="776">
                  <c:v>0.61290322580645151</c:v>
                </c:pt>
                <c:pt idx="777">
                  <c:v>0.61290322580645151</c:v>
                </c:pt>
                <c:pt idx="778">
                  <c:v>0.61290322580645151</c:v>
                </c:pt>
                <c:pt idx="779">
                  <c:v>0.61290322580645151</c:v>
                </c:pt>
                <c:pt idx="780">
                  <c:v>0.61290322580645151</c:v>
                </c:pt>
                <c:pt idx="781">
                  <c:v>0.61290322580645151</c:v>
                </c:pt>
                <c:pt idx="782">
                  <c:v>0.61290322580645151</c:v>
                </c:pt>
                <c:pt idx="783">
                  <c:v>0.62096774193548387</c:v>
                </c:pt>
                <c:pt idx="784">
                  <c:v>0.62096774193548387</c:v>
                </c:pt>
                <c:pt idx="785">
                  <c:v>0.62096774193548387</c:v>
                </c:pt>
                <c:pt idx="786">
                  <c:v>0.62096774193548387</c:v>
                </c:pt>
                <c:pt idx="787">
                  <c:v>0.62096774193548387</c:v>
                </c:pt>
                <c:pt idx="788">
                  <c:v>0.62096774193548387</c:v>
                </c:pt>
                <c:pt idx="789">
                  <c:v>0.62096774193548387</c:v>
                </c:pt>
                <c:pt idx="790">
                  <c:v>0.62096774193548387</c:v>
                </c:pt>
                <c:pt idx="791">
                  <c:v>0.62903225806451724</c:v>
                </c:pt>
                <c:pt idx="792">
                  <c:v>0.62903225806451724</c:v>
                </c:pt>
                <c:pt idx="793">
                  <c:v>0.62903225806451724</c:v>
                </c:pt>
                <c:pt idx="794">
                  <c:v>0.62903225806451724</c:v>
                </c:pt>
                <c:pt idx="795">
                  <c:v>0.63709677419354971</c:v>
                </c:pt>
                <c:pt idx="796">
                  <c:v>0.63709677419354971</c:v>
                </c:pt>
                <c:pt idx="797">
                  <c:v>0.63709677419354971</c:v>
                </c:pt>
                <c:pt idx="798">
                  <c:v>0.63709677419354971</c:v>
                </c:pt>
                <c:pt idx="799">
                  <c:v>0.63709677419354971</c:v>
                </c:pt>
                <c:pt idx="800">
                  <c:v>0.63709677419354971</c:v>
                </c:pt>
                <c:pt idx="801">
                  <c:v>0.63709677419354971</c:v>
                </c:pt>
                <c:pt idx="802">
                  <c:v>0.63709677419354971</c:v>
                </c:pt>
                <c:pt idx="803">
                  <c:v>0.63709677419354971</c:v>
                </c:pt>
                <c:pt idx="804">
                  <c:v>0.63709677419354971</c:v>
                </c:pt>
                <c:pt idx="805">
                  <c:v>0.64516129032258196</c:v>
                </c:pt>
                <c:pt idx="806">
                  <c:v>0.64516129032258196</c:v>
                </c:pt>
                <c:pt idx="807">
                  <c:v>0.64516129032258196</c:v>
                </c:pt>
                <c:pt idx="808">
                  <c:v>0.65322580645161477</c:v>
                </c:pt>
                <c:pt idx="809">
                  <c:v>0.65322580645161477</c:v>
                </c:pt>
                <c:pt idx="810">
                  <c:v>0.65322580645161477</c:v>
                </c:pt>
                <c:pt idx="811">
                  <c:v>0.65322580645161477</c:v>
                </c:pt>
                <c:pt idx="812">
                  <c:v>0.65322580645161477</c:v>
                </c:pt>
                <c:pt idx="813">
                  <c:v>0.65322580645161477</c:v>
                </c:pt>
                <c:pt idx="814">
                  <c:v>0.65322580645161477</c:v>
                </c:pt>
                <c:pt idx="815">
                  <c:v>0.65322580645161477</c:v>
                </c:pt>
                <c:pt idx="816">
                  <c:v>0.65322580645161477</c:v>
                </c:pt>
                <c:pt idx="817">
                  <c:v>0.65322580645161477</c:v>
                </c:pt>
                <c:pt idx="818">
                  <c:v>0.65322580645161477</c:v>
                </c:pt>
                <c:pt idx="819">
                  <c:v>0.65322580645161477</c:v>
                </c:pt>
                <c:pt idx="820">
                  <c:v>0.65322580645161477</c:v>
                </c:pt>
                <c:pt idx="821">
                  <c:v>0.66129032258064624</c:v>
                </c:pt>
                <c:pt idx="822">
                  <c:v>0.66935483870967871</c:v>
                </c:pt>
                <c:pt idx="823">
                  <c:v>0.66935483870967871</c:v>
                </c:pt>
                <c:pt idx="824">
                  <c:v>0.66935483870967871</c:v>
                </c:pt>
                <c:pt idx="825">
                  <c:v>0.66935483870967871</c:v>
                </c:pt>
                <c:pt idx="826">
                  <c:v>0.66935483870967871</c:v>
                </c:pt>
                <c:pt idx="827">
                  <c:v>0.66935483870967871</c:v>
                </c:pt>
                <c:pt idx="828">
                  <c:v>0.66935483870967871</c:v>
                </c:pt>
                <c:pt idx="829">
                  <c:v>0.66935483870967871</c:v>
                </c:pt>
                <c:pt idx="830">
                  <c:v>0.67741935483870963</c:v>
                </c:pt>
                <c:pt idx="831">
                  <c:v>0.67741935483870963</c:v>
                </c:pt>
                <c:pt idx="832">
                  <c:v>0.67741935483870963</c:v>
                </c:pt>
                <c:pt idx="833">
                  <c:v>0.67741935483870963</c:v>
                </c:pt>
                <c:pt idx="834">
                  <c:v>0.68548387096774088</c:v>
                </c:pt>
                <c:pt idx="835">
                  <c:v>0.68548387096774088</c:v>
                </c:pt>
                <c:pt idx="836">
                  <c:v>0.68548387096774088</c:v>
                </c:pt>
                <c:pt idx="837">
                  <c:v>0.68548387096774088</c:v>
                </c:pt>
                <c:pt idx="838">
                  <c:v>0.68548387096774088</c:v>
                </c:pt>
                <c:pt idx="839">
                  <c:v>0.68548387096774088</c:v>
                </c:pt>
                <c:pt idx="840">
                  <c:v>0.68548387096774088</c:v>
                </c:pt>
                <c:pt idx="841">
                  <c:v>0.69354838709677424</c:v>
                </c:pt>
                <c:pt idx="842">
                  <c:v>0.69354838709677424</c:v>
                </c:pt>
                <c:pt idx="843">
                  <c:v>0.70967741935484052</c:v>
                </c:pt>
                <c:pt idx="844">
                  <c:v>0.71774193548387399</c:v>
                </c:pt>
                <c:pt idx="845">
                  <c:v>0.72580645161290325</c:v>
                </c:pt>
                <c:pt idx="846">
                  <c:v>0.72580645161290325</c:v>
                </c:pt>
                <c:pt idx="847">
                  <c:v>0.72580645161290325</c:v>
                </c:pt>
                <c:pt idx="848">
                  <c:v>0.72580645161290325</c:v>
                </c:pt>
                <c:pt idx="849">
                  <c:v>0.7338709677419355</c:v>
                </c:pt>
                <c:pt idx="850">
                  <c:v>0.75000000000000111</c:v>
                </c:pt>
                <c:pt idx="851">
                  <c:v>0.75000000000000111</c:v>
                </c:pt>
                <c:pt idx="852">
                  <c:v>0.75000000000000111</c:v>
                </c:pt>
                <c:pt idx="853">
                  <c:v>0.75000000000000111</c:v>
                </c:pt>
                <c:pt idx="854">
                  <c:v>0.75000000000000111</c:v>
                </c:pt>
                <c:pt idx="855">
                  <c:v>0.75806451612903358</c:v>
                </c:pt>
                <c:pt idx="856">
                  <c:v>0.75806451612903358</c:v>
                </c:pt>
                <c:pt idx="857">
                  <c:v>0.75806451612903358</c:v>
                </c:pt>
                <c:pt idx="858">
                  <c:v>0.75806451612903358</c:v>
                </c:pt>
                <c:pt idx="859">
                  <c:v>0.76612903225806706</c:v>
                </c:pt>
                <c:pt idx="860">
                  <c:v>0.76612903225806706</c:v>
                </c:pt>
                <c:pt idx="861">
                  <c:v>0.76612903225806706</c:v>
                </c:pt>
                <c:pt idx="862">
                  <c:v>0.76612903225806706</c:v>
                </c:pt>
                <c:pt idx="863">
                  <c:v>0.76612903225806706</c:v>
                </c:pt>
                <c:pt idx="864">
                  <c:v>0.76612903225806706</c:v>
                </c:pt>
                <c:pt idx="865">
                  <c:v>0.76612903225806706</c:v>
                </c:pt>
                <c:pt idx="866">
                  <c:v>0.76612903225806706</c:v>
                </c:pt>
                <c:pt idx="867">
                  <c:v>0.76612903225806706</c:v>
                </c:pt>
                <c:pt idx="868">
                  <c:v>0.76612903225806706</c:v>
                </c:pt>
                <c:pt idx="869">
                  <c:v>0.76612903225806706</c:v>
                </c:pt>
                <c:pt idx="870">
                  <c:v>0.77419354838709675</c:v>
                </c:pt>
                <c:pt idx="871">
                  <c:v>0.77419354838709675</c:v>
                </c:pt>
                <c:pt idx="872">
                  <c:v>0.77419354838709675</c:v>
                </c:pt>
                <c:pt idx="873">
                  <c:v>0.77419354838709675</c:v>
                </c:pt>
                <c:pt idx="874">
                  <c:v>0.77419354838709675</c:v>
                </c:pt>
                <c:pt idx="875">
                  <c:v>0.77419354838709675</c:v>
                </c:pt>
                <c:pt idx="876">
                  <c:v>0.77419354838709675</c:v>
                </c:pt>
                <c:pt idx="877">
                  <c:v>0.77419354838709675</c:v>
                </c:pt>
                <c:pt idx="878">
                  <c:v>0.77419354838709675</c:v>
                </c:pt>
                <c:pt idx="879">
                  <c:v>0.77419354838709675</c:v>
                </c:pt>
                <c:pt idx="880">
                  <c:v>0.77419354838709675</c:v>
                </c:pt>
                <c:pt idx="881">
                  <c:v>0.77419354838709675</c:v>
                </c:pt>
                <c:pt idx="882">
                  <c:v>0.77419354838709675</c:v>
                </c:pt>
                <c:pt idx="883">
                  <c:v>0.782258064516129</c:v>
                </c:pt>
                <c:pt idx="884">
                  <c:v>0.79032258064516059</c:v>
                </c:pt>
                <c:pt idx="885">
                  <c:v>0.79032258064516059</c:v>
                </c:pt>
                <c:pt idx="886">
                  <c:v>0.79032258064516059</c:v>
                </c:pt>
                <c:pt idx="887">
                  <c:v>0.79032258064516059</c:v>
                </c:pt>
                <c:pt idx="888">
                  <c:v>0.79032258064516059</c:v>
                </c:pt>
                <c:pt idx="889">
                  <c:v>0.79032258064516059</c:v>
                </c:pt>
                <c:pt idx="890">
                  <c:v>0.79032258064516059</c:v>
                </c:pt>
                <c:pt idx="891">
                  <c:v>0.79838709677419362</c:v>
                </c:pt>
                <c:pt idx="892">
                  <c:v>0.79838709677419362</c:v>
                </c:pt>
                <c:pt idx="893">
                  <c:v>0.79838709677419362</c:v>
                </c:pt>
                <c:pt idx="894">
                  <c:v>0.79838709677419362</c:v>
                </c:pt>
                <c:pt idx="895">
                  <c:v>0.79838709677419362</c:v>
                </c:pt>
                <c:pt idx="896">
                  <c:v>0.79838709677419362</c:v>
                </c:pt>
                <c:pt idx="897">
                  <c:v>0.80645161290322664</c:v>
                </c:pt>
                <c:pt idx="898">
                  <c:v>0.81451612903225512</c:v>
                </c:pt>
                <c:pt idx="899">
                  <c:v>0.81451612903225512</c:v>
                </c:pt>
                <c:pt idx="900">
                  <c:v>0.81451612903225512</c:v>
                </c:pt>
                <c:pt idx="901">
                  <c:v>0.82258064516129037</c:v>
                </c:pt>
                <c:pt idx="902">
                  <c:v>0.82258064516129037</c:v>
                </c:pt>
                <c:pt idx="903">
                  <c:v>0.82258064516129037</c:v>
                </c:pt>
                <c:pt idx="904">
                  <c:v>0.82258064516129037</c:v>
                </c:pt>
                <c:pt idx="905">
                  <c:v>0.82258064516129037</c:v>
                </c:pt>
                <c:pt idx="906">
                  <c:v>0.82258064516129037</c:v>
                </c:pt>
                <c:pt idx="907">
                  <c:v>0.82258064516129037</c:v>
                </c:pt>
                <c:pt idx="908">
                  <c:v>0.82258064516129037</c:v>
                </c:pt>
                <c:pt idx="909">
                  <c:v>0.82258064516129037</c:v>
                </c:pt>
                <c:pt idx="910">
                  <c:v>0.82258064516129037</c:v>
                </c:pt>
                <c:pt idx="911">
                  <c:v>0.82258064516129037</c:v>
                </c:pt>
                <c:pt idx="912">
                  <c:v>0.83870967741935676</c:v>
                </c:pt>
                <c:pt idx="913">
                  <c:v>0.84677419354838934</c:v>
                </c:pt>
                <c:pt idx="914">
                  <c:v>0.84677419354838934</c:v>
                </c:pt>
                <c:pt idx="915">
                  <c:v>0.84677419354838934</c:v>
                </c:pt>
                <c:pt idx="916">
                  <c:v>0.84677419354838934</c:v>
                </c:pt>
                <c:pt idx="917">
                  <c:v>0.84677419354838934</c:v>
                </c:pt>
                <c:pt idx="918">
                  <c:v>0.84677419354838934</c:v>
                </c:pt>
                <c:pt idx="919">
                  <c:v>0.84677419354838934</c:v>
                </c:pt>
                <c:pt idx="920">
                  <c:v>0.84677419354838934</c:v>
                </c:pt>
                <c:pt idx="921">
                  <c:v>0.84677419354838934</c:v>
                </c:pt>
                <c:pt idx="922">
                  <c:v>0.84677419354838934</c:v>
                </c:pt>
                <c:pt idx="923">
                  <c:v>0.84677419354838934</c:v>
                </c:pt>
                <c:pt idx="924">
                  <c:v>0.84677419354838934</c:v>
                </c:pt>
                <c:pt idx="925">
                  <c:v>0.84677419354838934</c:v>
                </c:pt>
                <c:pt idx="926">
                  <c:v>0.84677419354838934</c:v>
                </c:pt>
                <c:pt idx="927">
                  <c:v>0.84677419354838934</c:v>
                </c:pt>
                <c:pt idx="928">
                  <c:v>0.84677419354838934</c:v>
                </c:pt>
                <c:pt idx="929">
                  <c:v>0.85483870967741971</c:v>
                </c:pt>
                <c:pt idx="930">
                  <c:v>0.85483870967741971</c:v>
                </c:pt>
                <c:pt idx="931">
                  <c:v>0.85483870967741971</c:v>
                </c:pt>
                <c:pt idx="932">
                  <c:v>0.85483870967741971</c:v>
                </c:pt>
                <c:pt idx="933">
                  <c:v>0.85483870967741971</c:v>
                </c:pt>
                <c:pt idx="934">
                  <c:v>0.86290322580645151</c:v>
                </c:pt>
                <c:pt idx="935">
                  <c:v>0.87096774193548387</c:v>
                </c:pt>
                <c:pt idx="936">
                  <c:v>0.87096774193548387</c:v>
                </c:pt>
                <c:pt idx="937">
                  <c:v>0.87096774193548387</c:v>
                </c:pt>
                <c:pt idx="938">
                  <c:v>0.87096774193548387</c:v>
                </c:pt>
                <c:pt idx="939">
                  <c:v>0.87096774193548387</c:v>
                </c:pt>
                <c:pt idx="940">
                  <c:v>0.87096774193548387</c:v>
                </c:pt>
                <c:pt idx="941">
                  <c:v>0.87903225806451724</c:v>
                </c:pt>
                <c:pt idx="942">
                  <c:v>0.87903225806451724</c:v>
                </c:pt>
                <c:pt idx="943">
                  <c:v>0.87903225806451724</c:v>
                </c:pt>
                <c:pt idx="944">
                  <c:v>0.87903225806451724</c:v>
                </c:pt>
                <c:pt idx="945">
                  <c:v>0.89516129032258063</c:v>
                </c:pt>
                <c:pt idx="946">
                  <c:v>0.90322580645161388</c:v>
                </c:pt>
                <c:pt idx="947">
                  <c:v>0.91129032258064513</c:v>
                </c:pt>
                <c:pt idx="948">
                  <c:v>0.91129032258064513</c:v>
                </c:pt>
                <c:pt idx="949">
                  <c:v>0.91129032258064513</c:v>
                </c:pt>
                <c:pt idx="950">
                  <c:v>0.9193548387096776</c:v>
                </c:pt>
                <c:pt idx="951">
                  <c:v>0.9193548387096776</c:v>
                </c:pt>
                <c:pt idx="952">
                  <c:v>0.9193548387096776</c:v>
                </c:pt>
                <c:pt idx="953">
                  <c:v>0.9193548387096776</c:v>
                </c:pt>
                <c:pt idx="954">
                  <c:v>0.9193548387096776</c:v>
                </c:pt>
                <c:pt idx="955">
                  <c:v>0.9193548387096776</c:v>
                </c:pt>
                <c:pt idx="956">
                  <c:v>0.92741935483870952</c:v>
                </c:pt>
                <c:pt idx="957">
                  <c:v>0.92741935483870952</c:v>
                </c:pt>
                <c:pt idx="958">
                  <c:v>0.92741935483870952</c:v>
                </c:pt>
                <c:pt idx="959">
                  <c:v>0.93548387096774088</c:v>
                </c:pt>
                <c:pt idx="960">
                  <c:v>0.95161290322580661</c:v>
                </c:pt>
                <c:pt idx="961">
                  <c:v>0.95161290322580661</c:v>
                </c:pt>
                <c:pt idx="962">
                  <c:v>0.95967741935484052</c:v>
                </c:pt>
                <c:pt idx="963">
                  <c:v>0.95967741935484052</c:v>
                </c:pt>
                <c:pt idx="964">
                  <c:v>0.95967741935484052</c:v>
                </c:pt>
                <c:pt idx="965">
                  <c:v>0.95967741935484052</c:v>
                </c:pt>
                <c:pt idx="966">
                  <c:v>0.95967741935484052</c:v>
                </c:pt>
                <c:pt idx="967">
                  <c:v>0.96774193548387399</c:v>
                </c:pt>
                <c:pt idx="968">
                  <c:v>0.97580645161290325</c:v>
                </c:pt>
                <c:pt idx="969">
                  <c:v>0.98387096774193417</c:v>
                </c:pt>
                <c:pt idx="970">
                  <c:v>0.98387096774193417</c:v>
                </c:pt>
                <c:pt idx="971">
                  <c:v>0.98387096774193417</c:v>
                </c:pt>
                <c:pt idx="972">
                  <c:v>0.98387096774193417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</c:numCache>
            </c:numRef>
          </c:xVal>
          <c:yVal>
            <c:numRef>
              <c:f>Sheet1!$K$2:$K$983</c:f>
              <c:numCache>
                <c:formatCode>General</c:formatCode>
                <c:ptCount val="982"/>
                <c:pt idx="0">
                  <c:v>8.2850041425020762E-4</c:v>
                </c:pt>
                <c:pt idx="1">
                  <c:v>1.6570008285004176E-3</c:v>
                </c:pt>
                <c:pt idx="2">
                  <c:v>2.485501242750631E-3</c:v>
                </c:pt>
                <c:pt idx="3">
                  <c:v>3.3140016570008292E-3</c:v>
                </c:pt>
                <c:pt idx="4">
                  <c:v>4.1425020712510374E-3</c:v>
                </c:pt>
                <c:pt idx="5">
                  <c:v>4.9710024855012724E-3</c:v>
                </c:pt>
                <c:pt idx="6">
                  <c:v>5.7995028997514589E-3</c:v>
                </c:pt>
                <c:pt idx="7">
                  <c:v>6.6280033140016705E-3</c:v>
                </c:pt>
                <c:pt idx="8">
                  <c:v>7.4565037282518839E-3</c:v>
                </c:pt>
                <c:pt idx="9">
                  <c:v>8.2850041425020747E-3</c:v>
                </c:pt>
                <c:pt idx="10">
                  <c:v>9.1135045567523141E-3</c:v>
                </c:pt>
                <c:pt idx="11">
                  <c:v>9.9420049710025049E-3</c:v>
                </c:pt>
                <c:pt idx="12">
                  <c:v>1.0770505385252725E-2</c:v>
                </c:pt>
                <c:pt idx="13">
                  <c:v>1.3256006628003313E-2</c:v>
                </c:pt>
                <c:pt idx="14">
                  <c:v>1.4084507042253521E-2</c:v>
                </c:pt>
                <c:pt idx="15">
                  <c:v>1.4913007456503728E-2</c:v>
                </c:pt>
                <c:pt idx="16">
                  <c:v>1.574150787075394E-2</c:v>
                </c:pt>
                <c:pt idx="17">
                  <c:v>1.6570008285004163E-2</c:v>
                </c:pt>
                <c:pt idx="18">
                  <c:v>1.8227009113504569E-2</c:v>
                </c:pt>
                <c:pt idx="19">
                  <c:v>1.9055509527754765E-2</c:v>
                </c:pt>
                <c:pt idx="20">
                  <c:v>1.9884009942005003E-2</c:v>
                </c:pt>
                <c:pt idx="21">
                  <c:v>2.0712510356255182E-2</c:v>
                </c:pt>
                <c:pt idx="22">
                  <c:v>2.4026512013256011E-2</c:v>
                </c:pt>
                <c:pt idx="23">
                  <c:v>2.4855012427506307E-2</c:v>
                </c:pt>
                <c:pt idx="24">
                  <c:v>2.5683512841756472E-2</c:v>
                </c:pt>
                <c:pt idx="25">
                  <c:v>2.651201325600663E-2</c:v>
                </c:pt>
                <c:pt idx="26">
                  <c:v>2.7340513670256878E-2</c:v>
                </c:pt>
                <c:pt idx="27">
                  <c:v>2.8169014084507043E-2</c:v>
                </c:pt>
                <c:pt idx="28">
                  <c:v>2.8997514498757239E-2</c:v>
                </c:pt>
                <c:pt idx="29">
                  <c:v>2.9826014913007438E-2</c:v>
                </c:pt>
                <c:pt idx="30">
                  <c:v>3.0654515327257676E-2</c:v>
                </c:pt>
                <c:pt idx="31">
                  <c:v>3.1483015741507948E-2</c:v>
                </c:pt>
                <c:pt idx="32">
                  <c:v>3.2311516155758079E-2</c:v>
                </c:pt>
                <c:pt idx="33">
                  <c:v>3.3140016570008285E-2</c:v>
                </c:pt>
                <c:pt idx="34">
                  <c:v>3.3968516984258477E-2</c:v>
                </c:pt>
                <c:pt idx="35">
                  <c:v>3.4797017398508698E-2</c:v>
                </c:pt>
                <c:pt idx="36">
                  <c:v>3.5625517812758967E-2</c:v>
                </c:pt>
                <c:pt idx="37">
                  <c:v>3.6454018227009201E-2</c:v>
                </c:pt>
                <c:pt idx="38">
                  <c:v>3.7282518641259407E-2</c:v>
                </c:pt>
                <c:pt idx="39">
                  <c:v>3.8111019055509551E-2</c:v>
                </c:pt>
                <c:pt idx="40">
                  <c:v>3.893951946975982E-2</c:v>
                </c:pt>
                <c:pt idx="41">
                  <c:v>4.0596520298260164E-2</c:v>
                </c:pt>
                <c:pt idx="42">
                  <c:v>4.1425020712510363E-2</c:v>
                </c:pt>
                <c:pt idx="43">
                  <c:v>4.3910521955261121E-2</c:v>
                </c:pt>
                <c:pt idx="44">
                  <c:v>4.4739022369511265E-2</c:v>
                </c:pt>
                <c:pt idx="45">
                  <c:v>4.6396023198011796E-2</c:v>
                </c:pt>
                <c:pt idx="46">
                  <c:v>4.8053024026512112E-2</c:v>
                </c:pt>
                <c:pt idx="47">
                  <c:v>4.8881524440762221E-2</c:v>
                </c:pt>
                <c:pt idx="48">
                  <c:v>4.9710024855012712E-2</c:v>
                </c:pt>
                <c:pt idx="49">
                  <c:v>5.0538525269262606E-2</c:v>
                </c:pt>
                <c:pt idx="50">
                  <c:v>5.1367025683512854E-2</c:v>
                </c:pt>
                <c:pt idx="51">
                  <c:v>5.2195526097763074E-2</c:v>
                </c:pt>
                <c:pt idx="52">
                  <c:v>5.3852526926263557E-2</c:v>
                </c:pt>
                <c:pt idx="53">
                  <c:v>5.4681027340513805E-2</c:v>
                </c:pt>
                <c:pt idx="54">
                  <c:v>5.5509527754763879E-2</c:v>
                </c:pt>
                <c:pt idx="55">
                  <c:v>5.6338028169014086E-2</c:v>
                </c:pt>
                <c:pt idx="56">
                  <c:v>5.7995028997514513E-2</c:v>
                </c:pt>
                <c:pt idx="57">
                  <c:v>5.8823529411764705E-2</c:v>
                </c:pt>
                <c:pt idx="58">
                  <c:v>6.1309030654515415E-2</c:v>
                </c:pt>
                <c:pt idx="59">
                  <c:v>6.2137531068765593E-2</c:v>
                </c:pt>
                <c:pt idx="60">
                  <c:v>6.3794531897266096E-2</c:v>
                </c:pt>
                <c:pt idx="61">
                  <c:v>6.4623032311516282E-2</c:v>
                </c:pt>
                <c:pt idx="62">
                  <c:v>6.545153272576637E-2</c:v>
                </c:pt>
                <c:pt idx="63">
                  <c:v>6.6280033140016584E-2</c:v>
                </c:pt>
                <c:pt idx="64">
                  <c:v>6.7108533554266839E-2</c:v>
                </c:pt>
                <c:pt idx="65">
                  <c:v>6.7937033968517108E-2</c:v>
                </c:pt>
                <c:pt idx="66">
                  <c:v>6.8765534382767196E-2</c:v>
                </c:pt>
                <c:pt idx="67">
                  <c:v>7.0422535211267623E-2</c:v>
                </c:pt>
                <c:pt idx="68">
                  <c:v>7.2079536039768022E-2</c:v>
                </c:pt>
                <c:pt idx="69">
                  <c:v>7.2908036454018402E-2</c:v>
                </c:pt>
                <c:pt idx="70">
                  <c:v>7.3736536868268573E-2</c:v>
                </c:pt>
                <c:pt idx="71">
                  <c:v>7.6222038111019061E-2</c:v>
                </c:pt>
                <c:pt idx="72">
                  <c:v>7.6222038111019061E-2</c:v>
                </c:pt>
                <c:pt idx="73">
                  <c:v>7.7879038939519474E-2</c:v>
                </c:pt>
                <c:pt idx="74">
                  <c:v>8.1193040596520327E-2</c:v>
                </c:pt>
                <c:pt idx="75">
                  <c:v>8.2850041425020726E-2</c:v>
                </c:pt>
                <c:pt idx="76">
                  <c:v>8.3678541839271064E-2</c:v>
                </c:pt>
                <c:pt idx="77">
                  <c:v>8.5335542667771366E-2</c:v>
                </c:pt>
                <c:pt idx="78">
                  <c:v>8.5335542667771366E-2</c:v>
                </c:pt>
                <c:pt idx="79">
                  <c:v>8.947804473902253E-2</c:v>
                </c:pt>
                <c:pt idx="80">
                  <c:v>9.2792046396023425E-2</c:v>
                </c:pt>
                <c:pt idx="81">
                  <c:v>9.3620546810273736E-2</c:v>
                </c:pt>
                <c:pt idx="82">
                  <c:v>9.4449047224523616E-2</c:v>
                </c:pt>
                <c:pt idx="83">
                  <c:v>9.5277547638773816E-2</c:v>
                </c:pt>
                <c:pt idx="84">
                  <c:v>9.6106048053024237E-2</c:v>
                </c:pt>
                <c:pt idx="85">
                  <c:v>9.7763048881524442E-2</c:v>
                </c:pt>
                <c:pt idx="86">
                  <c:v>9.8591549295774905E-2</c:v>
                </c:pt>
                <c:pt idx="87">
                  <c:v>9.8591549295774905E-2</c:v>
                </c:pt>
                <c:pt idx="88">
                  <c:v>0.10024855012427507</c:v>
                </c:pt>
                <c:pt idx="89">
                  <c:v>0.10190555095277549</c:v>
                </c:pt>
                <c:pt idx="90">
                  <c:v>0.10273405136702569</c:v>
                </c:pt>
                <c:pt idx="91">
                  <c:v>0.10356255178127617</c:v>
                </c:pt>
                <c:pt idx="92">
                  <c:v>0.10439105219552608</c:v>
                </c:pt>
                <c:pt idx="93">
                  <c:v>0.10521955260977631</c:v>
                </c:pt>
                <c:pt idx="94">
                  <c:v>0.10687655343827694</c:v>
                </c:pt>
                <c:pt idx="95">
                  <c:v>0.10770505385252707</c:v>
                </c:pt>
                <c:pt idx="96">
                  <c:v>0.10936205468102748</c:v>
                </c:pt>
                <c:pt idx="97">
                  <c:v>0.10936205468102748</c:v>
                </c:pt>
                <c:pt idx="98">
                  <c:v>0.11101905550952754</c:v>
                </c:pt>
                <c:pt idx="99">
                  <c:v>0.11267605633802817</c:v>
                </c:pt>
                <c:pt idx="100">
                  <c:v>0.1135045567522785</c:v>
                </c:pt>
                <c:pt idx="101">
                  <c:v>0.11433305716652858</c:v>
                </c:pt>
                <c:pt idx="102">
                  <c:v>0.11516155758077878</c:v>
                </c:pt>
                <c:pt idx="103">
                  <c:v>0.11681855840927921</c:v>
                </c:pt>
                <c:pt idx="104">
                  <c:v>0.11764705882352942</c:v>
                </c:pt>
                <c:pt idx="105">
                  <c:v>0.11847555923777962</c:v>
                </c:pt>
                <c:pt idx="106">
                  <c:v>0.12013256006628034</c:v>
                </c:pt>
                <c:pt idx="107">
                  <c:v>0.12178956089478045</c:v>
                </c:pt>
                <c:pt idx="108">
                  <c:v>0.12344656172328113</c:v>
                </c:pt>
                <c:pt idx="109">
                  <c:v>0.12344656172328113</c:v>
                </c:pt>
                <c:pt idx="110">
                  <c:v>0.12593206296603149</c:v>
                </c:pt>
                <c:pt idx="111">
                  <c:v>0.12676056338028169</c:v>
                </c:pt>
                <c:pt idx="112">
                  <c:v>0.12758906379453189</c:v>
                </c:pt>
                <c:pt idx="113">
                  <c:v>0.13090306545153271</c:v>
                </c:pt>
                <c:pt idx="114">
                  <c:v>0.13173156586578288</c:v>
                </c:pt>
                <c:pt idx="115">
                  <c:v>0.13256006628003314</c:v>
                </c:pt>
                <c:pt idx="116">
                  <c:v>0.13338856669428317</c:v>
                </c:pt>
                <c:pt idx="117">
                  <c:v>0.13421706710853359</c:v>
                </c:pt>
                <c:pt idx="118">
                  <c:v>0.13504556752278379</c:v>
                </c:pt>
                <c:pt idx="119">
                  <c:v>0.13587406793703397</c:v>
                </c:pt>
                <c:pt idx="120">
                  <c:v>0.13670256835128416</c:v>
                </c:pt>
                <c:pt idx="121">
                  <c:v>0.13753106876553439</c:v>
                </c:pt>
                <c:pt idx="122">
                  <c:v>0.13835956917978437</c:v>
                </c:pt>
                <c:pt idx="123">
                  <c:v>0.13918806959403479</c:v>
                </c:pt>
                <c:pt idx="124">
                  <c:v>0.13918806959403479</c:v>
                </c:pt>
                <c:pt idx="125">
                  <c:v>0.14001657000828488</c:v>
                </c:pt>
                <c:pt idx="126">
                  <c:v>0.14167357083678517</c:v>
                </c:pt>
                <c:pt idx="127">
                  <c:v>0.14333057166528582</c:v>
                </c:pt>
                <c:pt idx="128">
                  <c:v>0.14415907207953602</c:v>
                </c:pt>
                <c:pt idx="129">
                  <c:v>0.14581607290803639</c:v>
                </c:pt>
                <c:pt idx="130">
                  <c:v>0.14581607290803639</c:v>
                </c:pt>
                <c:pt idx="131">
                  <c:v>0.1466445733222867</c:v>
                </c:pt>
                <c:pt idx="132">
                  <c:v>0.14830157415078707</c:v>
                </c:pt>
                <c:pt idx="133">
                  <c:v>0.14913007456503741</c:v>
                </c:pt>
                <c:pt idx="134">
                  <c:v>0.1499585749792875</c:v>
                </c:pt>
                <c:pt idx="135">
                  <c:v>0.15161557580778789</c:v>
                </c:pt>
                <c:pt idx="136">
                  <c:v>0.15410107705053852</c:v>
                </c:pt>
                <c:pt idx="137">
                  <c:v>0.15492957746478872</c:v>
                </c:pt>
                <c:pt idx="138">
                  <c:v>0.15575807787903923</c:v>
                </c:pt>
                <c:pt idx="139">
                  <c:v>0.15658657829328915</c:v>
                </c:pt>
                <c:pt idx="140">
                  <c:v>0.15741507870753968</c:v>
                </c:pt>
                <c:pt idx="141">
                  <c:v>0.15824357912178971</c:v>
                </c:pt>
                <c:pt idx="142">
                  <c:v>0.15907207953603991</c:v>
                </c:pt>
                <c:pt idx="143">
                  <c:v>0.1615575807787904</c:v>
                </c:pt>
                <c:pt idx="144">
                  <c:v>0.16238608119304071</c:v>
                </c:pt>
                <c:pt idx="145">
                  <c:v>0.16238608119304071</c:v>
                </c:pt>
                <c:pt idx="146">
                  <c:v>0.16321458160729119</c:v>
                </c:pt>
                <c:pt idx="147">
                  <c:v>0.16404308202154125</c:v>
                </c:pt>
                <c:pt idx="148">
                  <c:v>0.16487158243579123</c:v>
                </c:pt>
                <c:pt idx="149">
                  <c:v>0.16570008285004173</c:v>
                </c:pt>
                <c:pt idx="150">
                  <c:v>0.16735708367854185</c:v>
                </c:pt>
                <c:pt idx="151">
                  <c:v>0.1681855840927923</c:v>
                </c:pt>
                <c:pt idx="152">
                  <c:v>0.16901408450704275</c:v>
                </c:pt>
                <c:pt idx="153">
                  <c:v>0.16984258492129276</c:v>
                </c:pt>
                <c:pt idx="154">
                  <c:v>0.17149958574979327</c:v>
                </c:pt>
                <c:pt idx="155">
                  <c:v>0.17232808616404321</c:v>
                </c:pt>
                <c:pt idx="156">
                  <c:v>0.17315658657829341</c:v>
                </c:pt>
                <c:pt idx="157">
                  <c:v>0.17398508699254378</c:v>
                </c:pt>
                <c:pt idx="158">
                  <c:v>0.17481358740679398</c:v>
                </c:pt>
                <c:pt idx="159">
                  <c:v>0.17564208782104423</c:v>
                </c:pt>
                <c:pt idx="160">
                  <c:v>0.17647058823529421</c:v>
                </c:pt>
                <c:pt idx="161">
                  <c:v>0.17729908864954441</c:v>
                </c:pt>
                <c:pt idx="162">
                  <c:v>0.18061309030654521</c:v>
                </c:pt>
                <c:pt idx="163">
                  <c:v>0.18227009113504583</c:v>
                </c:pt>
                <c:pt idx="164">
                  <c:v>0.18309859154929631</c:v>
                </c:pt>
                <c:pt idx="165">
                  <c:v>0.18392709196354598</c:v>
                </c:pt>
                <c:pt idx="166">
                  <c:v>0.18475559237779651</c:v>
                </c:pt>
                <c:pt idx="167">
                  <c:v>0.18558409279204677</c:v>
                </c:pt>
                <c:pt idx="168">
                  <c:v>0.18641259320629708</c:v>
                </c:pt>
                <c:pt idx="169">
                  <c:v>0.18724109362054694</c:v>
                </c:pt>
                <c:pt idx="170">
                  <c:v>0.18806959403479731</c:v>
                </c:pt>
                <c:pt idx="171">
                  <c:v>0.18889809444904754</c:v>
                </c:pt>
                <c:pt idx="172">
                  <c:v>0.19055509527754763</c:v>
                </c:pt>
                <c:pt idx="173">
                  <c:v>0.19304059652029854</c:v>
                </c:pt>
                <c:pt idx="174">
                  <c:v>0.19469759734879868</c:v>
                </c:pt>
                <c:pt idx="175">
                  <c:v>0.19635459817729936</c:v>
                </c:pt>
                <c:pt idx="176">
                  <c:v>0.19718309859154928</c:v>
                </c:pt>
                <c:pt idx="177">
                  <c:v>0.19884009942004971</c:v>
                </c:pt>
                <c:pt idx="178">
                  <c:v>0.19966859983429991</c:v>
                </c:pt>
                <c:pt idx="179">
                  <c:v>0.20049710024855014</c:v>
                </c:pt>
                <c:pt idx="180">
                  <c:v>0.20132560066280034</c:v>
                </c:pt>
                <c:pt idx="181">
                  <c:v>0.20215410107705054</c:v>
                </c:pt>
                <c:pt idx="182">
                  <c:v>0.20381110190555088</c:v>
                </c:pt>
                <c:pt idx="183">
                  <c:v>0.20629660314830187</c:v>
                </c:pt>
                <c:pt idx="184">
                  <c:v>0.20712510356255179</c:v>
                </c:pt>
                <c:pt idx="185">
                  <c:v>0.20795360397680199</c:v>
                </c:pt>
                <c:pt idx="186">
                  <c:v>0.21043910521955261</c:v>
                </c:pt>
                <c:pt idx="187">
                  <c:v>0.21126760563380281</c:v>
                </c:pt>
                <c:pt idx="188">
                  <c:v>0.21292460646230363</c:v>
                </c:pt>
                <c:pt idx="189">
                  <c:v>0.21375310687655344</c:v>
                </c:pt>
                <c:pt idx="190">
                  <c:v>0.21458160729080364</c:v>
                </c:pt>
                <c:pt idx="191">
                  <c:v>0.21541010770505417</c:v>
                </c:pt>
                <c:pt idx="192">
                  <c:v>0.21623860811930445</c:v>
                </c:pt>
                <c:pt idx="193">
                  <c:v>0.21623860811930445</c:v>
                </c:pt>
                <c:pt idx="194">
                  <c:v>0.21706710853355426</c:v>
                </c:pt>
                <c:pt idx="195">
                  <c:v>0.21789560894780446</c:v>
                </c:pt>
                <c:pt idx="196">
                  <c:v>0.21955260977630514</c:v>
                </c:pt>
                <c:pt idx="197">
                  <c:v>0.22038111019055487</c:v>
                </c:pt>
                <c:pt idx="198">
                  <c:v>0.22038111019055487</c:v>
                </c:pt>
                <c:pt idx="199">
                  <c:v>0.22120961060480518</c:v>
                </c:pt>
                <c:pt idx="200">
                  <c:v>0.22120961060480518</c:v>
                </c:pt>
                <c:pt idx="201">
                  <c:v>0.22203811101905552</c:v>
                </c:pt>
                <c:pt idx="202">
                  <c:v>0.22286661143330572</c:v>
                </c:pt>
                <c:pt idx="203">
                  <c:v>0.22369511184755592</c:v>
                </c:pt>
                <c:pt idx="204">
                  <c:v>0.22452361226180612</c:v>
                </c:pt>
                <c:pt idx="205">
                  <c:v>0.22535211267605632</c:v>
                </c:pt>
                <c:pt idx="206">
                  <c:v>0.22618061309030638</c:v>
                </c:pt>
                <c:pt idx="207">
                  <c:v>0.22700911350455669</c:v>
                </c:pt>
                <c:pt idx="208">
                  <c:v>0.22783761391880669</c:v>
                </c:pt>
                <c:pt idx="209">
                  <c:v>0.22866611433305717</c:v>
                </c:pt>
                <c:pt idx="210">
                  <c:v>0.22949461474730767</c:v>
                </c:pt>
                <c:pt idx="211">
                  <c:v>0.23032311516155757</c:v>
                </c:pt>
                <c:pt idx="212">
                  <c:v>0.2311516155758078</c:v>
                </c:pt>
                <c:pt idx="213">
                  <c:v>0.23198011599005797</c:v>
                </c:pt>
                <c:pt idx="214">
                  <c:v>0.23363711681855837</c:v>
                </c:pt>
                <c:pt idx="215">
                  <c:v>0.2344656172328087</c:v>
                </c:pt>
                <c:pt idx="216">
                  <c:v>0.2352941176470589</c:v>
                </c:pt>
                <c:pt idx="217">
                  <c:v>0.23612261806130902</c:v>
                </c:pt>
                <c:pt idx="218">
                  <c:v>0.23777961888980945</c:v>
                </c:pt>
                <c:pt idx="219">
                  <c:v>0.23860811930405965</c:v>
                </c:pt>
                <c:pt idx="220">
                  <c:v>0.2394366197183099</c:v>
                </c:pt>
                <c:pt idx="221">
                  <c:v>0.24109362054681041</c:v>
                </c:pt>
                <c:pt idx="222">
                  <c:v>0.24192212096106075</c:v>
                </c:pt>
                <c:pt idx="223">
                  <c:v>0.2427506213753107</c:v>
                </c:pt>
                <c:pt idx="224">
                  <c:v>0.2435791217895609</c:v>
                </c:pt>
                <c:pt idx="225">
                  <c:v>0.2444076222038111</c:v>
                </c:pt>
                <c:pt idx="226">
                  <c:v>0.24523612261806141</c:v>
                </c:pt>
                <c:pt idx="227">
                  <c:v>0.24606462303231177</c:v>
                </c:pt>
                <c:pt idx="228">
                  <c:v>0.24606462303231177</c:v>
                </c:pt>
                <c:pt idx="229">
                  <c:v>0.24689312344656197</c:v>
                </c:pt>
                <c:pt idx="230">
                  <c:v>0.24772162386081192</c:v>
                </c:pt>
                <c:pt idx="231">
                  <c:v>0.24937862468931235</c:v>
                </c:pt>
                <c:pt idx="232">
                  <c:v>0.25020712510356224</c:v>
                </c:pt>
                <c:pt idx="233">
                  <c:v>0.25186412593206375</c:v>
                </c:pt>
                <c:pt idx="234">
                  <c:v>0.25269262634631279</c:v>
                </c:pt>
                <c:pt idx="235">
                  <c:v>0.25352112676056326</c:v>
                </c:pt>
                <c:pt idx="236">
                  <c:v>0.25434962717481424</c:v>
                </c:pt>
                <c:pt idx="237">
                  <c:v>0.25683512841756423</c:v>
                </c:pt>
                <c:pt idx="238">
                  <c:v>0.25766362883181443</c:v>
                </c:pt>
                <c:pt idx="239">
                  <c:v>0.25849212924606468</c:v>
                </c:pt>
                <c:pt idx="240">
                  <c:v>0.25932062966031488</c:v>
                </c:pt>
                <c:pt idx="241">
                  <c:v>0.26014913007456503</c:v>
                </c:pt>
                <c:pt idx="242">
                  <c:v>0.26180613090306548</c:v>
                </c:pt>
                <c:pt idx="243">
                  <c:v>0.26263463131731568</c:v>
                </c:pt>
                <c:pt idx="244">
                  <c:v>0.26346313173156577</c:v>
                </c:pt>
                <c:pt idx="245">
                  <c:v>0.26429163214581575</c:v>
                </c:pt>
                <c:pt idx="246">
                  <c:v>0.26512013256006628</c:v>
                </c:pt>
                <c:pt idx="247">
                  <c:v>0.26677713338856668</c:v>
                </c:pt>
                <c:pt idx="248">
                  <c:v>0.26760563380281688</c:v>
                </c:pt>
                <c:pt idx="249">
                  <c:v>0.2684341342170673</c:v>
                </c:pt>
                <c:pt idx="250">
                  <c:v>0.26926263463131683</c:v>
                </c:pt>
                <c:pt idx="251">
                  <c:v>0.27009113504556753</c:v>
                </c:pt>
                <c:pt idx="252">
                  <c:v>0.27091963545981834</c:v>
                </c:pt>
                <c:pt idx="253">
                  <c:v>0.2725766362883183</c:v>
                </c:pt>
                <c:pt idx="254">
                  <c:v>0.27340513670256833</c:v>
                </c:pt>
                <c:pt idx="255">
                  <c:v>0.27423363711681853</c:v>
                </c:pt>
                <c:pt idx="256">
                  <c:v>0.27506213753106878</c:v>
                </c:pt>
                <c:pt idx="257">
                  <c:v>0.27506213753106878</c:v>
                </c:pt>
                <c:pt idx="258">
                  <c:v>0.27671913835956918</c:v>
                </c:pt>
                <c:pt idx="259">
                  <c:v>0.27754763877381933</c:v>
                </c:pt>
                <c:pt idx="260">
                  <c:v>0.27837613918807036</c:v>
                </c:pt>
                <c:pt idx="261">
                  <c:v>0.28003314001656926</c:v>
                </c:pt>
                <c:pt idx="262">
                  <c:v>0.28086164043082035</c:v>
                </c:pt>
                <c:pt idx="263">
                  <c:v>0.28251864125932136</c:v>
                </c:pt>
                <c:pt idx="264">
                  <c:v>0.28334714167357083</c:v>
                </c:pt>
                <c:pt idx="265">
                  <c:v>0.28417564208782131</c:v>
                </c:pt>
                <c:pt idx="266">
                  <c:v>0.28500414250207134</c:v>
                </c:pt>
                <c:pt idx="267">
                  <c:v>0.28583264291632143</c:v>
                </c:pt>
                <c:pt idx="268">
                  <c:v>0.2866611433305718</c:v>
                </c:pt>
                <c:pt idx="269">
                  <c:v>0.28914664457332229</c:v>
                </c:pt>
                <c:pt idx="270">
                  <c:v>0.28997514498757282</c:v>
                </c:pt>
                <c:pt idx="271">
                  <c:v>0.29246064623032331</c:v>
                </c:pt>
                <c:pt idx="272">
                  <c:v>0.29494614747307385</c:v>
                </c:pt>
                <c:pt idx="273">
                  <c:v>0.29577464788732438</c:v>
                </c:pt>
                <c:pt idx="274">
                  <c:v>0.29660314830157414</c:v>
                </c:pt>
                <c:pt idx="275">
                  <c:v>0.29743164871582434</c:v>
                </c:pt>
                <c:pt idx="276">
                  <c:v>0.29826014913007481</c:v>
                </c:pt>
                <c:pt idx="277">
                  <c:v>0.3007456503728253</c:v>
                </c:pt>
                <c:pt idx="278">
                  <c:v>0.30240265120132581</c:v>
                </c:pt>
                <c:pt idx="279">
                  <c:v>0.30323115161557579</c:v>
                </c:pt>
                <c:pt idx="280">
                  <c:v>0.30405965202982632</c:v>
                </c:pt>
                <c:pt idx="281">
                  <c:v>0.30405965202982632</c:v>
                </c:pt>
                <c:pt idx="282">
                  <c:v>0.30654515327257681</c:v>
                </c:pt>
                <c:pt idx="283">
                  <c:v>0.3073736536868274</c:v>
                </c:pt>
                <c:pt idx="284">
                  <c:v>0.30820215410107704</c:v>
                </c:pt>
                <c:pt idx="285">
                  <c:v>0.30903065451532724</c:v>
                </c:pt>
                <c:pt idx="286">
                  <c:v>0.30985915492957788</c:v>
                </c:pt>
                <c:pt idx="287">
                  <c:v>0.31068765534382842</c:v>
                </c:pt>
                <c:pt idx="288">
                  <c:v>0.31151615575807845</c:v>
                </c:pt>
                <c:pt idx="289">
                  <c:v>0.31234465617232832</c:v>
                </c:pt>
                <c:pt idx="290">
                  <c:v>0.31317315658657829</c:v>
                </c:pt>
                <c:pt idx="291">
                  <c:v>0.31400165700082888</c:v>
                </c:pt>
                <c:pt idx="292">
                  <c:v>0.31565865782932945</c:v>
                </c:pt>
                <c:pt idx="293">
                  <c:v>0.3189726594863298</c:v>
                </c:pt>
                <c:pt idx="294">
                  <c:v>0.32062966031483142</c:v>
                </c:pt>
                <c:pt idx="295">
                  <c:v>0.32228666114333143</c:v>
                </c:pt>
                <c:pt idx="296">
                  <c:v>0.32311516155758141</c:v>
                </c:pt>
                <c:pt idx="297">
                  <c:v>0.323943661971832</c:v>
                </c:pt>
                <c:pt idx="298">
                  <c:v>0.32560066280033195</c:v>
                </c:pt>
                <c:pt idx="299">
                  <c:v>0.3264291632145831</c:v>
                </c:pt>
                <c:pt idx="300">
                  <c:v>0.32725766362883241</c:v>
                </c:pt>
                <c:pt idx="301">
                  <c:v>0.32891466445733297</c:v>
                </c:pt>
                <c:pt idx="302">
                  <c:v>0.33057166528583409</c:v>
                </c:pt>
                <c:pt idx="303">
                  <c:v>0.33140016570008396</c:v>
                </c:pt>
                <c:pt idx="304">
                  <c:v>0.3330571665285833</c:v>
                </c:pt>
                <c:pt idx="305">
                  <c:v>0.33388566694283495</c:v>
                </c:pt>
                <c:pt idx="306">
                  <c:v>0.33554266777133446</c:v>
                </c:pt>
                <c:pt idx="307">
                  <c:v>0.33719966859983491</c:v>
                </c:pt>
                <c:pt idx="308">
                  <c:v>0.338028169014086</c:v>
                </c:pt>
                <c:pt idx="309">
                  <c:v>0.33885666942833542</c:v>
                </c:pt>
                <c:pt idx="310">
                  <c:v>0.33885666942833542</c:v>
                </c:pt>
                <c:pt idx="311">
                  <c:v>0.33968516984258601</c:v>
                </c:pt>
                <c:pt idx="312">
                  <c:v>0.34051367025683532</c:v>
                </c:pt>
                <c:pt idx="313">
                  <c:v>0.34134217067108535</c:v>
                </c:pt>
                <c:pt idx="314">
                  <c:v>0.34299917149958581</c:v>
                </c:pt>
                <c:pt idx="315">
                  <c:v>0.34382767191383706</c:v>
                </c:pt>
                <c:pt idx="316">
                  <c:v>0.34465617232808632</c:v>
                </c:pt>
                <c:pt idx="317">
                  <c:v>0.34631317315658688</c:v>
                </c:pt>
                <c:pt idx="318">
                  <c:v>0.34797017398508812</c:v>
                </c:pt>
                <c:pt idx="319">
                  <c:v>0.34879867439933732</c:v>
                </c:pt>
                <c:pt idx="320">
                  <c:v>0.3496271748135874</c:v>
                </c:pt>
                <c:pt idx="321">
                  <c:v>0.35045567522783855</c:v>
                </c:pt>
                <c:pt idx="322">
                  <c:v>0.35128417564208847</c:v>
                </c:pt>
                <c:pt idx="323">
                  <c:v>0.35459817729908955</c:v>
                </c:pt>
                <c:pt idx="324">
                  <c:v>0.35542667771333947</c:v>
                </c:pt>
                <c:pt idx="325">
                  <c:v>0.35708367854183931</c:v>
                </c:pt>
                <c:pt idx="326">
                  <c:v>0.35791217895609001</c:v>
                </c:pt>
                <c:pt idx="327">
                  <c:v>0.35874067937033982</c:v>
                </c:pt>
                <c:pt idx="328">
                  <c:v>0.36039768019884111</c:v>
                </c:pt>
                <c:pt idx="329">
                  <c:v>0.36122618061309031</c:v>
                </c:pt>
                <c:pt idx="330">
                  <c:v>0.36205468102734162</c:v>
                </c:pt>
                <c:pt idx="331">
                  <c:v>0.36288318144159082</c:v>
                </c:pt>
                <c:pt idx="332">
                  <c:v>0.36371168185584202</c:v>
                </c:pt>
                <c:pt idx="333">
                  <c:v>0.36454018227009138</c:v>
                </c:pt>
                <c:pt idx="334">
                  <c:v>0.36536868268434247</c:v>
                </c:pt>
                <c:pt idx="335">
                  <c:v>0.36619718309859156</c:v>
                </c:pt>
                <c:pt idx="336">
                  <c:v>0.36785418392709307</c:v>
                </c:pt>
                <c:pt idx="337">
                  <c:v>0.36868268434134305</c:v>
                </c:pt>
                <c:pt idx="338">
                  <c:v>0.36868268434134305</c:v>
                </c:pt>
                <c:pt idx="339">
                  <c:v>0.36951118475559236</c:v>
                </c:pt>
                <c:pt idx="340">
                  <c:v>0.37033968516984411</c:v>
                </c:pt>
                <c:pt idx="341">
                  <c:v>0.37116818558409348</c:v>
                </c:pt>
                <c:pt idx="342">
                  <c:v>0.37116818558409348</c:v>
                </c:pt>
                <c:pt idx="343">
                  <c:v>0.37199668599834412</c:v>
                </c:pt>
                <c:pt idx="344">
                  <c:v>0.37282518641259332</c:v>
                </c:pt>
                <c:pt idx="345">
                  <c:v>0.37365368682684402</c:v>
                </c:pt>
                <c:pt idx="346">
                  <c:v>0.37448218724109461</c:v>
                </c:pt>
                <c:pt idx="347">
                  <c:v>0.37613918806959401</c:v>
                </c:pt>
                <c:pt idx="348">
                  <c:v>0.37696768848384515</c:v>
                </c:pt>
                <c:pt idx="349">
                  <c:v>0.37779618889809446</c:v>
                </c:pt>
                <c:pt idx="350">
                  <c:v>0.37862468931234616</c:v>
                </c:pt>
                <c:pt idx="351">
                  <c:v>0.37945318972659486</c:v>
                </c:pt>
                <c:pt idx="352">
                  <c:v>0.38028169014084617</c:v>
                </c:pt>
                <c:pt idx="353">
                  <c:v>0.38111019055509532</c:v>
                </c:pt>
                <c:pt idx="354">
                  <c:v>0.38193869096934652</c:v>
                </c:pt>
                <c:pt idx="355">
                  <c:v>0.38276719138359588</c:v>
                </c:pt>
                <c:pt idx="356">
                  <c:v>0.38359569179784708</c:v>
                </c:pt>
                <c:pt idx="357">
                  <c:v>0.38442419221209723</c:v>
                </c:pt>
                <c:pt idx="358">
                  <c:v>0.38525269262634632</c:v>
                </c:pt>
                <c:pt idx="359">
                  <c:v>0.38608119304059713</c:v>
                </c:pt>
                <c:pt idx="360">
                  <c:v>0.38773819386909758</c:v>
                </c:pt>
                <c:pt idx="361">
                  <c:v>0.38856669428334817</c:v>
                </c:pt>
                <c:pt idx="362">
                  <c:v>0.38856669428334817</c:v>
                </c:pt>
                <c:pt idx="363">
                  <c:v>0.38939519469759737</c:v>
                </c:pt>
                <c:pt idx="364">
                  <c:v>0.39022369511184868</c:v>
                </c:pt>
                <c:pt idx="365">
                  <c:v>0.39105219552609782</c:v>
                </c:pt>
                <c:pt idx="366">
                  <c:v>0.39270919635459867</c:v>
                </c:pt>
                <c:pt idx="367">
                  <c:v>0.39353769676884903</c:v>
                </c:pt>
                <c:pt idx="368">
                  <c:v>0.39436619718309968</c:v>
                </c:pt>
                <c:pt idx="369">
                  <c:v>0.39519469759734965</c:v>
                </c:pt>
                <c:pt idx="370">
                  <c:v>0.39768019884010014</c:v>
                </c:pt>
                <c:pt idx="371">
                  <c:v>0.39933719966859982</c:v>
                </c:pt>
                <c:pt idx="372">
                  <c:v>0.40016570008285063</c:v>
                </c:pt>
                <c:pt idx="373">
                  <c:v>0.40099420049710027</c:v>
                </c:pt>
                <c:pt idx="374">
                  <c:v>0.40182270091135125</c:v>
                </c:pt>
                <c:pt idx="375">
                  <c:v>0.40265120132560123</c:v>
                </c:pt>
                <c:pt idx="376">
                  <c:v>0.40347970173985226</c:v>
                </c:pt>
                <c:pt idx="377">
                  <c:v>0.40430820215410174</c:v>
                </c:pt>
                <c:pt idx="378">
                  <c:v>0.40762220381110192</c:v>
                </c:pt>
                <c:pt idx="379">
                  <c:v>0.40845070422535268</c:v>
                </c:pt>
                <c:pt idx="380">
                  <c:v>0.40927920463960232</c:v>
                </c:pt>
                <c:pt idx="381">
                  <c:v>0.41010770505385313</c:v>
                </c:pt>
                <c:pt idx="382">
                  <c:v>0.41093620546810272</c:v>
                </c:pt>
                <c:pt idx="383">
                  <c:v>0.41176470588235364</c:v>
                </c:pt>
                <c:pt idx="384">
                  <c:v>0.41176470588235364</c:v>
                </c:pt>
                <c:pt idx="385">
                  <c:v>0.41259320629660312</c:v>
                </c:pt>
                <c:pt idx="386">
                  <c:v>0.41342170671085426</c:v>
                </c:pt>
                <c:pt idx="387">
                  <c:v>0.41425020712510358</c:v>
                </c:pt>
                <c:pt idx="388">
                  <c:v>0.41507870753935477</c:v>
                </c:pt>
                <c:pt idx="389">
                  <c:v>0.41673570836785473</c:v>
                </c:pt>
                <c:pt idx="390">
                  <c:v>0.41756420878210437</c:v>
                </c:pt>
                <c:pt idx="391">
                  <c:v>0.41839270919635524</c:v>
                </c:pt>
                <c:pt idx="392">
                  <c:v>0.41922120961060488</c:v>
                </c:pt>
                <c:pt idx="393">
                  <c:v>0.42004971002485586</c:v>
                </c:pt>
                <c:pt idx="394">
                  <c:v>0.42087821043910584</c:v>
                </c:pt>
                <c:pt idx="395">
                  <c:v>0.42253521126760635</c:v>
                </c:pt>
                <c:pt idx="396">
                  <c:v>0.42336371168185677</c:v>
                </c:pt>
                <c:pt idx="397">
                  <c:v>0.42419221209610575</c:v>
                </c:pt>
                <c:pt idx="398">
                  <c:v>0.42502071251035678</c:v>
                </c:pt>
                <c:pt idx="399">
                  <c:v>0.42584921292460726</c:v>
                </c:pt>
                <c:pt idx="400">
                  <c:v>0.42667771333885779</c:v>
                </c:pt>
                <c:pt idx="401">
                  <c:v>0.42750621375310688</c:v>
                </c:pt>
                <c:pt idx="402">
                  <c:v>0.42833471416735774</c:v>
                </c:pt>
                <c:pt idx="403">
                  <c:v>0.42916321458160728</c:v>
                </c:pt>
                <c:pt idx="404">
                  <c:v>0.42999171499585825</c:v>
                </c:pt>
                <c:pt idx="405">
                  <c:v>0.43082021541010834</c:v>
                </c:pt>
                <c:pt idx="406">
                  <c:v>0.43164871582435888</c:v>
                </c:pt>
                <c:pt idx="407">
                  <c:v>0.43413421706710881</c:v>
                </c:pt>
                <c:pt idx="408">
                  <c:v>0.43413421706710881</c:v>
                </c:pt>
                <c:pt idx="409">
                  <c:v>0.43413421706710881</c:v>
                </c:pt>
                <c:pt idx="410">
                  <c:v>0.43496271748135934</c:v>
                </c:pt>
                <c:pt idx="411">
                  <c:v>0.43579121789560898</c:v>
                </c:pt>
                <c:pt idx="412">
                  <c:v>0.43661971830986029</c:v>
                </c:pt>
                <c:pt idx="413">
                  <c:v>0.43661971830986029</c:v>
                </c:pt>
                <c:pt idx="414">
                  <c:v>0.43827671913836036</c:v>
                </c:pt>
                <c:pt idx="415">
                  <c:v>0.43910521955261034</c:v>
                </c:pt>
                <c:pt idx="416">
                  <c:v>0.43910521955261034</c:v>
                </c:pt>
                <c:pt idx="417">
                  <c:v>0.44159072079536033</c:v>
                </c:pt>
                <c:pt idx="418">
                  <c:v>0.44241922120961125</c:v>
                </c:pt>
                <c:pt idx="419">
                  <c:v>0.44324772162386084</c:v>
                </c:pt>
                <c:pt idx="420">
                  <c:v>0.44490472245236135</c:v>
                </c:pt>
                <c:pt idx="421">
                  <c:v>0.44656172328086235</c:v>
                </c:pt>
                <c:pt idx="422">
                  <c:v>0.44821872410936231</c:v>
                </c:pt>
                <c:pt idx="423">
                  <c:v>0.44904722452361229</c:v>
                </c:pt>
                <c:pt idx="424">
                  <c:v>0.44987572493786337</c:v>
                </c:pt>
                <c:pt idx="425">
                  <c:v>0.4507042253521128</c:v>
                </c:pt>
                <c:pt idx="426">
                  <c:v>0.45153272576636289</c:v>
                </c:pt>
                <c:pt idx="427">
                  <c:v>0.45236122618061331</c:v>
                </c:pt>
                <c:pt idx="428">
                  <c:v>0.45318972659486384</c:v>
                </c:pt>
                <c:pt idx="429">
                  <c:v>0.45401822700911348</c:v>
                </c:pt>
                <c:pt idx="430">
                  <c:v>0.45567522783761438</c:v>
                </c:pt>
                <c:pt idx="431">
                  <c:v>0.4565037282518643</c:v>
                </c:pt>
                <c:pt idx="432">
                  <c:v>0.45816072908036481</c:v>
                </c:pt>
                <c:pt idx="433">
                  <c:v>0.4589892294946154</c:v>
                </c:pt>
                <c:pt idx="434">
                  <c:v>0.45981772990886588</c:v>
                </c:pt>
                <c:pt idx="435">
                  <c:v>0.46064623032311514</c:v>
                </c:pt>
                <c:pt idx="436">
                  <c:v>0.46147473073736589</c:v>
                </c:pt>
                <c:pt idx="437">
                  <c:v>0.46230323115161581</c:v>
                </c:pt>
                <c:pt idx="438">
                  <c:v>0.46313173156586585</c:v>
                </c:pt>
                <c:pt idx="439">
                  <c:v>0.46396023198011632</c:v>
                </c:pt>
                <c:pt idx="440">
                  <c:v>0.46478873239436685</c:v>
                </c:pt>
                <c:pt idx="441">
                  <c:v>0.46644573322286736</c:v>
                </c:pt>
                <c:pt idx="442">
                  <c:v>0.46727423363711684</c:v>
                </c:pt>
                <c:pt idx="443">
                  <c:v>0.46810273405136704</c:v>
                </c:pt>
                <c:pt idx="444">
                  <c:v>0.46975973487986794</c:v>
                </c:pt>
                <c:pt idx="445">
                  <c:v>0.47058823529411842</c:v>
                </c:pt>
                <c:pt idx="446">
                  <c:v>0.4714167357083684</c:v>
                </c:pt>
                <c:pt idx="447">
                  <c:v>0.4714167357083684</c:v>
                </c:pt>
                <c:pt idx="448">
                  <c:v>0.47224523612261804</c:v>
                </c:pt>
                <c:pt idx="449">
                  <c:v>0.47307373653686835</c:v>
                </c:pt>
                <c:pt idx="450">
                  <c:v>0.47390223695111849</c:v>
                </c:pt>
                <c:pt idx="451">
                  <c:v>0.4747307373653688</c:v>
                </c:pt>
                <c:pt idx="452">
                  <c:v>0.47638773819386993</c:v>
                </c:pt>
                <c:pt idx="453">
                  <c:v>0.47721623860811929</c:v>
                </c:pt>
                <c:pt idx="454">
                  <c:v>0.4788732394366198</c:v>
                </c:pt>
                <c:pt idx="455">
                  <c:v>0.47970173985087045</c:v>
                </c:pt>
                <c:pt idx="456">
                  <c:v>0.48053024026512015</c:v>
                </c:pt>
                <c:pt idx="457">
                  <c:v>0.48218724109362082</c:v>
                </c:pt>
                <c:pt idx="458">
                  <c:v>0.48301574150787141</c:v>
                </c:pt>
                <c:pt idx="459">
                  <c:v>0.48384424192212144</c:v>
                </c:pt>
                <c:pt idx="460">
                  <c:v>0.48467274233637131</c:v>
                </c:pt>
                <c:pt idx="461">
                  <c:v>0.4863297431648731</c:v>
                </c:pt>
                <c:pt idx="462">
                  <c:v>0.4871582435791218</c:v>
                </c:pt>
                <c:pt idx="463">
                  <c:v>0.48798674399337294</c:v>
                </c:pt>
                <c:pt idx="464">
                  <c:v>0.48881524440762231</c:v>
                </c:pt>
                <c:pt idx="465">
                  <c:v>0.4896437448218724</c:v>
                </c:pt>
                <c:pt idx="466">
                  <c:v>0.49047224523612282</c:v>
                </c:pt>
                <c:pt idx="467">
                  <c:v>0.49130074565037346</c:v>
                </c:pt>
                <c:pt idx="468">
                  <c:v>0.49212924606462338</c:v>
                </c:pt>
                <c:pt idx="469">
                  <c:v>0.49212924606462338</c:v>
                </c:pt>
                <c:pt idx="470">
                  <c:v>0.4929577464788733</c:v>
                </c:pt>
                <c:pt idx="471">
                  <c:v>0.49378624689312345</c:v>
                </c:pt>
                <c:pt idx="472">
                  <c:v>0.49544324772162385</c:v>
                </c:pt>
                <c:pt idx="473">
                  <c:v>0.49627174813587432</c:v>
                </c:pt>
                <c:pt idx="474">
                  <c:v>0.4979287489643755</c:v>
                </c:pt>
                <c:pt idx="475">
                  <c:v>0.50041425020712516</c:v>
                </c:pt>
                <c:pt idx="476">
                  <c:v>0.50207125103562555</c:v>
                </c:pt>
                <c:pt idx="477">
                  <c:v>0.50289975144987753</c:v>
                </c:pt>
                <c:pt idx="478">
                  <c:v>0.50372825186412595</c:v>
                </c:pt>
                <c:pt idx="479">
                  <c:v>0.50455675227837615</c:v>
                </c:pt>
                <c:pt idx="480">
                  <c:v>0.50538525269262635</c:v>
                </c:pt>
                <c:pt idx="481">
                  <c:v>0.50621375310687655</c:v>
                </c:pt>
                <c:pt idx="482">
                  <c:v>0.50704225352112675</c:v>
                </c:pt>
                <c:pt idx="483">
                  <c:v>0.50869925434962848</c:v>
                </c:pt>
                <c:pt idx="484">
                  <c:v>0.50952775476387735</c:v>
                </c:pt>
                <c:pt idx="485">
                  <c:v>0.51035625517812755</c:v>
                </c:pt>
                <c:pt idx="486">
                  <c:v>0.5120132560066275</c:v>
                </c:pt>
                <c:pt idx="487">
                  <c:v>0.5128417564208807</c:v>
                </c:pt>
                <c:pt idx="488">
                  <c:v>0.51367025683512968</c:v>
                </c:pt>
                <c:pt idx="489">
                  <c:v>0.51449875724937966</c:v>
                </c:pt>
                <c:pt idx="490">
                  <c:v>0.51532725766362963</c:v>
                </c:pt>
                <c:pt idx="491">
                  <c:v>0.51615575807787961</c:v>
                </c:pt>
                <c:pt idx="492">
                  <c:v>0.51781275890637946</c:v>
                </c:pt>
                <c:pt idx="493">
                  <c:v>0.51864125932063065</c:v>
                </c:pt>
                <c:pt idx="494">
                  <c:v>0.51864125932063065</c:v>
                </c:pt>
                <c:pt idx="495">
                  <c:v>0.52029826014913005</c:v>
                </c:pt>
                <c:pt idx="496">
                  <c:v>0.52112676056338025</c:v>
                </c:pt>
                <c:pt idx="497">
                  <c:v>0.52278376139188054</c:v>
                </c:pt>
                <c:pt idx="498">
                  <c:v>0.52444076222038161</c:v>
                </c:pt>
                <c:pt idx="499">
                  <c:v>0.5252692626346317</c:v>
                </c:pt>
                <c:pt idx="500">
                  <c:v>0.52609776304888278</c:v>
                </c:pt>
                <c:pt idx="501">
                  <c:v>0.52692626346313265</c:v>
                </c:pt>
                <c:pt idx="502">
                  <c:v>0.52775476387738196</c:v>
                </c:pt>
                <c:pt idx="503">
                  <c:v>0.52858326429163061</c:v>
                </c:pt>
                <c:pt idx="504">
                  <c:v>0.53024026512013267</c:v>
                </c:pt>
                <c:pt idx="505">
                  <c:v>0.53106876553438276</c:v>
                </c:pt>
                <c:pt idx="506">
                  <c:v>0.53189726594863296</c:v>
                </c:pt>
                <c:pt idx="507">
                  <c:v>0.5327257663628846</c:v>
                </c:pt>
                <c:pt idx="508">
                  <c:v>0.53355426677713336</c:v>
                </c:pt>
                <c:pt idx="509">
                  <c:v>0.53438276719138356</c:v>
                </c:pt>
                <c:pt idx="510">
                  <c:v>0.53521126760563376</c:v>
                </c:pt>
                <c:pt idx="511">
                  <c:v>0.53603976801988462</c:v>
                </c:pt>
                <c:pt idx="512">
                  <c:v>0.5368682684341346</c:v>
                </c:pt>
                <c:pt idx="513">
                  <c:v>0.53852526926263367</c:v>
                </c:pt>
                <c:pt idx="514">
                  <c:v>0.53935376967688486</c:v>
                </c:pt>
                <c:pt idx="515">
                  <c:v>0.54018227009113506</c:v>
                </c:pt>
                <c:pt idx="516">
                  <c:v>0.5410107705053856</c:v>
                </c:pt>
                <c:pt idx="517">
                  <c:v>0.54349627174813586</c:v>
                </c:pt>
                <c:pt idx="518">
                  <c:v>0.5451532725766367</c:v>
                </c:pt>
                <c:pt idx="519">
                  <c:v>0.54598177299088768</c:v>
                </c:pt>
                <c:pt idx="520">
                  <c:v>0.54681027340513766</c:v>
                </c:pt>
                <c:pt idx="521">
                  <c:v>0.54763877381938764</c:v>
                </c:pt>
                <c:pt idx="522">
                  <c:v>0.54846727423363717</c:v>
                </c:pt>
                <c:pt idx="523">
                  <c:v>0.55178127589063797</c:v>
                </c:pt>
                <c:pt idx="524">
                  <c:v>0.55178127589063797</c:v>
                </c:pt>
                <c:pt idx="525">
                  <c:v>0.55260977630489083</c:v>
                </c:pt>
                <c:pt idx="526">
                  <c:v>0.5534382767191387</c:v>
                </c:pt>
                <c:pt idx="527">
                  <c:v>0.55426677713338868</c:v>
                </c:pt>
                <c:pt idx="528">
                  <c:v>0.55509527754763965</c:v>
                </c:pt>
                <c:pt idx="529">
                  <c:v>0.55675227837613961</c:v>
                </c:pt>
                <c:pt idx="530">
                  <c:v>0.55758077879038936</c:v>
                </c:pt>
                <c:pt idx="531">
                  <c:v>0.55758077879038936</c:v>
                </c:pt>
                <c:pt idx="532">
                  <c:v>0.55923777961889065</c:v>
                </c:pt>
                <c:pt idx="533">
                  <c:v>0.56006628003313996</c:v>
                </c:pt>
                <c:pt idx="534">
                  <c:v>0.56255178127589067</c:v>
                </c:pt>
                <c:pt idx="535">
                  <c:v>0.56338028169014087</c:v>
                </c:pt>
                <c:pt idx="536">
                  <c:v>0.56338028169014087</c:v>
                </c:pt>
                <c:pt idx="537">
                  <c:v>0.56338028169014087</c:v>
                </c:pt>
                <c:pt idx="538">
                  <c:v>0.5650372825186416</c:v>
                </c:pt>
                <c:pt idx="539">
                  <c:v>0.56586578293289169</c:v>
                </c:pt>
                <c:pt idx="540">
                  <c:v>0.56669428334714278</c:v>
                </c:pt>
                <c:pt idx="541">
                  <c:v>0.56752278376139076</c:v>
                </c:pt>
                <c:pt idx="542">
                  <c:v>0.56835128417564207</c:v>
                </c:pt>
                <c:pt idx="543">
                  <c:v>0.5733222866611436</c:v>
                </c:pt>
                <c:pt idx="544">
                  <c:v>0.57415078707539369</c:v>
                </c:pt>
                <c:pt idx="545">
                  <c:v>0.57497928748964477</c:v>
                </c:pt>
                <c:pt idx="546">
                  <c:v>0.57580778790389464</c:v>
                </c:pt>
                <c:pt idx="547">
                  <c:v>0.57663628831814462</c:v>
                </c:pt>
                <c:pt idx="548">
                  <c:v>0.57829328914664457</c:v>
                </c:pt>
                <c:pt idx="549">
                  <c:v>0.57912178956089577</c:v>
                </c:pt>
                <c:pt idx="550">
                  <c:v>0.57912178956089577</c:v>
                </c:pt>
                <c:pt idx="551">
                  <c:v>0.57995028997514497</c:v>
                </c:pt>
                <c:pt idx="552">
                  <c:v>0.58077879038939562</c:v>
                </c:pt>
                <c:pt idx="553">
                  <c:v>0.58160729080364537</c:v>
                </c:pt>
                <c:pt idx="554">
                  <c:v>0.58243579121789557</c:v>
                </c:pt>
                <c:pt idx="555">
                  <c:v>0.58326429163214477</c:v>
                </c:pt>
                <c:pt idx="556">
                  <c:v>0.58409279204639597</c:v>
                </c:pt>
                <c:pt idx="557">
                  <c:v>0.58574979287489781</c:v>
                </c:pt>
                <c:pt idx="558">
                  <c:v>0.58657829328914668</c:v>
                </c:pt>
                <c:pt idx="559">
                  <c:v>0.58823529411764597</c:v>
                </c:pt>
                <c:pt idx="560">
                  <c:v>0.58906379453189728</c:v>
                </c:pt>
                <c:pt idx="561">
                  <c:v>0.58989229494614748</c:v>
                </c:pt>
                <c:pt idx="562">
                  <c:v>0.59072079536039768</c:v>
                </c:pt>
                <c:pt idx="563">
                  <c:v>0.59154929577464677</c:v>
                </c:pt>
                <c:pt idx="564">
                  <c:v>0.59320629660314861</c:v>
                </c:pt>
                <c:pt idx="565">
                  <c:v>0.59403479701739847</c:v>
                </c:pt>
                <c:pt idx="566">
                  <c:v>0.59486329743164856</c:v>
                </c:pt>
                <c:pt idx="567">
                  <c:v>0.59569179784589965</c:v>
                </c:pt>
                <c:pt idx="568">
                  <c:v>0.59652029826014918</c:v>
                </c:pt>
                <c:pt idx="569">
                  <c:v>0.59734879867439961</c:v>
                </c:pt>
                <c:pt idx="570">
                  <c:v>0.59817729908864958</c:v>
                </c:pt>
                <c:pt idx="571">
                  <c:v>0.59900579950289978</c:v>
                </c:pt>
                <c:pt idx="572">
                  <c:v>0.59983429991714887</c:v>
                </c:pt>
                <c:pt idx="573">
                  <c:v>0.60066280033140063</c:v>
                </c:pt>
                <c:pt idx="574">
                  <c:v>0.60149130074565038</c:v>
                </c:pt>
                <c:pt idx="575">
                  <c:v>0.60231980115990069</c:v>
                </c:pt>
                <c:pt idx="576">
                  <c:v>0.60314830157415189</c:v>
                </c:pt>
                <c:pt idx="577">
                  <c:v>0.60397680198840165</c:v>
                </c:pt>
                <c:pt idx="578">
                  <c:v>0.60480530240265162</c:v>
                </c:pt>
                <c:pt idx="579">
                  <c:v>0.6056338028169016</c:v>
                </c:pt>
                <c:pt idx="580">
                  <c:v>0.60646230323115158</c:v>
                </c:pt>
                <c:pt idx="581">
                  <c:v>0.60729080364540378</c:v>
                </c:pt>
                <c:pt idx="582">
                  <c:v>0.60811930405965198</c:v>
                </c:pt>
                <c:pt idx="583">
                  <c:v>0.60894780447390384</c:v>
                </c:pt>
                <c:pt idx="584">
                  <c:v>0.6097763048881526</c:v>
                </c:pt>
                <c:pt idx="585">
                  <c:v>0.6106048053024038</c:v>
                </c:pt>
                <c:pt idx="586">
                  <c:v>0.61143330571665089</c:v>
                </c:pt>
                <c:pt idx="587">
                  <c:v>0.61226180613090364</c:v>
                </c:pt>
                <c:pt idx="588">
                  <c:v>0.61309030654515484</c:v>
                </c:pt>
                <c:pt idx="589">
                  <c:v>0.61391880695940482</c:v>
                </c:pt>
                <c:pt idx="590">
                  <c:v>0.61474730737365479</c:v>
                </c:pt>
                <c:pt idx="591">
                  <c:v>0.61557580778790388</c:v>
                </c:pt>
                <c:pt idx="592">
                  <c:v>0.61723280861640462</c:v>
                </c:pt>
                <c:pt idx="593">
                  <c:v>0.61888980944490579</c:v>
                </c:pt>
                <c:pt idx="594">
                  <c:v>0.61971830985915488</c:v>
                </c:pt>
                <c:pt idx="595">
                  <c:v>0.62137531068765561</c:v>
                </c:pt>
                <c:pt idx="596">
                  <c:v>0.6222038111019057</c:v>
                </c:pt>
                <c:pt idx="597">
                  <c:v>0.62303231151615579</c:v>
                </c:pt>
                <c:pt idx="598">
                  <c:v>0.62468931234465785</c:v>
                </c:pt>
                <c:pt idx="599">
                  <c:v>0.62551781275890661</c:v>
                </c:pt>
                <c:pt idx="600">
                  <c:v>0.62634631317315792</c:v>
                </c:pt>
                <c:pt idx="601">
                  <c:v>0.6271748135874089</c:v>
                </c:pt>
                <c:pt idx="602">
                  <c:v>0.62800331400165699</c:v>
                </c:pt>
                <c:pt idx="603">
                  <c:v>0.62800331400165699</c:v>
                </c:pt>
                <c:pt idx="604">
                  <c:v>0.62883181441590874</c:v>
                </c:pt>
                <c:pt idx="605">
                  <c:v>0.63131731565865778</c:v>
                </c:pt>
                <c:pt idx="606">
                  <c:v>0.63214581607290976</c:v>
                </c:pt>
                <c:pt idx="607">
                  <c:v>0.63380281690140983</c:v>
                </c:pt>
                <c:pt idx="608">
                  <c:v>0.63380281690140983</c:v>
                </c:pt>
                <c:pt idx="609">
                  <c:v>0.63463131731565992</c:v>
                </c:pt>
                <c:pt idx="610">
                  <c:v>0.63545981772991</c:v>
                </c:pt>
                <c:pt idx="611">
                  <c:v>0.63628831814415965</c:v>
                </c:pt>
                <c:pt idx="612">
                  <c:v>0.63711681855841085</c:v>
                </c:pt>
                <c:pt idx="613">
                  <c:v>0.63877381938691091</c:v>
                </c:pt>
                <c:pt idx="614">
                  <c:v>0.63960231980115989</c:v>
                </c:pt>
                <c:pt idx="615">
                  <c:v>0.64125932062966062</c:v>
                </c:pt>
                <c:pt idx="616">
                  <c:v>0.6420878210439106</c:v>
                </c:pt>
                <c:pt idx="617">
                  <c:v>0.64291632145816069</c:v>
                </c:pt>
                <c:pt idx="618">
                  <c:v>0.64374482187241189</c:v>
                </c:pt>
                <c:pt idx="619">
                  <c:v>0.64540182270091162</c:v>
                </c:pt>
                <c:pt idx="620">
                  <c:v>0.6462303231151616</c:v>
                </c:pt>
                <c:pt idx="621">
                  <c:v>0.64705882352941402</c:v>
                </c:pt>
                <c:pt idx="622">
                  <c:v>0.647887323943662</c:v>
                </c:pt>
                <c:pt idx="623">
                  <c:v>0.647887323943662</c:v>
                </c:pt>
                <c:pt idx="624">
                  <c:v>0.6495443247721624</c:v>
                </c:pt>
                <c:pt idx="625">
                  <c:v>0.6503728251864126</c:v>
                </c:pt>
                <c:pt idx="626">
                  <c:v>0.65120132560066279</c:v>
                </c:pt>
                <c:pt idx="627">
                  <c:v>0.65202982601491499</c:v>
                </c:pt>
                <c:pt idx="628">
                  <c:v>0.65368682684341484</c:v>
                </c:pt>
                <c:pt idx="629">
                  <c:v>0.65451532725766359</c:v>
                </c:pt>
                <c:pt idx="630">
                  <c:v>0.6553438276719149</c:v>
                </c:pt>
                <c:pt idx="631">
                  <c:v>0.65617232808616399</c:v>
                </c:pt>
                <c:pt idx="632">
                  <c:v>0.65700082850041608</c:v>
                </c:pt>
                <c:pt idx="633">
                  <c:v>0.65782932891466461</c:v>
                </c:pt>
                <c:pt idx="634">
                  <c:v>0.65865782932891592</c:v>
                </c:pt>
                <c:pt idx="635">
                  <c:v>0.65865782932891592</c:v>
                </c:pt>
                <c:pt idx="636">
                  <c:v>0.66114333057166563</c:v>
                </c:pt>
                <c:pt idx="637">
                  <c:v>0.66197183098591683</c:v>
                </c:pt>
                <c:pt idx="638">
                  <c:v>0.66280033140016692</c:v>
                </c:pt>
                <c:pt idx="639">
                  <c:v>0.66362883181441812</c:v>
                </c:pt>
                <c:pt idx="640">
                  <c:v>0.66528583264291785</c:v>
                </c:pt>
                <c:pt idx="641">
                  <c:v>0.66611433305716661</c:v>
                </c:pt>
                <c:pt idx="642">
                  <c:v>0.66694283347141892</c:v>
                </c:pt>
                <c:pt idx="643">
                  <c:v>0.66777133388566801</c:v>
                </c:pt>
                <c:pt idx="644">
                  <c:v>0.66859983429991898</c:v>
                </c:pt>
                <c:pt idx="645">
                  <c:v>0.66942833471416763</c:v>
                </c:pt>
                <c:pt idx="646">
                  <c:v>0.67025683512841883</c:v>
                </c:pt>
                <c:pt idx="647">
                  <c:v>0.6710853355426678</c:v>
                </c:pt>
                <c:pt idx="648">
                  <c:v>0.671913835956918</c:v>
                </c:pt>
                <c:pt idx="649">
                  <c:v>0.67274233637116998</c:v>
                </c:pt>
                <c:pt idx="650">
                  <c:v>0.67357083678541985</c:v>
                </c:pt>
                <c:pt idx="651">
                  <c:v>0.67439933719966982</c:v>
                </c:pt>
                <c:pt idx="652">
                  <c:v>0.67522783761392102</c:v>
                </c:pt>
                <c:pt idx="653">
                  <c:v>0.6777133388566694</c:v>
                </c:pt>
                <c:pt idx="654">
                  <c:v>0.67854183927092082</c:v>
                </c:pt>
                <c:pt idx="655">
                  <c:v>0.6793703396851718</c:v>
                </c:pt>
                <c:pt idx="656">
                  <c:v>0.68102734051367064</c:v>
                </c:pt>
                <c:pt idx="657">
                  <c:v>0.68185584092792051</c:v>
                </c:pt>
                <c:pt idx="658">
                  <c:v>0.68351284175641913</c:v>
                </c:pt>
                <c:pt idx="659">
                  <c:v>0.68434134217067211</c:v>
                </c:pt>
                <c:pt idx="660">
                  <c:v>0.68516984258492164</c:v>
                </c:pt>
                <c:pt idx="661">
                  <c:v>0.68599834299917295</c:v>
                </c:pt>
                <c:pt idx="662">
                  <c:v>0.68682684341342293</c:v>
                </c:pt>
                <c:pt idx="663">
                  <c:v>0.68765534382767191</c:v>
                </c:pt>
                <c:pt idx="664">
                  <c:v>0.68848384424192111</c:v>
                </c:pt>
                <c:pt idx="665">
                  <c:v>0.69014084507042261</c:v>
                </c:pt>
                <c:pt idx="666">
                  <c:v>0.6909693454846727</c:v>
                </c:pt>
                <c:pt idx="667">
                  <c:v>0.6917978458989229</c:v>
                </c:pt>
                <c:pt idx="668">
                  <c:v>0.6926263463131751</c:v>
                </c:pt>
                <c:pt idx="669">
                  <c:v>0.69345484672742341</c:v>
                </c:pt>
                <c:pt idx="670">
                  <c:v>0.6942833471416735</c:v>
                </c:pt>
                <c:pt idx="671">
                  <c:v>0.69511184755592381</c:v>
                </c:pt>
                <c:pt idx="672">
                  <c:v>0.69594034797017512</c:v>
                </c:pt>
                <c:pt idx="673">
                  <c:v>0.69759734879867441</c:v>
                </c:pt>
                <c:pt idx="674">
                  <c:v>0.6984258492129245</c:v>
                </c:pt>
                <c:pt idx="675">
                  <c:v>0.70008285004142501</c:v>
                </c:pt>
                <c:pt idx="676">
                  <c:v>0.70173985086992563</c:v>
                </c:pt>
                <c:pt idx="677">
                  <c:v>0.70256835128417561</c:v>
                </c:pt>
                <c:pt idx="678">
                  <c:v>0.70339685169842703</c:v>
                </c:pt>
                <c:pt idx="679">
                  <c:v>0.70422535211267712</c:v>
                </c:pt>
                <c:pt idx="680">
                  <c:v>0.70588235294117663</c:v>
                </c:pt>
                <c:pt idx="681">
                  <c:v>0.70671085335542794</c:v>
                </c:pt>
                <c:pt idx="682">
                  <c:v>0.70836785418392711</c:v>
                </c:pt>
                <c:pt idx="683">
                  <c:v>0.7091963545981792</c:v>
                </c:pt>
                <c:pt idx="684">
                  <c:v>0.71002485501242762</c:v>
                </c:pt>
                <c:pt idx="685">
                  <c:v>0.71085335542667771</c:v>
                </c:pt>
                <c:pt idx="686">
                  <c:v>0.71168185584092791</c:v>
                </c:pt>
                <c:pt idx="687">
                  <c:v>0.71251035625517922</c:v>
                </c:pt>
                <c:pt idx="688">
                  <c:v>0.7133388566694302</c:v>
                </c:pt>
                <c:pt idx="689">
                  <c:v>0.71416735708367862</c:v>
                </c:pt>
                <c:pt idx="690">
                  <c:v>0.71499585749792993</c:v>
                </c:pt>
                <c:pt idx="691">
                  <c:v>0.71748135874067942</c:v>
                </c:pt>
                <c:pt idx="692">
                  <c:v>0.71830985915492962</c:v>
                </c:pt>
                <c:pt idx="693">
                  <c:v>0.71913835956918104</c:v>
                </c:pt>
                <c:pt idx="694">
                  <c:v>0.71996685998343002</c:v>
                </c:pt>
                <c:pt idx="695">
                  <c:v>0.72079536039768122</c:v>
                </c:pt>
                <c:pt idx="696">
                  <c:v>0.72162386081193042</c:v>
                </c:pt>
                <c:pt idx="697">
                  <c:v>0.72245236122618051</c:v>
                </c:pt>
                <c:pt idx="698">
                  <c:v>0.72328086164043082</c:v>
                </c:pt>
                <c:pt idx="699">
                  <c:v>0.72410936205468213</c:v>
                </c:pt>
                <c:pt idx="700">
                  <c:v>0.72493786246893221</c:v>
                </c:pt>
                <c:pt idx="701">
                  <c:v>0.72576636288318164</c:v>
                </c:pt>
                <c:pt idx="702">
                  <c:v>0.72659486329743161</c:v>
                </c:pt>
                <c:pt idx="703">
                  <c:v>0.72742336371168159</c:v>
                </c:pt>
                <c:pt idx="704">
                  <c:v>0.72825186412593201</c:v>
                </c:pt>
                <c:pt idx="705">
                  <c:v>0.72990886495443263</c:v>
                </c:pt>
                <c:pt idx="706">
                  <c:v>0.73073736536868272</c:v>
                </c:pt>
                <c:pt idx="707">
                  <c:v>0.73073736536868272</c:v>
                </c:pt>
                <c:pt idx="708">
                  <c:v>0.73156586578293137</c:v>
                </c:pt>
                <c:pt idx="709">
                  <c:v>0.73322286661143365</c:v>
                </c:pt>
                <c:pt idx="710">
                  <c:v>0.73405136702568363</c:v>
                </c:pt>
                <c:pt idx="711">
                  <c:v>0.73487986743993494</c:v>
                </c:pt>
                <c:pt idx="712">
                  <c:v>0.73570836785418514</c:v>
                </c:pt>
                <c:pt idx="713">
                  <c:v>0.73653686826843412</c:v>
                </c:pt>
                <c:pt idx="714">
                  <c:v>0.73736536868268432</c:v>
                </c:pt>
                <c:pt idx="715">
                  <c:v>0.73819386909693452</c:v>
                </c:pt>
                <c:pt idx="716">
                  <c:v>0.73985086992543492</c:v>
                </c:pt>
                <c:pt idx="717">
                  <c:v>0.74067937033968734</c:v>
                </c:pt>
                <c:pt idx="718">
                  <c:v>0.74150787075393543</c:v>
                </c:pt>
                <c:pt idx="719">
                  <c:v>0.74233637116818563</c:v>
                </c:pt>
                <c:pt idx="720">
                  <c:v>0.74482187241093833</c:v>
                </c:pt>
                <c:pt idx="721">
                  <c:v>0.74730737365368805</c:v>
                </c:pt>
                <c:pt idx="722">
                  <c:v>0.74813587406793702</c:v>
                </c:pt>
                <c:pt idx="723">
                  <c:v>0.74896437448218833</c:v>
                </c:pt>
                <c:pt idx="724">
                  <c:v>0.74979287489643764</c:v>
                </c:pt>
                <c:pt idx="725">
                  <c:v>0.75062137531068895</c:v>
                </c:pt>
                <c:pt idx="726">
                  <c:v>0.75144987572493782</c:v>
                </c:pt>
                <c:pt idx="727">
                  <c:v>0.75310687655344033</c:v>
                </c:pt>
                <c:pt idx="728">
                  <c:v>0.75393537696768864</c:v>
                </c:pt>
                <c:pt idx="729">
                  <c:v>0.75476387738193873</c:v>
                </c:pt>
                <c:pt idx="730">
                  <c:v>0.75559237779618893</c:v>
                </c:pt>
                <c:pt idx="731">
                  <c:v>0.75642087821044024</c:v>
                </c:pt>
                <c:pt idx="732">
                  <c:v>0.75642087821044024</c:v>
                </c:pt>
                <c:pt idx="733">
                  <c:v>0.75724937862469133</c:v>
                </c:pt>
                <c:pt idx="734">
                  <c:v>0.75807787903893964</c:v>
                </c:pt>
                <c:pt idx="735">
                  <c:v>0.75807787903893964</c:v>
                </c:pt>
                <c:pt idx="736">
                  <c:v>0.75890637945319106</c:v>
                </c:pt>
                <c:pt idx="737">
                  <c:v>0.75973487986743993</c:v>
                </c:pt>
                <c:pt idx="738">
                  <c:v>0.76056338028168957</c:v>
                </c:pt>
                <c:pt idx="739">
                  <c:v>0.76139188069594133</c:v>
                </c:pt>
                <c:pt idx="740">
                  <c:v>0.76139188069594133</c:v>
                </c:pt>
                <c:pt idx="741">
                  <c:v>0.76222038111019064</c:v>
                </c:pt>
                <c:pt idx="742">
                  <c:v>0.76304888152444206</c:v>
                </c:pt>
                <c:pt idx="743">
                  <c:v>0.76387738193869092</c:v>
                </c:pt>
                <c:pt idx="744">
                  <c:v>0.76470588235294223</c:v>
                </c:pt>
                <c:pt idx="745">
                  <c:v>0.76553438276719143</c:v>
                </c:pt>
                <c:pt idx="746">
                  <c:v>0.76801988400994203</c:v>
                </c:pt>
                <c:pt idx="747">
                  <c:v>0.76884838442419434</c:v>
                </c:pt>
                <c:pt idx="748">
                  <c:v>0.76967688483844265</c:v>
                </c:pt>
                <c:pt idx="749">
                  <c:v>0.77050538525269252</c:v>
                </c:pt>
                <c:pt idx="750">
                  <c:v>0.7713338856669425</c:v>
                </c:pt>
                <c:pt idx="751">
                  <c:v>0.77216238608119303</c:v>
                </c:pt>
                <c:pt idx="752">
                  <c:v>0.77299088649544534</c:v>
                </c:pt>
                <c:pt idx="753">
                  <c:v>0.77464788732394496</c:v>
                </c:pt>
                <c:pt idx="754">
                  <c:v>0.77630488815244403</c:v>
                </c:pt>
                <c:pt idx="755">
                  <c:v>0.77713338856669434</c:v>
                </c:pt>
                <c:pt idx="756">
                  <c:v>0.77796188898094454</c:v>
                </c:pt>
                <c:pt idx="757">
                  <c:v>0.77879038939519618</c:v>
                </c:pt>
                <c:pt idx="758">
                  <c:v>0.78127589063794534</c:v>
                </c:pt>
                <c:pt idx="759">
                  <c:v>0.78127589063794534</c:v>
                </c:pt>
                <c:pt idx="760">
                  <c:v>0.78210439105219554</c:v>
                </c:pt>
                <c:pt idx="761">
                  <c:v>0.78376139188069549</c:v>
                </c:pt>
                <c:pt idx="762">
                  <c:v>0.78541839270919633</c:v>
                </c:pt>
                <c:pt idx="763">
                  <c:v>0.78707539353769673</c:v>
                </c:pt>
                <c:pt idx="764">
                  <c:v>0.78707539353769673</c:v>
                </c:pt>
                <c:pt idx="765">
                  <c:v>0.78707539353769673</c:v>
                </c:pt>
                <c:pt idx="766">
                  <c:v>0.78873239436619713</c:v>
                </c:pt>
                <c:pt idx="767">
                  <c:v>0.78956089478044644</c:v>
                </c:pt>
                <c:pt idx="768">
                  <c:v>0.79121789560894751</c:v>
                </c:pt>
                <c:pt idx="769">
                  <c:v>0.79204639602319926</c:v>
                </c:pt>
                <c:pt idx="770">
                  <c:v>0.79287489643744935</c:v>
                </c:pt>
                <c:pt idx="771">
                  <c:v>0.79370339685169844</c:v>
                </c:pt>
                <c:pt idx="772">
                  <c:v>0.79453189726594853</c:v>
                </c:pt>
                <c:pt idx="773">
                  <c:v>0.79618889809444904</c:v>
                </c:pt>
                <c:pt idx="774">
                  <c:v>0.79784589892294944</c:v>
                </c:pt>
                <c:pt idx="775">
                  <c:v>0.79867439933719964</c:v>
                </c:pt>
                <c:pt idx="776">
                  <c:v>0.79950289975144839</c:v>
                </c:pt>
                <c:pt idx="777">
                  <c:v>0.80033140016570004</c:v>
                </c:pt>
                <c:pt idx="778">
                  <c:v>0.80115990057995023</c:v>
                </c:pt>
                <c:pt idx="779">
                  <c:v>0.80198840099420055</c:v>
                </c:pt>
                <c:pt idx="780">
                  <c:v>0.80364540182270094</c:v>
                </c:pt>
                <c:pt idx="781">
                  <c:v>0.80447390223695059</c:v>
                </c:pt>
                <c:pt idx="782">
                  <c:v>0.80530240265120134</c:v>
                </c:pt>
                <c:pt idx="783">
                  <c:v>0.80530240265120134</c:v>
                </c:pt>
                <c:pt idx="784">
                  <c:v>0.80613090306545154</c:v>
                </c:pt>
                <c:pt idx="785">
                  <c:v>0.80695940347970319</c:v>
                </c:pt>
                <c:pt idx="786">
                  <c:v>0.8077879038939515</c:v>
                </c:pt>
                <c:pt idx="787">
                  <c:v>0.80861640430820214</c:v>
                </c:pt>
                <c:pt idx="788">
                  <c:v>0.80944490472245156</c:v>
                </c:pt>
                <c:pt idx="789">
                  <c:v>0.81027340513670254</c:v>
                </c:pt>
                <c:pt idx="790">
                  <c:v>0.81110190555095252</c:v>
                </c:pt>
                <c:pt idx="791">
                  <c:v>0.81110190555095252</c:v>
                </c:pt>
                <c:pt idx="792">
                  <c:v>0.8119304059652025</c:v>
                </c:pt>
                <c:pt idx="793">
                  <c:v>0.81275890637945436</c:v>
                </c:pt>
                <c:pt idx="794">
                  <c:v>0.81441590720795243</c:v>
                </c:pt>
                <c:pt idx="795">
                  <c:v>0.81441590720795243</c:v>
                </c:pt>
                <c:pt idx="796">
                  <c:v>0.81607290803645349</c:v>
                </c:pt>
                <c:pt idx="797">
                  <c:v>0.81772990886495445</c:v>
                </c:pt>
                <c:pt idx="798">
                  <c:v>0.81938690969345451</c:v>
                </c:pt>
                <c:pt idx="799">
                  <c:v>0.82021541010770505</c:v>
                </c:pt>
                <c:pt idx="800">
                  <c:v>0.82104391052195524</c:v>
                </c:pt>
                <c:pt idx="801">
                  <c:v>0.82187241093620544</c:v>
                </c:pt>
                <c:pt idx="802">
                  <c:v>0.82270091135045564</c:v>
                </c:pt>
                <c:pt idx="803">
                  <c:v>0.82435791217895604</c:v>
                </c:pt>
                <c:pt idx="804">
                  <c:v>0.82601491300745655</c:v>
                </c:pt>
                <c:pt idx="805">
                  <c:v>0.82767191383595695</c:v>
                </c:pt>
                <c:pt idx="806">
                  <c:v>0.82850041425020715</c:v>
                </c:pt>
                <c:pt idx="807">
                  <c:v>0.82932891466445846</c:v>
                </c:pt>
                <c:pt idx="808">
                  <c:v>0.82932891466445846</c:v>
                </c:pt>
                <c:pt idx="809">
                  <c:v>0.83015741507870855</c:v>
                </c:pt>
                <c:pt idx="810">
                  <c:v>0.83264291632145948</c:v>
                </c:pt>
                <c:pt idx="811">
                  <c:v>0.83347141673570946</c:v>
                </c:pt>
                <c:pt idx="812">
                  <c:v>0.83429991714995955</c:v>
                </c:pt>
                <c:pt idx="813">
                  <c:v>0.83512841756421052</c:v>
                </c:pt>
                <c:pt idx="814">
                  <c:v>0.83595691797845895</c:v>
                </c:pt>
                <c:pt idx="815">
                  <c:v>0.83678541839271048</c:v>
                </c:pt>
                <c:pt idx="816">
                  <c:v>0.83761391880695946</c:v>
                </c:pt>
                <c:pt idx="817">
                  <c:v>0.83927091963546063</c:v>
                </c:pt>
                <c:pt idx="818">
                  <c:v>0.84092792046396025</c:v>
                </c:pt>
                <c:pt idx="819">
                  <c:v>0.84258492129245943</c:v>
                </c:pt>
                <c:pt idx="820">
                  <c:v>0.84341342170670941</c:v>
                </c:pt>
                <c:pt idx="821">
                  <c:v>0.84424192212096105</c:v>
                </c:pt>
                <c:pt idx="822">
                  <c:v>0.84507042253521258</c:v>
                </c:pt>
                <c:pt idx="823">
                  <c:v>0.84672742336371343</c:v>
                </c:pt>
                <c:pt idx="824">
                  <c:v>0.84921292460646158</c:v>
                </c:pt>
                <c:pt idx="825">
                  <c:v>0.85004142502071378</c:v>
                </c:pt>
                <c:pt idx="826">
                  <c:v>0.85086992543496276</c:v>
                </c:pt>
                <c:pt idx="827">
                  <c:v>0.85169842584921363</c:v>
                </c:pt>
                <c:pt idx="828">
                  <c:v>0.8525269262634636</c:v>
                </c:pt>
                <c:pt idx="829">
                  <c:v>0.85418392709196356</c:v>
                </c:pt>
                <c:pt idx="830">
                  <c:v>0.85418392709196356</c:v>
                </c:pt>
                <c:pt idx="831">
                  <c:v>0.85501242750621376</c:v>
                </c:pt>
                <c:pt idx="832">
                  <c:v>0.85584092792046462</c:v>
                </c:pt>
                <c:pt idx="833">
                  <c:v>0.85749792874896436</c:v>
                </c:pt>
                <c:pt idx="834">
                  <c:v>0.85749792874896436</c:v>
                </c:pt>
                <c:pt idx="835">
                  <c:v>0.85915492957746453</c:v>
                </c:pt>
                <c:pt idx="836">
                  <c:v>0.85998342999171451</c:v>
                </c:pt>
                <c:pt idx="837">
                  <c:v>0.86164043082021669</c:v>
                </c:pt>
                <c:pt idx="838">
                  <c:v>0.86246893123446566</c:v>
                </c:pt>
                <c:pt idx="839">
                  <c:v>0.86495443247721771</c:v>
                </c:pt>
                <c:pt idx="840">
                  <c:v>0.86578293289146668</c:v>
                </c:pt>
                <c:pt idx="841">
                  <c:v>0.86661143330571866</c:v>
                </c:pt>
                <c:pt idx="842">
                  <c:v>0.86743993371996686</c:v>
                </c:pt>
                <c:pt idx="843">
                  <c:v>0.86743993371996686</c:v>
                </c:pt>
                <c:pt idx="844">
                  <c:v>0.86826843413421761</c:v>
                </c:pt>
                <c:pt idx="845">
                  <c:v>0.86826843413421761</c:v>
                </c:pt>
                <c:pt idx="846">
                  <c:v>0.8690969345484687</c:v>
                </c:pt>
                <c:pt idx="847">
                  <c:v>0.87158243579121675</c:v>
                </c:pt>
                <c:pt idx="848">
                  <c:v>0.87241093620546861</c:v>
                </c:pt>
                <c:pt idx="849">
                  <c:v>0.87406793703396868</c:v>
                </c:pt>
                <c:pt idx="850">
                  <c:v>0.87572493786246963</c:v>
                </c:pt>
                <c:pt idx="851">
                  <c:v>0.87655343827671961</c:v>
                </c:pt>
                <c:pt idx="852">
                  <c:v>0.87821043910521968</c:v>
                </c:pt>
                <c:pt idx="853">
                  <c:v>0.87986743993372063</c:v>
                </c:pt>
                <c:pt idx="854">
                  <c:v>0.88235294117647056</c:v>
                </c:pt>
                <c:pt idx="855">
                  <c:v>0.88235294117647056</c:v>
                </c:pt>
                <c:pt idx="856">
                  <c:v>0.8848384424192216</c:v>
                </c:pt>
                <c:pt idx="857">
                  <c:v>0.88566694283347169</c:v>
                </c:pt>
                <c:pt idx="858">
                  <c:v>0.88649544324772167</c:v>
                </c:pt>
                <c:pt idx="859">
                  <c:v>0.88649544324772167</c:v>
                </c:pt>
                <c:pt idx="860">
                  <c:v>0.88732394366197187</c:v>
                </c:pt>
                <c:pt idx="861">
                  <c:v>0.8889809444904726</c:v>
                </c:pt>
                <c:pt idx="862">
                  <c:v>0.88980944490472269</c:v>
                </c:pt>
                <c:pt idx="863">
                  <c:v>0.89063794531897267</c:v>
                </c:pt>
                <c:pt idx="864">
                  <c:v>0.89146644573322065</c:v>
                </c:pt>
                <c:pt idx="865">
                  <c:v>0.89229494614747362</c:v>
                </c:pt>
                <c:pt idx="866">
                  <c:v>0.8931234465617236</c:v>
                </c:pt>
                <c:pt idx="867">
                  <c:v>0.89478044739022367</c:v>
                </c:pt>
                <c:pt idx="868">
                  <c:v>0.89560894780447464</c:v>
                </c:pt>
                <c:pt idx="869">
                  <c:v>0.89643744821872406</c:v>
                </c:pt>
                <c:pt idx="870">
                  <c:v>0.89643744821872406</c:v>
                </c:pt>
                <c:pt idx="871">
                  <c:v>0.89892294946147477</c:v>
                </c:pt>
                <c:pt idx="872">
                  <c:v>0.89975144987572497</c:v>
                </c:pt>
                <c:pt idx="873">
                  <c:v>0.90057995028997562</c:v>
                </c:pt>
                <c:pt idx="874">
                  <c:v>0.90140845070422537</c:v>
                </c:pt>
                <c:pt idx="875">
                  <c:v>0.90306545153272577</c:v>
                </c:pt>
                <c:pt idx="876">
                  <c:v>0.90389395194697597</c:v>
                </c:pt>
                <c:pt idx="877">
                  <c:v>0.90472245236122661</c:v>
                </c:pt>
                <c:pt idx="878">
                  <c:v>0.9055509527754767</c:v>
                </c:pt>
                <c:pt idx="879">
                  <c:v>0.90637945318972779</c:v>
                </c:pt>
                <c:pt idx="880">
                  <c:v>0.90720795360397777</c:v>
                </c:pt>
                <c:pt idx="881">
                  <c:v>0.90803645401822697</c:v>
                </c:pt>
                <c:pt idx="882">
                  <c:v>0.90886495443247761</c:v>
                </c:pt>
                <c:pt idx="883">
                  <c:v>0.91052195526097768</c:v>
                </c:pt>
                <c:pt idx="884">
                  <c:v>0.91052195526097768</c:v>
                </c:pt>
                <c:pt idx="885">
                  <c:v>0.91300745650372972</c:v>
                </c:pt>
                <c:pt idx="886">
                  <c:v>0.9138359569179787</c:v>
                </c:pt>
                <c:pt idx="887">
                  <c:v>0.91466445733222868</c:v>
                </c:pt>
                <c:pt idx="888">
                  <c:v>0.91549295774647887</c:v>
                </c:pt>
                <c:pt idx="889">
                  <c:v>0.91632145816072963</c:v>
                </c:pt>
                <c:pt idx="890">
                  <c:v>0.91714995857498072</c:v>
                </c:pt>
                <c:pt idx="891">
                  <c:v>0.91714995857498072</c:v>
                </c:pt>
                <c:pt idx="892">
                  <c:v>0.9179784589892297</c:v>
                </c:pt>
                <c:pt idx="893">
                  <c:v>0.91963545981772987</c:v>
                </c:pt>
                <c:pt idx="894">
                  <c:v>0.92046396023197885</c:v>
                </c:pt>
                <c:pt idx="895">
                  <c:v>0.92212096106048069</c:v>
                </c:pt>
                <c:pt idx="896">
                  <c:v>0.92294946147473189</c:v>
                </c:pt>
                <c:pt idx="897">
                  <c:v>0.92294946147473189</c:v>
                </c:pt>
                <c:pt idx="898">
                  <c:v>0.92377796188898098</c:v>
                </c:pt>
                <c:pt idx="899">
                  <c:v>0.92543496271748138</c:v>
                </c:pt>
                <c:pt idx="900">
                  <c:v>0.92626346313173158</c:v>
                </c:pt>
                <c:pt idx="901">
                  <c:v>0.92626346313173158</c:v>
                </c:pt>
                <c:pt idx="902">
                  <c:v>0.92792046396023198</c:v>
                </c:pt>
                <c:pt idx="903">
                  <c:v>0.92957746478873238</c:v>
                </c:pt>
                <c:pt idx="904">
                  <c:v>0.93040596520298258</c:v>
                </c:pt>
                <c:pt idx="905">
                  <c:v>0.93289146644573473</c:v>
                </c:pt>
                <c:pt idx="906">
                  <c:v>0.9337199668599836</c:v>
                </c:pt>
                <c:pt idx="907">
                  <c:v>0.93454846727423369</c:v>
                </c:pt>
                <c:pt idx="908">
                  <c:v>0.93537696768848488</c:v>
                </c:pt>
                <c:pt idx="909">
                  <c:v>0.93620546810273408</c:v>
                </c:pt>
                <c:pt idx="910">
                  <c:v>0.93703396851698428</c:v>
                </c:pt>
                <c:pt idx="911">
                  <c:v>0.93786246893123315</c:v>
                </c:pt>
                <c:pt idx="912">
                  <c:v>0.93869096934548579</c:v>
                </c:pt>
                <c:pt idx="913">
                  <c:v>0.93869096934548579</c:v>
                </c:pt>
                <c:pt idx="914">
                  <c:v>0.93951946975973388</c:v>
                </c:pt>
                <c:pt idx="915">
                  <c:v>0.94034797017398564</c:v>
                </c:pt>
                <c:pt idx="916">
                  <c:v>0.94117647058823561</c:v>
                </c:pt>
                <c:pt idx="917">
                  <c:v>0.94366197183098588</c:v>
                </c:pt>
                <c:pt idx="918">
                  <c:v>0.94449047224523663</c:v>
                </c:pt>
                <c:pt idx="919">
                  <c:v>0.94531897265948783</c:v>
                </c:pt>
                <c:pt idx="920">
                  <c:v>0.9469759734879879</c:v>
                </c:pt>
                <c:pt idx="921">
                  <c:v>0.94780447390223699</c:v>
                </c:pt>
                <c:pt idx="922">
                  <c:v>0.94863297431648763</c:v>
                </c:pt>
                <c:pt idx="923">
                  <c:v>0.94946147473073739</c:v>
                </c:pt>
                <c:pt idx="924">
                  <c:v>0.9502899751449877</c:v>
                </c:pt>
                <c:pt idx="925">
                  <c:v>0.95111847555923779</c:v>
                </c:pt>
                <c:pt idx="926">
                  <c:v>0.95194697597348865</c:v>
                </c:pt>
                <c:pt idx="927">
                  <c:v>0.95608947804473965</c:v>
                </c:pt>
                <c:pt idx="928">
                  <c:v>0.95691797845898963</c:v>
                </c:pt>
                <c:pt idx="929">
                  <c:v>0.95857497928748969</c:v>
                </c:pt>
                <c:pt idx="930">
                  <c:v>0.96023198011599009</c:v>
                </c:pt>
                <c:pt idx="931">
                  <c:v>0.96106048053024029</c:v>
                </c:pt>
                <c:pt idx="932">
                  <c:v>0.9618889809444906</c:v>
                </c:pt>
                <c:pt idx="933">
                  <c:v>0.96271748135874069</c:v>
                </c:pt>
                <c:pt idx="934">
                  <c:v>0.96271748135874069</c:v>
                </c:pt>
                <c:pt idx="935">
                  <c:v>0.96271748135874069</c:v>
                </c:pt>
                <c:pt idx="936">
                  <c:v>0.96354598177299056</c:v>
                </c:pt>
                <c:pt idx="937">
                  <c:v>0.9660314830157416</c:v>
                </c:pt>
                <c:pt idx="938">
                  <c:v>0.9668599834299928</c:v>
                </c:pt>
                <c:pt idx="939">
                  <c:v>0.96768848384424189</c:v>
                </c:pt>
                <c:pt idx="940">
                  <c:v>0.96851698425849209</c:v>
                </c:pt>
                <c:pt idx="941">
                  <c:v>0.96851698425849209</c:v>
                </c:pt>
                <c:pt idx="942">
                  <c:v>0.97017398508699249</c:v>
                </c:pt>
                <c:pt idx="943">
                  <c:v>0.97100248550124257</c:v>
                </c:pt>
                <c:pt idx="944">
                  <c:v>0.971830985915493</c:v>
                </c:pt>
                <c:pt idx="945">
                  <c:v>0.97265948632974486</c:v>
                </c:pt>
                <c:pt idx="946">
                  <c:v>0.97265948632974486</c:v>
                </c:pt>
                <c:pt idx="947">
                  <c:v>0.97431648715824359</c:v>
                </c:pt>
                <c:pt idx="948">
                  <c:v>0.9751449875724949</c:v>
                </c:pt>
                <c:pt idx="949">
                  <c:v>0.97597348798674399</c:v>
                </c:pt>
                <c:pt idx="950">
                  <c:v>0.97597348798674399</c:v>
                </c:pt>
                <c:pt idx="951">
                  <c:v>0.97680198840099464</c:v>
                </c:pt>
                <c:pt idx="952">
                  <c:v>0.97763048881524439</c:v>
                </c:pt>
                <c:pt idx="953">
                  <c:v>0.97928748964374479</c:v>
                </c:pt>
                <c:pt idx="954">
                  <c:v>0.98011599005799399</c:v>
                </c:pt>
                <c:pt idx="955">
                  <c:v>0.98094449047224519</c:v>
                </c:pt>
                <c:pt idx="956">
                  <c:v>0.98094449047224519</c:v>
                </c:pt>
                <c:pt idx="957">
                  <c:v>0.98177299088649539</c:v>
                </c:pt>
                <c:pt idx="958">
                  <c:v>0.9826014913007457</c:v>
                </c:pt>
                <c:pt idx="959">
                  <c:v>0.9826014913007457</c:v>
                </c:pt>
                <c:pt idx="960">
                  <c:v>0.98342999171499557</c:v>
                </c:pt>
                <c:pt idx="961">
                  <c:v>0.9842584921292461</c:v>
                </c:pt>
                <c:pt idx="962">
                  <c:v>0.9842584921292461</c:v>
                </c:pt>
                <c:pt idx="963">
                  <c:v>0.98508699254349663</c:v>
                </c:pt>
                <c:pt idx="964">
                  <c:v>0.9859154929577465</c:v>
                </c:pt>
                <c:pt idx="965">
                  <c:v>0.98757249378624501</c:v>
                </c:pt>
                <c:pt idx="966">
                  <c:v>0.9884009942004971</c:v>
                </c:pt>
                <c:pt idx="967">
                  <c:v>0.9900579950289975</c:v>
                </c:pt>
                <c:pt idx="968">
                  <c:v>0.9900579950289975</c:v>
                </c:pt>
                <c:pt idx="969">
                  <c:v>0.9900579950289975</c:v>
                </c:pt>
                <c:pt idx="970">
                  <c:v>0.99088649544324758</c:v>
                </c:pt>
                <c:pt idx="971">
                  <c:v>0.99171499585749756</c:v>
                </c:pt>
                <c:pt idx="972">
                  <c:v>0.99254349627174809</c:v>
                </c:pt>
                <c:pt idx="973">
                  <c:v>0.99420049710024849</c:v>
                </c:pt>
                <c:pt idx="974">
                  <c:v>0.99502899751450002</c:v>
                </c:pt>
                <c:pt idx="975">
                  <c:v>0.995857497928749</c:v>
                </c:pt>
                <c:pt idx="976">
                  <c:v>0.9966859983429992</c:v>
                </c:pt>
                <c:pt idx="977">
                  <c:v>0.99751449875724718</c:v>
                </c:pt>
                <c:pt idx="978">
                  <c:v>0.99834299917149949</c:v>
                </c:pt>
                <c:pt idx="979">
                  <c:v>0.9991714995857498</c:v>
                </c:pt>
                <c:pt idx="980">
                  <c:v>1</c:v>
                </c:pt>
              </c:numCache>
            </c:numRef>
          </c:yVal>
          <c:smooth val="1"/>
        </c:ser>
        <c:ser>
          <c:idx val="6"/>
          <c:order val="6"/>
          <c:tx>
            <c:v>FRS + ABI</c:v>
          </c:tx>
          <c:marker>
            <c:symbol val="none"/>
          </c:marker>
          <c:xVal>
            <c:numRef>
              <c:f>Sheet1!$N$2:$N$1330</c:f>
              <c:numCache>
                <c:formatCode>General</c:formatCode>
                <c:ptCount val="13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8.0645161290322769E-3</c:v>
                </c:pt>
                <c:pt idx="11">
                  <c:v>8.0645161290322769E-3</c:v>
                </c:pt>
                <c:pt idx="12">
                  <c:v>8.0645161290322769E-3</c:v>
                </c:pt>
                <c:pt idx="13">
                  <c:v>8.0645161290322769E-3</c:v>
                </c:pt>
                <c:pt idx="14">
                  <c:v>8.0645161290322769E-3</c:v>
                </c:pt>
                <c:pt idx="15">
                  <c:v>8.0645161290322769E-3</c:v>
                </c:pt>
                <c:pt idx="16">
                  <c:v>8.0645161290322769E-3</c:v>
                </c:pt>
                <c:pt idx="17">
                  <c:v>8.0645161290322769E-3</c:v>
                </c:pt>
                <c:pt idx="18">
                  <c:v>8.0645161290322769E-3</c:v>
                </c:pt>
                <c:pt idx="19">
                  <c:v>8.0645161290322769E-3</c:v>
                </c:pt>
                <c:pt idx="20">
                  <c:v>8.0645161290322769E-3</c:v>
                </c:pt>
                <c:pt idx="21">
                  <c:v>8.0645161290322769E-3</c:v>
                </c:pt>
                <c:pt idx="22">
                  <c:v>8.0645161290322769E-3</c:v>
                </c:pt>
                <c:pt idx="23">
                  <c:v>8.0645161290322769E-3</c:v>
                </c:pt>
                <c:pt idx="24">
                  <c:v>8.0645161290322769E-3</c:v>
                </c:pt>
                <c:pt idx="25">
                  <c:v>8.0645161290322769E-3</c:v>
                </c:pt>
                <c:pt idx="26">
                  <c:v>8.0645161290322769E-3</c:v>
                </c:pt>
                <c:pt idx="27">
                  <c:v>8.0645161290322769E-3</c:v>
                </c:pt>
                <c:pt idx="28">
                  <c:v>8.0645161290322769E-3</c:v>
                </c:pt>
                <c:pt idx="29">
                  <c:v>8.0645161290322769E-3</c:v>
                </c:pt>
                <c:pt idx="30">
                  <c:v>8.0645161290322769E-3</c:v>
                </c:pt>
                <c:pt idx="31">
                  <c:v>8.0645161290322769E-3</c:v>
                </c:pt>
                <c:pt idx="32">
                  <c:v>8.0645161290322769E-3</c:v>
                </c:pt>
                <c:pt idx="33">
                  <c:v>8.0645161290322769E-3</c:v>
                </c:pt>
                <c:pt idx="34">
                  <c:v>8.0645161290322769E-3</c:v>
                </c:pt>
                <c:pt idx="35">
                  <c:v>8.0645161290322769E-3</c:v>
                </c:pt>
                <c:pt idx="36">
                  <c:v>8.0645161290322769E-3</c:v>
                </c:pt>
                <c:pt idx="37">
                  <c:v>8.0645161290322769E-3</c:v>
                </c:pt>
                <c:pt idx="38">
                  <c:v>8.0645161290322769E-3</c:v>
                </c:pt>
                <c:pt idx="39">
                  <c:v>1.6129032258064523E-2</c:v>
                </c:pt>
                <c:pt idx="40">
                  <c:v>1.6129032258064523E-2</c:v>
                </c:pt>
                <c:pt idx="41">
                  <c:v>1.6129032258064523E-2</c:v>
                </c:pt>
                <c:pt idx="42">
                  <c:v>1.6129032258064523E-2</c:v>
                </c:pt>
                <c:pt idx="43">
                  <c:v>1.6129032258064523E-2</c:v>
                </c:pt>
                <c:pt idx="44">
                  <c:v>1.6129032258064523E-2</c:v>
                </c:pt>
                <c:pt idx="45">
                  <c:v>1.6129032258064523E-2</c:v>
                </c:pt>
                <c:pt idx="46">
                  <c:v>1.6129032258064523E-2</c:v>
                </c:pt>
                <c:pt idx="47">
                  <c:v>1.6129032258064523E-2</c:v>
                </c:pt>
                <c:pt idx="48">
                  <c:v>1.6129032258064523E-2</c:v>
                </c:pt>
                <c:pt idx="49">
                  <c:v>1.6129032258064523E-2</c:v>
                </c:pt>
                <c:pt idx="50">
                  <c:v>1.6129032258064523E-2</c:v>
                </c:pt>
                <c:pt idx="51">
                  <c:v>1.6129032258064523E-2</c:v>
                </c:pt>
                <c:pt idx="52">
                  <c:v>1.6129032258064523E-2</c:v>
                </c:pt>
                <c:pt idx="53">
                  <c:v>1.6129032258064523E-2</c:v>
                </c:pt>
                <c:pt idx="54">
                  <c:v>1.6129032258064523E-2</c:v>
                </c:pt>
                <c:pt idx="55">
                  <c:v>1.6129032258064523E-2</c:v>
                </c:pt>
                <c:pt idx="56">
                  <c:v>1.6129032258064523E-2</c:v>
                </c:pt>
                <c:pt idx="57">
                  <c:v>1.6129032258064523E-2</c:v>
                </c:pt>
                <c:pt idx="58">
                  <c:v>1.6129032258064523E-2</c:v>
                </c:pt>
                <c:pt idx="59">
                  <c:v>1.6129032258064523E-2</c:v>
                </c:pt>
                <c:pt idx="60">
                  <c:v>1.6129032258064523E-2</c:v>
                </c:pt>
                <c:pt idx="61">
                  <c:v>1.6129032258064523E-2</c:v>
                </c:pt>
                <c:pt idx="62">
                  <c:v>1.6129032258064523E-2</c:v>
                </c:pt>
                <c:pt idx="63">
                  <c:v>1.6129032258064523E-2</c:v>
                </c:pt>
                <c:pt idx="64">
                  <c:v>1.6129032258064523E-2</c:v>
                </c:pt>
                <c:pt idx="65">
                  <c:v>1.6129032258064523E-2</c:v>
                </c:pt>
                <c:pt idx="66">
                  <c:v>1.6129032258064523E-2</c:v>
                </c:pt>
                <c:pt idx="67">
                  <c:v>1.6129032258064523E-2</c:v>
                </c:pt>
                <c:pt idx="68">
                  <c:v>1.6129032258064523E-2</c:v>
                </c:pt>
                <c:pt idx="69">
                  <c:v>1.6129032258064523E-2</c:v>
                </c:pt>
                <c:pt idx="70">
                  <c:v>1.6129032258064523E-2</c:v>
                </c:pt>
                <c:pt idx="71">
                  <c:v>1.6129032258064523E-2</c:v>
                </c:pt>
                <c:pt idx="72">
                  <c:v>1.6129032258064523E-2</c:v>
                </c:pt>
                <c:pt idx="73">
                  <c:v>1.6129032258064523E-2</c:v>
                </c:pt>
                <c:pt idx="74">
                  <c:v>1.6129032258064523E-2</c:v>
                </c:pt>
                <c:pt idx="75">
                  <c:v>1.6129032258064523E-2</c:v>
                </c:pt>
                <c:pt idx="76">
                  <c:v>1.6129032258064523E-2</c:v>
                </c:pt>
                <c:pt idx="77">
                  <c:v>1.6129032258064523E-2</c:v>
                </c:pt>
                <c:pt idx="78">
                  <c:v>1.6129032258064523E-2</c:v>
                </c:pt>
                <c:pt idx="79">
                  <c:v>1.6129032258064523E-2</c:v>
                </c:pt>
                <c:pt idx="80">
                  <c:v>1.6129032258064523E-2</c:v>
                </c:pt>
                <c:pt idx="81">
                  <c:v>1.6129032258064523E-2</c:v>
                </c:pt>
                <c:pt idx="82">
                  <c:v>1.6129032258064523E-2</c:v>
                </c:pt>
                <c:pt idx="83">
                  <c:v>1.6129032258064523E-2</c:v>
                </c:pt>
                <c:pt idx="84">
                  <c:v>1.6129032258064523E-2</c:v>
                </c:pt>
                <c:pt idx="85">
                  <c:v>1.6129032258064523E-2</c:v>
                </c:pt>
                <c:pt idx="86">
                  <c:v>1.6129032258064523E-2</c:v>
                </c:pt>
                <c:pt idx="87">
                  <c:v>1.6129032258064523E-2</c:v>
                </c:pt>
                <c:pt idx="88">
                  <c:v>1.6129032258064523E-2</c:v>
                </c:pt>
                <c:pt idx="89">
                  <c:v>1.6129032258064523E-2</c:v>
                </c:pt>
                <c:pt idx="90">
                  <c:v>1.6129032258064523E-2</c:v>
                </c:pt>
                <c:pt idx="91">
                  <c:v>1.6129032258064523E-2</c:v>
                </c:pt>
                <c:pt idx="92">
                  <c:v>1.6129032258064523E-2</c:v>
                </c:pt>
                <c:pt idx="93">
                  <c:v>1.6129032258064523E-2</c:v>
                </c:pt>
                <c:pt idx="94">
                  <c:v>1.6129032258064523E-2</c:v>
                </c:pt>
                <c:pt idx="95">
                  <c:v>1.6129032258064523E-2</c:v>
                </c:pt>
                <c:pt idx="96">
                  <c:v>1.6129032258064523E-2</c:v>
                </c:pt>
                <c:pt idx="97">
                  <c:v>1.6129032258064523E-2</c:v>
                </c:pt>
                <c:pt idx="98">
                  <c:v>1.6129032258064523E-2</c:v>
                </c:pt>
                <c:pt idx="99">
                  <c:v>1.6129032258064523E-2</c:v>
                </c:pt>
                <c:pt idx="100">
                  <c:v>1.6129032258064523E-2</c:v>
                </c:pt>
                <c:pt idx="101">
                  <c:v>1.6129032258064523E-2</c:v>
                </c:pt>
                <c:pt idx="102">
                  <c:v>1.6129032258064523E-2</c:v>
                </c:pt>
                <c:pt idx="103">
                  <c:v>1.6129032258064523E-2</c:v>
                </c:pt>
                <c:pt idx="104">
                  <c:v>1.6129032258064523E-2</c:v>
                </c:pt>
                <c:pt idx="105">
                  <c:v>1.6129032258064523E-2</c:v>
                </c:pt>
                <c:pt idx="106">
                  <c:v>1.6129032258064523E-2</c:v>
                </c:pt>
                <c:pt idx="107">
                  <c:v>1.6129032258064523E-2</c:v>
                </c:pt>
                <c:pt idx="108">
                  <c:v>1.6129032258064523E-2</c:v>
                </c:pt>
                <c:pt idx="109">
                  <c:v>1.6129032258064523E-2</c:v>
                </c:pt>
                <c:pt idx="110">
                  <c:v>1.6129032258064523E-2</c:v>
                </c:pt>
                <c:pt idx="111">
                  <c:v>1.6129032258064523E-2</c:v>
                </c:pt>
                <c:pt idx="112">
                  <c:v>1.6129032258064523E-2</c:v>
                </c:pt>
                <c:pt idx="113">
                  <c:v>1.6129032258064523E-2</c:v>
                </c:pt>
                <c:pt idx="114">
                  <c:v>1.6129032258064523E-2</c:v>
                </c:pt>
                <c:pt idx="115">
                  <c:v>1.6129032258064523E-2</c:v>
                </c:pt>
                <c:pt idx="116">
                  <c:v>1.6129032258064523E-2</c:v>
                </c:pt>
                <c:pt idx="117">
                  <c:v>1.6129032258064523E-2</c:v>
                </c:pt>
                <c:pt idx="118">
                  <c:v>1.6129032258064523E-2</c:v>
                </c:pt>
                <c:pt idx="119">
                  <c:v>1.6129032258064523E-2</c:v>
                </c:pt>
                <c:pt idx="120">
                  <c:v>1.6129032258064523E-2</c:v>
                </c:pt>
                <c:pt idx="121">
                  <c:v>1.6129032258064523E-2</c:v>
                </c:pt>
                <c:pt idx="122">
                  <c:v>1.6129032258064523E-2</c:v>
                </c:pt>
                <c:pt idx="123">
                  <c:v>1.6129032258064523E-2</c:v>
                </c:pt>
                <c:pt idx="124">
                  <c:v>1.6129032258064523E-2</c:v>
                </c:pt>
                <c:pt idx="125">
                  <c:v>1.6129032258064523E-2</c:v>
                </c:pt>
                <c:pt idx="126">
                  <c:v>2.419354838709678E-2</c:v>
                </c:pt>
                <c:pt idx="127">
                  <c:v>2.419354838709678E-2</c:v>
                </c:pt>
                <c:pt idx="128">
                  <c:v>2.419354838709678E-2</c:v>
                </c:pt>
                <c:pt idx="129">
                  <c:v>2.419354838709678E-2</c:v>
                </c:pt>
                <c:pt idx="130">
                  <c:v>2.419354838709678E-2</c:v>
                </c:pt>
                <c:pt idx="131">
                  <c:v>2.419354838709678E-2</c:v>
                </c:pt>
                <c:pt idx="132">
                  <c:v>2.419354838709678E-2</c:v>
                </c:pt>
                <c:pt idx="133">
                  <c:v>2.419354838709678E-2</c:v>
                </c:pt>
                <c:pt idx="134">
                  <c:v>3.2258064516129094E-2</c:v>
                </c:pt>
                <c:pt idx="135">
                  <c:v>3.2258064516129094E-2</c:v>
                </c:pt>
                <c:pt idx="136">
                  <c:v>3.2258064516129094E-2</c:v>
                </c:pt>
                <c:pt idx="137">
                  <c:v>3.2258064516129094E-2</c:v>
                </c:pt>
                <c:pt idx="138">
                  <c:v>3.2258064516129094E-2</c:v>
                </c:pt>
                <c:pt idx="139">
                  <c:v>3.2258064516129094E-2</c:v>
                </c:pt>
                <c:pt idx="140">
                  <c:v>3.2258064516129094E-2</c:v>
                </c:pt>
                <c:pt idx="141">
                  <c:v>3.2258064516129094E-2</c:v>
                </c:pt>
                <c:pt idx="142">
                  <c:v>3.2258064516129094E-2</c:v>
                </c:pt>
                <c:pt idx="143">
                  <c:v>3.2258064516129094E-2</c:v>
                </c:pt>
                <c:pt idx="144">
                  <c:v>3.2258064516129094E-2</c:v>
                </c:pt>
                <c:pt idx="145">
                  <c:v>3.2258064516129094E-2</c:v>
                </c:pt>
                <c:pt idx="146">
                  <c:v>3.2258064516129094E-2</c:v>
                </c:pt>
                <c:pt idx="147">
                  <c:v>3.2258064516129094E-2</c:v>
                </c:pt>
                <c:pt idx="148">
                  <c:v>3.2258064516129094E-2</c:v>
                </c:pt>
                <c:pt idx="149">
                  <c:v>3.2258064516129094E-2</c:v>
                </c:pt>
                <c:pt idx="150">
                  <c:v>3.2258064516129094E-2</c:v>
                </c:pt>
                <c:pt idx="151">
                  <c:v>3.2258064516129094E-2</c:v>
                </c:pt>
                <c:pt idx="152">
                  <c:v>3.2258064516129094E-2</c:v>
                </c:pt>
                <c:pt idx="153">
                  <c:v>3.2258064516129094E-2</c:v>
                </c:pt>
                <c:pt idx="154">
                  <c:v>3.2258064516129094E-2</c:v>
                </c:pt>
                <c:pt idx="155">
                  <c:v>3.2258064516129094E-2</c:v>
                </c:pt>
                <c:pt idx="156">
                  <c:v>3.2258064516129094E-2</c:v>
                </c:pt>
                <c:pt idx="157">
                  <c:v>3.2258064516129094E-2</c:v>
                </c:pt>
                <c:pt idx="158">
                  <c:v>3.2258064516129094E-2</c:v>
                </c:pt>
                <c:pt idx="159">
                  <c:v>3.2258064516129094E-2</c:v>
                </c:pt>
                <c:pt idx="160">
                  <c:v>3.2258064516129094E-2</c:v>
                </c:pt>
                <c:pt idx="161">
                  <c:v>3.2258064516129094E-2</c:v>
                </c:pt>
                <c:pt idx="162">
                  <c:v>3.2258064516129094E-2</c:v>
                </c:pt>
                <c:pt idx="163">
                  <c:v>3.2258064516129094E-2</c:v>
                </c:pt>
                <c:pt idx="164">
                  <c:v>4.03225806451614E-2</c:v>
                </c:pt>
                <c:pt idx="165">
                  <c:v>4.03225806451614E-2</c:v>
                </c:pt>
                <c:pt idx="166">
                  <c:v>4.03225806451614E-2</c:v>
                </c:pt>
                <c:pt idx="167">
                  <c:v>4.03225806451614E-2</c:v>
                </c:pt>
                <c:pt idx="168">
                  <c:v>4.03225806451614E-2</c:v>
                </c:pt>
                <c:pt idx="169">
                  <c:v>4.03225806451614E-2</c:v>
                </c:pt>
                <c:pt idx="170">
                  <c:v>4.03225806451614E-2</c:v>
                </c:pt>
                <c:pt idx="171">
                  <c:v>4.03225806451614E-2</c:v>
                </c:pt>
                <c:pt idx="172">
                  <c:v>4.03225806451614E-2</c:v>
                </c:pt>
                <c:pt idx="173">
                  <c:v>4.03225806451614E-2</c:v>
                </c:pt>
                <c:pt idx="174">
                  <c:v>4.03225806451614E-2</c:v>
                </c:pt>
                <c:pt idx="175">
                  <c:v>4.03225806451614E-2</c:v>
                </c:pt>
                <c:pt idx="176">
                  <c:v>4.03225806451614E-2</c:v>
                </c:pt>
                <c:pt idx="177">
                  <c:v>4.03225806451614E-2</c:v>
                </c:pt>
                <c:pt idx="178">
                  <c:v>4.03225806451614E-2</c:v>
                </c:pt>
                <c:pt idx="179">
                  <c:v>4.03225806451614E-2</c:v>
                </c:pt>
                <c:pt idx="180">
                  <c:v>4.03225806451614E-2</c:v>
                </c:pt>
                <c:pt idx="181">
                  <c:v>4.03225806451614E-2</c:v>
                </c:pt>
                <c:pt idx="182">
                  <c:v>4.03225806451614E-2</c:v>
                </c:pt>
                <c:pt idx="183">
                  <c:v>4.03225806451614E-2</c:v>
                </c:pt>
                <c:pt idx="184">
                  <c:v>4.03225806451614E-2</c:v>
                </c:pt>
                <c:pt idx="185">
                  <c:v>4.03225806451614E-2</c:v>
                </c:pt>
                <c:pt idx="186">
                  <c:v>4.03225806451614E-2</c:v>
                </c:pt>
                <c:pt idx="187">
                  <c:v>4.03225806451614E-2</c:v>
                </c:pt>
                <c:pt idx="188">
                  <c:v>4.03225806451614E-2</c:v>
                </c:pt>
                <c:pt idx="189">
                  <c:v>4.03225806451614E-2</c:v>
                </c:pt>
                <c:pt idx="190">
                  <c:v>4.03225806451614E-2</c:v>
                </c:pt>
                <c:pt idx="191">
                  <c:v>4.03225806451614E-2</c:v>
                </c:pt>
                <c:pt idx="192">
                  <c:v>4.03225806451614E-2</c:v>
                </c:pt>
                <c:pt idx="193">
                  <c:v>4.03225806451614E-2</c:v>
                </c:pt>
                <c:pt idx="194">
                  <c:v>4.03225806451614E-2</c:v>
                </c:pt>
                <c:pt idx="195">
                  <c:v>4.03225806451614E-2</c:v>
                </c:pt>
                <c:pt idx="196">
                  <c:v>4.03225806451614E-2</c:v>
                </c:pt>
                <c:pt idx="197">
                  <c:v>4.03225806451614E-2</c:v>
                </c:pt>
                <c:pt idx="198">
                  <c:v>4.03225806451614E-2</c:v>
                </c:pt>
                <c:pt idx="199">
                  <c:v>4.03225806451614E-2</c:v>
                </c:pt>
                <c:pt idx="200">
                  <c:v>4.8387096774193554E-2</c:v>
                </c:pt>
                <c:pt idx="201">
                  <c:v>4.8387096774193554E-2</c:v>
                </c:pt>
                <c:pt idx="202">
                  <c:v>4.8387096774193554E-2</c:v>
                </c:pt>
                <c:pt idx="203">
                  <c:v>4.8387096774193554E-2</c:v>
                </c:pt>
                <c:pt idx="204">
                  <c:v>4.8387096774193554E-2</c:v>
                </c:pt>
                <c:pt idx="205">
                  <c:v>4.8387096774193554E-2</c:v>
                </c:pt>
                <c:pt idx="206">
                  <c:v>4.8387096774193554E-2</c:v>
                </c:pt>
                <c:pt idx="207">
                  <c:v>4.8387096774193554E-2</c:v>
                </c:pt>
                <c:pt idx="208">
                  <c:v>4.8387096774193554E-2</c:v>
                </c:pt>
                <c:pt idx="209">
                  <c:v>4.8387096774193554E-2</c:v>
                </c:pt>
                <c:pt idx="210">
                  <c:v>4.8387096774193554E-2</c:v>
                </c:pt>
                <c:pt idx="211">
                  <c:v>4.8387096774193554E-2</c:v>
                </c:pt>
                <c:pt idx="212">
                  <c:v>4.8387096774193554E-2</c:v>
                </c:pt>
                <c:pt idx="213">
                  <c:v>4.8387096774193554E-2</c:v>
                </c:pt>
                <c:pt idx="214">
                  <c:v>4.8387096774193554E-2</c:v>
                </c:pt>
                <c:pt idx="215">
                  <c:v>4.8387096774193554E-2</c:v>
                </c:pt>
                <c:pt idx="216">
                  <c:v>4.8387096774193554E-2</c:v>
                </c:pt>
                <c:pt idx="217">
                  <c:v>4.8387096774193554E-2</c:v>
                </c:pt>
                <c:pt idx="218">
                  <c:v>4.8387096774193554E-2</c:v>
                </c:pt>
                <c:pt idx="219">
                  <c:v>4.8387096774193554E-2</c:v>
                </c:pt>
                <c:pt idx="220">
                  <c:v>4.8387096774193554E-2</c:v>
                </c:pt>
                <c:pt idx="221">
                  <c:v>5.6451612903225833E-2</c:v>
                </c:pt>
                <c:pt idx="222">
                  <c:v>5.6451612903225833E-2</c:v>
                </c:pt>
                <c:pt idx="223">
                  <c:v>5.6451612903225833E-2</c:v>
                </c:pt>
                <c:pt idx="224">
                  <c:v>5.6451612903225833E-2</c:v>
                </c:pt>
                <c:pt idx="225">
                  <c:v>5.6451612903225833E-2</c:v>
                </c:pt>
                <c:pt idx="226">
                  <c:v>5.6451612903225833E-2</c:v>
                </c:pt>
                <c:pt idx="227">
                  <c:v>6.4516129032258132E-2</c:v>
                </c:pt>
                <c:pt idx="228">
                  <c:v>6.4516129032258132E-2</c:v>
                </c:pt>
                <c:pt idx="229">
                  <c:v>6.4516129032258132E-2</c:v>
                </c:pt>
                <c:pt idx="230">
                  <c:v>6.4516129032258132E-2</c:v>
                </c:pt>
                <c:pt idx="231">
                  <c:v>6.4516129032258132E-2</c:v>
                </c:pt>
                <c:pt idx="232">
                  <c:v>6.4516129032258132E-2</c:v>
                </c:pt>
                <c:pt idx="233">
                  <c:v>6.4516129032258132E-2</c:v>
                </c:pt>
                <c:pt idx="234">
                  <c:v>6.4516129032258132E-2</c:v>
                </c:pt>
                <c:pt idx="235">
                  <c:v>6.4516129032258132E-2</c:v>
                </c:pt>
                <c:pt idx="236">
                  <c:v>6.4516129032258132E-2</c:v>
                </c:pt>
                <c:pt idx="237">
                  <c:v>6.4516129032258132E-2</c:v>
                </c:pt>
                <c:pt idx="238">
                  <c:v>6.4516129032258132E-2</c:v>
                </c:pt>
                <c:pt idx="239">
                  <c:v>6.4516129032258132E-2</c:v>
                </c:pt>
                <c:pt idx="240">
                  <c:v>6.4516129032258132E-2</c:v>
                </c:pt>
                <c:pt idx="241">
                  <c:v>7.2580645161290328E-2</c:v>
                </c:pt>
                <c:pt idx="242">
                  <c:v>7.2580645161290328E-2</c:v>
                </c:pt>
                <c:pt idx="243">
                  <c:v>7.2580645161290328E-2</c:v>
                </c:pt>
                <c:pt idx="244">
                  <c:v>7.2580645161290328E-2</c:v>
                </c:pt>
                <c:pt idx="245">
                  <c:v>7.2580645161290328E-2</c:v>
                </c:pt>
                <c:pt idx="246">
                  <c:v>7.2580645161290328E-2</c:v>
                </c:pt>
                <c:pt idx="247">
                  <c:v>7.2580645161290328E-2</c:v>
                </c:pt>
                <c:pt idx="248">
                  <c:v>7.2580645161290328E-2</c:v>
                </c:pt>
                <c:pt idx="249">
                  <c:v>7.2580645161290328E-2</c:v>
                </c:pt>
                <c:pt idx="250">
                  <c:v>7.2580645161290328E-2</c:v>
                </c:pt>
                <c:pt idx="251">
                  <c:v>7.2580645161290328E-2</c:v>
                </c:pt>
                <c:pt idx="252">
                  <c:v>7.2580645161290328E-2</c:v>
                </c:pt>
                <c:pt idx="253">
                  <c:v>7.2580645161290328E-2</c:v>
                </c:pt>
                <c:pt idx="254">
                  <c:v>7.2580645161290328E-2</c:v>
                </c:pt>
                <c:pt idx="255">
                  <c:v>7.2580645161290328E-2</c:v>
                </c:pt>
                <c:pt idx="256">
                  <c:v>7.2580645161290328E-2</c:v>
                </c:pt>
                <c:pt idx="257">
                  <c:v>7.2580645161290328E-2</c:v>
                </c:pt>
                <c:pt idx="258">
                  <c:v>7.2580645161290328E-2</c:v>
                </c:pt>
                <c:pt idx="259">
                  <c:v>7.2580645161290328E-2</c:v>
                </c:pt>
                <c:pt idx="260">
                  <c:v>7.2580645161290328E-2</c:v>
                </c:pt>
                <c:pt idx="261">
                  <c:v>7.2580645161290328E-2</c:v>
                </c:pt>
                <c:pt idx="262">
                  <c:v>7.2580645161290328E-2</c:v>
                </c:pt>
                <c:pt idx="263">
                  <c:v>7.2580645161290328E-2</c:v>
                </c:pt>
                <c:pt idx="264">
                  <c:v>7.2580645161290328E-2</c:v>
                </c:pt>
                <c:pt idx="265">
                  <c:v>7.2580645161290328E-2</c:v>
                </c:pt>
                <c:pt idx="266">
                  <c:v>7.2580645161290328E-2</c:v>
                </c:pt>
                <c:pt idx="267">
                  <c:v>8.0645161290322745E-2</c:v>
                </c:pt>
                <c:pt idx="268">
                  <c:v>8.0645161290322745E-2</c:v>
                </c:pt>
                <c:pt idx="269">
                  <c:v>8.0645161290322745E-2</c:v>
                </c:pt>
                <c:pt idx="270">
                  <c:v>8.0645161290322745E-2</c:v>
                </c:pt>
                <c:pt idx="271">
                  <c:v>8.0645161290322745E-2</c:v>
                </c:pt>
                <c:pt idx="272">
                  <c:v>8.0645161290322745E-2</c:v>
                </c:pt>
                <c:pt idx="273">
                  <c:v>8.0645161290322745E-2</c:v>
                </c:pt>
                <c:pt idx="274">
                  <c:v>8.0645161290322745E-2</c:v>
                </c:pt>
                <c:pt idx="275">
                  <c:v>8.0645161290322745E-2</c:v>
                </c:pt>
                <c:pt idx="276">
                  <c:v>8.0645161290322745E-2</c:v>
                </c:pt>
                <c:pt idx="277">
                  <c:v>8.0645161290322745E-2</c:v>
                </c:pt>
                <c:pt idx="278">
                  <c:v>8.8709677419354829E-2</c:v>
                </c:pt>
                <c:pt idx="279">
                  <c:v>8.8709677419354829E-2</c:v>
                </c:pt>
                <c:pt idx="280">
                  <c:v>8.8709677419354829E-2</c:v>
                </c:pt>
                <c:pt idx="281">
                  <c:v>8.8709677419354829E-2</c:v>
                </c:pt>
                <c:pt idx="282">
                  <c:v>8.8709677419354829E-2</c:v>
                </c:pt>
                <c:pt idx="283">
                  <c:v>8.8709677419354829E-2</c:v>
                </c:pt>
                <c:pt idx="284">
                  <c:v>8.8709677419354829E-2</c:v>
                </c:pt>
                <c:pt idx="285">
                  <c:v>8.8709677419354829E-2</c:v>
                </c:pt>
                <c:pt idx="286">
                  <c:v>8.8709677419354829E-2</c:v>
                </c:pt>
                <c:pt idx="287">
                  <c:v>9.6774193548387247E-2</c:v>
                </c:pt>
                <c:pt idx="288">
                  <c:v>0.10483870967741948</c:v>
                </c:pt>
                <c:pt idx="289">
                  <c:v>0.10483870967741948</c:v>
                </c:pt>
                <c:pt idx="290">
                  <c:v>0.10483870967741948</c:v>
                </c:pt>
                <c:pt idx="291">
                  <c:v>0.10483870967741948</c:v>
                </c:pt>
                <c:pt idx="292">
                  <c:v>0.10483870967741948</c:v>
                </c:pt>
                <c:pt idx="293">
                  <c:v>0.10483870967741948</c:v>
                </c:pt>
                <c:pt idx="294">
                  <c:v>0.10483870967741948</c:v>
                </c:pt>
                <c:pt idx="295">
                  <c:v>0.10483870967741948</c:v>
                </c:pt>
                <c:pt idx="296">
                  <c:v>0.10483870967741948</c:v>
                </c:pt>
                <c:pt idx="297">
                  <c:v>0.10483870967741948</c:v>
                </c:pt>
                <c:pt idx="298">
                  <c:v>0.10483870967741948</c:v>
                </c:pt>
                <c:pt idx="299">
                  <c:v>0.10483870967741948</c:v>
                </c:pt>
                <c:pt idx="300">
                  <c:v>0.10483870967741948</c:v>
                </c:pt>
                <c:pt idx="301">
                  <c:v>0.10483870967741948</c:v>
                </c:pt>
                <c:pt idx="302">
                  <c:v>0.10483870967741948</c:v>
                </c:pt>
                <c:pt idx="303">
                  <c:v>0.10483870967741948</c:v>
                </c:pt>
                <c:pt idx="304">
                  <c:v>0.10483870967741948</c:v>
                </c:pt>
                <c:pt idx="305">
                  <c:v>0.10483870967741948</c:v>
                </c:pt>
                <c:pt idx="306">
                  <c:v>0.10483870967741948</c:v>
                </c:pt>
                <c:pt idx="307">
                  <c:v>0.10483870967741948</c:v>
                </c:pt>
                <c:pt idx="308">
                  <c:v>0.10483870967741948</c:v>
                </c:pt>
                <c:pt idx="309">
                  <c:v>0.10483870967741948</c:v>
                </c:pt>
                <c:pt idx="310">
                  <c:v>0.10483870967741948</c:v>
                </c:pt>
                <c:pt idx="311">
                  <c:v>0.10483870967741948</c:v>
                </c:pt>
                <c:pt idx="312">
                  <c:v>0.10483870967741948</c:v>
                </c:pt>
                <c:pt idx="313">
                  <c:v>0.10483870967741948</c:v>
                </c:pt>
                <c:pt idx="314">
                  <c:v>0.11290322580645162</c:v>
                </c:pt>
                <c:pt idx="315">
                  <c:v>0.11290322580645162</c:v>
                </c:pt>
                <c:pt idx="316">
                  <c:v>0.11290322580645162</c:v>
                </c:pt>
                <c:pt idx="317">
                  <c:v>0.11290322580645162</c:v>
                </c:pt>
                <c:pt idx="318">
                  <c:v>0.11290322580645162</c:v>
                </c:pt>
                <c:pt idx="319">
                  <c:v>0.11290322580645162</c:v>
                </c:pt>
                <c:pt idx="320">
                  <c:v>0.11290322580645162</c:v>
                </c:pt>
                <c:pt idx="321">
                  <c:v>0.11290322580645162</c:v>
                </c:pt>
                <c:pt idx="322">
                  <c:v>0.11290322580645162</c:v>
                </c:pt>
                <c:pt idx="323">
                  <c:v>0.11290322580645162</c:v>
                </c:pt>
                <c:pt idx="324">
                  <c:v>0.11290322580645162</c:v>
                </c:pt>
                <c:pt idx="325">
                  <c:v>0.11290322580645162</c:v>
                </c:pt>
                <c:pt idx="326">
                  <c:v>0.11290322580645162</c:v>
                </c:pt>
                <c:pt idx="327">
                  <c:v>0.11290322580645162</c:v>
                </c:pt>
                <c:pt idx="328">
                  <c:v>0.11290322580645162</c:v>
                </c:pt>
                <c:pt idx="329">
                  <c:v>0.11290322580645162</c:v>
                </c:pt>
                <c:pt idx="330">
                  <c:v>0.11290322580645162</c:v>
                </c:pt>
                <c:pt idx="331">
                  <c:v>0.11290322580645162</c:v>
                </c:pt>
                <c:pt idx="332">
                  <c:v>0.11290322580645162</c:v>
                </c:pt>
                <c:pt idx="333">
                  <c:v>0.11290322580645162</c:v>
                </c:pt>
                <c:pt idx="334">
                  <c:v>0.11290322580645162</c:v>
                </c:pt>
                <c:pt idx="335">
                  <c:v>0.12096774193548412</c:v>
                </c:pt>
                <c:pt idx="336">
                  <c:v>0.12096774193548412</c:v>
                </c:pt>
                <c:pt idx="337">
                  <c:v>0.12096774193548412</c:v>
                </c:pt>
                <c:pt idx="338">
                  <c:v>0.12096774193548412</c:v>
                </c:pt>
                <c:pt idx="339">
                  <c:v>0.12096774193548412</c:v>
                </c:pt>
                <c:pt idx="340">
                  <c:v>0.12096774193548412</c:v>
                </c:pt>
                <c:pt idx="341">
                  <c:v>0.12096774193548412</c:v>
                </c:pt>
                <c:pt idx="342">
                  <c:v>0.12096774193548412</c:v>
                </c:pt>
                <c:pt idx="343">
                  <c:v>0.12096774193548412</c:v>
                </c:pt>
                <c:pt idx="344">
                  <c:v>0.12096774193548412</c:v>
                </c:pt>
                <c:pt idx="345">
                  <c:v>0.12096774193548412</c:v>
                </c:pt>
                <c:pt idx="346">
                  <c:v>0.12096774193548412</c:v>
                </c:pt>
                <c:pt idx="347">
                  <c:v>0.12096774193548412</c:v>
                </c:pt>
                <c:pt idx="348">
                  <c:v>0.12096774193548412</c:v>
                </c:pt>
                <c:pt idx="349">
                  <c:v>0.12903225806451613</c:v>
                </c:pt>
                <c:pt idx="350">
                  <c:v>0.13709677419354838</c:v>
                </c:pt>
                <c:pt idx="351">
                  <c:v>0.13709677419354838</c:v>
                </c:pt>
                <c:pt idx="352">
                  <c:v>0.13709677419354838</c:v>
                </c:pt>
                <c:pt idx="353">
                  <c:v>0.13709677419354838</c:v>
                </c:pt>
                <c:pt idx="354">
                  <c:v>0.13709677419354838</c:v>
                </c:pt>
                <c:pt idx="355">
                  <c:v>0.13709677419354838</c:v>
                </c:pt>
                <c:pt idx="356">
                  <c:v>0.13709677419354838</c:v>
                </c:pt>
                <c:pt idx="357">
                  <c:v>0.13709677419354838</c:v>
                </c:pt>
                <c:pt idx="358">
                  <c:v>0.13709677419354838</c:v>
                </c:pt>
                <c:pt idx="359">
                  <c:v>0.13709677419354838</c:v>
                </c:pt>
                <c:pt idx="360">
                  <c:v>0.13709677419354838</c:v>
                </c:pt>
                <c:pt idx="361">
                  <c:v>0.13709677419354838</c:v>
                </c:pt>
                <c:pt idx="362">
                  <c:v>0.13709677419354838</c:v>
                </c:pt>
                <c:pt idx="363">
                  <c:v>0.13709677419354838</c:v>
                </c:pt>
                <c:pt idx="364">
                  <c:v>0.13709677419354838</c:v>
                </c:pt>
                <c:pt idx="365">
                  <c:v>0.13709677419354838</c:v>
                </c:pt>
                <c:pt idx="366">
                  <c:v>0.13709677419354838</c:v>
                </c:pt>
                <c:pt idx="367">
                  <c:v>0.13709677419354838</c:v>
                </c:pt>
                <c:pt idx="368">
                  <c:v>0.13709677419354838</c:v>
                </c:pt>
                <c:pt idx="369">
                  <c:v>0.13709677419354838</c:v>
                </c:pt>
                <c:pt idx="370">
                  <c:v>0.13709677419354838</c:v>
                </c:pt>
                <c:pt idx="371">
                  <c:v>0.13709677419354838</c:v>
                </c:pt>
                <c:pt idx="372">
                  <c:v>0.13709677419354838</c:v>
                </c:pt>
                <c:pt idx="373">
                  <c:v>0.13709677419354838</c:v>
                </c:pt>
                <c:pt idx="374">
                  <c:v>0.13709677419354838</c:v>
                </c:pt>
                <c:pt idx="375">
                  <c:v>0.13709677419354838</c:v>
                </c:pt>
                <c:pt idx="376">
                  <c:v>0.13709677419354838</c:v>
                </c:pt>
                <c:pt idx="377">
                  <c:v>0.13709677419354838</c:v>
                </c:pt>
                <c:pt idx="378">
                  <c:v>0.13709677419354838</c:v>
                </c:pt>
                <c:pt idx="379">
                  <c:v>0.13709677419354838</c:v>
                </c:pt>
                <c:pt idx="380">
                  <c:v>0.13709677419354838</c:v>
                </c:pt>
                <c:pt idx="381">
                  <c:v>0.13709677419354838</c:v>
                </c:pt>
                <c:pt idx="382">
                  <c:v>0.13709677419354838</c:v>
                </c:pt>
                <c:pt idx="383">
                  <c:v>0.13709677419354838</c:v>
                </c:pt>
                <c:pt idx="384">
                  <c:v>0.13709677419354838</c:v>
                </c:pt>
                <c:pt idx="385">
                  <c:v>0.13709677419354838</c:v>
                </c:pt>
                <c:pt idx="386">
                  <c:v>0.13709677419354838</c:v>
                </c:pt>
                <c:pt idx="387">
                  <c:v>0.13709677419354838</c:v>
                </c:pt>
                <c:pt idx="388">
                  <c:v>0.13709677419354838</c:v>
                </c:pt>
                <c:pt idx="389">
                  <c:v>0.13709677419354838</c:v>
                </c:pt>
                <c:pt idx="390">
                  <c:v>0.13709677419354838</c:v>
                </c:pt>
                <c:pt idx="391">
                  <c:v>0.13709677419354838</c:v>
                </c:pt>
                <c:pt idx="392">
                  <c:v>0.13709677419354838</c:v>
                </c:pt>
                <c:pt idx="393">
                  <c:v>0.14516129032258071</c:v>
                </c:pt>
                <c:pt idx="394">
                  <c:v>0.14516129032258071</c:v>
                </c:pt>
                <c:pt idx="395">
                  <c:v>0.14516129032258071</c:v>
                </c:pt>
                <c:pt idx="396">
                  <c:v>0.14516129032258071</c:v>
                </c:pt>
                <c:pt idx="397">
                  <c:v>0.14516129032258071</c:v>
                </c:pt>
                <c:pt idx="398">
                  <c:v>0.14516129032258071</c:v>
                </c:pt>
                <c:pt idx="399">
                  <c:v>0.14516129032258071</c:v>
                </c:pt>
                <c:pt idx="400">
                  <c:v>0.14516129032258071</c:v>
                </c:pt>
                <c:pt idx="401">
                  <c:v>0.15322580645161291</c:v>
                </c:pt>
                <c:pt idx="402">
                  <c:v>0.15322580645161291</c:v>
                </c:pt>
                <c:pt idx="403">
                  <c:v>0.15322580645161291</c:v>
                </c:pt>
                <c:pt idx="404">
                  <c:v>0.15322580645161291</c:v>
                </c:pt>
                <c:pt idx="405">
                  <c:v>0.15322580645161291</c:v>
                </c:pt>
                <c:pt idx="406">
                  <c:v>0.15322580645161291</c:v>
                </c:pt>
                <c:pt idx="407">
                  <c:v>0.16129032258064521</c:v>
                </c:pt>
                <c:pt idx="408">
                  <c:v>0.16129032258064521</c:v>
                </c:pt>
                <c:pt idx="409">
                  <c:v>0.16129032258064521</c:v>
                </c:pt>
                <c:pt idx="410">
                  <c:v>0.16129032258064521</c:v>
                </c:pt>
                <c:pt idx="411">
                  <c:v>0.16129032258064521</c:v>
                </c:pt>
                <c:pt idx="412">
                  <c:v>0.16129032258064521</c:v>
                </c:pt>
                <c:pt idx="413">
                  <c:v>0.16129032258064521</c:v>
                </c:pt>
                <c:pt idx="414">
                  <c:v>0.16129032258064521</c:v>
                </c:pt>
                <c:pt idx="415">
                  <c:v>0.16129032258064521</c:v>
                </c:pt>
                <c:pt idx="416">
                  <c:v>0.16129032258064521</c:v>
                </c:pt>
                <c:pt idx="417">
                  <c:v>0.16129032258064521</c:v>
                </c:pt>
                <c:pt idx="418">
                  <c:v>0.16129032258064521</c:v>
                </c:pt>
                <c:pt idx="419">
                  <c:v>0.16129032258064521</c:v>
                </c:pt>
                <c:pt idx="420">
                  <c:v>0.16129032258064521</c:v>
                </c:pt>
                <c:pt idx="421">
                  <c:v>0.16129032258064521</c:v>
                </c:pt>
                <c:pt idx="422">
                  <c:v>0.16129032258064521</c:v>
                </c:pt>
                <c:pt idx="423">
                  <c:v>0.16129032258064521</c:v>
                </c:pt>
                <c:pt idx="424">
                  <c:v>0.16129032258064521</c:v>
                </c:pt>
                <c:pt idx="425">
                  <c:v>0.16129032258064521</c:v>
                </c:pt>
                <c:pt idx="426">
                  <c:v>0.16129032258064521</c:v>
                </c:pt>
                <c:pt idx="427">
                  <c:v>0.16129032258064521</c:v>
                </c:pt>
                <c:pt idx="428">
                  <c:v>0.16129032258064521</c:v>
                </c:pt>
                <c:pt idx="429">
                  <c:v>0.16129032258064521</c:v>
                </c:pt>
                <c:pt idx="430">
                  <c:v>0.16129032258064521</c:v>
                </c:pt>
                <c:pt idx="431">
                  <c:v>0.16129032258064521</c:v>
                </c:pt>
                <c:pt idx="432">
                  <c:v>0.16129032258064521</c:v>
                </c:pt>
                <c:pt idx="433">
                  <c:v>0.16129032258064521</c:v>
                </c:pt>
                <c:pt idx="434">
                  <c:v>0.16129032258064521</c:v>
                </c:pt>
                <c:pt idx="435">
                  <c:v>0.16129032258064521</c:v>
                </c:pt>
                <c:pt idx="436">
                  <c:v>0.16129032258064521</c:v>
                </c:pt>
                <c:pt idx="437">
                  <c:v>0.16129032258064521</c:v>
                </c:pt>
                <c:pt idx="438">
                  <c:v>0.16129032258064521</c:v>
                </c:pt>
                <c:pt idx="439">
                  <c:v>0.16129032258064521</c:v>
                </c:pt>
                <c:pt idx="440">
                  <c:v>0.16129032258064521</c:v>
                </c:pt>
                <c:pt idx="441">
                  <c:v>0.16129032258064521</c:v>
                </c:pt>
                <c:pt idx="442">
                  <c:v>0.16129032258064521</c:v>
                </c:pt>
                <c:pt idx="443">
                  <c:v>0.16129032258064521</c:v>
                </c:pt>
                <c:pt idx="444">
                  <c:v>0.16129032258064521</c:v>
                </c:pt>
                <c:pt idx="445">
                  <c:v>0.16129032258064521</c:v>
                </c:pt>
                <c:pt idx="446">
                  <c:v>0.16129032258064521</c:v>
                </c:pt>
                <c:pt idx="447">
                  <c:v>0.16129032258064521</c:v>
                </c:pt>
                <c:pt idx="448">
                  <c:v>0.16935483870967738</c:v>
                </c:pt>
                <c:pt idx="449">
                  <c:v>0.16935483870967738</c:v>
                </c:pt>
                <c:pt idx="450">
                  <c:v>0.16935483870967738</c:v>
                </c:pt>
                <c:pt idx="451">
                  <c:v>0.16935483870967738</c:v>
                </c:pt>
                <c:pt idx="452">
                  <c:v>0.16935483870967738</c:v>
                </c:pt>
                <c:pt idx="453">
                  <c:v>0.16935483870967738</c:v>
                </c:pt>
                <c:pt idx="454">
                  <c:v>0.16935483870967738</c:v>
                </c:pt>
                <c:pt idx="455">
                  <c:v>0.16935483870967738</c:v>
                </c:pt>
                <c:pt idx="456">
                  <c:v>0.16935483870967738</c:v>
                </c:pt>
                <c:pt idx="457">
                  <c:v>0.16935483870967738</c:v>
                </c:pt>
                <c:pt idx="458">
                  <c:v>0.16935483870967738</c:v>
                </c:pt>
                <c:pt idx="459">
                  <c:v>0.17741935483871007</c:v>
                </c:pt>
                <c:pt idx="460">
                  <c:v>0.17741935483871007</c:v>
                </c:pt>
                <c:pt idx="461">
                  <c:v>0.17741935483871007</c:v>
                </c:pt>
                <c:pt idx="462">
                  <c:v>0.17741935483871007</c:v>
                </c:pt>
                <c:pt idx="463">
                  <c:v>0.17741935483871007</c:v>
                </c:pt>
                <c:pt idx="464">
                  <c:v>0.17741935483871007</c:v>
                </c:pt>
                <c:pt idx="465">
                  <c:v>0.17741935483871007</c:v>
                </c:pt>
                <c:pt idx="466">
                  <c:v>0.17741935483871007</c:v>
                </c:pt>
                <c:pt idx="467">
                  <c:v>0.17741935483871007</c:v>
                </c:pt>
                <c:pt idx="468">
                  <c:v>0.17741935483871007</c:v>
                </c:pt>
                <c:pt idx="469">
                  <c:v>0.17741935483871007</c:v>
                </c:pt>
                <c:pt idx="470">
                  <c:v>0.17741935483871007</c:v>
                </c:pt>
                <c:pt idx="471">
                  <c:v>0.17741935483871007</c:v>
                </c:pt>
                <c:pt idx="472">
                  <c:v>0.17741935483871007</c:v>
                </c:pt>
                <c:pt idx="473">
                  <c:v>0.17741935483871007</c:v>
                </c:pt>
                <c:pt idx="474">
                  <c:v>0.18548387096774194</c:v>
                </c:pt>
                <c:pt idx="475">
                  <c:v>0.18548387096774194</c:v>
                </c:pt>
                <c:pt idx="476">
                  <c:v>0.18548387096774194</c:v>
                </c:pt>
                <c:pt idx="477">
                  <c:v>0.19354838709677463</c:v>
                </c:pt>
                <c:pt idx="478">
                  <c:v>0.19354838709677463</c:v>
                </c:pt>
                <c:pt idx="479">
                  <c:v>0.19354838709677463</c:v>
                </c:pt>
                <c:pt idx="480">
                  <c:v>0.20161290322580638</c:v>
                </c:pt>
                <c:pt idx="481">
                  <c:v>0.20161290322580638</c:v>
                </c:pt>
                <c:pt idx="482">
                  <c:v>0.20161290322580638</c:v>
                </c:pt>
                <c:pt idx="483">
                  <c:v>0.20161290322580638</c:v>
                </c:pt>
                <c:pt idx="484">
                  <c:v>0.20161290322580638</c:v>
                </c:pt>
                <c:pt idx="485">
                  <c:v>0.20161290322580638</c:v>
                </c:pt>
                <c:pt idx="486">
                  <c:v>0.20161290322580638</c:v>
                </c:pt>
                <c:pt idx="487">
                  <c:v>0.20161290322580638</c:v>
                </c:pt>
                <c:pt idx="488">
                  <c:v>0.20161290322580638</c:v>
                </c:pt>
                <c:pt idx="489">
                  <c:v>0.20161290322580638</c:v>
                </c:pt>
                <c:pt idx="490">
                  <c:v>0.20161290322580638</c:v>
                </c:pt>
                <c:pt idx="491">
                  <c:v>0.20161290322580638</c:v>
                </c:pt>
                <c:pt idx="492">
                  <c:v>0.20161290322580638</c:v>
                </c:pt>
                <c:pt idx="493">
                  <c:v>0.20161290322580638</c:v>
                </c:pt>
                <c:pt idx="494">
                  <c:v>0.20161290322580638</c:v>
                </c:pt>
                <c:pt idx="495">
                  <c:v>0.20161290322580638</c:v>
                </c:pt>
                <c:pt idx="496">
                  <c:v>0.20161290322580638</c:v>
                </c:pt>
                <c:pt idx="497">
                  <c:v>0.20161290322580638</c:v>
                </c:pt>
                <c:pt idx="498">
                  <c:v>0.20161290322580638</c:v>
                </c:pt>
                <c:pt idx="499">
                  <c:v>0.20161290322580638</c:v>
                </c:pt>
                <c:pt idx="500">
                  <c:v>0.20161290322580638</c:v>
                </c:pt>
                <c:pt idx="501">
                  <c:v>0.20161290322580638</c:v>
                </c:pt>
                <c:pt idx="502">
                  <c:v>0.20161290322580638</c:v>
                </c:pt>
                <c:pt idx="503">
                  <c:v>0.20161290322580638</c:v>
                </c:pt>
                <c:pt idx="504">
                  <c:v>0.20161290322580638</c:v>
                </c:pt>
                <c:pt idx="505">
                  <c:v>0.20161290322580638</c:v>
                </c:pt>
                <c:pt idx="506">
                  <c:v>0.20161290322580638</c:v>
                </c:pt>
                <c:pt idx="507">
                  <c:v>0.20161290322580638</c:v>
                </c:pt>
                <c:pt idx="508">
                  <c:v>0.20161290322580638</c:v>
                </c:pt>
                <c:pt idx="509">
                  <c:v>0.20967741935483872</c:v>
                </c:pt>
                <c:pt idx="510">
                  <c:v>0.20967741935483872</c:v>
                </c:pt>
                <c:pt idx="511">
                  <c:v>0.20967741935483872</c:v>
                </c:pt>
                <c:pt idx="512">
                  <c:v>0.20967741935483872</c:v>
                </c:pt>
                <c:pt idx="513">
                  <c:v>0.21774193548387144</c:v>
                </c:pt>
                <c:pt idx="514">
                  <c:v>0.21774193548387144</c:v>
                </c:pt>
                <c:pt idx="515">
                  <c:v>0.21774193548387144</c:v>
                </c:pt>
                <c:pt idx="516">
                  <c:v>0.21774193548387144</c:v>
                </c:pt>
                <c:pt idx="517">
                  <c:v>0.21774193548387144</c:v>
                </c:pt>
                <c:pt idx="518">
                  <c:v>0.21774193548387144</c:v>
                </c:pt>
                <c:pt idx="519">
                  <c:v>0.21774193548387144</c:v>
                </c:pt>
                <c:pt idx="520">
                  <c:v>0.21774193548387144</c:v>
                </c:pt>
                <c:pt idx="521">
                  <c:v>0.21774193548387144</c:v>
                </c:pt>
                <c:pt idx="522">
                  <c:v>0.21774193548387144</c:v>
                </c:pt>
                <c:pt idx="523">
                  <c:v>0.21774193548387144</c:v>
                </c:pt>
                <c:pt idx="524">
                  <c:v>0.21774193548387144</c:v>
                </c:pt>
                <c:pt idx="525">
                  <c:v>0.21774193548387144</c:v>
                </c:pt>
                <c:pt idx="526">
                  <c:v>0.21774193548387144</c:v>
                </c:pt>
                <c:pt idx="527">
                  <c:v>0.21774193548387144</c:v>
                </c:pt>
                <c:pt idx="528">
                  <c:v>0.21774193548387144</c:v>
                </c:pt>
                <c:pt idx="529">
                  <c:v>0.21774193548387144</c:v>
                </c:pt>
                <c:pt idx="530">
                  <c:v>0.21774193548387144</c:v>
                </c:pt>
                <c:pt idx="531">
                  <c:v>0.21774193548387144</c:v>
                </c:pt>
                <c:pt idx="532">
                  <c:v>0.22580645161290341</c:v>
                </c:pt>
                <c:pt idx="533">
                  <c:v>0.22580645161290341</c:v>
                </c:pt>
                <c:pt idx="534">
                  <c:v>0.22580645161290341</c:v>
                </c:pt>
                <c:pt idx="535">
                  <c:v>0.22580645161290341</c:v>
                </c:pt>
                <c:pt idx="536">
                  <c:v>0.22580645161290341</c:v>
                </c:pt>
                <c:pt idx="537">
                  <c:v>0.22580645161290341</c:v>
                </c:pt>
                <c:pt idx="538">
                  <c:v>0.22580645161290341</c:v>
                </c:pt>
                <c:pt idx="539">
                  <c:v>0.22580645161290341</c:v>
                </c:pt>
                <c:pt idx="540">
                  <c:v>0.22580645161290341</c:v>
                </c:pt>
                <c:pt idx="541">
                  <c:v>0.22580645161290341</c:v>
                </c:pt>
                <c:pt idx="542">
                  <c:v>0.22580645161290341</c:v>
                </c:pt>
                <c:pt idx="543">
                  <c:v>0.22580645161290341</c:v>
                </c:pt>
                <c:pt idx="544">
                  <c:v>0.23387096774193547</c:v>
                </c:pt>
                <c:pt idx="545">
                  <c:v>0.23387096774193547</c:v>
                </c:pt>
                <c:pt idx="546">
                  <c:v>0.23387096774193547</c:v>
                </c:pt>
                <c:pt idx="547">
                  <c:v>0.23387096774193547</c:v>
                </c:pt>
                <c:pt idx="548">
                  <c:v>0.23387096774193547</c:v>
                </c:pt>
                <c:pt idx="549">
                  <c:v>0.23387096774193547</c:v>
                </c:pt>
                <c:pt idx="550">
                  <c:v>0.23387096774193547</c:v>
                </c:pt>
                <c:pt idx="551">
                  <c:v>0.23387096774193547</c:v>
                </c:pt>
                <c:pt idx="552">
                  <c:v>0.23387096774193547</c:v>
                </c:pt>
                <c:pt idx="553">
                  <c:v>0.23387096774193547</c:v>
                </c:pt>
                <c:pt idx="554">
                  <c:v>0.23387096774193547</c:v>
                </c:pt>
                <c:pt idx="555">
                  <c:v>0.23387096774193547</c:v>
                </c:pt>
                <c:pt idx="556">
                  <c:v>0.23387096774193547</c:v>
                </c:pt>
                <c:pt idx="557">
                  <c:v>0.23387096774193547</c:v>
                </c:pt>
                <c:pt idx="558">
                  <c:v>0.23387096774193547</c:v>
                </c:pt>
                <c:pt idx="559">
                  <c:v>0.23387096774193547</c:v>
                </c:pt>
                <c:pt idx="560">
                  <c:v>0.23387096774193547</c:v>
                </c:pt>
                <c:pt idx="561">
                  <c:v>0.23387096774193547</c:v>
                </c:pt>
                <c:pt idx="562">
                  <c:v>0.23387096774193547</c:v>
                </c:pt>
                <c:pt idx="563">
                  <c:v>0.2419354838709685</c:v>
                </c:pt>
                <c:pt idx="564">
                  <c:v>0.2419354838709685</c:v>
                </c:pt>
                <c:pt idx="565">
                  <c:v>0.2419354838709685</c:v>
                </c:pt>
                <c:pt idx="566">
                  <c:v>0.2419354838709685</c:v>
                </c:pt>
                <c:pt idx="567">
                  <c:v>0.25</c:v>
                </c:pt>
                <c:pt idx="568">
                  <c:v>0.25</c:v>
                </c:pt>
                <c:pt idx="569">
                  <c:v>0.25</c:v>
                </c:pt>
                <c:pt idx="570">
                  <c:v>0.25</c:v>
                </c:pt>
                <c:pt idx="571">
                  <c:v>0.25</c:v>
                </c:pt>
                <c:pt idx="572">
                  <c:v>0.25</c:v>
                </c:pt>
                <c:pt idx="573">
                  <c:v>0.25</c:v>
                </c:pt>
                <c:pt idx="574">
                  <c:v>0.25</c:v>
                </c:pt>
                <c:pt idx="575">
                  <c:v>0.25</c:v>
                </c:pt>
                <c:pt idx="576">
                  <c:v>0.25</c:v>
                </c:pt>
                <c:pt idx="577">
                  <c:v>0.25</c:v>
                </c:pt>
                <c:pt idx="578">
                  <c:v>0.25</c:v>
                </c:pt>
                <c:pt idx="579">
                  <c:v>0.25</c:v>
                </c:pt>
                <c:pt idx="580">
                  <c:v>0.25</c:v>
                </c:pt>
                <c:pt idx="581">
                  <c:v>0.25</c:v>
                </c:pt>
                <c:pt idx="582">
                  <c:v>0.25806451612903231</c:v>
                </c:pt>
                <c:pt idx="583">
                  <c:v>0.25806451612903231</c:v>
                </c:pt>
                <c:pt idx="584">
                  <c:v>0.25806451612903231</c:v>
                </c:pt>
                <c:pt idx="585">
                  <c:v>0.25806451612903231</c:v>
                </c:pt>
                <c:pt idx="586">
                  <c:v>0.25806451612903231</c:v>
                </c:pt>
                <c:pt idx="587">
                  <c:v>0.25806451612903231</c:v>
                </c:pt>
                <c:pt idx="588">
                  <c:v>0.25806451612903231</c:v>
                </c:pt>
                <c:pt idx="589">
                  <c:v>0.25806451612903231</c:v>
                </c:pt>
                <c:pt idx="590">
                  <c:v>0.25806451612903231</c:v>
                </c:pt>
                <c:pt idx="591">
                  <c:v>0.2661290322580645</c:v>
                </c:pt>
                <c:pt idx="592">
                  <c:v>0.2661290322580645</c:v>
                </c:pt>
                <c:pt idx="593">
                  <c:v>0.2661290322580645</c:v>
                </c:pt>
                <c:pt idx="594">
                  <c:v>0.2661290322580645</c:v>
                </c:pt>
                <c:pt idx="595">
                  <c:v>0.2661290322580645</c:v>
                </c:pt>
                <c:pt idx="596">
                  <c:v>0.2661290322580645</c:v>
                </c:pt>
                <c:pt idx="597">
                  <c:v>0.2661290322580645</c:v>
                </c:pt>
                <c:pt idx="598">
                  <c:v>0.2661290322580645</c:v>
                </c:pt>
                <c:pt idx="599">
                  <c:v>0.2661290322580645</c:v>
                </c:pt>
                <c:pt idx="600">
                  <c:v>0.2661290322580645</c:v>
                </c:pt>
                <c:pt idx="601">
                  <c:v>0.2661290322580645</c:v>
                </c:pt>
                <c:pt idx="602">
                  <c:v>0.2661290322580645</c:v>
                </c:pt>
                <c:pt idx="603">
                  <c:v>0.2661290322580645</c:v>
                </c:pt>
                <c:pt idx="604">
                  <c:v>0.2661290322580645</c:v>
                </c:pt>
                <c:pt idx="605">
                  <c:v>0.2661290322580645</c:v>
                </c:pt>
                <c:pt idx="606">
                  <c:v>0.2661290322580645</c:v>
                </c:pt>
                <c:pt idx="607">
                  <c:v>0.2661290322580645</c:v>
                </c:pt>
                <c:pt idx="608">
                  <c:v>0.2661290322580645</c:v>
                </c:pt>
                <c:pt idx="609">
                  <c:v>0.2661290322580645</c:v>
                </c:pt>
                <c:pt idx="610">
                  <c:v>0.2661290322580645</c:v>
                </c:pt>
                <c:pt idx="611">
                  <c:v>0.2661290322580645</c:v>
                </c:pt>
                <c:pt idx="612">
                  <c:v>0.2661290322580645</c:v>
                </c:pt>
                <c:pt idx="613">
                  <c:v>0.2661290322580645</c:v>
                </c:pt>
                <c:pt idx="614">
                  <c:v>0.2661290322580645</c:v>
                </c:pt>
                <c:pt idx="615">
                  <c:v>0.2661290322580645</c:v>
                </c:pt>
                <c:pt idx="616">
                  <c:v>0.2661290322580645</c:v>
                </c:pt>
                <c:pt idx="617">
                  <c:v>0.2661290322580645</c:v>
                </c:pt>
                <c:pt idx="618">
                  <c:v>0.2661290322580645</c:v>
                </c:pt>
                <c:pt idx="619">
                  <c:v>0.27419354838709675</c:v>
                </c:pt>
                <c:pt idx="620">
                  <c:v>0.27419354838709675</c:v>
                </c:pt>
                <c:pt idx="621">
                  <c:v>0.27419354838709675</c:v>
                </c:pt>
                <c:pt idx="622">
                  <c:v>0.27419354838709675</c:v>
                </c:pt>
                <c:pt idx="623">
                  <c:v>0.27419354838709675</c:v>
                </c:pt>
                <c:pt idx="624">
                  <c:v>0.27419354838709675</c:v>
                </c:pt>
                <c:pt idx="625">
                  <c:v>0.27419354838709675</c:v>
                </c:pt>
                <c:pt idx="626">
                  <c:v>0.28225806451612873</c:v>
                </c:pt>
                <c:pt idx="627">
                  <c:v>0.29032258064516198</c:v>
                </c:pt>
                <c:pt idx="628">
                  <c:v>0.29032258064516198</c:v>
                </c:pt>
                <c:pt idx="629">
                  <c:v>0.29032258064516198</c:v>
                </c:pt>
                <c:pt idx="630">
                  <c:v>0.29032258064516198</c:v>
                </c:pt>
                <c:pt idx="631">
                  <c:v>0.29032258064516198</c:v>
                </c:pt>
                <c:pt idx="632">
                  <c:v>0.29032258064516198</c:v>
                </c:pt>
                <c:pt idx="633">
                  <c:v>0.29032258064516198</c:v>
                </c:pt>
                <c:pt idx="634">
                  <c:v>0.29032258064516198</c:v>
                </c:pt>
                <c:pt idx="635">
                  <c:v>0.29032258064516198</c:v>
                </c:pt>
                <c:pt idx="636">
                  <c:v>0.29032258064516198</c:v>
                </c:pt>
                <c:pt idx="637">
                  <c:v>0.29032258064516198</c:v>
                </c:pt>
                <c:pt idx="638">
                  <c:v>0.29032258064516198</c:v>
                </c:pt>
                <c:pt idx="639">
                  <c:v>0.29032258064516198</c:v>
                </c:pt>
                <c:pt idx="640">
                  <c:v>0.29032258064516198</c:v>
                </c:pt>
                <c:pt idx="641">
                  <c:v>0.29032258064516198</c:v>
                </c:pt>
                <c:pt idx="642">
                  <c:v>0.29032258064516198</c:v>
                </c:pt>
                <c:pt idx="643">
                  <c:v>0.29032258064516198</c:v>
                </c:pt>
                <c:pt idx="644">
                  <c:v>0.29032258064516198</c:v>
                </c:pt>
                <c:pt idx="645">
                  <c:v>0.29032258064516198</c:v>
                </c:pt>
                <c:pt idx="646">
                  <c:v>0.29032258064516198</c:v>
                </c:pt>
                <c:pt idx="647">
                  <c:v>0.29032258064516198</c:v>
                </c:pt>
                <c:pt idx="648">
                  <c:v>0.29838709677419412</c:v>
                </c:pt>
                <c:pt idx="649">
                  <c:v>0.29838709677419412</c:v>
                </c:pt>
                <c:pt idx="650">
                  <c:v>0.29838709677419412</c:v>
                </c:pt>
                <c:pt idx="651">
                  <c:v>0.29838709677419412</c:v>
                </c:pt>
                <c:pt idx="652">
                  <c:v>0.29838709677419412</c:v>
                </c:pt>
                <c:pt idx="653">
                  <c:v>0.30645161290322581</c:v>
                </c:pt>
                <c:pt idx="654">
                  <c:v>0.30645161290322581</c:v>
                </c:pt>
                <c:pt idx="655">
                  <c:v>0.30645161290322581</c:v>
                </c:pt>
                <c:pt idx="656">
                  <c:v>0.30645161290322581</c:v>
                </c:pt>
                <c:pt idx="657">
                  <c:v>0.30645161290322581</c:v>
                </c:pt>
                <c:pt idx="658">
                  <c:v>0.30645161290322581</c:v>
                </c:pt>
                <c:pt idx="659">
                  <c:v>0.30645161290322581</c:v>
                </c:pt>
                <c:pt idx="660">
                  <c:v>0.30645161290322581</c:v>
                </c:pt>
                <c:pt idx="661">
                  <c:v>0.30645161290322581</c:v>
                </c:pt>
                <c:pt idx="662">
                  <c:v>0.30645161290322581</c:v>
                </c:pt>
                <c:pt idx="663">
                  <c:v>0.30645161290322581</c:v>
                </c:pt>
                <c:pt idx="664">
                  <c:v>0.30645161290322581</c:v>
                </c:pt>
                <c:pt idx="665">
                  <c:v>0.30645161290322581</c:v>
                </c:pt>
                <c:pt idx="666">
                  <c:v>0.30645161290322581</c:v>
                </c:pt>
                <c:pt idx="667">
                  <c:v>0.31451612903225912</c:v>
                </c:pt>
                <c:pt idx="668">
                  <c:v>0.31451612903225912</c:v>
                </c:pt>
                <c:pt idx="669">
                  <c:v>0.31451612903225912</c:v>
                </c:pt>
                <c:pt idx="670">
                  <c:v>0.31451612903225912</c:v>
                </c:pt>
                <c:pt idx="671">
                  <c:v>0.31451612903225912</c:v>
                </c:pt>
                <c:pt idx="672">
                  <c:v>0.31451612903225912</c:v>
                </c:pt>
                <c:pt idx="673">
                  <c:v>0.31451612903225912</c:v>
                </c:pt>
                <c:pt idx="674">
                  <c:v>0.32258064516129098</c:v>
                </c:pt>
                <c:pt idx="675">
                  <c:v>0.33064516129032312</c:v>
                </c:pt>
                <c:pt idx="676">
                  <c:v>0.33870967741935565</c:v>
                </c:pt>
                <c:pt idx="677">
                  <c:v>0.34677419354838712</c:v>
                </c:pt>
                <c:pt idx="678">
                  <c:v>0.34677419354838712</c:v>
                </c:pt>
                <c:pt idx="679">
                  <c:v>0.34677419354838712</c:v>
                </c:pt>
                <c:pt idx="680">
                  <c:v>0.34677419354838712</c:v>
                </c:pt>
                <c:pt idx="681">
                  <c:v>0.34677419354838712</c:v>
                </c:pt>
                <c:pt idx="682">
                  <c:v>0.34677419354838712</c:v>
                </c:pt>
                <c:pt idx="683">
                  <c:v>0.35483870967742026</c:v>
                </c:pt>
                <c:pt idx="684">
                  <c:v>0.35483870967742026</c:v>
                </c:pt>
                <c:pt idx="685">
                  <c:v>0.35483870967742026</c:v>
                </c:pt>
                <c:pt idx="686">
                  <c:v>0.35483870967742026</c:v>
                </c:pt>
                <c:pt idx="687">
                  <c:v>0.35483870967742026</c:v>
                </c:pt>
                <c:pt idx="688">
                  <c:v>0.35483870967742026</c:v>
                </c:pt>
                <c:pt idx="689">
                  <c:v>0.35483870967742026</c:v>
                </c:pt>
                <c:pt idx="690">
                  <c:v>0.35483870967742026</c:v>
                </c:pt>
                <c:pt idx="691">
                  <c:v>0.35483870967742026</c:v>
                </c:pt>
                <c:pt idx="692">
                  <c:v>0.35483870967742026</c:v>
                </c:pt>
                <c:pt idx="693">
                  <c:v>0.35483870967742026</c:v>
                </c:pt>
                <c:pt idx="694">
                  <c:v>0.35483870967742026</c:v>
                </c:pt>
                <c:pt idx="695">
                  <c:v>0.35483870967742026</c:v>
                </c:pt>
                <c:pt idx="696">
                  <c:v>0.36290322580645218</c:v>
                </c:pt>
                <c:pt idx="697">
                  <c:v>0.36290322580645218</c:v>
                </c:pt>
                <c:pt idx="698">
                  <c:v>0.36290322580645218</c:v>
                </c:pt>
                <c:pt idx="699">
                  <c:v>0.36290322580645218</c:v>
                </c:pt>
                <c:pt idx="700">
                  <c:v>0.36290322580645218</c:v>
                </c:pt>
                <c:pt idx="701">
                  <c:v>0.37096774193548476</c:v>
                </c:pt>
                <c:pt idx="702">
                  <c:v>0.37096774193548476</c:v>
                </c:pt>
                <c:pt idx="703">
                  <c:v>0.37096774193548476</c:v>
                </c:pt>
                <c:pt idx="704">
                  <c:v>0.37096774193548476</c:v>
                </c:pt>
                <c:pt idx="705">
                  <c:v>0.37096774193548476</c:v>
                </c:pt>
                <c:pt idx="706">
                  <c:v>0.37096774193548476</c:v>
                </c:pt>
                <c:pt idx="707">
                  <c:v>0.37096774193548476</c:v>
                </c:pt>
                <c:pt idx="708">
                  <c:v>0.37096774193548476</c:v>
                </c:pt>
                <c:pt idx="709">
                  <c:v>0.37096774193548476</c:v>
                </c:pt>
                <c:pt idx="710">
                  <c:v>0.37096774193548476</c:v>
                </c:pt>
                <c:pt idx="711">
                  <c:v>0.37096774193548476</c:v>
                </c:pt>
                <c:pt idx="712">
                  <c:v>0.37096774193548476</c:v>
                </c:pt>
                <c:pt idx="713">
                  <c:v>0.37096774193548476</c:v>
                </c:pt>
                <c:pt idx="714">
                  <c:v>0.37096774193548476</c:v>
                </c:pt>
                <c:pt idx="715">
                  <c:v>0.37096774193548476</c:v>
                </c:pt>
                <c:pt idx="716">
                  <c:v>0.37096774193548476</c:v>
                </c:pt>
                <c:pt idx="717">
                  <c:v>0.37096774193548476</c:v>
                </c:pt>
                <c:pt idx="718">
                  <c:v>0.37096774193548476</c:v>
                </c:pt>
                <c:pt idx="719">
                  <c:v>0.37096774193548476</c:v>
                </c:pt>
                <c:pt idx="720">
                  <c:v>0.37096774193548476</c:v>
                </c:pt>
                <c:pt idx="721">
                  <c:v>0.37096774193548476</c:v>
                </c:pt>
                <c:pt idx="722">
                  <c:v>0.37096774193548476</c:v>
                </c:pt>
                <c:pt idx="723">
                  <c:v>0.37096774193548476</c:v>
                </c:pt>
                <c:pt idx="724">
                  <c:v>0.37096774193548476</c:v>
                </c:pt>
                <c:pt idx="725">
                  <c:v>0.37096774193548476</c:v>
                </c:pt>
                <c:pt idx="726">
                  <c:v>0.37096774193548476</c:v>
                </c:pt>
                <c:pt idx="727">
                  <c:v>0.37096774193548476</c:v>
                </c:pt>
                <c:pt idx="728">
                  <c:v>0.37096774193548476</c:v>
                </c:pt>
                <c:pt idx="729">
                  <c:v>0.37096774193548476</c:v>
                </c:pt>
                <c:pt idx="730">
                  <c:v>0.37096774193548476</c:v>
                </c:pt>
                <c:pt idx="731">
                  <c:v>0.37096774193548476</c:v>
                </c:pt>
                <c:pt idx="732">
                  <c:v>0.37096774193548476</c:v>
                </c:pt>
                <c:pt idx="733">
                  <c:v>0.37903225806451618</c:v>
                </c:pt>
                <c:pt idx="734">
                  <c:v>0.37903225806451618</c:v>
                </c:pt>
                <c:pt idx="735">
                  <c:v>0.37903225806451618</c:v>
                </c:pt>
                <c:pt idx="736">
                  <c:v>0.37903225806451618</c:v>
                </c:pt>
                <c:pt idx="737">
                  <c:v>0.37903225806451618</c:v>
                </c:pt>
                <c:pt idx="738">
                  <c:v>0.37903225806451618</c:v>
                </c:pt>
                <c:pt idx="739">
                  <c:v>0.37903225806451618</c:v>
                </c:pt>
                <c:pt idx="740">
                  <c:v>0.37903225806451618</c:v>
                </c:pt>
                <c:pt idx="741">
                  <c:v>0.37903225806451618</c:v>
                </c:pt>
                <c:pt idx="742">
                  <c:v>0.37903225806451618</c:v>
                </c:pt>
                <c:pt idx="743">
                  <c:v>0.37903225806451618</c:v>
                </c:pt>
                <c:pt idx="744">
                  <c:v>0.37903225806451618</c:v>
                </c:pt>
                <c:pt idx="745">
                  <c:v>0.37903225806451618</c:v>
                </c:pt>
                <c:pt idx="746">
                  <c:v>0.37903225806451618</c:v>
                </c:pt>
                <c:pt idx="747">
                  <c:v>0.37903225806451618</c:v>
                </c:pt>
                <c:pt idx="748">
                  <c:v>0.37903225806451618</c:v>
                </c:pt>
                <c:pt idx="749">
                  <c:v>0.37903225806451618</c:v>
                </c:pt>
                <c:pt idx="750">
                  <c:v>0.37903225806451618</c:v>
                </c:pt>
                <c:pt idx="751">
                  <c:v>0.37903225806451618</c:v>
                </c:pt>
                <c:pt idx="752">
                  <c:v>0.37903225806451618</c:v>
                </c:pt>
                <c:pt idx="753">
                  <c:v>0.37903225806451618</c:v>
                </c:pt>
                <c:pt idx="754">
                  <c:v>0.37903225806451618</c:v>
                </c:pt>
                <c:pt idx="755">
                  <c:v>0.37903225806451618</c:v>
                </c:pt>
                <c:pt idx="756">
                  <c:v>0.37903225806451618</c:v>
                </c:pt>
                <c:pt idx="757">
                  <c:v>0.37903225806451618</c:v>
                </c:pt>
                <c:pt idx="758">
                  <c:v>0.37903225806451618</c:v>
                </c:pt>
                <c:pt idx="759">
                  <c:v>0.37903225806451618</c:v>
                </c:pt>
                <c:pt idx="760">
                  <c:v>0.37903225806451618</c:v>
                </c:pt>
                <c:pt idx="761">
                  <c:v>0.37903225806451618</c:v>
                </c:pt>
                <c:pt idx="762">
                  <c:v>0.37903225806451618</c:v>
                </c:pt>
                <c:pt idx="763">
                  <c:v>0.37903225806451618</c:v>
                </c:pt>
                <c:pt idx="764">
                  <c:v>0.37903225806451618</c:v>
                </c:pt>
                <c:pt idx="765">
                  <c:v>0.37903225806451618</c:v>
                </c:pt>
                <c:pt idx="766">
                  <c:v>0.37903225806451618</c:v>
                </c:pt>
                <c:pt idx="767">
                  <c:v>0.37903225806451618</c:v>
                </c:pt>
                <c:pt idx="768">
                  <c:v>0.37903225806451618</c:v>
                </c:pt>
                <c:pt idx="769">
                  <c:v>0.37903225806451618</c:v>
                </c:pt>
                <c:pt idx="770">
                  <c:v>0.37903225806451618</c:v>
                </c:pt>
                <c:pt idx="771">
                  <c:v>0.37903225806451618</c:v>
                </c:pt>
                <c:pt idx="772">
                  <c:v>0.37903225806451618</c:v>
                </c:pt>
                <c:pt idx="773">
                  <c:v>0.37903225806451618</c:v>
                </c:pt>
                <c:pt idx="774">
                  <c:v>0.37903225806451618</c:v>
                </c:pt>
                <c:pt idx="775">
                  <c:v>0.37903225806451618</c:v>
                </c:pt>
                <c:pt idx="776">
                  <c:v>0.38709677419354926</c:v>
                </c:pt>
                <c:pt idx="777">
                  <c:v>0.38709677419354926</c:v>
                </c:pt>
                <c:pt idx="778">
                  <c:v>0.38709677419354926</c:v>
                </c:pt>
                <c:pt idx="779">
                  <c:v>0.38709677419354926</c:v>
                </c:pt>
                <c:pt idx="780">
                  <c:v>0.38709677419354926</c:v>
                </c:pt>
                <c:pt idx="781">
                  <c:v>0.38709677419354926</c:v>
                </c:pt>
                <c:pt idx="782">
                  <c:v>0.38709677419354926</c:v>
                </c:pt>
                <c:pt idx="783">
                  <c:v>0.38709677419354926</c:v>
                </c:pt>
                <c:pt idx="784">
                  <c:v>0.38709677419354926</c:v>
                </c:pt>
                <c:pt idx="785">
                  <c:v>0.38709677419354926</c:v>
                </c:pt>
                <c:pt idx="786">
                  <c:v>0.38709677419354926</c:v>
                </c:pt>
                <c:pt idx="787">
                  <c:v>0.38709677419354926</c:v>
                </c:pt>
                <c:pt idx="788">
                  <c:v>0.38709677419354926</c:v>
                </c:pt>
                <c:pt idx="789">
                  <c:v>0.38709677419354926</c:v>
                </c:pt>
                <c:pt idx="790">
                  <c:v>0.38709677419354926</c:v>
                </c:pt>
                <c:pt idx="791">
                  <c:v>0.38709677419354926</c:v>
                </c:pt>
                <c:pt idx="792">
                  <c:v>0.38709677419354926</c:v>
                </c:pt>
                <c:pt idx="793">
                  <c:v>0.38709677419354926</c:v>
                </c:pt>
                <c:pt idx="794">
                  <c:v>0.38709677419354926</c:v>
                </c:pt>
                <c:pt idx="795">
                  <c:v>0.38709677419354926</c:v>
                </c:pt>
                <c:pt idx="796">
                  <c:v>0.38709677419354926</c:v>
                </c:pt>
                <c:pt idx="797">
                  <c:v>0.38709677419354926</c:v>
                </c:pt>
                <c:pt idx="798">
                  <c:v>0.38709677419354926</c:v>
                </c:pt>
                <c:pt idx="799">
                  <c:v>0.38709677419354926</c:v>
                </c:pt>
                <c:pt idx="800">
                  <c:v>0.38709677419354926</c:v>
                </c:pt>
                <c:pt idx="801">
                  <c:v>0.39516129032258135</c:v>
                </c:pt>
                <c:pt idx="802">
                  <c:v>0.39516129032258135</c:v>
                </c:pt>
                <c:pt idx="803">
                  <c:v>0.39516129032258135</c:v>
                </c:pt>
                <c:pt idx="804">
                  <c:v>0.39516129032258135</c:v>
                </c:pt>
                <c:pt idx="805">
                  <c:v>0.40322580645161277</c:v>
                </c:pt>
                <c:pt idx="806">
                  <c:v>0.40322580645161277</c:v>
                </c:pt>
                <c:pt idx="807">
                  <c:v>0.40322580645161277</c:v>
                </c:pt>
                <c:pt idx="808">
                  <c:v>0.40322580645161277</c:v>
                </c:pt>
                <c:pt idx="809">
                  <c:v>0.40322580645161277</c:v>
                </c:pt>
                <c:pt idx="810">
                  <c:v>0.40322580645161277</c:v>
                </c:pt>
                <c:pt idx="811">
                  <c:v>0.40322580645161277</c:v>
                </c:pt>
                <c:pt idx="812">
                  <c:v>0.40322580645161277</c:v>
                </c:pt>
                <c:pt idx="813">
                  <c:v>0.40322580645161277</c:v>
                </c:pt>
                <c:pt idx="814">
                  <c:v>0.40322580645161277</c:v>
                </c:pt>
                <c:pt idx="815">
                  <c:v>0.40322580645161277</c:v>
                </c:pt>
                <c:pt idx="816">
                  <c:v>0.40322580645161277</c:v>
                </c:pt>
                <c:pt idx="817">
                  <c:v>0.40322580645161277</c:v>
                </c:pt>
                <c:pt idx="818">
                  <c:v>0.40322580645161277</c:v>
                </c:pt>
                <c:pt idx="819">
                  <c:v>0.41129032258064518</c:v>
                </c:pt>
                <c:pt idx="820">
                  <c:v>0.41935483870967838</c:v>
                </c:pt>
                <c:pt idx="821">
                  <c:v>0.41935483870967838</c:v>
                </c:pt>
                <c:pt idx="822">
                  <c:v>0.41935483870967838</c:v>
                </c:pt>
                <c:pt idx="823">
                  <c:v>0.41935483870967838</c:v>
                </c:pt>
                <c:pt idx="824">
                  <c:v>0.4274193548387098</c:v>
                </c:pt>
                <c:pt idx="825">
                  <c:v>0.4274193548387098</c:v>
                </c:pt>
                <c:pt idx="826">
                  <c:v>0.4274193548387098</c:v>
                </c:pt>
                <c:pt idx="827">
                  <c:v>0.4274193548387098</c:v>
                </c:pt>
                <c:pt idx="828">
                  <c:v>0.4274193548387098</c:v>
                </c:pt>
                <c:pt idx="829">
                  <c:v>0.4274193548387098</c:v>
                </c:pt>
                <c:pt idx="830">
                  <c:v>0.4274193548387098</c:v>
                </c:pt>
                <c:pt idx="831">
                  <c:v>0.4274193548387098</c:v>
                </c:pt>
                <c:pt idx="832">
                  <c:v>0.43548387096774344</c:v>
                </c:pt>
                <c:pt idx="833">
                  <c:v>0.43548387096774344</c:v>
                </c:pt>
                <c:pt idx="834">
                  <c:v>0.43548387096774344</c:v>
                </c:pt>
                <c:pt idx="835">
                  <c:v>0.43548387096774344</c:v>
                </c:pt>
                <c:pt idx="836">
                  <c:v>0.43548387096774344</c:v>
                </c:pt>
                <c:pt idx="837">
                  <c:v>0.43548387096774344</c:v>
                </c:pt>
                <c:pt idx="838">
                  <c:v>0.43548387096774344</c:v>
                </c:pt>
                <c:pt idx="839">
                  <c:v>0.43548387096774344</c:v>
                </c:pt>
                <c:pt idx="840">
                  <c:v>0.43548387096774344</c:v>
                </c:pt>
                <c:pt idx="841">
                  <c:v>0.43548387096774344</c:v>
                </c:pt>
                <c:pt idx="842">
                  <c:v>0.43548387096774344</c:v>
                </c:pt>
                <c:pt idx="843">
                  <c:v>0.43548387096774344</c:v>
                </c:pt>
                <c:pt idx="844">
                  <c:v>0.43548387096774344</c:v>
                </c:pt>
                <c:pt idx="845">
                  <c:v>0.43548387096774344</c:v>
                </c:pt>
                <c:pt idx="846">
                  <c:v>0.4435483870967743</c:v>
                </c:pt>
                <c:pt idx="847">
                  <c:v>0.4435483870967743</c:v>
                </c:pt>
                <c:pt idx="848">
                  <c:v>0.4435483870967743</c:v>
                </c:pt>
                <c:pt idx="849">
                  <c:v>0.4435483870967743</c:v>
                </c:pt>
                <c:pt idx="850">
                  <c:v>0.4435483870967743</c:v>
                </c:pt>
                <c:pt idx="851">
                  <c:v>0.4435483870967743</c:v>
                </c:pt>
                <c:pt idx="852">
                  <c:v>0.4435483870967743</c:v>
                </c:pt>
                <c:pt idx="853">
                  <c:v>0.45161290322580738</c:v>
                </c:pt>
                <c:pt idx="854">
                  <c:v>0.45161290322580738</c:v>
                </c:pt>
                <c:pt idx="855">
                  <c:v>0.45161290322580738</c:v>
                </c:pt>
                <c:pt idx="856">
                  <c:v>0.45967741935483936</c:v>
                </c:pt>
                <c:pt idx="857">
                  <c:v>0.45967741935483936</c:v>
                </c:pt>
                <c:pt idx="858">
                  <c:v>0.46774193548387094</c:v>
                </c:pt>
                <c:pt idx="859">
                  <c:v>0.46774193548387094</c:v>
                </c:pt>
                <c:pt idx="860">
                  <c:v>0.46774193548387094</c:v>
                </c:pt>
                <c:pt idx="861">
                  <c:v>0.46774193548387094</c:v>
                </c:pt>
                <c:pt idx="862">
                  <c:v>0.46774193548387094</c:v>
                </c:pt>
                <c:pt idx="863">
                  <c:v>0.46774193548387094</c:v>
                </c:pt>
                <c:pt idx="864">
                  <c:v>0.46774193548387094</c:v>
                </c:pt>
                <c:pt idx="865">
                  <c:v>0.46774193548387094</c:v>
                </c:pt>
                <c:pt idx="866">
                  <c:v>0.46774193548387094</c:v>
                </c:pt>
                <c:pt idx="867">
                  <c:v>0.47580645161290391</c:v>
                </c:pt>
                <c:pt idx="868">
                  <c:v>0.4838709677419365</c:v>
                </c:pt>
                <c:pt idx="869">
                  <c:v>0.4838709677419365</c:v>
                </c:pt>
                <c:pt idx="870">
                  <c:v>0.4838709677419365</c:v>
                </c:pt>
                <c:pt idx="871">
                  <c:v>0.4838709677419365</c:v>
                </c:pt>
                <c:pt idx="872">
                  <c:v>0.4838709677419365</c:v>
                </c:pt>
                <c:pt idx="873">
                  <c:v>0.4838709677419365</c:v>
                </c:pt>
                <c:pt idx="874">
                  <c:v>0.4838709677419365</c:v>
                </c:pt>
                <c:pt idx="875">
                  <c:v>0.4838709677419365</c:v>
                </c:pt>
                <c:pt idx="876">
                  <c:v>0.4838709677419365</c:v>
                </c:pt>
                <c:pt idx="877">
                  <c:v>0.4838709677419365</c:v>
                </c:pt>
                <c:pt idx="878">
                  <c:v>0.4838709677419365</c:v>
                </c:pt>
                <c:pt idx="879">
                  <c:v>0.4838709677419365</c:v>
                </c:pt>
                <c:pt idx="880">
                  <c:v>0.4838709677419365</c:v>
                </c:pt>
                <c:pt idx="881">
                  <c:v>0.4838709677419365</c:v>
                </c:pt>
                <c:pt idx="882">
                  <c:v>0.4838709677419365</c:v>
                </c:pt>
                <c:pt idx="883">
                  <c:v>0.4838709677419365</c:v>
                </c:pt>
                <c:pt idx="884">
                  <c:v>0.4838709677419365</c:v>
                </c:pt>
                <c:pt idx="885">
                  <c:v>0.4838709677419365</c:v>
                </c:pt>
                <c:pt idx="886">
                  <c:v>0.4838709677419365</c:v>
                </c:pt>
                <c:pt idx="887">
                  <c:v>0.49193548387096847</c:v>
                </c:pt>
                <c:pt idx="888">
                  <c:v>0.49193548387096847</c:v>
                </c:pt>
                <c:pt idx="889">
                  <c:v>0.49193548387096847</c:v>
                </c:pt>
                <c:pt idx="890">
                  <c:v>0.49193548387096847</c:v>
                </c:pt>
                <c:pt idx="891">
                  <c:v>0.49193548387096847</c:v>
                </c:pt>
                <c:pt idx="892">
                  <c:v>0.49193548387096847</c:v>
                </c:pt>
                <c:pt idx="893">
                  <c:v>0.49193548387096847</c:v>
                </c:pt>
                <c:pt idx="894">
                  <c:v>0.49193548387096847</c:v>
                </c:pt>
                <c:pt idx="895">
                  <c:v>0.5</c:v>
                </c:pt>
                <c:pt idx="896">
                  <c:v>0.5</c:v>
                </c:pt>
                <c:pt idx="897">
                  <c:v>0.50806451612903225</c:v>
                </c:pt>
                <c:pt idx="898">
                  <c:v>0.50806451612903225</c:v>
                </c:pt>
                <c:pt idx="899">
                  <c:v>0.50806451612903225</c:v>
                </c:pt>
                <c:pt idx="900">
                  <c:v>0.50806451612903225</c:v>
                </c:pt>
                <c:pt idx="901">
                  <c:v>0.50806451612903225</c:v>
                </c:pt>
                <c:pt idx="902">
                  <c:v>0.51612903225806595</c:v>
                </c:pt>
                <c:pt idx="903">
                  <c:v>0.51612903225806595</c:v>
                </c:pt>
                <c:pt idx="904">
                  <c:v>0.51612903225806595</c:v>
                </c:pt>
                <c:pt idx="905">
                  <c:v>0.51612903225806595</c:v>
                </c:pt>
                <c:pt idx="906">
                  <c:v>0.51612903225806595</c:v>
                </c:pt>
                <c:pt idx="907">
                  <c:v>0.51612903225806595</c:v>
                </c:pt>
                <c:pt idx="908">
                  <c:v>0.51612903225806595</c:v>
                </c:pt>
                <c:pt idx="909">
                  <c:v>0.51612903225806595</c:v>
                </c:pt>
                <c:pt idx="910">
                  <c:v>0.51612903225806595</c:v>
                </c:pt>
                <c:pt idx="911">
                  <c:v>0.51612903225806595</c:v>
                </c:pt>
                <c:pt idx="912">
                  <c:v>0.51612903225806595</c:v>
                </c:pt>
                <c:pt idx="913">
                  <c:v>0.51612903225806595</c:v>
                </c:pt>
                <c:pt idx="914">
                  <c:v>0.51612903225806595</c:v>
                </c:pt>
                <c:pt idx="915">
                  <c:v>0.51612903225806595</c:v>
                </c:pt>
                <c:pt idx="916">
                  <c:v>0.52419354838709653</c:v>
                </c:pt>
                <c:pt idx="917">
                  <c:v>0.52419354838709653</c:v>
                </c:pt>
                <c:pt idx="918">
                  <c:v>0.52419354838709653</c:v>
                </c:pt>
                <c:pt idx="919">
                  <c:v>0.52419354838709653</c:v>
                </c:pt>
                <c:pt idx="920">
                  <c:v>0.532258064516129</c:v>
                </c:pt>
                <c:pt idx="921">
                  <c:v>0.532258064516129</c:v>
                </c:pt>
                <c:pt idx="922">
                  <c:v>0.532258064516129</c:v>
                </c:pt>
                <c:pt idx="923">
                  <c:v>0.532258064516129</c:v>
                </c:pt>
                <c:pt idx="924">
                  <c:v>0.532258064516129</c:v>
                </c:pt>
                <c:pt idx="925">
                  <c:v>0.532258064516129</c:v>
                </c:pt>
                <c:pt idx="926">
                  <c:v>0.532258064516129</c:v>
                </c:pt>
                <c:pt idx="927">
                  <c:v>0.532258064516129</c:v>
                </c:pt>
                <c:pt idx="928">
                  <c:v>0.54032258064516059</c:v>
                </c:pt>
                <c:pt idx="929">
                  <c:v>0.54032258064516059</c:v>
                </c:pt>
                <c:pt idx="930">
                  <c:v>0.54032258064516059</c:v>
                </c:pt>
                <c:pt idx="931">
                  <c:v>0.54032258064516059</c:v>
                </c:pt>
                <c:pt idx="932">
                  <c:v>0.54032258064516059</c:v>
                </c:pt>
                <c:pt idx="933">
                  <c:v>0.54032258064516059</c:v>
                </c:pt>
                <c:pt idx="934">
                  <c:v>0.54032258064516059</c:v>
                </c:pt>
                <c:pt idx="935">
                  <c:v>0.54032258064516059</c:v>
                </c:pt>
                <c:pt idx="936">
                  <c:v>0.54032258064516059</c:v>
                </c:pt>
                <c:pt idx="937">
                  <c:v>0.54032258064516059</c:v>
                </c:pt>
                <c:pt idx="938">
                  <c:v>0.54032258064516059</c:v>
                </c:pt>
                <c:pt idx="939">
                  <c:v>0.54032258064516059</c:v>
                </c:pt>
                <c:pt idx="940">
                  <c:v>0.54032258064516059</c:v>
                </c:pt>
                <c:pt idx="941">
                  <c:v>0.54032258064516059</c:v>
                </c:pt>
                <c:pt idx="942">
                  <c:v>0.54032258064516059</c:v>
                </c:pt>
                <c:pt idx="943">
                  <c:v>0.54032258064516059</c:v>
                </c:pt>
                <c:pt idx="944">
                  <c:v>0.54032258064516059</c:v>
                </c:pt>
                <c:pt idx="945">
                  <c:v>0.54032258064516059</c:v>
                </c:pt>
                <c:pt idx="946">
                  <c:v>0.54032258064516059</c:v>
                </c:pt>
                <c:pt idx="947">
                  <c:v>0.54032258064516059</c:v>
                </c:pt>
                <c:pt idx="948">
                  <c:v>0.54032258064516059</c:v>
                </c:pt>
                <c:pt idx="949">
                  <c:v>0.54838709677419362</c:v>
                </c:pt>
                <c:pt idx="950">
                  <c:v>0.54838709677419362</c:v>
                </c:pt>
                <c:pt idx="951">
                  <c:v>0.54838709677419362</c:v>
                </c:pt>
                <c:pt idx="952">
                  <c:v>0.54838709677419362</c:v>
                </c:pt>
                <c:pt idx="953">
                  <c:v>0.55645161290322664</c:v>
                </c:pt>
                <c:pt idx="954">
                  <c:v>0.55645161290322664</c:v>
                </c:pt>
                <c:pt idx="955">
                  <c:v>0.55645161290322664</c:v>
                </c:pt>
                <c:pt idx="956">
                  <c:v>0.55645161290322664</c:v>
                </c:pt>
                <c:pt idx="957">
                  <c:v>0.55645161290322664</c:v>
                </c:pt>
                <c:pt idx="958">
                  <c:v>0.55645161290322664</c:v>
                </c:pt>
                <c:pt idx="959">
                  <c:v>0.55645161290322664</c:v>
                </c:pt>
                <c:pt idx="960">
                  <c:v>0.55645161290322664</c:v>
                </c:pt>
                <c:pt idx="961">
                  <c:v>0.55645161290322664</c:v>
                </c:pt>
                <c:pt idx="962">
                  <c:v>0.56451612903225512</c:v>
                </c:pt>
                <c:pt idx="963">
                  <c:v>0.56451612903225512</c:v>
                </c:pt>
                <c:pt idx="964">
                  <c:v>0.56451612903225512</c:v>
                </c:pt>
                <c:pt idx="965">
                  <c:v>0.57258064516129037</c:v>
                </c:pt>
                <c:pt idx="966">
                  <c:v>0.57258064516129037</c:v>
                </c:pt>
                <c:pt idx="967">
                  <c:v>0.57258064516129037</c:v>
                </c:pt>
                <c:pt idx="968">
                  <c:v>0.57258064516129037</c:v>
                </c:pt>
                <c:pt idx="969">
                  <c:v>0.58064516129032251</c:v>
                </c:pt>
                <c:pt idx="970">
                  <c:v>0.58064516129032251</c:v>
                </c:pt>
                <c:pt idx="971">
                  <c:v>0.58064516129032251</c:v>
                </c:pt>
                <c:pt idx="972">
                  <c:v>0.58064516129032251</c:v>
                </c:pt>
                <c:pt idx="973">
                  <c:v>0.58064516129032251</c:v>
                </c:pt>
                <c:pt idx="974">
                  <c:v>0.58064516129032251</c:v>
                </c:pt>
                <c:pt idx="975">
                  <c:v>0.58064516129032251</c:v>
                </c:pt>
                <c:pt idx="976">
                  <c:v>0.58870967741935565</c:v>
                </c:pt>
                <c:pt idx="977">
                  <c:v>0.58870967741935565</c:v>
                </c:pt>
                <c:pt idx="978">
                  <c:v>0.58870967741935565</c:v>
                </c:pt>
                <c:pt idx="979">
                  <c:v>0.58870967741935565</c:v>
                </c:pt>
                <c:pt idx="980">
                  <c:v>0.58870967741935565</c:v>
                </c:pt>
                <c:pt idx="981">
                  <c:v>0.58870967741935565</c:v>
                </c:pt>
                <c:pt idx="982">
                  <c:v>0.58870967741935565</c:v>
                </c:pt>
                <c:pt idx="983">
                  <c:v>0.58870967741935565</c:v>
                </c:pt>
                <c:pt idx="984">
                  <c:v>0.58870967741935565</c:v>
                </c:pt>
                <c:pt idx="985">
                  <c:v>0.58870967741935565</c:v>
                </c:pt>
                <c:pt idx="986">
                  <c:v>0.58870967741935565</c:v>
                </c:pt>
                <c:pt idx="987">
                  <c:v>0.58870967741935565</c:v>
                </c:pt>
                <c:pt idx="988">
                  <c:v>0.58870967741935565</c:v>
                </c:pt>
                <c:pt idx="989">
                  <c:v>0.58870967741935565</c:v>
                </c:pt>
                <c:pt idx="990">
                  <c:v>0.58870967741935565</c:v>
                </c:pt>
                <c:pt idx="991">
                  <c:v>0.58870967741935565</c:v>
                </c:pt>
                <c:pt idx="992">
                  <c:v>0.58870967741935565</c:v>
                </c:pt>
                <c:pt idx="993">
                  <c:v>0.58870967741935565</c:v>
                </c:pt>
                <c:pt idx="994">
                  <c:v>0.58870967741935565</c:v>
                </c:pt>
                <c:pt idx="995">
                  <c:v>0.58870967741935565</c:v>
                </c:pt>
                <c:pt idx="996">
                  <c:v>0.58870967741935565</c:v>
                </c:pt>
                <c:pt idx="997">
                  <c:v>0.58870967741935565</c:v>
                </c:pt>
                <c:pt idx="998">
                  <c:v>0.58870967741935565</c:v>
                </c:pt>
                <c:pt idx="999">
                  <c:v>0.58870967741935565</c:v>
                </c:pt>
                <c:pt idx="1000">
                  <c:v>0.58870967741935565</c:v>
                </c:pt>
                <c:pt idx="1001">
                  <c:v>0.58870967741935565</c:v>
                </c:pt>
                <c:pt idx="1002">
                  <c:v>0.58870967741935565</c:v>
                </c:pt>
                <c:pt idx="1003">
                  <c:v>0.59677419354838823</c:v>
                </c:pt>
                <c:pt idx="1004">
                  <c:v>0.59677419354838823</c:v>
                </c:pt>
                <c:pt idx="1005">
                  <c:v>0.59677419354838823</c:v>
                </c:pt>
                <c:pt idx="1006">
                  <c:v>0.59677419354838823</c:v>
                </c:pt>
                <c:pt idx="1007">
                  <c:v>0.59677419354838823</c:v>
                </c:pt>
                <c:pt idx="1008">
                  <c:v>0.59677419354838823</c:v>
                </c:pt>
                <c:pt idx="1009">
                  <c:v>0.59677419354838823</c:v>
                </c:pt>
                <c:pt idx="1010">
                  <c:v>0.60483870967741971</c:v>
                </c:pt>
                <c:pt idx="1011">
                  <c:v>0.60483870967741971</c:v>
                </c:pt>
                <c:pt idx="1012">
                  <c:v>0.60483870967741971</c:v>
                </c:pt>
                <c:pt idx="1013">
                  <c:v>0.60483870967741971</c:v>
                </c:pt>
                <c:pt idx="1014">
                  <c:v>0.60483870967741971</c:v>
                </c:pt>
                <c:pt idx="1015">
                  <c:v>0.60483870967741971</c:v>
                </c:pt>
                <c:pt idx="1016">
                  <c:v>0.60483870967741971</c:v>
                </c:pt>
                <c:pt idx="1017">
                  <c:v>0.60483870967741971</c:v>
                </c:pt>
                <c:pt idx="1018">
                  <c:v>0.60483870967741971</c:v>
                </c:pt>
                <c:pt idx="1019">
                  <c:v>0.60483870967741971</c:v>
                </c:pt>
                <c:pt idx="1020">
                  <c:v>0.60483870967741971</c:v>
                </c:pt>
                <c:pt idx="1021">
                  <c:v>0.60483870967741971</c:v>
                </c:pt>
                <c:pt idx="1022">
                  <c:v>0.60483870967741971</c:v>
                </c:pt>
                <c:pt idx="1023">
                  <c:v>0.61290322580645151</c:v>
                </c:pt>
                <c:pt idx="1024">
                  <c:v>0.61290322580645151</c:v>
                </c:pt>
                <c:pt idx="1025">
                  <c:v>0.61290322580645151</c:v>
                </c:pt>
                <c:pt idx="1026">
                  <c:v>0.61290322580645151</c:v>
                </c:pt>
                <c:pt idx="1027">
                  <c:v>0.61290322580645151</c:v>
                </c:pt>
                <c:pt idx="1028">
                  <c:v>0.61290322580645151</c:v>
                </c:pt>
                <c:pt idx="1029">
                  <c:v>0.61290322580645151</c:v>
                </c:pt>
                <c:pt idx="1030">
                  <c:v>0.61290322580645151</c:v>
                </c:pt>
                <c:pt idx="1031">
                  <c:v>0.61290322580645151</c:v>
                </c:pt>
                <c:pt idx="1032">
                  <c:v>0.61290322580645151</c:v>
                </c:pt>
                <c:pt idx="1033">
                  <c:v>0.61290322580645151</c:v>
                </c:pt>
                <c:pt idx="1034">
                  <c:v>0.61290322580645151</c:v>
                </c:pt>
                <c:pt idx="1035">
                  <c:v>0.61290322580645151</c:v>
                </c:pt>
                <c:pt idx="1036">
                  <c:v>0.61290322580645151</c:v>
                </c:pt>
                <c:pt idx="1037">
                  <c:v>0.61290322580645151</c:v>
                </c:pt>
                <c:pt idx="1038">
                  <c:v>0.61290322580645151</c:v>
                </c:pt>
                <c:pt idx="1039">
                  <c:v>0.62096774193548387</c:v>
                </c:pt>
                <c:pt idx="1040">
                  <c:v>0.62096774193548387</c:v>
                </c:pt>
                <c:pt idx="1041">
                  <c:v>0.62096774193548387</c:v>
                </c:pt>
                <c:pt idx="1042">
                  <c:v>0.62096774193548387</c:v>
                </c:pt>
                <c:pt idx="1043">
                  <c:v>0.62096774193548387</c:v>
                </c:pt>
                <c:pt idx="1044">
                  <c:v>0.62096774193548387</c:v>
                </c:pt>
                <c:pt idx="1045">
                  <c:v>0.62903225806451724</c:v>
                </c:pt>
                <c:pt idx="1046">
                  <c:v>0.62903225806451724</c:v>
                </c:pt>
                <c:pt idx="1047">
                  <c:v>0.62903225806451724</c:v>
                </c:pt>
                <c:pt idx="1048">
                  <c:v>0.62903225806451724</c:v>
                </c:pt>
                <c:pt idx="1049">
                  <c:v>0.62903225806451724</c:v>
                </c:pt>
                <c:pt idx="1050">
                  <c:v>0.62903225806451724</c:v>
                </c:pt>
                <c:pt idx="1051">
                  <c:v>0.62903225806451724</c:v>
                </c:pt>
                <c:pt idx="1052">
                  <c:v>0.62903225806451724</c:v>
                </c:pt>
                <c:pt idx="1053">
                  <c:v>0.62903225806451724</c:v>
                </c:pt>
                <c:pt idx="1054">
                  <c:v>0.62903225806451724</c:v>
                </c:pt>
                <c:pt idx="1055">
                  <c:v>0.62903225806451724</c:v>
                </c:pt>
                <c:pt idx="1056">
                  <c:v>0.62903225806451724</c:v>
                </c:pt>
                <c:pt idx="1057">
                  <c:v>0.62903225806451724</c:v>
                </c:pt>
                <c:pt idx="1058">
                  <c:v>0.63709677419354971</c:v>
                </c:pt>
                <c:pt idx="1059">
                  <c:v>0.63709677419354971</c:v>
                </c:pt>
                <c:pt idx="1060">
                  <c:v>0.63709677419354971</c:v>
                </c:pt>
                <c:pt idx="1061">
                  <c:v>0.63709677419354971</c:v>
                </c:pt>
                <c:pt idx="1062">
                  <c:v>0.63709677419354971</c:v>
                </c:pt>
                <c:pt idx="1063">
                  <c:v>0.64516129032258196</c:v>
                </c:pt>
                <c:pt idx="1064">
                  <c:v>0.64516129032258196</c:v>
                </c:pt>
                <c:pt idx="1065">
                  <c:v>0.64516129032258196</c:v>
                </c:pt>
                <c:pt idx="1066">
                  <c:v>0.64516129032258196</c:v>
                </c:pt>
                <c:pt idx="1067">
                  <c:v>0.64516129032258196</c:v>
                </c:pt>
                <c:pt idx="1068">
                  <c:v>0.64516129032258196</c:v>
                </c:pt>
                <c:pt idx="1069">
                  <c:v>0.65322580645161477</c:v>
                </c:pt>
                <c:pt idx="1070">
                  <c:v>0.65322580645161477</c:v>
                </c:pt>
                <c:pt idx="1071">
                  <c:v>0.65322580645161477</c:v>
                </c:pt>
                <c:pt idx="1072">
                  <c:v>0.65322580645161477</c:v>
                </c:pt>
                <c:pt idx="1073">
                  <c:v>0.65322580645161477</c:v>
                </c:pt>
                <c:pt idx="1074">
                  <c:v>0.65322580645161477</c:v>
                </c:pt>
                <c:pt idx="1075">
                  <c:v>0.65322580645161477</c:v>
                </c:pt>
                <c:pt idx="1076">
                  <c:v>0.65322580645161477</c:v>
                </c:pt>
                <c:pt idx="1077">
                  <c:v>0.65322580645161477</c:v>
                </c:pt>
                <c:pt idx="1078">
                  <c:v>0.65322580645161477</c:v>
                </c:pt>
                <c:pt idx="1079">
                  <c:v>0.65322580645161477</c:v>
                </c:pt>
                <c:pt idx="1080">
                  <c:v>0.65322580645161477</c:v>
                </c:pt>
                <c:pt idx="1081">
                  <c:v>0.65322580645161477</c:v>
                </c:pt>
                <c:pt idx="1082">
                  <c:v>0.65322580645161477</c:v>
                </c:pt>
                <c:pt idx="1083">
                  <c:v>0.65322580645161477</c:v>
                </c:pt>
                <c:pt idx="1084">
                  <c:v>0.65322580645161477</c:v>
                </c:pt>
                <c:pt idx="1085">
                  <c:v>0.65322580645161477</c:v>
                </c:pt>
                <c:pt idx="1086">
                  <c:v>0.66129032258064624</c:v>
                </c:pt>
                <c:pt idx="1087">
                  <c:v>0.66129032258064624</c:v>
                </c:pt>
                <c:pt idx="1088">
                  <c:v>0.66129032258064624</c:v>
                </c:pt>
                <c:pt idx="1089">
                  <c:v>0.66129032258064624</c:v>
                </c:pt>
                <c:pt idx="1090">
                  <c:v>0.66935483870967871</c:v>
                </c:pt>
                <c:pt idx="1091">
                  <c:v>0.66935483870967871</c:v>
                </c:pt>
                <c:pt idx="1092">
                  <c:v>0.66935483870967871</c:v>
                </c:pt>
                <c:pt idx="1093">
                  <c:v>0.66935483870967871</c:v>
                </c:pt>
                <c:pt idx="1094">
                  <c:v>0.66935483870967871</c:v>
                </c:pt>
                <c:pt idx="1095">
                  <c:v>0.66935483870967871</c:v>
                </c:pt>
                <c:pt idx="1096">
                  <c:v>0.66935483870967871</c:v>
                </c:pt>
                <c:pt idx="1097">
                  <c:v>0.66935483870967871</c:v>
                </c:pt>
                <c:pt idx="1098">
                  <c:v>0.66935483870967871</c:v>
                </c:pt>
                <c:pt idx="1099">
                  <c:v>0.66935483870967871</c:v>
                </c:pt>
                <c:pt idx="1100">
                  <c:v>0.66935483870967871</c:v>
                </c:pt>
                <c:pt idx="1101">
                  <c:v>0.66935483870967871</c:v>
                </c:pt>
                <c:pt idx="1102">
                  <c:v>0.67741935483870963</c:v>
                </c:pt>
                <c:pt idx="1103">
                  <c:v>0.68548387096774088</c:v>
                </c:pt>
                <c:pt idx="1104">
                  <c:v>0.68548387096774088</c:v>
                </c:pt>
                <c:pt idx="1105">
                  <c:v>0.68548387096774088</c:v>
                </c:pt>
                <c:pt idx="1106">
                  <c:v>0.69354838709677424</c:v>
                </c:pt>
                <c:pt idx="1107">
                  <c:v>0.69354838709677424</c:v>
                </c:pt>
                <c:pt idx="1108">
                  <c:v>0.69354838709677424</c:v>
                </c:pt>
                <c:pt idx="1109">
                  <c:v>0.69354838709677424</c:v>
                </c:pt>
                <c:pt idx="1110">
                  <c:v>0.69354838709677424</c:v>
                </c:pt>
                <c:pt idx="1111">
                  <c:v>0.69354838709677424</c:v>
                </c:pt>
                <c:pt idx="1112">
                  <c:v>0.70161290322580661</c:v>
                </c:pt>
                <c:pt idx="1113">
                  <c:v>0.70161290322580661</c:v>
                </c:pt>
                <c:pt idx="1114">
                  <c:v>0.70161290322580661</c:v>
                </c:pt>
                <c:pt idx="1115">
                  <c:v>0.70161290322580661</c:v>
                </c:pt>
                <c:pt idx="1116">
                  <c:v>0.70161290322580661</c:v>
                </c:pt>
                <c:pt idx="1117">
                  <c:v>0.70967741935484052</c:v>
                </c:pt>
                <c:pt idx="1118">
                  <c:v>0.70967741935484052</c:v>
                </c:pt>
                <c:pt idx="1119">
                  <c:v>0.70967741935484052</c:v>
                </c:pt>
                <c:pt idx="1120">
                  <c:v>0.70967741935484052</c:v>
                </c:pt>
                <c:pt idx="1121">
                  <c:v>0.70967741935484052</c:v>
                </c:pt>
                <c:pt idx="1122">
                  <c:v>0.70967741935484052</c:v>
                </c:pt>
                <c:pt idx="1123">
                  <c:v>0.71774193548387399</c:v>
                </c:pt>
                <c:pt idx="1124">
                  <c:v>0.72580645161290325</c:v>
                </c:pt>
                <c:pt idx="1125">
                  <c:v>0.72580645161290325</c:v>
                </c:pt>
                <c:pt idx="1126">
                  <c:v>0.72580645161290325</c:v>
                </c:pt>
                <c:pt idx="1127">
                  <c:v>0.72580645161290325</c:v>
                </c:pt>
                <c:pt idx="1128">
                  <c:v>0.72580645161290325</c:v>
                </c:pt>
                <c:pt idx="1129">
                  <c:v>0.72580645161290325</c:v>
                </c:pt>
                <c:pt idx="1130">
                  <c:v>0.72580645161290325</c:v>
                </c:pt>
                <c:pt idx="1131">
                  <c:v>0.72580645161290325</c:v>
                </c:pt>
                <c:pt idx="1132">
                  <c:v>0.72580645161290325</c:v>
                </c:pt>
                <c:pt idx="1133">
                  <c:v>0.72580645161290325</c:v>
                </c:pt>
                <c:pt idx="1134">
                  <c:v>0.72580645161290325</c:v>
                </c:pt>
                <c:pt idx="1135">
                  <c:v>0.72580645161290325</c:v>
                </c:pt>
                <c:pt idx="1136">
                  <c:v>0.7338709677419355</c:v>
                </c:pt>
                <c:pt idx="1137">
                  <c:v>0.7338709677419355</c:v>
                </c:pt>
                <c:pt idx="1138">
                  <c:v>0.7338709677419355</c:v>
                </c:pt>
                <c:pt idx="1139">
                  <c:v>0.7338709677419355</c:v>
                </c:pt>
                <c:pt idx="1140">
                  <c:v>0.7338709677419355</c:v>
                </c:pt>
                <c:pt idx="1141">
                  <c:v>0.74193548387096753</c:v>
                </c:pt>
                <c:pt idx="1142">
                  <c:v>0.74193548387096753</c:v>
                </c:pt>
                <c:pt idx="1143">
                  <c:v>0.74193548387096753</c:v>
                </c:pt>
                <c:pt idx="1144">
                  <c:v>0.74193548387096753</c:v>
                </c:pt>
                <c:pt idx="1145">
                  <c:v>0.75000000000000111</c:v>
                </c:pt>
                <c:pt idx="1146">
                  <c:v>0.75000000000000111</c:v>
                </c:pt>
                <c:pt idx="1147">
                  <c:v>0.75000000000000111</c:v>
                </c:pt>
                <c:pt idx="1148">
                  <c:v>0.75000000000000111</c:v>
                </c:pt>
                <c:pt idx="1149">
                  <c:v>0.75000000000000111</c:v>
                </c:pt>
                <c:pt idx="1150">
                  <c:v>0.75000000000000111</c:v>
                </c:pt>
                <c:pt idx="1151">
                  <c:v>0.75000000000000111</c:v>
                </c:pt>
                <c:pt idx="1152">
                  <c:v>0.75000000000000111</c:v>
                </c:pt>
                <c:pt idx="1153">
                  <c:v>0.75000000000000111</c:v>
                </c:pt>
                <c:pt idx="1154">
                  <c:v>0.75000000000000111</c:v>
                </c:pt>
                <c:pt idx="1155">
                  <c:v>0.75000000000000111</c:v>
                </c:pt>
                <c:pt idx="1156">
                  <c:v>0.75000000000000111</c:v>
                </c:pt>
                <c:pt idx="1157">
                  <c:v>0.75000000000000111</c:v>
                </c:pt>
                <c:pt idx="1158">
                  <c:v>0.75000000000000111</c:v>
                </c:pt>
                <c:pt idx="1159">
                  <c:v>0.75000000000000111</c:v>
                </c:pt>
                <c:pt idx="1160">
                  <c:v>0.75000000000000111</c:v>
                </c:pt>
                <c:pt idx="1161">
                  <c:v>0.75000000000000111</c:v>
                </c:pt>
                <c:pt idx="1162">
                  <c:v>0.75000000000000111</c:v>
                </c:pt>
                <c:pt idx="1163">
                  <c:v>0.75000000000000111</c:v>
                </c:pt>
                <c:pt idx="1164">
                  <c:v>0.75000000000000111</c:v>
                </c:pt>
                <c:pt idx="1165">
                  <c:v>0.75000000000000111</c:v>
                </c:pt>
                <c:pt idx="1166">
                  <c:v>0.75000000000000111</c:v>
                </c:pt>
                <c:pt idx="1167">
                  <c:v>0.75000000000000111</c:v>
                </c:pt>
                <c:pt idx="1168">
                  <c:v>0.75000000000000111</c:v>
                </c:pt>
                <c:pt idx="1169">
                  <c:v>0.75000000000000111</c:v>
                </c:pt>
                <c:pt idx="1170">
                  <c:v>0.75000000000000111</c:v>
                </c:pt>
                <c:pt idx="1171">
                  <c:v>0.75000000000000111</c:v>
                </c:pt>
                <c:pt idx="1172">
                  <c:v>0.75000000000000111</c:v>
                </c:pt>
                <c:pt idx="1173">
                  <c:v>0.75000000000000111</c:v>
                </c:pt>
                <c:pt idx="1174">
                  <c:v>0.75000000000000111</c:v>
                </c:pt>
                <c:pt idx="1175">
                  <c:v>0.75000000000000111</c:v>
                </c:pt>
                <c:pt idx="1176">
                  <c:v>0.75000000000000111</c:v>
                </c:pt>
                <c:pt idx="1177">
                  <c:v>0.75000000000000111</c:v>
                </c:pt>
                <c:pt idx="1178">
                  <c:v>0.75000000000000111</c:v>
                </c:pt>
                <c:pt idx="1179">
                  <c:v>0.75000000000000111</c:v>
                </c:pt>
                <c:pt idx="1180">
                  <c:v>0.75000000000000111</c:v>
                </c:pt>
                <c:pt idx="1181">
                  <c:v>0.75000000000000111</c:v>
                </c:pt>
                <c:pt idx="1182">
                  <c:v>0.75000000000000111</c:v>
                </c:pt>
                <c:pt idx="1183">
                  <c:v>0.75806451612903358</c:v>
                </c:pt>
                <c:pt idx="1184">
                  <c:v>0.75806451612903358</c:v>
                </c:pt>
                <c:pt idx="1185">
                  <c:v>0.75806451612903358</c:v>
                </c:pt>
                <c:pt idx="1186">
                  <c:v>0.75806451612903358</c:v>
                </c:pt>
                <c:pt idx="1187">
                  <c:v>0.76612903225806706</c:v>
                </c:pt>
                <c:pt idx="1188">
                  <c:v>0.76612903225806706</c:v>
                </c:pt>
                <c:pt idx="1189">
                  <c:v>0.76612903225806706</c:v>
                </c:pt>
                <c:pt idx="1190">
                  <c:v>0.76612903225806706</c:v>
                </c:pt>
                <c:pt idx="1191">
                  <c:v>0.76612903225806706</c:v>
                </c:pt>
                <c:pt idx="1192">
                  <c:v>0.76612903225806706</c:v>
                </c:pt>
                <c:pt idx="1193">
                  <c:v>0.76612903225806706</c:v>
                </c:pt>
                <c:pt idx="1194">
                  <c:v>0.76612903225806706</c:v>
                </c:pt>
                <c:pt idx="1195">
                  <c:v>0.76612903225806706</c:v>
                </c:pt>
                <c:pt idx="1196">
                  <c:v>0.76612903225806706</c:v>
                </c:pt>
                <c:pt idx="1197">
                  <c:v>0.77419354838709675</c:v>
                </c:pt>
                <c:pt idx="1198">
                  <c:v>0.77419354838709675</c:v>
                </c:pt>
                <c:pt idx="1199">
                  <c:v>0.77419354838709675</c:v>
                </c:pt>
                <c:pt idx="1200">
                  <c:v>0.77419354838709675</c:v>
                </c:pt>
                <c:pt idx="1201">
                  <c:v>0.77419354838709675</c:v>
                </c:pt>
                <c:pt idx="1202">
                  <c:v>0.77419354838709675</c:v>
                </c:pt>
                <c:pt idx="1203">
                  <c:v>0.77419354838709675</c:v>
                </c:pt>
                <c:pt idx="1204">
                  <c:v>0.77419354838709675</c:v>
                </c:pt>
                <c:pt idx="1205">
                  <c:v>0.77419354838709675</c:v>
                </c:pt>
                <c:pt idx="1206">
                  <c:v>0.77419354838709675</c:v>
                </c:pt>
                <c:pt idx="1207">
                  <c:v>0.77419354838709675</c:v>
                </c:pt>
                <c:pt idx="1208">
                  <c:v>0.77419354838709675</c:v>
                </c:pt>
                <c:pt idx="1209">
                  <c:v>0.77419354838709675</c:v>
                </c:pt>
                <c:pt idx="1210">
                  <c:v>0.77419354838709675</c:v>
                </c:pt>
                <c:pt idx="1211">
                  <c:v>0.77419354838709675</c:v>
                </c:pt>
                <c:pt idx="1212">
                  <c:v>0.77419354838709675</c:v>
                </c:pt>
                <c:pt idx="1213">
                  <c:v>0.77419354838709675</c:v>
                </c:pt>
                <c:pt idx="1214">
                  <c:v>0.77419354838709675</c:v>
                </c:pt>
                <c:pt idx="1215">
                  <c:v>0.77419354838709675</c:v>
                </c:pt>
                <c:pt idx="1216">
                  <c:v>0.77419354838709675</c:v>
                </c:pt>
                <c:pt idx="1217">
                  <c:v>0.77419354838709675</c:v>
                </c:pt>
                <c:pt idx="1218">
                  <c:v>0.77419354838709675</c:v>
                </c:pt>
                <c:pt idx="1219">
                  <c:v>0.77419354838709675</c:v>
                </c:pt>
                <c:pt idx="1220">
                  <c:v>0.77419354838709675</c:v>
                </c:pt>
                <c:pt idx="1221">
                  <c:v>0.77419354838709675</c:v>
                </c:pt>
                <c:pt idx="1222">
                  <c:v>0.77419354838709675</c:v>
                </c:pt>
                <c:pt idx="1223">
                  <c:v>0.77419354838709675</c:v>
                </c:pt>
                <c:pt idx="1224">
                  <c:v>0.77419354838709675</c:v>
                </c:pt>
                <c:pt idx="1225">
                  <c:v>0.782258064516129</c:v>
                </c:pt>
                <c:pt idx="1226">
                  <c:v>0.79032258064516059</c:v>
                </c:pt>
                <c:pt idx="1227">
                  <c:v>0.79838709677419362</c:v>
                </c:pt>
                <c:pt idx="1228">
                  <c:v>0.79838709677419362</c:v>
                </c:pt>
                <c:pt idx="1229">
                  <c:v>0.80645161290322664</c:v>
                </c:pt>
                <c:pt idx="1230">
                  <c:v>0.80645161290322664</c:v>
                </c:pt>
                <c:pt idx="1231">
                  <c:v>0.81451612903225512</c:v>
                </c:pt>
                <c:pt idx="1232">
                  <c:v>0.81451612903225512</c:v>
                </c:pt>
                <c:pt idx="1233">
                  <c:v>0.81451612903225512</c:v>
                </c:pt>
                <c:pt idx="1234">
                  <c:v>0.81451612903225512</c:v>
                </c:pt>
                <c:pt idx="1235">
                  <c:v>0.81451612903225512</c:v>
                </c:pt>
                <c:pt idx="1236">
                  <c:v>0.81451612903225512</c:v>
                </c:pt>
                <c:pt idx="1237">
                  <c:v>0.82258064516129037</c:v>
                </c:pt>
                <c:pt idx="1238">
                  <c:v>0.82258064516129037</c:v>
                </c:pt>
                <c:pt idx="1239">
                  <c:v>0.82258064516129037</c:v>
                </c:pt>
                <c:pt idx="1240">
                  <c:v>0.83064516129032262</c:v>
                </c:pt>
                <c:pt idx="1241">
                  <c:v>0.83064516129032262</c:v>
                </c:pt>
                <c:pt idx="1242">
                  <c:v>0.83064516129032262</c:v>
                </c:pt>
                <c:pt idx="1243">
                  <c:v>0.83064516129032262</c:v>
                </c:pt>
                <c:pt idx="1244">
                  <c:v>0.83064516129032262</c:v>
                </c:pt>
                <c:pt idx="1245">
                  <c:v>0.83064516129032262</c:v>
                </c:pt>
                <c:pt idx="1246">
                  <c:v>0.83064516129032262</c:v>
                </c:pt>
                <c:pt idx="1247">
                  <c:v>0.83064516129032262</c:v>
                </c:pt>
                <c:pt idx="1248">
                  <c:v>0.83870967741935676</c:v>
                </c:pt>
                <c:pt idx="1249">
                  <c:v>0.83870967741935676</c:v>
                </c:pt>
                <c:pt idx="1250">
                  <c:v>0.83870967741935676</c:v>
                </c:pt>
                <c:pt idx="1251">
                  <c:v>0.83870967741935676</c:v>
                </c:pt>
                <c:pt idx="1252">
                  <c:v>0.83870967741935676</c:v>
                </c:pt>
                <c:pt idx="1253">
                  <c:v>0.83870967741935676</c:v>
                </c:pt>
                <c:pt idx="1254">
                  <c:v>0.84677419354838934</c:v>
                </c:pt>
                <c:pt idx="1255">
                  <c:v>0.84677419354838934</c:v>
                </c:pt>
                <c:pt idx="1256">
                  <c:v>0.85483870967741971</c:v>
                </c:pt>
                <c:pt idx="1257">
                  <c:v>0.85483870967741971</c:v>
                </c:pt>
                <c:pt idx="1258">
                  <c:v>0.85483870967741971</c:v>
                </c:pt>
                <c:pt idx="1259">
                  <c:v>0.85483870967741971</c:v>
                </c:pt>
                <c:pt idx="1260">
                  <c:v>0.85483870967741971</c:v>
                </c:pt>
                <c:pt idx="1261">
                  <c:v>0.86290322580645151</c:v>
                </c:pt>
                <c:pt idx="1262">
                  <c:v>0.87096774193548387</c:v>
                </c:pt>
                <c:pt idx="1263">
                  <c:v>0.87096774193548387</c:v>
                </c:pt>
                <c:pt idx="1264">
                  <c:v>0.87096774193548387</c:v>
                </c:pt>
                <c:pt idx="1265">
                  <c:v>0.87096774193548387</c:v>
                </c:pt>
                <c:pt idx="1266">
                  <c:v>0.87096774193548387</c:v>
                </c:pt>
                <c:pt idx="1267">
                  <c:v>0.87096774193548387</c:v>
                </c:pt>
                <c:pt idx="1268">
                  <c:v>0.87096774193548387</c:v>
                </c:pt>
                <c:pt idx="1269">
                  <c:v>0.87096774193548387</c:v>
                </c:pt>
                <c:pt idx="1270">
                  <c:v>0.87096774193548387</c:v>
                </c:pt>
                <c:pt idx="1271">
                  <c:v>0.87096774193548387</c:v>
                </c:pt>
                <c:pt idx="1272">
                  <c:v>0.87096774193548387</c:v>
                </c:pt>
                <c:pt idx="1273">
                  <c:v>0.87096774193548387</c:v>
                </c:pt>
                <c:pt idx="1274">
                  <c:v>0.87096774193548387</c:v>
                </c:pt>
                <c:pt idx="1275">
                  <c:v>0.87096774193548387</c:v>
                </c:pt>
                <c:pt idx="1276">
                  <c:v>0.87903225806451724</c:v>
                </c:pt>
                <c:pt idx="1277">
                  <c:v>0.87903225806451724</c:v>
                </c:pt>
                <c:pt idx="1278">
                  <c:v>0.8870967741935486</c:v>
                </c:pt>
                <c:pt idx="1279">
                  <c:v>0.89516129032258063</c:v>
                </c:pt>
                <c:pt idx="1280">
                  <c:v>0.89516129032258063</c:v>
                </c:pt>
                <c:pt idx="1281">
                  <c:v>0.89516129032258063</c:v>
                </c:pt>
                <c:pt idx="1282">
                  <c:v>0.90322580645161388</c:v>
                </c:pt>
                <c:pt idx="1283">
                  <c:v>0.90322580645161388</c:v>
                </c:pt>
                <c:pt idx="1284">
                  <c:v>0.90322580645161388</c:v>
                </c:pt>
                <c:pt idx="1285">
                  <c:v>0.90322580645161388</c:v>
                </c:pt>
                <c:pt idx="1286">
                  <c:v>0.91129032258064513</c:v>
                </c:pt>
                <c:pt idx="1287">
                  <c:v>0.9193548387096776</c:v>
                </c:pt>
                <c:pt idx="1288">
                  <c:v>0.9193548387096776</c:v>
                </c:pt>
                <c:pt idx="1289">
                  <c:v>0.9193548387096776</c:v>
                </c:pt>
                <c:pt idx="1290">
                  <c:v>0.9193548387096776</c:v>
                </c:pt>
                <c:pt idx="1291">
                  <c:v>0.9193548387096776</c:v>
                </c:pt>
                <c:pt idx="1292">
                  <c:v>0.92741935483870952</c:v>
                </c:pt>
                <c:pt idx="1293">
                  <c:v>0.92741935483870952</c:v>
                </c:pt>
                <c:pt idx="1294">
                  <c:v>0.92741935483870952</c:v>
                </c:pt>
                <c:pt idx="1295">
                  <c:v>0.92741935483870952</c:v>
                </c:pt>
                <c:pt idx="1296">
                  <c:v>0.92741935483870952</c:v>
                </c:pt>
                <c:pt idx="1297">
                  <c:v>0.93548387096774088</c:v>
                </c:pt>
                <c:pt idx="1298">
                  <c:v>0.93548387096774088</c:v>
                </c:pt>
                <c:pt idx="1299">
                  <c:v>0.94354838709677424</c:v>
                </c:pt>
                <c:pt idx="1300">
                  <c:v>0.95161290322580661</c:v>
                </c:pt>
                <c:pt idx="1301">
                  <c:v>0.95161290322580661</c:v>
                </c:pt>
                <c:pt idx="1302">
                  <c:v>0.95161290322580661</c:v>
                </c:pt>
                <c:pt idx="1303">
                  <c:v>0.95161290322580661</c:v>
                </c:pt>
                <c:pt idx="1304">
                  <c:v>0.95967741935484052</c:v>
                </c:pt>
                <c:pt idx="1305">
                  <c:v>0.95967741935484052</c:v>
                </c:pt>
                <c:pt idx="1306">
                  <c:v>0.95967741935484052</c:v>
                </c:pt>
                <c:pt idx="1307">
                  <c:v>0.96774193548387399</c:v>
                </c:pt>
                <c:pt idx="1308">
                  <c:v>0.96774193548387399</c:v>
                </c:pt>
                <c:pt idx="1309">
                  <c:v>0.96774193548387399</c:v>
                </c:pt>
                <c:pt idx="1310">
                  <c:v>0.96774193548387399</c:v>
                </c:pt>
                <c:pt idx="1311">
                  <c:v>0.97580645161290325</c:v>
                </c:pt>
                <c:pt idx="1312">
                  <c:v>0.97580645161290325</c:v>
                </c:pt>
                <c:pt idx="1313">
                  <c:v>0.97580645161290325</c:v>
                </c:pt>
                <c:pt idx="1314">
                  <c:v>0.98387096774193417</c:v>
                </c:pt>
                <c:pt idx="1315">
                  <c:v>0.98387096774193417</c:v>
                </c:pt>
                <c:pt idx="1316">
                  <c:v>0.99193548387096653</c:v>
                </c:pt>
                <c:pt idx="1317">
                  <c:v>0.99193548387096653</c:v>
                </c:pt>
                <c:pt idx="1318">
                  <c:v>0.99193548387096653</c:v>
                </c:pt>
                <c:pt idx="1319">
                  <c:v>0.99193548387096653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</c:numCache>
            </c:numRef>
          </c:xVal>
          <c:yVal>
            <c:numRef>
              <c:f>Sheet1!$M$2:$M$1329</c:f>
              <c:numCache>
                <c:formatCode>General</c:formatCode>
                <c:ptCount val="1328"/>
                <c:pt idx="0">
                  <c:v>8.2850041425020762E-4</c:v>
                </c:pt>
                <c:pt idx="1">
                  <c:v>1.6570008285004176E-3</c:v>
                </c:pt>
                <c:pt idx="2">
                  <c:v>2.485501242750631E-3</c:v>
                </c:pt>
                <c:pt idx="3">
                  <c:v>3.3140016570008292E-3</c:v>
                </c:pt>
                <c:pt idx="4">
                  <c:v>4.1425020712510374E-3</c:v>
                </c:pt>
                <c:pt idx="5">
                  <c:v>4.9710024855012724E-3</c:v>
                </c:pt>
                <c:pt idx="6">
                  <c:v>5.7995028997514589E-3</c:v>
                </c:pt>
                <c:pt idx="7">
                  <c:v>6.6280033140016705E-3</c:v>
                </c:pt>
                <c:pt idx="8">
                  <c:v>7.4565037282518839E-3</c:v>
                </c:pt>
                <c:pt idx="9">
                  <c:v>8.2850041425020747E-3</c:v>
                </c:pt>
                <c:pt idx="10">
                  <c:v>8.2850041425020747E-3</c:v>
                </c:pt>
                <c:pt idx="11">
                  <c:v>9.1135045567523141E-3</c:v>
                </c:pt>
                <c:pt idx="12">
                  <c:v>9.9420049710025049E-3</c:v>
                </c:pt>
                <c:pt idx="13">
                  <c:v>1.0770505385252725E-2</c:v>
                </c:pt>
                <c:pt idx="14">
                  <c:v>1.1599005799502928E-2</c:v>
                </c:pt>
                <c:pt idx="15">
                  <c:v>1.2427506213753133E-2</c:v>
                </c:pt>
                <c:pt idx="16">
                  <c:v>1.3256006628003313E-2</c:v>
                </c:pt>
                <c:pt idx="17">
                  <c:v>1.4084507042253521E-2</c:v>
                </c:pt>
                <c:pt idx="18">
                  <c:v>1.4913007456503728E-2</c:v>
                </c:pt>
                <c:pt idx="19">
                  <c:v>1.574150787075394E-2</c:v>
                </c:pt>
                <c:pt idx="20">
                  <c:v>1.6570008285004163E-2</c:v>
                </c:pt>
                <c:pt idx="21">
                  <c:v>1.7398508699254363E-2</c:v>
                </c:pt>
                <c:pt idx="22">
                  <c:v>1.8227009113504569E-2</c:v>
                </c:pt>
                <c:pt idx="23">
                  <c:v>1.9055509527754765E-2</c:v>
                </c:pt>
                <c:pt idx="24">
                  <c:v>1.9884009942005003E-2</c:v>
                </c:pt>
                <c:pt idx="25">
                  <c:v>2.0712510356255182E-2</c:v>
                </c:pt>
                <c:pt idx="26">
                  <c:v>2.1541010770505443E-2</c:v>
                </c:pt>
                <c:pt idx="27">
                  <c:v>2.2369511184755601E-2</c:v>
                </c:pt>
                <c:pt idx="28">
                  <c:v>2.3198011599005797E-2</c:v>
                </c:pt>
                <c:pt idx="29">
                  <c:v>2.4026512013256011E-2</c:v>
                </c:pt>
                <c:pt idx="30">
                  <c:v>2.4855012427506307E-2</c:v>
                </c:pt>
                <c:pt idx="31">
                  <c:v>2.5683512841756472E-2</c:v>
                </c:pt>
                <c:pt idx="32">
                  <c:v>2.651201325600663E-2</c:v>
                </c:pt>
                <c:pt idx="33">
                  <c:v>2.7340513670256878E-2</c:v>
                </c:pt>
                <c:pt idx="34">
                  <c:v>2.8169014084507043E-2</c:v>
                </c:pt>
                <c:pt idx="35">
                  <c:v>2.8997514498757239E-2</c:v>
                </c:pt>
                <c:pt idx="36">
                  <c:v>2.9826014913007438E-2</c:v>
                </c:pt>
                <c:pt idx="37">
                  <c:v>3.0654515327257676E-2</c:v>
                </c:pt>
                <c:pt idx="38">
                  <c:v>3.1483015741507948E-2</c:v>
                </c:pt>
                <c:pt idx="39">
                  <c:v>3.1483015741507948E-2</c:v>
                </c:pt>
                <c:pt idx="40">
                  <c:v>3.2311516155758079E-2</c:v>
                </c:pt>
                <c:pt idx="41">
                  <c:v>3.3140016570008285E-2</c:v>
                </c:pt>
                <c:pt idx="42">
                  <c:v>3.3968516984258477E-2</c:v>
                </c:pt>
                <c:pt idx="43">
                  <c:v>3.4797017398508698E-2</c:v>
                </c:pt>
                <c:pt idx="44">
                  <c:v>3.5625517812758967E-2</c:v>
                </c:pt>
                <c:pt idx="45">
                  <c:v>3.6454018227009201E-2</c:v>
                </c:pt>
                <c:pt idx="46">
                  <c:v>3.7282518641259407E-2</c:v>
                </c:pt>
                <c:pt idx="47">
                  <c:v>3.8111019055509551E-2</c:v>
                </c:pt>
                <c:pt idx="48">
                  <c:v>3.893951946975982E-2</c:v>
                </c:pt>
                <c:pt idx="49">
                  <c:v>3.976801988400995E-2</c:v>
                </c:pt>
                <c:pt idx="50">
                  <c:v>4.0596520298260164E-2</c:v>
                </c:pt>
                <c:pt idx="51">
                  <c:v>4.1425020712510363E-2</c:v>
                </c:pt>
                <c:pt idx="52">
                  <c:v>4.2253521126760563E-2</c:v>
                </c:pt>
                <c:pt idx="53">
                  <c:v>4.3082021541010901E-2</c:v>
                </c:pt>
                <c:pt idx="54">
                  <c:v>4.3910521955261121E-2</c:v>
                </c:pt>
                <c:pt idx="55">
                  <c:v>4.4739022369511265E-2</c:v>
                </c:pt>
                <c:pt idx="56">
                  <c:v>4.5567522783761402E-2</c:v>
                </c:pt>
                <c:pt idx="57">
                  <c:v>4.6396023198011796E-2</c:v>
                </c:pt>
                <c:pt idx="58">
                  <c:v>4.7224523612261808E-2</c:v>
                </c:pt>
                <c:pt idx="59">
                  <c:v>4.8053024026512112E-2</c:v>
                </c:pt>
                <c:pt idx="60">
                  <c:v>4.8881524440762221E-2</c:v>
                </c:pt>
                <c:pt idx="61">
                  <c:v>4.9710024855012712E-2</c:v>
                </c:pt>
                <c:pt idx="62">
                  <c:v>5.0538525269262606E-2</c:v>
                </c:pt>
                <c:pt idx="63">
                  <c:v>5.1367025683512854E-2</c:v>
                </c:pt>
                <c:pt idx="64">
                  <c:v>5.2195526097763074E-2</c:v>
                </c:pt>
                <c:pt idx="65">
                  <c:v>5.3024026512013323E-2</c:v>
                </c:pt>
                <c:pt idx="66">
                  <c:v>5.3852526926263557E-2</c:v>
                </c:pt>
                <c:pt idx="67">
                  <c:v>5.4681027340513805E-2</c:v>
                </c:pt>
                <c:pt idx="68">
                  <c:v>5.5509527754763879E-2</c:v>
                </c:pt>
                <c:pt idx="69">
                  <c:v>5.6338028169014086E-2</c:v>
                </c:pt>
                <c:pt idx="70">
                  <c:v>5.7166528583264292E-2</c:v>
                </c:pt>
                <c:pt idx="71">
                  <c:v>5.7995028997514513E-2</c:v>
                </c:pt>
                <c:pt idx="72">
                  <c:v>5.8823529411764705E-2</c:v>
                </c:pt>
                <c:pt idx="73">
                  <c:v>5.9652029826015029E-2</c:v>
                </c:pt>
                <c:pt idx="74">
                  <c:v>6.0480530240265132E-2</c:v>
                </c:pt>
                <c:pt idx="75">
                  <c:v>6.1309030654515415E-2</c:v>
                </c:pt>
                <c:pt idx="76">
                  <c:v>6.2137531068765593E-2</c:v>
                </c:pt>
                <c:pt idx="77">
                  <c:v>6.2966031483015911E-2</c:v>
                </c:pt>
                <c:pt idx="78">
                  <c:v>6.3794531897266096E-2</c:v>
                </c:pt>
                <c:pt idx="79">
                  <c:v>6.4623032311516282E-2</c:v>
                </c:pt>
                <c:pt idx="80">
                  <c:v>6.545153272576637E-2</c:v>
                </c:pt>
                <c:pt idx="81">
                  <c:v>6.6280033140016584E-2</c:v>
                </c:pt>
                <c:pt idx="82">
                  <c:v>6.7108533554266839E-2</c:v>
                </c:pt>
                <c:pt idx="83">
                  <c:v>6.7937033968517108E-2</c:v>
                </c:pt>
                <c:pt idx="84">
                  <c:v>6.8765534382767196E-2</c:v>
                </c:pt>
                <c:pt idx="85">
                  <c:v>6.959403479701752E-2</c:v>
                </c:pt>
                <c:pt idx="86">
                  <c:v>7.0422535211267623E-2</c:v>
                </c:pt>
                <c:pt idx="87">
                  <c:v>7.1251035625517808E-2</c:v>
                </c:pt>
                <c:pt idx="88">
                  <c:v>7.2079536039768022E-2</c:v>
                </c:pt>
                <c:pt idx="89">
                  <c:v>7.2908036454018402E-2</c:v>
                </c:pt>
                <c:pt idx="90">
                  <c:v>7.3736536868268573E-2</c:v>
                </c:pt>
                <c:pt idx="91">
                  <c:v>7.4565037282518815E-2</c:v>
                </c:pt>
                <c:pt idx="92">
                  <c:v>7.5393537696768986E-2</c:v>
                </c:pt>
                <c:pt idx="93">
                  <c:v>7.6222038111019061E-2</c:v>
                </c:pt>
                <c:pt idx="94">
                  <c:v>7.705053852526926E-2</c:v>
                </c:pt>
                <c:pt idx="95">
                  <c:v>7.7879038939519474E-2</c:v>
                </c:pt>
                <c:pt idx="96">
                  <c:v>7.8707539353769784E-2</c:v>
                </c:pt>
                <c:pt idx="97">
                  <c:v>7.95360397680199E-2</c:v>
                </c:pt>
                <c:pt idx="98">
                  <c:v>8.0364540182270433E-2</c:v>
                </c:pt>
                <c:pt idx="99">
                  <c:v>8.1193040596520327E-2</c:v>
                </c:pt>
                <c:pt idx="100">
                  <c:v>8.2021541010770513E-2</c:v>
                </c:pt>
                <c:pt idx="101">
                  <c:v>8.2850041425020726E-2</c:v>
                </c:pt>
                <c:pt idx="102">
                  <c:v>8.3678541839271064E-2</c:v>
                </c:pt>
                <c:pt idx="103">
                  <c:v>8.4507042253521319E-2</c:v>
                </c:pt>
                <c:pt idx="104">
                  <c:v>8.5335542667771366E-2</c:v>
                </c:pt>
                <c:pt idx="105">
                  <c:v>8.6164043082021732E-2</c:v>
                </c:pt>
                <c:pt idx="106">
                  <c:v>8.6992543496271765E-2</c:v>
                </c:pt>
                <c:pt idx="107">
                  <c:v>8.7821043910521965E-2</c:v>
                </c:pt>
                <c:pt idx="108">
                  <c:v>8.86495443247724E-2</c:v>
                </c:pt>
                <c:pt idx="109">
                  <c:v>8.947804473902253E-2</c:v>
                </c:pt>
                <c:pt idx="110">
                  <c:v>9.0306545153272938E-2</c:v>
                </c:pt>
                <c:pt idx="111">
                  <c:v>9.1135045567523068E-2</c:v>
                </c:pt>
                <c:pt idx="112">
                  <c:v>9.1963545981773212E-2</c:v>
                </c:pt>
                <c:pt idx="113">
                  <c:v>9.2792046396023425E-2</c:v>
                </c:pt>
                <c:pt idx="114">
                  <c:v>9.3620546810273736E-2</c:v>
                </c:pt>
                <c:pt idx="115">
                  <c:v>9.4449047224523616E-2</c:v>
                </c:pt>
                <c:pt idx="116">
                  <c:v>9.5277547638773816E-2</c:v>
                </c:pt>
                <c:pt idx="117">
                  <c:v>9.6106048053024237E-2</c:v>
                </c:pt>
                <c:pt idx="118">
                  <c:v>9.6934548467274534E-2</c:v>
                </c:pt>
                <c:pt idx="119">
                  <c:v>9.7763048881524442E-2</c:v>
                </c:pt>
                <c:pt idx="120">
                  <c:v>9.8591549295774905E-2</c:v>
                </c:pt>
                <c:pt idx="121">
                  <c:v>9.9420049710025049E-2</c:v>
                </c:pt>
                <c:pt idx="122">
                  <c:v>0.10024855012427507</c:v>
                </c:pt>
                <c:pt idx="123">
                  <c:v>0.10107705053852527</c:v>
                </c:pt>
                <c:pt idx="124">
                  <c:v>0.10190555095277549</c:v>
                </c:pt>
                <c:pt idx="125">
                  <c:v>0.10273405136702569</c:v>
                </c:pt>
                <c:pt idx="126">
                  <c:v>0.10273405136702569</c:v>
                </c:pt>
                <c:pt idx="127">
                  <c:v>0.10356255178127617</c:v>
                </c:pt>
                <c:pt idx="128">
                  <c:v>0.10439105219552608</c:v>
                </c:pt>
                <c:pt idx="129">
                  <c:v>0.10521955260977631</c:v>
                </c:pt>
                <c:pt idx="130">
                  <c:v>0.10604805302402651</c:v>
                </c:pt>
                <c:pt idx="131">
                  <c:v>0.10687655343827694</c:v>
                </c:pt>
                <c:pt idx="132">
                  <c:v>0.10770505385252707</c:v>
                </c:pt>
                <c:pt idx="133">
                  <c:v>0.10853355426677727</c:v>
                </c:pt>
                <c:pt idx="134">
                  <c:v>0.10853355426677727</c:v>
                </c:pt>
                <c:pt idx="135">
                  <c:v>0.10936205468102748</c:v>
                </c:pt>
                <c:pt idx="136">
                  <c:v>0.11019055509527756</c:v>
                </c:pt>
                <c:pt idx="137">
                  <c:v>0.11101905550952754</c:v>
                </c:pt>
                <c:pt idx="138">
                  <c:v>0.11184755592377785</c:v>
                </c:pt>
                <c:pt idx="139">
                  <c:v>0.11267605633802817</c:v>
                </c:pt>
                <c:pt idx="140">
                  <c:v>0.1135045567522785</c:v>
                </c:pt>
                <c:pt idx="141">
                  <c:v>0.11433305716652858</c:v>
                </c:pt>
                <c:pt idx="142">
                  <c:v>0.11516155758077878</c:v>
                </c:pt>
                <c:pt idx="143">
                  <c:v>0.11599005799502909</c:v>
                </c:pt>
                <c:pt idx="144">
                  <c:v>0.11681855840927921</c:v>
                </c:pt>
                <c:pt idx="145">
                  <c:v>0.11764705882352942</c:v>
                </c:pt>
                <c:pt idx="146">
                  <c:v>0.11847555923777962</c:v>
                </c:pt>
                <c:pt idx="147">
                  <c:v>0.11930405965202982</c:v>
                </c:pt>
                <c:pt idx="148">
                  <c:v>0.12013256006628034</c:v>
                </c:pt>
                <c:pt idx="149">
                  <c:v>0.1209610604805305</c:v>
                </c:pt>
                <c:pt idx="150">
                  <c:v>0.12178956089478045</c:v>
                </c:pt>
                <c:pt idx="151">
                  <c:v>0.12261806130903065</c:v>
                </c:pt>
                <c:pt idx="152">
                  <c:v>0.12344656172328113</c:v>
                </c:pt>
                <c:pt idx="153">
                  <c:v>0.12427506213753121</c:v>
                </c:pt>
                <c:pt idx="154">
                  <c:v>0.12510356255178118</c:v>
                </c:pt>
                <c:pt idx="155">
                  <c:v>0.12593206296603149</c:v>
                </c:pt>
                <c:pt idx="156">
                  <c:v>0.12676056338028169</c:v>
                </c:pt>
                <c:pt idx="157">
                  <c:v>0.12758906379453189</c:v>
                </c:pt>
                <c:pt idx="158">
                  <c:v>0.12841756420878186</c:v>
                </c:pt>
                <c:pt idx="159">
                  <c:v>0.12924606462303231</c:v>
                </c:pt>
                <c:pt idx="160">
                  <c:v>0.13007456503728237</c:v>
                </c:pt>
                <c:pt idx="161">
                  <c:v>0.13090306545153271</c:v>
                </c:pt>
                <c:pt idx="162">
                  <c:v>0.13173156586578288</c:v>
                </c:pt>
                <c:pt idx="163">
                  <c:v>0.13256006628003314</c:v>
                </c:pt>
                <c:pt idx="164">
                  <c:v>0.13256006628003314</c:v>
                </c:pt>
                <c:pt idx="165">
                  <c:v>0.13338856669428317</c:v>
                </c:pt>
                <c:pt idx="166">
                  <c:v>0.13421706710853359</c:v>
                </c:pt>
                <c:pt idx="167">
                  <c:v>0.13504556752278379</c:v>
                </c:pt>
                <c:pt idx="168">
                  <c:v>0.13587406793703397</c:v>
                </c:pt>
                <c:pt idx="169">
                  <c:v>0.13670256835128416</c:v>
                </c:pt>
                <c:pt idx="170">
                  <c:v>0.13753106876553439</c:v>
                </c:pt>
                <c:pt idx="171">
                  <c:v>0.13835956917978437</c:v>
                </c:pt>
                <c:pt idx="172">
                  <c:v>0.13918806959403479</c:v>
                </c:pt>
                <c:pt idx="173">
                  <c:v>0.14001657000828488</c:v>
                </c:pt>
                <c:pt idx="174">
                  <c:v>0.14084507042253541</c:v>
                </c:pt>
                <c:pt idx="175">
                  <c:v>0.14167357083678517</c:v>
                </c:pt>
                <c:pt idx="176">
                  <c:v>0.14250207125103564</c:v>
                </c:pt>
                <c:pt idx="177">
                  <c:v>0.14333057166528582</c:v>
                </c:pt>
                <c:pt idx="178">
                  <c:v>0.14415907207953602</c:v>
                </c:pt>
                <c:pt idx="179">
                  <c:v>0.14498757249378622</c:v>
                </c:pt>
                <c:pt idx="180">
                  <c:v>0.14581607290803639</c:v>
                </c:pt>
                <c:pt idx="181">
                  <c:v>0.1466445733222867</c:v>
                </c:pt>
                <c:pt idx="182">
                  <c:v>0.1474730737365369</c:v>
                </c:pt>
                <c:pt idx="183">
                  <c:v>0.14830157415078707</c:v>
                </c:pt>
                <c:pt idx="184">
                  <c:v>0.14913007456503741</c:v>
                </c:pt>
                <c:pt idx="185">
                  <c:v>0.1499585749792875</c:v>
                </c:pt>
                <c:pt idx="186">
                  <c:v>0.1507870753935377</c:v>
                </c:pt>
                <c:pt idx="187">
                  <c:v>0.15161557580778789</c:v>
                </c:pt>
                <c:pt idx="188">
                  <c:v>0.15244407622203848</c:v>
                </c:pt>
                <c:pt idx="189">
                  <c:v>0.15327257663628832</c:v>
                </c:pt>
                <c:pt idx="190">
                  <c:v>0.15410107705053852</c:v>
                </c:pt>
                <c:pt idx="191">
                  <c:v>0.15492957746478872</c:v>
                </c:pt>
                <c:pt idx="192">
                  <c:v>0.15575807787903923</c:v>
                </c:pt>
                <c:pt idx="193">
                  <c:v>0.15658657829328915</c:v>
                </c:pt>
                <c:pt idx="194">
                  <c:v>0.15741507870753968</c:v>
                </c:pt>
                <c:pt idx="195">
                  <c:v>0.15824357912178971</c:v>
                </c:pt>
                <c:pt idx="196">
                  <c:v>0.15907207953603991</c:v>
                </c:pt>
                <c:pt idx="197">
                  <c:v>0.15990057995028997</c:v>
                </c:pt>
                <c:pt idx="198">
                  <c:v>0.1607290803645402</c:v>
                </c:pt>
                <c:pt idx="199">
                  <c:v>0.1615575807787904</c:v>
                </c:pt>
                <c:pt idx="200">
                  <c:v>0.1615575807787904</c:v>
                </c:pt>
                <c:pt idx="201">
                  <c:v>0.16238608119304071</c:v>
                </c:pt>
                <c:pt idx="202">
                  <c:v>0.16321458160729119</c:v>
                </c:pt>
                <c:pt idx="203">
                  <c:v>0.16404308202154125</c:v>
                </c:pt>
                <c:pt idx="204">
                  <c:v>0.16487158243579123</c:v>
                </c:pt>
                <c:pt idx="205">
                  <c:v>0.16570008285004173</c:v>
                </c:pt>
                <c:pt idx="206">
                  <c:v>0.16652858326429171</c:v>
                </c:pt>
                <c:pt idx="207">
                  <c:v>0.16735708367854185</c:v>
                </c:pt>
                <c:pt idx="208">
                  <c:v>0.1681855840927923</c:v>
                </c:pt>
                <c:pt idx="209">
                  <c:v>0.16901408450704275</c:v>
                </c:pt>
                <c:pt idx="210">
                  <c:v>0.16984258492129276</c:v>
                </c:pt>
                <c:pt idx="211">
                  <c:v>0.17067108533554268</c:v>
                </c:pt>
                <c:pt idx="212">
                  <c:v>0.17149958574979327</c:v>
                </c:pt>
                <c:pt idx="213">
                  <c:v>0.17232808616404321</c:v>
                </c:pt>
                <c:pt idx="214">
                  <c:v>0.17315658657829341</c:v>
                </c:pt>
                <c:pt idx="215">
                  <c:v>0.17398508699254378</c:v>
                </c:pt>
                <c:pt idx="216">
                  <c:v>0.17481358740679398</c:v>
                </c:pt>
                <c:pt idx="217">
                  <c:v>0.17564208782104423</c:v>
                </c:pt>
                <c:pt idx="218">
                  <c:v>0.17647058823529421</c:v>
                </c:pt>
                <c:pt idx="219">
                  <c:v>0.17729908864954441</c:v>
                </c:pt>
                <c:pt idx="220">
                  <c:v>0.17812758906379453</c:v>
                </c:pt>
                <c:pt idx="221">
                  <c:v>0.17812758906379453</c:v>
                </c:pt>
                <c:pt idx="222">
                  <c:v>0.17895608947804501</c:v>
                </c:pt>
                <c:pt idx="223">
                  <c:v>0.17978458989229551</c:v>
                </c:pt>
                <c:pt idx="224">
                  <c:v>0.18061309030654521</c:v>
                </c:pt>
                <c:pt idx="225">
                  <c:v>0.18144159072079574</c:v>
                </c:pt>
                <c:pt idx="226">
                  <c:v>0.18227009113504583</c:v>
                </c:pt>
                <c:pt idx="227">
                  <c:v>0.18227009113504583</c:v>
                </c:pt>
                <c:pt idx="228">
                  <c:v>0.18309859154929631</c:v>
                </c:pt>
                <c:pt idx="229">
                  <c:v>0.18392709196354598</c:v>
                </c:pt>
                <c:pt idx="230">
                  <c:v>0.18475559237779651</c:v>
                </c:pt>
                <c:pt idx="231">
                  <c:v>0.18558409279204677</c:v>
                </c:pt>
                <c:pt idx="232">
                  <c:v>0.18641259320629708</c:v>
                </c:pt>
                <c:pt idx="233">
                  <c:v>0.18724109362054694</c:v>
                </c:pt>
                <c:pt idx="234">
                  <c:v>0.18806959403479731</c:v>
                </c:pt>
                <c:pt idx="235">
                  <c:v>0.18889809444904754</c:v>
                </c:pt>
                <c:pt idx="236">
                  <c:v>0.18972659486329782</c:v>
                </c:pt>
                <c:pt idx="237">
                  <c:v>0.19055509527754763</c:v>
                </c:pt>
                <c:pt idx="238">
                  <c:v>0.19138359569179786</c:v>
                </c:pt>
                <c:pt idx="239">
                  <c:v>0.19221209610604834</c:v>
                </c:pt>
                <c:pt idx="240">
                  <c:v>0.19304059652029854</c:v>
                </c:pt>
                <c:pt idx="241">
                  <c:v>0.19304059652029854</c:v>
                </c:pt>
                <c:pt idx="242">
                  <c:v>0.19386909693454837</c:v>
                </c:pt>
                <c:pt idx="243">
                  <c:v>0.19469759734879868</c:v>
                </c:pt>
                <c:pt idx="244">
                  <c:v>0.19552609776304888</c:v>
                </c:pt>
                <c:pt idx="245">
                  <c:v>0.19635459817729936</c:v>
                </c:pt>
                <c:pt idx="246">
                  <c:v>0.19718309859154928</c:v>
                </c:pt>
                <c:pt idx="247">
                  <c:v>0.19801159900579951</c:v>
                </c:pt>
                <c:pt idx="248">
                  <c:v>0.19884009942004971</c:v>
                </c:pt>
                <c:pt idx="249">
                  <c:v>0.19966859983429991</c:v>
                </c:pt>
                <c:pt idx="250">
                  <c:v>0.20049710024855014</c:v>
                </c:pt>
                <c:pt idx="251">
                  <c:v>0.20132560066280034</c:v>
                </c:pt>
                <c:pt idx="252">
                  <c:v>0.20215410107705054</c:v>
                </c:pt>
                <c:pt idx="253">
                  <c:v>0.20298260149130104</c:v>
                </c:pt>
                <c:pt idx="254">
                  <c:v>0.20381110190555088</c:v>
                </c:pt>
                <c:pt idx="255">
                  <c:v>0.20463960231980116</c:v>
                </c:pt>
                <c:pt idx="256">
                  <c:v>0.20546810273405144</c:v>
                </c:pt>
                <c:pt idx="257">
                  <c:v>0.20629660314830187</c:v>
                </c:pt>
                <c:pt idx="258">
                  <c:v>0.20712510356255179</c:v>
                </c:pt>
                <c:pt idx="259">
                  <c:v>0.20795360397680199</c:v>
                </c:pt>
                <c:pt idx="260">
                  <c:v>0.20878210439105221</c:v>
                </c:pt>
                <c:pt idx="261">
                  <c:v>0.20961060480530241</c:v>
                </c:pt>
                <c:pt idx="262">
                  <c:v>0.21043910521955261</c:v>
                </c:pt>
                <c:pt idx="263">
                  <c:v>0.21126760563380281</c:v>
                </c:pt>
                <c:pt idx="264">
                  <c:v>0.21209610604805301</c:v>
                </c:pt>
                <c:pt idx="265">
                  <c:v>0.21292460646230363</c:v>
                </c:pt>
                <c:pt idx="266">
                  <c:v>0.21375310687655344</c:v>
                </c:pt>
                <c:pt idx="267">
                  <c:v>0.21375310687655344</c:v>
                </c:pt>
                <c:pt idx="268">
                  <c:v>0.21458160729080364</c:v>
                </c:pt>
                <c:pt idx="269">
                  <c:v>0.21541010770505417</c:v>
                </c:pt>
                <c:pt idx="270">
                  <c:v>0.21623860811930445</c:v>
                </c:pt>
                <c:pt idx="271">
                  <c:v>0.21706710853355426</c:v>
                </c:pt>
                <c:pt idx="272">
                  <c:v>0.21789560894780446</c:v>
                </c:pt>
                <c:pt idx="273">
                  <c:v>0.21872410936205491</c:v>
                </c:pt>
                <c:pt idx="274">
                  <c:v>0.21955260977630514</c:v>
                </c:pt>
                <c:pt idx="275">
                  <c:v>0.22038111019055487</c:v>
                </c:pt>
                <c:pt idx="276">
                  <c:v>0.22120961060480518</c:v>
                </c:pt>
                <c:pt idx="277">
                  <c:v>0.22203811101905552</c:v>
                </c:pt>
                <c:pt idx="278">
                  <c:v>0.22203811101905552</c:v>
                </c:pt>
                <c:pt idx="279">
                  <c:v>0.22286661143330572</c:v>
                </c:pt>
                <c:pt idx="280">
                  <c:v>0.22369511184755592</c:v>
                </c:pt>
                <c:pt idx="281">
                  <c:v>0.22452361226180612</c:v>
                </c:pt>
                <c:pt idx="282">
                  <c:v>0.22535211267605632</c:v>
                </c:pt>
                <c:pt idx="283">
                  <c:v>0.22618061309030638</c:v>
                </c:pt>
                <c:pt idx="284">
                  <c:v>0.22700911350455669</c:v>
                </c:pt>
                <c:pt idx="285">
                  <c:v>0.22783761391880669</c:v>
                </c:pt>
                <c:pt idx="286">
                  <c:v>0.22866611433305717</c:v>
                </c:pt>
                <c:pt idx="287">
                  <c:v>0.22866611433305717</c:v>
                </c:pt>
                <c:pt idx="288">
                  <c:v>0.22866611433305717</c:v>
                </c:pt>
                <c:pt idx="289">
                  <c:v>0.22949461474730767</c:v>
                </c:pt>
                <c:pt idx="290">
                  <c:v>0.23032311516155757</c:v>
                </c:pt>
                <c:pt idx="291">
                  <c:v>0.2311516155758078</c:v>
                </c:pt>
                <c:pt idx="292">
                  <c:v>0.23198011599005797</c:v>
                </c:pt>
                <c:pt idx="293">
                  <c:v>0.23280861640430819</c:v>
                </c:pt>
                <c:pt idx="294">
                  <c:v>0.23363711681855837</c:v>
                </c:pt>
                <c:pt idx="295">
                  <c:v>0.2344656172328087</c:v>
                </c:pt>
                <c:pt idx="296">
                  <c:v>0.2352941176470589</c:v>
                </c:pt>
                <c:pt idx="297">
                  <c:v>0.23612261806130902</c:v>
                </c:pt>
                <c:pt idx="298">
                  <c:v>0.23695111847555925</c:v>
                </c:pt>
                <c:pt idx="299">
                  <c:v>0.23777961888980945</c:v>
                </c:pt>
                <c:pt idx="300">
                  <c:v>0.23860811930405965</c:v>
                </c:pt>
                <c:pt idx="301">
                  <c:v>0.2394366197183099</c:v>
                </c:pt>
                <c:pt idx="302">
                  <c:v>0.24026512013256049</c:v>
                </c:pt>
                <c:pt idx="303">
                  <c:v>0.24109362054681041</c:v>
                </c:pt>
                <c:pt idx="304">
                  <c:v>0.24192212096106075</c:v>
                </c:pt>
                <c:pt idx="305">
                  <c:v>0.2427506213753107</c:v>
                </c:pt>
                <c:pt idx="306">
                  <c:v>0.2435791217895609</c:v>
                </c:pt>
                <c:pt idx="307">
                  <c:v>0.2444076222038111</c:v>
                </c:pt>
                <c:pt idx="308">
                  <c:v>0.24523612261806141</c:v>
                </c:pt>
                <c:pt idx="309">
                  <c:v>0.24606462303231177</c:v>
                </c:pt>
                <c:pt idx="310">
                  <c:v>0.24689312344656197</c:v>
                </c:pt>
                <c:pt idx="311">
                  <c:v>0.24772162386081192</c:v>
                </c:pt>
                <c:pt idx="312">
                  <c:v>0.24855012427506221</c:v>
                </c:pt>
                <c:pt idx="313">
                  <c:v>0.24937862468931235</c:v>
                </c:pt>
                <c:pt idx="314">
                  <c:v>0.24937862468931235</c:v>
                </c:pt>
                <c:pt idx="315">
                  <c:v>0.25020712510356224</c:v>
                </c:pt>
                <c:pt idx="316">
                  <c:v>0.25103562551781278</c:v>
                </c:pt>
                <c:pt idx="317">
                  <c:v>0.25186412593206375</c:v>
                </c:pt>
                <c:pt idx="318">
                  <c:v>0.25269262634631279</c:v>
                </c:pt>
                <c:pt idx="319">
                  <c:v>0.25352112676056326</c:v>
                </c:pt>
                <c:pt idx="320">
                  <c:v>0.25434962717481424</c:v>
                </c:pt>
                <c:pt idx="321">
                  <c:v>0.25517812758906427</c:v>
                </c:pt>
                <c:pt idx="322">
                  <c:v>0.25600662800331375</c:v>
                </c:pt>
                <c:pt idx="323">
                  <c:v>0.25683512841756423</c:v>
                </c:pt>
                <c:pt idx="324">
                  <c:v>0.25766362883181443</c:v>
                </c:pt>
                <c:pt idx="325">
                  <c:v>0.25849212924606468</c:v>
                </c:pt>
                <c:pt idx="326">
                  <c:v>0.25932062966031488</c:v>
                </c:pt>
                <c:pt idx="327">
                  <c:v>0.26014913007456503</c:v>
                </c:pt>
                <c:pt idx="328">
                  <c:v>0.26097763048881528</c:v>
                </c:pt>
                <c:pt idx="329">
                  <c:v>0.26180613090306548</c:v>
                </c:pt>
                <c:pt idx="330">
                  <c:v>0.26263463131731568</c:v>
                </c:pt>
                <c:pt idx="331">
                  <c:v>0.26346313173156577</c:v>
                </c:pt>
                <c:pt idx="332">
                  <c:v>0.26429163214581575</c:v>
                </c:pt>
                <c:pt idx="333">
                  <c:v>0.26512013256006628</c:v>
                </c:pt>
                <c:pt idx="334">
                  <c:v>0.26594863297431648</c:v>
                </c:pt>
                <c:pt idx="335">
                  <c:v>0.26594863297431648</c:v>
                </c:pt>
                <c:pt idx="336">
                  <c:v>0.26677713338856668</c:v>
                </c:pt>
                <c:pt idx="337">
                  <c:v>0.26760563380281688</c:v>
                </c:pt>
                <c:pt idx="338">
                  <c:v>0.2684341342170673</c:v>
                </c:pt>
                <c:pt idx="339">
                  <c:v>0.26926263463131683</c:v>
                </c:pt>
                <c:pt idx="340">
                  <c:v>0.27009113504556753</c:v>
                </c:pt>
                <c:pt idx="341">
                  <c:v>0.27091963545981834</c:v>
                </c:pt>
                <c:pt idx="342">
                  <c:v>0.27174813587406832</c:v>
                </c:pt>
                <c:pt idx="343">
                  <c:v>0.2725766362883183</c:v>
                </c:pt>
                <c:pt idx="344">
                  <c:v>0.27340513670256833</c:v>
                </c:pt>
                <c:pt idx="345">
                  <c:v>0.27423363711681853</c:v>
                </c:pt>
                <c:pt idx="346">
                  <c:v>0.27506213753106878</c:v>
                </c:pt>
                <c:pt idx="347">
                  <c:v>0.27589063794531898</c:v>
                </c:pt>
                <c:pt idx="348">
                  <c:v>0.27671913835956918</c:v>
                </c:pt>
                <c:pt idx="349">
                  <c:v>0.27671913835956918</c:v>
                </c:pt>
                <c:pt idx="350">
                  <c:v>0.27671913835956918</c:v>
                </c:pt>
                <c:pt idx="351">
                  <c:v>0.27754763877381933</c:v>
                </c:pt>
                <c:pt idx="352">
                  <c:v>0.27837613918807036</c:v>
                </c:pt>
                <c:pt idx="353">
                  <c:v>0.27920463960231978</c:v>
                </c:pt>
                <c:pt idx="354">
                  <c:v>0.28003314001656926</c:v>
                </c:pt>
                <c:pt idx="355">
                  <c:v>0.28086164043082035</c:v>
                </c:pt>
                <c:pt idx="356">
                  <c:v>0.28169014084507044</c:v>
                </c:pt>
                <c:pt idx="357">
                  <c:v>0.28251864125932136</c:v>
                </c:pt>
                <c:pt idx="358">
                  <c:v>0.28334714167357083</c:v>
                </c:pt>
                <c:pt idx="359">
                  <c:v>0.28417564208782131</c:v>
                </c:pt>
                <c:pt idx="360">
                  <c:v>0.28500414250207134</c:v>
                </c:pt>
                <c:pt idx="361">
                  <c:v>0.28583264291632143</c:v>
                </c:pt>
                <c:pt idx="362">
                  <c:v>0.2866611433305718</c:v>
                </c:pt>
                <c:pt idx="363">
                  <c:v>0.28748964374482289</c:v>
                </c:pt>
                <c:pt idx="364">
                  <c:v>0.28831814415907286</c:v>
                </c:pt>
                <c:pt idx="365">
                  <c:v>0.28914664457332229</c:v>
                </c:pt>
                <c:pt idx="366">
                  <c:v>0.28997514498757282</c:v>
                </c:pt>
                <c:pt idx="367">
                  <c:v>0.2908036454018228</c:v>
                </c:pt>
                <c:pt idx="368">
                  <c:v>0.29163214581607289</c:v>
                </c:pt>
                <c:pt idx="369">
                  <c:v>0.29246064623032331</c:v>
                </c:pt>
                <c:pt idx="370">
                  <c:v>0.29328914664457334</c:v>
                </c:pt>
                <c:pt idx="371">
                  <c:v>0.29411764705882382</c:v>
                </c:pt>
                <c:pt idx="372">
                  <c:v>0.29494614747307385</c:v>
                </c:pt>
                <c:pt idx="373">
                  <c:v>0.29577464788732438</c:v>
                </c:pt>
                <c:pt idx="374">
                  <c:v>0.29660314830157414</c:v>
                </c:pt>
                <c:pt idx="375">
                  <c:v>0.29743164871582434</c:v>
                </c:pt>
                <c:pt idx="376">
                  <c:v>0.29826014913007481</c:v>
                </c:pt>
                <c:pt idx="377">
                  <c:v>0.2990886495443254</c:v>
                </c:pt>
                <c:pt idx="378">
                  <c:v>0.29991714995857532</c:v>
                </c:pt>
                <c:pt idx="379">
                  <c:v>0.3007456503728253</c:v>
                </c:pt>
                <c:pt idx="380">
                  <c:v>0.30157415078707589</c:v>
                </c:pt>
                <c:pt idx="381">
                  <c:v>0.30240265120132581</c:v>
                </c:pt>
                <c:pt idx="382">
                  <c:v>0.30323115161557579</c:v>
                </c:pt>
                <c:pt idx="383">
                  <c:v>0.30405965202982632</c:v>
                </c:pt>
                <c:pt idx="384">
                  <c:v>0.30488815244407691</c:v>
                </c:pt>
                <c:pt idx="385">
                  <c:v>0.30571665285832644</c:v>
                </c:pt>
                <c:pt idx="386">
                  <c:v>0.30654515327257681</c:v>
                </c:pt>
                <c:pt idx="387">
                  <c:v>0.3073736536868274</c:v>
                </c:pt>
                <c:pt idx="388">
                  <c:v>0.30820215410107704</c:v>
                </c:pt>
                <c:pt idx="389">
                  <c:v>0.30903065451532724</c:v>
                </c:pt>
                <c:pt idx="390">
                  <c:v>0.30985915492957788</c:v>
                </c:pt>
                <c:pt idx="391">
                  <c:v>0.31068765534382842</c:v>
                </c:pt>
                <c:pt idx="392">
                  <c:v>0.31151615575807845</c:v>
                </c:pt>
                <c:pt idx="393">
                  <c:v>0.31151615575807845</c:v>
                </c:pt>
                <c:pt idx="394">
                  <c:v>0.31234465617232832</c:v>
                </c:pt>
                <c:pt idx="395">
                  <c:v>0.31317315658657829</c:v>
                </c:pt>
                <c:pt idx="396">
                  <c:v>0.31400165700082888</c:v>
                </c:pt>
                <c:pt idx="397">
                  <c:v>0.3148301574150788</c:v>
                </c:pt>
                <c:pt idx="398">
                  <c:v>0.31565865782932945</c:v>
                </c:pt>
                <c:pt idx="399">
                  <c:v>0.31648715824357931</c:v>
                </c:pt>
                <c:pt idx="400">
                  <c:v>0.3173156586578299</c:v>
                </c:pt>
                <c:pt idx="401">
                  <c:v>0.3173156586578299</c:v>
                </c:pt>
                <c:pt idx="402">
                  <c:v>0.31814415907207982</c:v>
                </c:pt>
                <c:pt idx="403">
                  <c:v>0.3189726594863298</c:v>
                </c:pt>
                <c:pt idx="404">
                  <c:v>0.31980115990058045</c:v>
                </c:pt>
                <c:pt idx="405">
                  <c:v>0.32062966031483142</c:v>
                </c:pt>
                <c:pt idx="406">
                  <c:v>0.32145816072908145</c:v>
                </c:pt>
                <c:pt idx="407">
                  <c:v>0.32145816072908145</c:v>
                </c:pt>
                <c:pt idx="408">
                  <c:v>0.32228666114333143</c:v>
                </c:pt>
                <c:pt idx="409">
                  <c:v>0.32311516155758141</c:v>
                </c:pt>
                <c:pt idx="410">
                  <c:v>0.323943661971832</c:v>
                </c:pt>
                <c:pt idx="411">
                  <c:v>0.32477216238608192</c:v>
                </c:pt>
                <c:pt idx="412">
                  <c:v>0.32560066280033195</c:v>
                </c:pt>
                <c:pt idx="413">
                  <c:v>0.3264291632145831</c:v>
                </c:pt>
                <c:pt idx="414">
                  <c:v>0.32725766362883241</c:v>
                </c:pt>
                <c:pt idx="415">
                  <c:v>0.32808616404308294</c:v>
                </c:pt>
                <c:pt idx="416">
                  <c:v>0.32891466445733297</c:v>
                </c:pt>
                <c:pt idx="417">
                  <c:v>0.32974316487158245</c:v>
                </c:pt>
                <c:pt idx="418">
                  <c:v>0.33057166528583409</c:v>
                </c:pt>
                <c:pt idx="419">
                  <c:v>0.33140016570008396</c:v>
                </c:pt>
                <c:pt idx="420">
                  <c:v>0.33222866611433394</c:v>
                </c:pt>
                <c:pt idx="421">
                  <c:v>0.3330571665285833</c:v>
                </c:pt>
                <c:pt idx="422">
                  <c:v>0.33388566694283495</c:v>
                </c:pt>
                <c:pt idx="423">
                  <c:v>0.33471416735708498</c:v>
                </c:pt>
                <c:pt idx="424">
                  <c:v>0.33554266777133446</c:v>
                </c:pt>
                <c:pt idx="425">
                  <c:v>0.33637116818558493</c:v>
                </c:pt>
                <c:pt idx="426">
                  <c:v>0.33719966859983491</c:v>
                </c:pt>
                <c:pt idx="427">
                  <c:v>0.338028169014086</c:v>
                </c:pt>
                <c:pt idx="428">
                  <c:v>0.33885666942833542</c:v>
                </c:pt>
                <c:pt idx="429">
                  <c:v>0.33968516984258601</c:v>
                </c:pt>
                <c:pt idx="430">
                  <c:v>0.34051367025683532</c:v>
                </c:pt>
                <c:pt idx="431">
                  <c:v>0.34134217067108535</c:v>
                </c:pt>
                <c:pt idx="432">
                  <c:v>0.34217067108533605</c:v>
                </c:pt>
                <c:pt idx="433">
                  <c:v>0.34299917149958581</c:v>
                </c:pt>
                <c:pt idx="434">
                  <c:v>0.34382767191383706</c:v>
                </c:pt>
                <c:pt idx="435">
                  <c:v>0.34465617232808632</c:v>
                </c:pt>
                <c:pt idx="436">
                  <c:v>0.34548467274233696</c:v>
                </c:pt>
                <c:pt idx="437">
                  <c:v>0.34631317315658688</c:v>
                </c:pt>
                <c:pt idx="438">
                  <c:v>0.34714167357083681</c:v>
                </c:pt>
                <c:pt idx="439">
                  <c:v>0.34797017398508812</c:v>
                </c:pt>
                <c:pt idx="440">
                  <c:v>0.34879867439933732</c:v>
                </c:pt>
                <c:pt idx="441">
                  <c:v>0.3496271748135874</c:v>
                </c:pt>
                <c:pt idx="442">
                  <c:v>0.35045567522783855</c:v>
                </c:pt>
                <c:pt idx="443">
                  <c:v>0.35128417564208847</c:v>
                </c:pt>
                <c:pt idx="444">
                  <c:v>0.352112676056338</c:v>
                </c:pt>
                <c:pt idx="445">
                  <c:v>0.35294117647058826</c:v>
                </c:pt>
                <c:pt idx="446">
                  <c:v>0.35376967688483901</c:v>
                </c:pt>
                <c:pt idx="447">
                  <c:v>0.35459817729908955</c:v>
                </c:pt>
                <c:pt idx="448">
                  <c:v>0.35459817729908955</c:v>
                </c:pt>
                <c:pt idx="449">
                  <c:v>0.35542667771333947</c:v>
                </c:pt>
                <c:pt idx="450">
                  <c:v>0.35625517812758906</c:v>
                </c:pt>
                <c:pt idx="451">
                  <c:v>0.35708367854183931</c:v>
                </c:pt>
                <c:pt idx="452">
                  <c:v>0.35791217895609001</c:v>
                </c:pt>
                <c:pt idx="453">
                  <c:v>0.35874067937033982</c:v>
                </c:pt>
                <c:pt idx="454">
                  <c:v>0.35956917978459052</c:v>
                </c:pt>
                <c:pt idx="455">
                  <c:v>0.36039768019884111</c:v>
                </c:pt>
                <c:pt idx="456">
                  <c:v>0.36122618061309031</c:v>
                </c:pt>
                <c:pt idx="457">
                  <c:v>0.36205468102734162</c:v>
                </c:pt>
                <c:pt idx="458">
                  <c:v>0.36288318144159082</c:v>
                </c:pt>
                <c:pt idx="459">
                  <c:v>0.36288318144159082</c:v>
                </c:pt>
                <c:pt idx="460">
                  <c:v>0.36371168185584202</c:v>
                </c:pt>
                <c:pt idx="461">
                  <c:v>0.36454018227009138</c:v>
                </c:pt>
                <c:pt idx="462">
                  <c:v>0.36536868268434247</c:v>
                </c:pt>
                <c:pt idx="463">
                  <c:v>0.36619718309859156</c:v>
                </c:pt>
                <c:pt idx="464">
                  <c:v>0.36702568351284326</c:v>
                </c:pt>
                <c:pt idx="465">
                  <c:v>0.36785418392709307</c:v>
                </c:pt>
                <c:pt idx="466">
                  <c:v>0.36868268434134305</c:v>
                </c:pt>
                <c:pt idx="467">
                  <c:v>0.36951118475559236</c:v>
                </c:pt>
                <c:pt idx="468">
                  <c:v>0.37033968516984411</c:v>
                </c:pt>
                <c:pt idx="469">
                  <c:v>0.37116818558409348</c:v>
                </c:pt>
                <c:pt idx="470">
                  <c:v>0.37199668599834412</c:v>
                </c:pt>
                <c:pt idx="471">
                  <c:v>0.37282518641259332</c:v>
                </c:pt>
                <c:pt idx="472">
                  <c:v>0.37365368682684402</c:v>
                </c:pt>
                <c:pt idx="473">
                  <c:v>0.37448218724109461</c:v>
                </c:pt>
                <c:pt idx="474">
                  <c:v>0.37448218724109461</c:v>
                </c:pt>
                <c:pt idx="475">
                  <c:v>0.37531068765534503</c:v>
                </c:pt>
                <c:pt idx="476">
                  <c:v>0.37613918806959401</c:v>
                </c:pt>
                <c:pt idx="477">
                  <c:v>0.37613918806959401</c:v>
                </c:pt>
                <c:pt idx="478">
                  <c:v>0.37696768848384515</c:v>
                </c:pt>
                <c:pt idx="479">
                  <c:v>0.37862468931234616</c:v>
                </c:pt>
                <c:pt idx="480">
                  <c:v>0.37862468931234616</c:v>
                </c:pt>
                <c:pt idx="481">
                  <c:v>0.37945318972659486</c:v>
                </c:pt>
                <c:pt idx="482">
                  <c:v>0.38028169014084617</c:v>
                </c:pt>
                <c:pt idx="483">
                  <c:v>0.38111019055509532</c:v>
                </c:pt>
                <c:pt idx="484">
                  <c:v>0.38193869096934652</c:v>
                </c:pt>
                <c:pt idx="485">
                  <c:v>0.38276719138359588</c:v>
                </c:pt>
                <c:pt idx="486">
                  <c:v>0.38359569179784708</c:v>
                </c:pt>
                <c:pt idx="487">
                  <c:v>0.38442419221209723</c:v>
                </c:pt>
                <c:pt idx="488">
                  <c:v>0.38525269262634632</c:v>
                </c:pt>
                <c:pt idx="489">
                  <c:v>0.38608119304059713</c:v>
                </c:pt>
                <c:pt idx="490">
                  <c:v>0.38690969345484816</c:v>
                </c:pt>
                <c:pt idx="491">
                  <c:v>0.38773819386909758</c:v>
                </c:pt>
                <c:pt idx="492">
                  <c:v>0.38856669428334817</c:v>
                </c:pt>
                <c:pt idx="493">
                  <c:v>0.38939519469759737</c:v>
                </c:pt>
                <c:pt idx="494">
                  <c:v>0.39022369511184868</c:v>
                </c:pt>
                <c:pt idx="495">
                  <c:v>0.39105219552609782</c:v>
                </c:pt>
                <c:pt idx="496">
                  <c:v>0.39188069594034963</c:v>
                </c:pt>
                <c:pt idx="497">
                  <c:v>0.39270919635459867</c:v>
                </c:pt>
                <c:pt idx="498">
                  <c:v>0.39353769676884903</c:v>
                </c:pt>
                <c:pt idx="499">
                  <c:v>0.39436619718309968</c:v>
                </c:pt>
                <c:pt idx="500">
                  <c:v>0.39519469759734965</c:v>
                </c:pt>
                <c:pt idx="501">
                  <c:v>0.39602319801159902</c:v>
                </c:pt>
                <c:pt idx="502">
                  <c:v>0.39685169842585022</c:v>
                </c:pt>
                <c:pt idx="503">
                  <c:v>0.39768019884010014</c:v>
                </c:pt>
                <c:pt idx="504">
                  <c:v>0.39850869925435117</c:v>
                </c:pt>
                <c:pt idx="505">
                  <c:v>0.39933719966859982</c:v>
                </c:pt>
                <c:pt idx="506">
                  <c:v>0.40016570008285063</c:v>
                </c:pt>
                <c:pt idx="507">
                  <c:v>0.40099420049710027</c:v>
                </c:pt>
                <c:pt idx="508">
                  <c:v>0.40182270091135125</c:v>
                </c:pt>
                <c:pt idx="509">
                  <c:v>0.40182270091135125</c:v>
                </c:pt>
                <c:pt idx="510">
                  <c:v>0.40265120132560123</c:v>
                </c:pt>
                <c:pt idx="511">
                  <c:v>0.40347970173985226</c:v>
                </c:pt>
                <c:pt idx="512">
                  <c:v>0.40430820215410174</c:v>
                </c:pt>
                <c:pt idx="513">
                  <c:v>0.40430820215410174</c:v>
                </c:pt>
                <c:pt idx="514">
                  <c:v>0.40513670256835127</c:v>
                </c:pt>
                <c:pt idx="515">
                  <c:v>0.40596520298260214</c:v>
                </c:pt>
                <c:pt idx="516">
                  <c:v>0.40679370339685222</c:v>
                </c:pt>
                <c:pt idx="517">
                  <c:v>0.40762220381110192</c:v>
                </c:pt>
                <c:pt idx="518">
                  <c:v>0.40845070422535268</c:v>
                </c:pt>
                <c:pt idx="519">
                  <c:v>0.40927920463960232</c:v>
                </c:pt>
                <c:pt idx="520">
                  <c:v>0.41010770505385313</c:v>
                </c:pt>
                <c:pt idx="521">
                  <c:v>0.41093620546810272</c:v>
                </c:pt>
                <c:pt idx="522">
                  <c:v>0.41176470588235364</c:v>
                </c:pt>
                <c:pt idx="523">
                  <c:v>0.41259320629660312</c:v>
                </c:pt>
                <c:pt idx="524">
                  <c:v>0.41342170671085426</c:v>
                </c:pt>
                <c:pt idx="525">
                  <c:v>0.41425020712510358</c:v>
                </c:pt>
                <c:pt idx="526">
                  <c:v>0.41507870753935477</c:v>
                </c:pt>
                <c:pt idx="527">
                  <c:v>0.41590720795360475</c:v>
                </c:pt>
                <c:pt idx="528">
                  <c:v>0.41673570836785473</c:v>
                </c:pt>
                <c:pt idx="529">
                  <c:v>0.41756420878210437</c:v>
                </c:pt>
                <c:pt idx="530">
                  <c:v>0.41839270919635524</c:v>
                </c:pt>
                <c:pt idx="531">
                  <c:v>0.41922120961060488</c:v>
                </c:pt>
                <c:pt idx="532">
                  <c:v>0.41922120961060488</c:v>
                </c:pt>
                <c:pt idx="533">
                  <c:v>0.42004971002485586</c:v>
                </c:pt>
                <c:pt idx="534">
                  <c:v>0.42087821043910584</c:v>
                </c:pt>
                <c:pt idx="535">
                  <c:v>0.42170671085335548</c:v>
                </c:pt>
                <c:pt idx="536">
                  <c:v>0.42253521126760635</c:v>
                </c:pt>
                <c:pt idx="537">
                  <c:v>0.42336371168185677</c:v>
                </c:pt>
                <c:pt idx="538">
                  <c:v>0.42419221209610575</c:v>
                </c:pt>
                <c:pt idx="539">
                  <c:v>0.42502071251035678</c:v>
                </c:pt>
                <c:pt idx="540">
                  <c:v>0.42584921292460726</c:v>
                </c:pt>
                <c:pt idx="541">
                  <c:v>0.42667771333885779</c:v>
                </c:pt>
                <c:pt idx="542">
                  <c:v>0.42750621375310688</c:v>
                </c:pt>
                <c:pt idx="543">
                  <c:v>0.42833471416735774</c:v>
                </c:pt>
                <c:pt idx="544">
                  <c:v>0.42833471416735774</c:v>
                </c:pt>
                <c:pt idx="545">
                  <c:v>0.42916321458160728</c:v>
                </c:pt>
                <c:pt idx="546">
                  <c:v>0.42999171499585825</c:v>
                </c:pt>
                <c:pt idx="547">
                  <c:v>0.43082021541010834</c:v>
                </c:pt>
                <c:pt idx="548">
                  <c:v>0.43164871582435888</c:v>
                </c:pt>
                <c:pt idx="549">
                  <c:v>0.43247721623860885</c:v>
                </c:pt>
                <c:pt idx="550">
                  <c:v>0.43330571665285933</c:v>
                </c:pt>
                <c:pt idx="551">
                  <c:v>0.43413421706710881</c:v>
                </c:pt>
                <c:pt idx="552">
                  <c:v>0.43496271748135934</c:v>
                </c:pt>
                <c:pt idx="553">
                  <c:v>0.43579121789560898</c:v>
                </c:pt>
                <c:pt idx="554">
                  <c:v>0.43661971830986029</c:v>
                </c:pt>
                <c:pt idx="555">
                  <c:v>0.43744821872410938</c:v>
                </c:pt>
                <c:pt idx="556">
                  <c:v>0.43827671913836036</c:v>
                </c:pt>
                <c:pt idx="557">
                  <c:v>0.43910521955261034</c:v>
                </c:pt>
                <c:pt idx="558">
                  <c:v>0.43993371996686087</c:v>
                </c:pt>
                <c:pt idx="559">
                  <c:v>0.44076222038111013</c:v>
                </c:pt>
                <c:pt idx="560">
                  <c:v>0.44159072079536033</c:v>
                </c:pt>
                <c:pt idx="561">
                  <c:v>0.44241922120961125</c:v>
                </c:pt>
                <c:pt idx="562">
                  <c:v>0.44324772162386084</c:v>
                </c:pt>
                <c:pt idx="563">
                  <c:v>0.44324772162386084</c:v>
                </c:pt>
                <c:pt idx="564">
                  <c:v>0.44407622203811103</c:v>
                </c:pt>
                <c:pt idx="565">
                  <c:v>0.44490472245236135</c:v>
                </c:pt>
                <c:pt idx="566">
                  <c:v>0.44573322286661088</c:v>
                </c:pt>
                <c:pt idx="567">
                  <c:v>0.44573322286661088</c:v>
                </c:pt>
                <c:pt idx="568">
                  <c:v>0.44656172328086235</c:v>
                </c:pt>
                <c:pt idx="569">
                  <c:v>0.44739022369511183</c:v>
                </c:pt>
                <c:pt idx="570">
                  <c:v>0.44821872410936231</c:v>
                </c:pt>
                <c:pt idx="571">
                  <c:v>0.44904722452361229</c:v>
                </c:pt>
                <c:pt idx="572">
                  <c:v>0.44987572493786337</c:v>
                </c:pt>
                <c:pt idx="573">
                  <c:v>0.4507042253521128</c:v>
                </c:pt>
                <c:pt idx="574">
                  <c:v>0.45153272576636289</c:v>
                </c:pt>
                <c:pt idx="575">
                  <c:v>0.45236122618061331</c:v>
                </c:pt>
                <c:pt idx="576">
                  <c:v>0.45318972659486384</c:v>
                </c:pt>
                <c:pt idx="577">
                  <c:v>0.45401822700911348</c:v>
                </c:pt>
                <c:pt idx="578">
                  <c:v>0.45484672742336385</c:v>
                </c:pt>
                <c:pt idx="579">
                  <c:v>0.45567522783761438</c:v>
                </c:pt>
                <c:pt idx="580">
                  <c:v>0.4565037282518643</c:v>
                </c:pt>
                <c:pt idx="581">
                  <c:v>0.45733222866611423</c:v>
                </c:pt>
                <c:pt idx="582">
                  <c:v>0.45733222866611423</c:v>
                </c:pt>
                <c:pt idx="583">
                  <c:v>0.45816072908036481</c:v>
                </c:pt>
                <c:pt idx="584">
                  <c:v>0.4589892294946154</c:v>
                </c:pt>
                <c:pt idx="585">
                  <c:v>0.45981772990886588</c:v>
                </c:pt>
                <c:pt idx="586">
                  <c:v>0.46064623032311514</c:v>
                </c:pt>
                <c:pt idx="587">
                  <c:v>0.46147473073736589</c:v>
                </c:pt>
                <c:pt idx="588">
                  <c:v>0.46230323115161581</c:v>
                </c:pt>
                <c:pt idx="589">
                  <c:v>0.46313173156586585</c:v>
                </c:pt>
                <c:pt idx="590">
                  <c:v>0.46396023198011632</c:v>
                </c:pt>
                <c:pt idx="591">
                  <c:v>0.46396023198011632</c:v>
                </c:pt>
                <c:pt idx="592">
                  <c:v>0.46478873239436685</c:v>
                </c:pt>
                <c:pt idx="593">
                  <c:v>0.46561723280861639</c:v>
                </c:pt>
                <c:pt idx="594">
                  <c:v>0.46644573322286736</c:v>
                </c:pt>
                <c:pt idx="595">
                  <c:v>0.46727423363711684</c:v>
                </c:pt>
                <c:pt idx="596">
                  <c:v>0.46810273405136704</c:v>
                </c:pt>
                <c:pt idx="597">
                  <c:v>0.46893123446561724</c:v>
                </c:pt>
                <c:pt idx="598">
                  <c:v>0.46975973487986794</c:v>
                </c:pt>
                <c:pt idx="599">
                  <c:v>0.47058823529411842</c:v>
                </c:pt>
                <c:pt idx="600">
                  <c:v>0.4714167357083684</c:v>
                </c:pt>
                <c:pt idx="601">
                  <c:v>0.47224523612261804</c:v>
                </c:pt>
                <c:pt idx="602">
                  <c:v>0.47307373653686835</c:v>
                </c:pt>
                <c:pt idx="603">
                  <c:v>0.47390223695111849</c:v>
                </c:pt>
                <c:pt idx="604">
                  <c:v>0.4747307373653688</c:v>
                </c:pt>
                <c:pt idx="605">
                  <c:v>0.47555923777961945</c:v>
                </c:pt>
                <c:pt idx="606">
                  <c:v>0.47638773819386993</c:v>
                </c:pt>
                <c:pt idx="607">
                  <c:v>0.47721623860811929</c:v>
                </c:pt>
                <c:pt idx="608">
                  <c:v>0.47804473902236982</c:v>
                </c:pt>
                <c:pt idx="609">
                  <c:v>0.4788732394366198</c:v>
                </c:pt>
                <c:pt idx="610">
                  <c:v>0.47970173985087045</c:v>
                </c:pt>
                <c:pt idx="611">
                  <c:v>0.48053024026512015</c:v>
                </c:pt>
                <c:pt idx="612">
                  <c:v>0.4813587406793709</c:v>
                </c:pt>
                <c:pt idx="613">
                  <c:v>0.48218724109362082</c:v>
                </c:pt>
                <c:pt idx="614">
                  <c:v>0.48301574150787141</c:v>
                </c:pt>
                <c:pt idx="615">
                  <c:v>0.48384424192212144</c:v>
                </c:pt>
                <c:pt idx="616">
                  <c:v>0.48467274233637131</c:v>
                </c:pt>
                <c:pt idx="617">
                  <c:v>0.4855012427506214</c:v>
                </c:pt>
                <c:pt idx="618">
                  <c:v>0.4863297431648731</c:v>
                </c:pt>
                <c:pt idx="619">
                  <c:v>0.4863297431648731</c:v>
                </c:pt>
                <c:pt idx="620">
                  <c:v>0.4871582435791218</c:v>
                </c:pt>
                <c:pt idx="621">
                  <c:v>0.48798674399337294</c:v>
                </c:pt>
                <c:pt idx="622">
                  <c:v>0.48881524440762231</c:v>
                </c:pt>
                <c:pt idx="623">
                  <c:v>0.4896437448218724</c:v>
                </c:pt>
                <c:pt idx="624">
                  <c:v>0.49047224523612282</c:v>
                </c:pt>
                <c:pt idx="625">
                  <c:v>0.49130074565037346</c:v>
                </c:pt>
                <c:pt idx="626">
                  <c:v>0.49130074565037346</c:v>
                </c:pt>
                <c:pt idx="627">
                  <c:v>0.49130074565037346</c:v>
                </c:pt>
                <c:pt idx="628">
                  <c:v>0.49212924606462338</c:v>
                </c:pt>
                <c:pt idx="629">
                  <c:v>0.4929577464788733</c:v>
                </c:pt>
                <c:pt idx="630">
                  <c:v>0.49378624689312345</c:v>
                </c:pt>
                <c:pt idx="631">
                  <c:v>0.49461474730737448</c:v>
                </c:pt>
                <c:pt idx="632">
                  <c:v>0.49544324772162385</c:v>
                </c:pt>
                <c:pt idx="633">
                  <c:v>0.49627174813587432</c:v>
                </c:pt>
                <c:pt idx="634">
                  <c:v>0.49710024855012425</c:v>
                </c:pt>
                <c:pt idx="635">
                  <c:v>0.4979287489643755</c:v>
                </c:pt>
                <c:pt idx="636">
                  <c:v>0.49875724937862481</c:v>
                </c:pt>
                <c:pt idx="637">
                  <c:v>0.49958574979287601</c:v>
                </c:pt>
                <c:pt idx="638">
                  <c:v>0.50041425020712516</c:v>
                </c:pt>
                <c:pt idx="639">
                  <c:v>0.50124275062137535</c:v>
                </c:pt>
                <c:pt idx="640">
                  <c:v>0.50207125103562555</c:v>
                </c:pt>
                <c:pt idx="641">
                  <c:v>0.50289975144987753</c:v>
                </c:pt>
                <c:pt idx="642">
                  <c:v>0.50372825186412595</c:v>
                </c:pt>
                <c:pt idx="643">
                  <c:v>0.50455675227837615</c:v>
                </c:pt>
                <c:pt idx="644">
                  <c:v>0.50538525269262635</c:v>
                </c:pt>
                <c:pt idx="645">
                  <c:v>0.50704225352112675</c:v>
                </c:pt>
                <c:pt idx="646">
                  <c:v>0.50787075393537695</c:v>
                </c:pt>
                <c:pt idx="647">
                  <c:v>0.50869925434962848</c:v>
                </c:pt>
                <c:pt idx="648">
                  <c:v>0.50869925434962848</c:v>
                </c:pt>
                <c:pt idx="649">
                  <c:v>0.50952775476387735</c:v>
                </c:pt>
                <c:pt idx="650">
                  <c:v>0.51035625517812755</c:v>
                </c:pt>
                <c:pt idx="651">
                  <c:v>0.51118475559237753</c:v>
                </c:pt>
                <c:pt idx="652">
                  <c:v>0.5120132560066275</c:v>
                </c:pt>
                <c:pt idx="653">
                  <c:v>0.5120132560066275</c:v>
                </c:pt>
                <c:pt idx="654">
                  <c:v>0.5128417564208807</c:v>
                </c:pt>
                <c:pt idx="655">
                  <c:v>0.51367025683512968</c:v>
                </c:pt>
                <c:pt idx="656">
                  <c:v>0.51449875724937966</c:v>
                </c:pt>
                <c:pt idx="657">
                  <c:v>0.51532725766362963</c:v>
                </c:pt>
                <c:pt idx="658">
                  <c:v>0.51615575807787961</c:v>
                </c:pt>
                <c:pt idx="659">
                  <c:v>0.5169842584921297</c:v>
                </c:pt>
                <c:pt idx="660">
                  <c:v>0.51781275890637946</c:v>
                </c:pt>
                <c:pt idx="661">
                  <c:v>0.51864125932063065</c:v>
                </c:pt>
                <c:pt idx="662">
                  <c:v>0.51946975973487952</c:v>
                </c:pt>
                <c:pt idx="663">
                  <c:v>0.52029826014913005</c:v>
                </c:pt>
                <c:pt idx="664">
                  <c:v>0.52112676056338025</c:v>
                </c:pt>
                <c:pt idx="665">
                  <c:v>0.52195526097762956</c:v>
                </c:pt>
                <c:pt idx="666">
                  <c:v>0.52278376139188054</c:v>
                </c:pt>
                <c:pt idx="667">
                  <c:v>0.52278376139188054</c:v>
                </c:pt>
                <c:pt idx="668">
                  <c:v>0.52361226180612941</c:v>
                </c:pt>
                <c:pt idx="669">
                  <c:v>0.52444076222038161</c:v>
                </c:pt>
                <c:pt idx="670">
                  <c:v>0.5252692626346317</c:v>
                </c:pt>
                <c:pt idx="671">
                  <c:v>0.52609776304888278</c:v>
                </c:pt>
                <c:pt idx="672">
                  <c:v>0.52692626346313265</c:v>
                </c:pt>
                <c:pt idx="673">
                  <c:v>0.52775476387738196</c:v>
                </c:pt>
                <c:pt idx="674">
                  <c:v>0.52775476387738196</c:v>
                </c:pt>
                <c:pt idx="675">
                  <c:v>0.52775476387738196</c:v>
                </c:pt>
                <c:pt idx="676">
                  <c:v>0.52775476387738196</c:v>
                </c:pt>
                <c:pt idx="677">
                  <c:v>0.52775476387738196</c:v>
                </c:pt>
                <c:pt idx="678">
                  <c:v>0.52858326429163061</c:v>
                </c:pt>
                <c:pt idx="679">
                  <c:v>0.52941176470588236</c:v>
                </c:pt>
                <c:pt idx="680">
                  <c:v>0.53024026512013267</c:v>
                </c:pt>
                <c:pt idx="681">
                  <c:v>0.53106876553438276</c:v>
                </c:pt>
                <c:pt idx="682">
                  <c:v>0.53189726594863296</c:v>
                </c:pt>
                <c:pt idx="683">
                  <c:v>0.53189726594863296</c:v>
                </c:pt>
                <c:pt idx="684">
                  <c:v>0.5327257663628846</c:v>
                </c:pt>
                <c:pt idx="685">
                  <c:v>0.53355426677713336</c:v>
                </c:pt>
                <c:pt idx="686">
                  <c:v>0.53438276719138356</c:v>
                </c:pt>
                <c:pt idx="687">
                  <c:v>0.53521126760563376</c:v>
                </c:pt>
                <c:pt idx="688">
                  <c:v>0.53603976801988462</c:v>
                </c:pt>
                <c:pt idx="689">
                  <c:v>0.5368682684341346</c:v>
                </c:pt>
                <c:pt idx="690">
                  <c:v>0.53769676884838469</c:v>
                </c:pt>
                <c:pt idx="691">
                  <c:v>0.53852526926263367</c:v>
                </c:pt>
                <c:pt idx="692">
                  <c:v>0.53935376967688486</c:v>
                </c:pt>
                <c:pt idx="693">
                  <c:v>0.54018227009113506</c:v>
                </c:pt>
                <c:pt idx="694">
                  <c:v>0.5410107705053856</c:v>
                </c:pt>
                <c:pt idx="695">
                  <c:v>0.54183927091963568</c:v>
                </c:pt>
                <c:pt idx="696">
                  <c:v>0.54183927091963568</c:v>
                </c:pt>
                <c:pt idx="697">
                  <c:v>0.54266777133388666</c:v>
                </c:pt>
                <c:pt idx="698">
                  <c:v>0.54349627174813586</c:v>
                </c:pt>
                <c:pt idx="699">
                  <c:v>0.54432477216238662</c:v>
                </c:pt>
                <c:pt idx="700">
                  <c:v>0.5451532725766367</c:v>
                </c:pt>
                <c:pt idx="701">
                  <c:v>0.5451532725766367</c:v>
                </c:pt>
                <c:pt idx="702">
                  <c:v>0.54598177299088768</c:v>
                </c:pt>
                <c:pt idx="703">
                  <c:v>0.54681027340513766</c:v>
                </c:pt>
                <c:pt idx="704">
                  <c:v>0.54763877381938764</c:v>
                </c:pt>
                <c:pt idx="705">
                  <c:v>0.54846727423363717</c:v>
                </c:pt>
                <c:pt idx="706">
                  <c:v>0.54929577464788881</c:v>
                </c:pt>
                <c:pt idx="707">
                  <c:v>0.55012427506213768</c:v>
                </c:pt>
                <c:pt idx="708">
                  <c:v>0.55095277547638777</c:v>
                </c:pt>
                <c:pt idx="709">
                  <c:v>0.55178127589063797</c:v>
                </c:pt>
                <c:pt idx="710">
                  <c:v>0.55260977630489083</c:v>
                </c:pt>
                <c:pt idx="711">
                  <c:v>0.5534382767191387</c:v>
                </c:pt>
                <c:pt idx="712">
                  <c:v>0.55426677713338868</c:v>
                </c:pt>
                <c:pt idx="713">
                  <c:v>0.55509527754763965</c:v>
                </c:pt>
                <c:pt idx="714">
                  <c:v>0.55592377796188963</c:v>
                </c:pt>
                <c:pt idx="715">
                  <c:v>0.55675227837613961</c:v>
                </c:pt>
                <c:pt idx="716">
                  <c:v>0.55758077879038936</c:v>
                </c:pt>
                <c:pt idx="717">
                  <c:v>0.55840927920463967</c:v>
                </c:pt>
                <c:pt idx="718">
                  <c:v>0.55923777961889065</c:v>
                </c:pt>
                <c:pt idx="719">
                  <c:v>0.56006628003313996</c:v>
                </c:pt>
                <c:pt idx="720">
                  <c:v>0.56089478044739061</c:v>
                </c:pt>
                <c:pt idx="721">
                  <c:v>0.56172328086164047</c:v>
                </c:pt>
                <c:pt idx="722">
                  <c:v>0.56255178127589067</c:v>
                </c:pt>
                <c:pt idx="723">
                  <c:v>0.56338028169014087</c:v>
                </c:pt>
                <c:pt idx="724">
                  <c:v>0.56420878210439163</c:v>
                </c:pt>
                <c:pt idx="725">
                  <c:v>0.5650372825186416</c:v>
                </c:pt>
                <c:pt idx="726">
                  <c:v>0.56586578293289169</c:v>
                </c:pt>
                <c:pt idx="727">
                  <c:v>0.56669428334714278</c:v>
                </c:pt>
                <c:pt idx="728">
                  <c:v>0.56752278376139076</c:v>
                </c:pt>
                <c:pt idx="729">
                  <c:v>0.56835128417564207</c:v>
                </c:pt>
                <c:pt idx="730">
                  <c:v>0.56917978458989371</c:v>
                </c:pt>
                <c:pt idx="731">
                  <c:v>0.57000828500414269</c:v>
                </c:pt>
                <c:pt idx="732">
                  <c:v>0.57083678541839267</c:v>
                </c:pt>
                <c:pt idx="733">
                  <c:v>0.57083678541839267</c:v>
                </c:pt>
                <c:pt idx="734">
                  <c:v>0.57166528583264176</c:v>
                </c:pt>
                <c:pt idx="735">
                  <c:v>0.57249378624689362</c:v>
                </c:pt>
                <c:pt idx="736">
                  <c:v>0.5733222866611436</c:v>
                </c:pt>
                <c:pt idx="737">
                  <c:v>0.57415078707539369</c:v>
                </c:pt>
                <c:pt idx="738">
                  <c:v>0.57497928748964477</c:v>
                </c:pt>
                <c:pt idx="739">
                  <c:v>0.57580778790389464</c:v>
                </c:pt>
                <c:pt idx="740">
                  <c:v>0.57663628831814462</c:v>
                </c:pt>
                <c:pt idx="741">
                  <c:v>0.57746478873239293</c:v>
                </c:pt>
                <c:pt idx="742">
                  <c:v>0.57829328914664457</c:v>
                </c:pt>
                <c:pt idx="743">
                  <c:v>0.57912178956089577</c:v>
                </c:pt>
                <c:pt idx="744">
                  <c:v>0.57995028997514497</c:v>
                </c:pt>
                <c:pt idx="745">
                  <c:v>0.58077879038939562</c:v>
                </c:pt>
                <c:pt idx="746">
                  <c:v>0.58160729080364537</c:v>
                </c:pt>
                <c:pt idx="747">
                  <c:v>0.58243579121789557</c:v>
                </c:pt>
                <c:pt idx="748">
                  <c:v>0.58326429163214477</c:v>
                </c:pt>
                <c:pt idx="749">
                  <c:v>0.58409279204639597</c:v>
                </c:pt>
                <c:pt idx="750">
                  <c:v>0.58492129246064661</c:v>
                </c:pt>
                <c:pt idx="751">
                  <c:v>0.58574979287489781</c:v>
                </c:pt>
                <c:pt idx="752">
                  <c:v>0.58657829328914668</c:v>
                </c:pt>
                <c:pt idx="753">
                  <c:v>0.58740679370339588</c:v>
                </c:pt>
                <c:pt idx="754">
                  <c:v>0.58823529411764597</c:v>
                </c:pt>
                <c:pt idx="755">
                  <c:v>0.58906379453189728</c:v>
                </c:pt>
                <c:pt idx="756">
                  <c:v>0.58989229494614748</c:v>
                </c:pt>
                <c:pt idx="757">
                  <c:v>0.59072079536039768</c:v>
                </c:pt>
                <c:pt idx="758">
                  <c:v>0.59154929577464677</c:v>
                </c:pt>
                <c:pt idx="759">
                  <c:v>0.59237779618889863</c:v>
                </c:pt>
                <c:pt idx="760">
                  <c:v>0.59320629660314861</c:v>
                </c:pt>
                <c:pt idx="761">
                  <c:v>0.59403479701739847</c:v>
                </c:pt>
                <c:pt idx="762">
                  <c:v>0.59486329743164856</c:v>
                </c:pt>
                <c:pt idx="763">
                  <c:v>0.59569179784589965</c:v>
                </c:pt>
                <c:pt idx="764">
                  <c:v>0.59652029826014918</c:v>
                </c:pt>
                <c:pt idx="765">
                  <c:v>0.59734879867439961</c:v>
                </c:pt>
                <c:pt idx="766">
                  <c:v>0.59817729908864958</c:v>
                </c:pt>
                <c:pt idx="767">
                  <c:v>0.59900579950289978</c:v>
                </c:pt>
                <c:pt idx="768">
                  <c:v>0.59983429991714887</c:v>
                </c:pt>
                <c:pt idx="769">
                  <c:v>0.60066280033140063</c:v>
                </c:pt>
                <c:pt idx="770">
                  <c:v>0.60149130074565038</c:v>
                </c:pt>
                <c:pt idx="771">
                  <c:v>0.60231980115990069</c:v>
                </c:pt>
                <c:pt idx="772">
                  <c:v>0.60314830157415189</c:v>
                </c:pt>
                <c:pt idx="773">
                  <c:v>0.60397680198840165</c:v>
                </c:pt>
                <c:pt idx="774">
                  <c:v>0.60480530240265162</c:v>
                </c:pt>
                <c:pt idx="775">
                  <c:v>0.6056338028169016</c:v>
                </c:pt>
                <c:pt idx="776">
                  <c:v>0.6056338028169016</c:v>
                </c:pt>
                <c:pt idx="777">
                  <c:v>0.60646230323115158</c:v>
                </c:pt>
                <c:pt idx="778">
                  <c:v>0.60729080364540378</c:v>
                </c:pt>
                <c:pt idx="779">
                  <c:v>0.60811930405965198</c:v>
                </c:pt>
                <c:pt idx="780">
                  <c:v>0.60894780447390384</c:v>
                </c:pt>
                <c:pt idx="781">
                  <c:v>0.6097763048881526</c:v>
                </c:pt>
                <c:pt idx="782">
                  <c:v>0.6106048053024038</c:v>
                </c:pt>
                <c:pt idx="783">
                  <c:v>0.61143330571665089</c:v>
                </c:pt>
                <c:pt idx="784">
                  <c:v>0.61226180613090364</c:v>
                </c:pt>
                <c:pt idx="785">
                  <c:v>0.61309030654515484</c:v>
                </c:pt>
                <c:pt idx="786">
                  <c:v>0.61391880695940482</c:v>
                </c:pt>
                <c:pt idx="787">
                  <c:v>0.61474730737365479</c:v>
                </c:pt>
                <c:pt idx="788">
                  <c:v>0.61557580778790388</c:v>
                </c:pt>
                <c:pt idx="789">
                  <c:v>0.61640430820215408</c:v>
                </c:pt>
                <c:pt idx="790">
                  <c:v>0.61723280861640462</c:v>
                </c:pt>
                <c:pt idx="791">
                  <c:v>0.61806130903065448</c:v>
                </c:pt>
                <c:pt idx="792">
                  <c:v>0.61888980944490579</c:v>
                </c:pt>
                <c:pt idx="793">
                  <c:v>0.61971830985915488</c:v>
                </c:pt>
                <c:pt idx="794">
                  <c:v>0.62054681027340686</c:v>
                </c:pt>
                <c:pt idx="795">
                  <c:v>0.62137531068765561</c:v>
                </c:pt>
                <c:pt idx="796">
                  <c:v>0.6222038111019057</c:v>
                </c:pt>
                <c:pt idx="797">
                  <c:v>0.62303231151615579</c:v>
                </c:pt>
                <c:pt idx="798">
                  <c:v>0.62386081193040699</c:v>
                </c:pt>
                <c:pt idx="799">
                  <c:v>0.62468931234465785</c:v>
                </c:pt>
                <c:pt idx="800">
                  <c:v>0.62551781275890661</c:v>
                </c:pt>
                <c:pt idx="801">
                  <c:v>0.62551781275890661</c:v>
                </c:pt>
                <c:pt idx="802">
                  <c:v>0.62634631317315792</c:v>
                </c:pt>
                <c:pt idx="803">
                  <c:v>0.6271748135874089</c:v>
                </c:pt>
                <c:pt idx="804">
                  <c:v>0.62800331400165699</c:v>
                </c:pt>
                <c:pt idx="805">
                  <c:v>0.62800331400165699</c:v>
                </c:pt>
                <c:pt idx="806">
                  <c:v>0.62883181441590874</c:v>
                </c:pt>
                <c:pt idx="807">
                  <c:v>0.62966031483015761</c:v>
                </c:pt>
                <c:pt idx="808">
                  <c:v>0.63048881524440892</c:v>
                </c:pt>
                <c:pt idx="809">
                  <c:v>0.63131731565865778</c:v>
                </c:pt>
                <c:pt idx="810">
                  <c:v>0.63214581607290976</c:v>
                </c:pt>
                <c:pt idx="811">
                  <c:v>0.63297431648715985</c:v>
                </c:pt>
                <c:pt idx="812">
                  <c:v>0.63380281690140983</c:v>
                </c:pt>
                <c:pt idx="813">
                  <c:v>0.63463131731565992</c:v>
                </c:pt>
                <c:pt idx="814">
                  <c:v>0.63545981772991</c:v>
                </c:pt>
                <c:pt idx="815">
                  <c:v>0.63628831814415965</c:v>
                </c:pt>
                <c:pt idx="816">
                  <c:v>0.63711681855841085</c:v>
                </c:pt>
                <c:pt idx="817">
                  <c:v>0.6379453189726596</c:v>
                </c:pt>
                <c:pt idx="818">
                  <c:v>0.63877381938691091</c:v>
                </c:pt>
                <c:pt idx="819">
                  <c:v>0.63877381938691091</c:v>
                </c:pt>
                <c:pt idx="820">
                  <c:v>0.63877381938691091</c:v>
                </c:pt>
                <c:pt idx="821">
                  <c:v>0.63960231980115989</c:v>
                </c:pt>
                <c:pt idx="822">
                  <c:v>0.64043082021541065</c:v>
                </c:pt>
                <c:pt idx="823">
                  <c:v>0.64125932062966062</c:v>
                </c:pt>
                <c:pt idx="824">
                  <c:v>0.64125932062966062</c:v>
                </c:pt>
                <c:pt idx="825">
                  <c:v>0.6420878210439106</c:v>
                </c:pt>
                <c:pt idx="826">
                  <c:v>0.64291632145816069</c:v>
                </c:pt>
                <c:pt idx="827">
                  <c:v>0.64374482187241189</c:v>
                </c:pt>
                <c:pt idx="828">
                  <c:v>0.64457332228666109</c:v>
                </c:pt>
                <c:pt idx="829">
                  <c:v>0.64540182270091162</c:v>
                </c:pt>
                <c:pt idx="830">
                  <c:v>0.6462303231151616</c:v>
                </c:pt>
                <c:pt idx="831">
                  <c:v>0.64705882352941402</c:v>
                </c:pt>
                <c:pt idx="832">
                  <c:v>0.64705882352941402</c:v>
                </c:pt>
                <c:pt idx="833">
                  <c:v>0.647887323943662</c:v>
                </c:pt>
                <c:pt idx="834">
                  <c:v>0.64871582435791264</c:v>
                </c:pt>
                <c:pt idx="835">
                  <c:v>0.6495443247721624</c:v>
                </c:pt>
                <c:pt idx="836">
                  <c:v>0.6503728251864126</c:v>
                </c:pt>
                <c:pt idx="837">
                  <c:v>0.65120132560066279</c:v>
                </c:pt>
                <c:pt idx="838">
                  <c:v>0.65202982601491499</c:v>
                </c:pt>
                <c:pt idx="839">
                  <c:v>0.65285832642916486</c:v>
                </c:pt>
                <c:pt idx="840">
                  <c:v>0.65368682684341484</c:v>
                </c:pt>
                <c:pt idx="841">
                  <c:v>0.65451532725766359</c:v>
                </c:pt>
                <c:pt idx="842">
                  <c:v>0.6553438276719149</c:v>
                </c:pt>
                <c:pt idx="843">
                  <c:v>0.65617232808616399</c:v>
                </c:pt>
                <c:pt idx="844">
                  <c:v>0.65700082850041608</c:v>
                </c:pt>
                <c:pt idx="845">
                  <c:v>0.65782932891466461</c:v>
                </c:pt>
                <c:pt idx="846">
                  <c:v>0.65782932891466461</c:v>
                </c:pt>
                <c:pt idx="847">
                  <c:v>0.65865782932891592</c:v>
                </c:pt>
                <c:pt idx="848">
                  <c:v>0.65948632974316457</c:v>
                </c:pt>
                <c:pt idx="849">
                  <c:v>0.6603148301574161</c:v>
                </c:pt>
                <c:pt idx="850">
                  <c:v>0.66114333057166563</c:v>
                </c:pt>
                <c:pt idx="851">
                  <c:v>0.66197183098591683</c:v>
                </c:pt>
                <c:pt idx="852">
                  <c:v>0.66280033140016692</c:v>
                </c:pt>
                <c:pt idx="853">
                  <c:v>0.66280033140016692</c:v>
                </c:pt>
                <c:pt idx="854">
                  <c:v>0.66362883181441812</c:v>
                </c:pt>
                <c:pt idx="855">
                  <c:v>0.66445733222866665</c:v>
                </c:pt>
                <c:pt idx="856">
                  <c:v>0.66445733222866665</c:v>
                </c:pt>
                <c:pt idx="857">
                  <c:v>0.66528583264291785</c:v>
                </c:pt>
                <c:pt idx="858">
                  <c:v>0.66528583264291785</c:v>
                </c:pt>
                <c:pt idx="859">
                  <c:v>0.66611433305716661</c:v>
                </c:pt>
                <c:pt idx="860">
                  <c:v>0.66694283347141892</c:v>
                </c:pt>
                <c:pt idx="861">
                  <c:v>0.66777133388566801</c:v>
                </c:pt>
                <c:pt idx="862">
                  <c:v>0.66859983429991898</c:v>
                </c:pt>
                <c:pt idx="863">
                  <c:v>0.66942833471416763</c:v>
                </c:pt>
                <c:pt idx="864">
                  <c:v>0.67025683512841883</c:v>
                </c:pt>
                <c:pt idx="865">
                  <c:v>0.6710853355426678</c:v>
                </c:pt>
                <c:pt idx="866">
                  <c:v>0.671913835956918</c:v>
                </c:pt>
                <c:pt idx="867">
                  <c:v>0.671913835956918</c:v>
                </c:pt>
                <c:pt idx="868">
                  <c:v>0.671913835956918</c:v>
                </c:pt>
                <c:pt idx="869">
                  <c:v>0.67274233637116998</c:v>
                </c:pt>
                <c:pt idx="870">
                  <c:v>0.67357083678541985</c:v>
                </c:pt>
                <c:pt idx="871">
                  <c:v>0.67439933719966982</c:v>
                </c:pt>
                <c:pt idx="872">
                  <c:v>0.67522783761392102</c:v>
                </c:pt>
                <c:pt idx="873">
                  <c:v>0.67605633802817022</c:v>
                </c:pt>
                <c:pt idx="874">
                  <c:v>0.67688483844242098</c:v>
                </c:pt>
                <c:pt idx="875">
                  <c:v>0.6777133388566694</c:v>
                </c:pt>
                <c:pt idx="876">
                  <c:v>0.67854183927092082</c:v>
                </c:pt>
                <c:pt idx="877">
                  <c:v>0.6793703396851718</c:v>
                </c:pt>
                <c:pt idx="878">
                  <c:v>0.680198840099421</c:v>
                </c:pt>
                <c:pt idx="879">
                  <c:v>0.68102734051367064</c:v>
                </c:pt>
                <c:pt idx="880">
                  <c:v>0.68185584092792051</c:v>
                </c:pt>
                <c:pt idx="881">
                  <c:v>0.68268434134217071</c:v>
                </c:pt>
                <c:pt idx="882">
                  <c:v>0.68351284175641913</c:v>
                </c:pt>
                <c:pt idx="883">
                  <c:v>0.68434134217067211</c:v>
                </c:pt>
                <c:pt idx="884">
                  <c:v>0.68516984258492164</c:v>
                </c:pt>
                <c:pt idx="885">
                  <c:v>0.68599834299917295</c:v>
                </c:pt>
                <c:pt idx="886">
                  <c:v>0.68682684341342293</c:v>
                </c:pt>
                <c:pt idx="887">
                  <c:v>0.68682684341342293</c:v>
                </c:pt>
                <c:pt idx="888">
                  <c:v>0.68765534382767191</c:v>
                </c:pt>
                <c:pt idx="889">
                  <c:v>0.68848384424192111</c:v>
                </c:pt>
                <c:pt idx="890">
                  <c:v>0.6893123446561723</c:v>
                </c:pt>
                <c:pt idx="891">
                  <c:v>0.69014084507042261</c:v>
                </c:pt>
                <c:pt idx="892">
                  <c:v>0.6909693454846727</c:v>
                </c:pt>
                <c:pt idx="893">
                  <c:v>0.6917978458989229</c:v>
                </c:pt>
                <c:pt idx="894">
                  <c:v>0.6926263463131751</c:v>
                </c:pt>
                <c:pt idx="895">
                  <c:v>0.6926263463131751</c:v>
                </c:pt>
                <c:pt idx="896">
                  <c:v>0.69345484672742341</c:v>
                </c:pt>
                <c:pt idx="897">
                  <c:v>0.69345484672742341</c:v>
                </c:pt>
                <c:pt idx="898">
                  <c:v>0.6942833471416735</c:v>
                </c:pt>
                <c:pt idx="899">
                  <c:v>0.69511184755592381</c:v>
                </c:pt>
                <c:pt idx="900">
                  <c:v>0.69594034797017512</c:v>
                </c:pt>
                <c:pt idx="901">
                  <c:v>0.69676884838442465</c:v>
                </c:pt>
                <c:pt idx="902">
                  <c:v>0.69676884838442465</c:v>
                </c:pt>
                <c:pt idx="903">
                  <c:v>0.69759734879867441</c:v>
                </c:pt>
                <c:pt idx="904">
                  <c:v>0.6984258492129245</c:v>
                </c:pt>
                <c:pt idx="905">
                  <c:v>0.69925434962717481</c:v>
                </c:pt>
                <c:pt idx="906">
                  <c:v>0.70008285004142501</c:v>
                </c:pt>
                <c:pt idx="907">
                  <c:v>0.70091135045567565</c:v>
                </c:pt>
                <c:pt idx="908">
                  <c:v>0.70173985086992563</c:v>
                </c:pt>
                <c:pt idx="909">
                  <c:v>0.70256835128417561</c:v>
                </c:pt>
                <c:pt idx="910">
                  <c:v>0.70339685169842703</c:v>
                </c:pt>
                <c:pt idx="911">
                  <c:v>0.70422535211267712</c:v>
                </c:pt>
                <c:pt idx="912">
                  <c:v>0.70505385252692665</c:v>
                </c:pt>
                <c:pt idx="913">
                  <c:v>0.70588235294117663</c:v>
                </c:pt>
                <c:pt idx="914">
                  <c:v>0.70671085335542794</c:v>
                </c:pt>
                <c:pt idx="915">
                  <c:v>0.70753935376967692</c:v>
                </c:pt>
                <c:pt idx="916">
                  <c:v>0.70753935376967692</c:v>
                </c:pt>
                <c:pt idx="917">
                  <c:v>0.70836785418392711</c:v>
                </c:pt>
                <c:pt idx="918">
                  <c:v>0.7091963545981792</c:v>
                </c:pt>
                <c:pt idx="919">
                  <c:v>0.71002485501242762</c:v>
                </c:pt>
                <c:pt idx="920">
                  <c:v>0.71002485501242762</c:v>
                </c:pt>
                <c:pt idx="921">
                  <c:v>0.71085335542667771</c:v>
                </c:pt>
                <c:pt idx="922">
                  <c:v>0.71168185584092791</c:v>
                </c:pt>
                <c:pt idx="923">
                  <c:v>0.71251035625517922</c:v>
                </c:pt>
                <c:pt idx="924">
                  <c:v>0.7133388566694302</c:v>
                </c:pt>
                <c:pt idx="925">
                  <c:v>0.71416735708367862</c:v>
                </c:pt>
                <c:pt idx="926">
                  <c:v>0.71499585749792993</c:v>
                </c:pt>
                <c:pt idx="927">
                  <c:v>0.71582435791218002</c:v>
                </c:pt>
                <c:pt idx="928">
                  <c:v>0.71582435791218002</c:v>
                </c:pt>
                <c:pt idx="929">
                  <c:v>0.71665285832643011</c:v>
                </c:pt>
                <c:pt idx="930">
                  <c:v>0.71748135874067942</c:v>
                </c:pt>
                <c:pt idx="931">
                  <c:v>0.71830985915492962</c:v>
                </c:pt>
                <c:pt idx="932">
                  <c:v>0.71913835956918104</c:v>
                </c:pt>
                <c:pt idx="933">
                  <c:v>0.71996685998343002</c:v>
                </c:pt>
                <c:pt idx="934">
                  <c:v>0.72079536039768122</c:v>
                </c:pt>
                <c:pt idx="935">
                  <c:v>0.72162386081193042</c:v>
                </c:pt>
                <c:pt idx="936">
                  <c:v>0.72245236122618051</c:v>
                </c:pt>
                <c:pt idx="937">
                  <c:v>0.72328086164043082</c:v>
                </c:pt>
                <c:pt idx="938">
                  <c:v>0.72410936205468213</c:v>
                </c:pt>
                <c:pt idx="939">
                  <c:v>0.72493786246893221</c:v>
                </c:pt>
                <c:pt idx="940">
                  <c:v>0.72576636288318164</c:v>
                </c:pt>
                <c:pt idx="941">
                  <c:v>0.72659486329743161</c:v>
                </c:pt>
                <c:pt idx="942">
                  <c:v>0.72742336371168159</c:v>
                </c:pt>
                <c:pt idx="943">
                  <c:v>0.72825186412593201</c:v>
                </c:pt>
                <c:pt idx="944">
                  <c:v>0.72908036454018332</c:v>
                </c:pt>
                <c:pt idx="945">
                  <c:v>0.72990886495443263</c:v>
                </c:pt>
                <c:pt idx="946">
                  <c:v>0.73073736536868272</c:v>
                </c:pt>
                <c:pt idx="947">
                  <c:v>0.73156586578293137</c:v>
                </c:pt>
                <c:pt idx="948">
                  <c:v>0.73239436619718423</c:v>
                </c:pt>
                <c:pt idx="949">
                  <c:v>0.73239436619718423</c:v>
                </c:pt>
                <c:pt idx="950">
                  <c:v>0.73322286661143365</c:v>
                </c:pt>
                <c:pt idx="951">
                  <c:v>0.73405136702568363</c:v>
                </c:pt>
                <c:pt idx="952">
                  <c:v>0.73487986743993494</c:v>
                </c:pt>
                <c:pt idx="953">
                  <c:v>0.73487986743993494</c:v>
                </c:pt>
                <c:pt idx="954">
                  <c:v>0.73570836785418514</c:v>
                </c:pt>
                <c:pt idx="955">
                  <c:v>0.73653686826843412</c:v>
                </c:pt>
                <c:pt idx="956">
                  <c:v>0.73736536868268432</c:v>
                </c:pt>
                <c:pt idx="957">
                  <c:v>0.73819386909693452</c:v>
                </c:pt>
                <c:pt idx="958">
                  <c:v>0.73902236951118472</c:v>
                </c:pt>
                <c:pt idx="959">
                  <c:v>0.73985086992543492</c:v>
                </c:pt>
                <c:pt idx="960">
                  <c:v>0.74067937033968734</c:v>
                </c:pt>
                <c:pt idx="961">
                  <c:v>0.74150787075393543</c:v>
                </c:pt>
                <c:pt idx="962">
                  <c:v>0.74150787075393543</c:v>
                </c:pt>
                <c:pt idx="963">
                  <c:v>0.74233637116818563</c:v>
                </c:pt>
                <c:pt idx="964">
                  <c:v>0.74316487158243583</c:v>
                </c:pt>
                <c:pt idx="965">
                  <c:v>0.74316487158243583</c:v>
                </c:pt>
                <c:pt idx="966">
                  <c:v>0.74399337199668603</c:v>
                </c:pt>
                <c:pt idx="967">
                  <c:v>0.74482187241093833</c:v>
                </c:pt>
                <c:pt idx="968">
                  <c:v>0.7456503728251882</c:v>
                </c:pt>
                <c:pt idx="969">
                  <c:v>0.7456503728251882</c:v>
                </c:pt>
                <c:pt idx="970">
                  <c:v>0.74647887323943796</c:v>
                </c:pt>
                <c:pt idx="971">
                  <c:v>0.74730737365368805</c:v>
                </c:pt>
                <c:pt idx="972">
                  <c:v>0.74813587406793702</c:v>
                </c:pt>
                <c:pt idx="973">
                  <c:v>0.74896437448218833</c:v>
                </c:pt>
                <c:pt idx="974">
                  <c:v>0.74979287489643764</c:v>
                </c:pt>
                <c:pt idx="975">
                  <c:v>0.75062137531068895</c:v>
                </c:pt>
                <c:pt idx="976">
                  <c:v>0.75062137531068895</c:v>
                </c:pt>
                <c:pt idx="977">
                  <c:v>0.75144987572493782</c:v>
                </c:pt>
                <c:pt idx="978">
                  <c:v>0.75227837613919024</c:v>
                </c:pt>
                <c:pt idx="979">
                  <c:v>0.75310687655344033</c:v>
                </c:pt>
                <c:pt idx="980">
                  <c:v>0.75393537696768864</c:v>
                </c:pt>
                <c:pt idx="981">
                  <c:v>0.75476387738193873</c:v>
                </c:pt>
                <c:pt idx="982">
                  <c:v>0.75559237779618893</c:v>
                </c:pt>
                <c:pt idx="983">
                  <c:v>0.75642087821044024</c:v>
                </c:pt>
                <c:pt idx="984">
                  <c:v>0.75724937862469133</c:v>
                </c:pt>
                <c:pt idx="985">
                  <c:v>0.75807787903893964</c:v>
                </c:pt>
                <c:pt idx="986">
                  <c:v>0.75890637945319106</c:v>
                </c:pt>
                <c:pt idx="987">
                  <c:v>0.75973487986743993</c:v>
                </c:pt>
                <c:pt idx="988">
                  <c:v>0.76056338028168957</c:v>
                </c:pt>
                <c:pt idx="989">
                  <c:v>0.76139188069594133</c:v>
                </c:pt>
                <c:pt idx="990">
                  <c:v>0.76222038111019064</c:v>
                </c:pt>
                <c:pt idx="991">
                  <c:v>0.76304888152444206</c:v>
                </c:pt>
                <c:pt idx="992">
                  <c:v>0.76387738193869092</c:v>
                </c:pt>
                <c:pt idx="993">
                  <c:v>0.76470588235294223</c:v>
                </c:pt>
                <c:pt idx="994">
                  <c:v>0.76553438276719143</c:v>
                </c:pt>
                <c:pt idx="995">
                  <c:v>0.76636288318144152</c:v>
                </c:pt>
                <c:pt idx="996">
                  <c:v>0.76719138359569317</c:v>
                </c:pt>
                <c:pt idx="997">
                  <c:v>0.76801988400994203</c:v>
                </c:pt>
                <c:pt idx="998">
                  <c:v>0.76884838442419434</c:v>
                </c:pt>
                <c:pt idx="999">
                  <c:v>0.76967688483844265</c:v>
                </c:pt>
                <c:pt idx="1000">
                  <c:v>0.77050538525269252</c:v>
                </c:pt>
                <c:pt idx="1001">
                  <c:v>0.7713338856669425</c:v>
                </c:pt>
                <c:pt idx="1002">
                  <c:v>0.77216238608119303</c:v>
                </c:pt>
                <c:pt idx="1003">
                  <c:v>0.77216238608119303</c:v>
                </c:pt>
                <c:pt idx="1004">
                  <c:v>0.77299088649544534</c:v>
                </c:pt>
                <c:pt idx="1005">
                  <c:v>0.77381938690969365</c:v>
                </c:pt>
                <c:pt idx="1006">
                  <c:v>0.77464788732394496</c:v>
                </c:pt>
                <c:pt idx="1007">
                  <c:v>0.77547638773819383</c:v>
                </c:pt>
                <c:pt idx="1008">
                  <c:v>0.77630488815244403</c:v>
                </c:pt>
                <c:pt idx="1009">
                  <c:v>0.77713338856669434</c:v>
                </c:pt>
                <c:pt idx="1010">
                  <c:v>0.77713338856669434</c:v>
                </c:pt>
                <c:pt idx="1011">
                  <c:v>0.77796188898094454</c:v>
                </c:pt>
                <c:pt idx="1012">
                  <c:v>0.77879038939519618</c:v>
                </c:pt>
                <c:pt idx="1013">
                  <c:v>0.77961888980944494</c:v>
                </c:pt>
                <c:pt idx="1014">
                  <c:v>0.78044739022369514</c:v>
                </c:pt>
                <c:pt idx="1015">
                  <c:v>0.78127589063794534</c:v>
                </c:pt>
                <c:pt idx="1016">
                  <c:v>0.78210439105219554</c:v>
                </c:pt>
                <c:pt idx="1017">
                  <c:v>0.78293289146644551</c:v>
                </c:pt>
                <c:pt idx="1018">
                  <c:v>0.78376139188069549</c:v>
                </c:pt>
                <c:pt idx="1019">
                  <c:v>0.78458989229494613</c:v>
                </c:pt>
                <c:pt idx="1020">
                  <c:v>0.78541839270919633</c:v>
                </c:pt>
                <c:pt idx="1021">
                  <c:v>0.78624689312344664</c:v>
                </c:pt>
                <c:pt idx="1022">
                  <c:v>0.78707539353769673</c:v>
                </c:pt>
                <c:pt idx="1023">
                  <c:v>0.78707539353769673</c:v>
                </c:pt>
                <c:pt idx="1024">
                  <c:v>0.78790389395194649</c:v>
                </c:pt>
                <c:pt idx="1025">
                  <c:v>0.78873239436619713</c:v>
                </c:pt>
                <c:pt idx="1026">
                  <c:v>0.78956089478044644</c:v>
                </c:pt>
                <c:pt idx="1027">
                  <c:v>0.79038939519469753</c:v>
                </c:pt>
                <c:pt idx="1028">
                  <c:v>0.79121789560894751</c:v>
                </c:pt>
                <c:pt idx="1029">
                  <c:v>0.79204639602319926</c:v>
                </c:pt>
                <c:pt idx="1030">
                  <c:v>0.79287489643744935</c:v>
                </c:pt>
                <c:pt idx="1031">
                  <c:v>0.79370339685169844</c:v>
                </c:pt>
                <c:pt idx="1032">
                  <c:v>0.79453189726594853</c:v>
                </c:pt>
                <c:pt idx="1033">
                  <c:v>0.79536039768019884</c:v>
                </c:pt>
                <c:pt idx="1034">
                  <c:v>0.79618889809444904</c:v>
                </c:pt>
                <c:pt idx="1035">
                  <c:v>0.79701739850869924</c:v>
                </c:pt>
                <c:pt idx="1036">
                  <c:v>0.79784589892294944</c:v>
                </c:pt>
                <c:pt idx="1037">
                  <c:v>0.79867439933719964</c:v>
                </c:pt>
                <c:pt idx="1038">
                  <c:v>0.79950289975144839</c:v>
                </c:pt>
                <c:pt idx="1039">
                  <c:v>0.79950289975144839</c:v>
                </c:pt>
                <c:pt idx="1040">
                  <c:v>0.80033140016570004</c:v>
                </c:pt>
                <c:pt idx="1041">
                  <c:v>0.80115990057995023</c:v>
                </c:pt>
                <c:pt idx="1042">
                  <c:v>0.80198840099420055</c:v>
                </c:pt>
                <c:pt idx="1043">
                  <c:v>0.80281690140845052</c:v>
                </c:pt>
                <c:pt idx="1044">
                  <c:v>0.80364540182270094</c:v>
                </c:pt>
                <c:pt idx="1045">
                  <c:v>0.80364540182270094</c:v>
                </c:pt>
                <c:pt idx="1046">
                  <c:v>0.80447390223695059</c:v>
                </c:pt>
                <c:pt idx="1047">
                  <c:v>0.80530240265120134</c:v>
                </c:pt>
                <c:pt idx="1048">
                  <c:v>0.80613090306545154</c:v>
                </c:pt>
                <c:pt idx="1049">
                  <c:v>0.80695940347970319</c:v>
                </c:pt>
                <c:pt idx="1050">
                  <c:v>0.8077879038939515</c:v>
                </c:pt>
                <c:pt idx="1051">
                  <c:v>0.80861640430820214</c:v>
                </c:pt>
                <c:pt idx="1052">
                  <c:v>0.80944490472245156</c:v>
                </c:pt>
                <c:pt idx="1053">
                  <c:v>0.81027340513670254</c:v>
                </c:pt>
                <c:pt idx="1054">
                  <c:v>0.81110190555095252</c:v>
                </c:pt>
                <c:pt idx="1055">
                  <c:v>0.8119304059652025</c:v>
                </c:pt>
                <c:pt idx="1056">
                  <c:v>0.81275890637945436</c:v>
                </c:pt>
                <c:pt idx="1057">
                  <c:v>0.81358740679370345</c:v>
                </c:pt>
                <c:pt idx="1058">
                  <c:v>0.81358740679370345</c:v>
                </c:pt>
                <c:pt idx="1059">
                  <c:v>0.81441590720795243</c:v>
                </c:pt>
                <c:pt idx="1060">
                  <c:v>0.81524440762220385</c:v>
                </c:pt>
                <c:pt idx="1061">
                  <c:v>0.81607290803645349</c:v>
                </c:pt>
                <c:pt idx="1062">
                  <c:v>0.81690140845070558</c:v>
                </c:pt>
                <c:pt idx="1063">
                  <c:v>0.81690140845070558</c:v>
                </c:pt>
                <c:pt idx="1064">
                  <c:v>0.81772990886495445</c:v>
                </c:pt>
                <c:pt idx="1065">
                  <c:v>0.81855840927920454</c:v>
                </c:pt>
                <c:pt idx="1066">
                  <c:v>0.81938690969345451</c:v>
                </c:pt>
                <c:pt idx="1067">
                  <c:v>0.82021541010770505</c:v>
                </c:pt>
                <c:pt idx="1068">
                  <c:v>0.82104391052195524</c:v>
                </c:pt>
                <c:pt idx="1069">
                  <c:v>0.82104391052195524</c:v>
                </c:pt>
                <c:pt idx="1070">
                  <c:v>0.82187241093620544</c:v>
                </c:pt>
                <c:pt idx="1071">
                  <c:v>0.82270091135045564</c:v>
                </c:pt>
                <c:pt idx="1072">
                  <c:v>0.82352941176470584</c:v>
                </c:pt>
                <c:pt idx="1073">
                  <c:v>0.82435791217895604</c:v>
                </c:pt>
                <c:pt idx="1074">
                  <c:v>0.82518641259320735</c:v>
                </c:pt>
                <c:pt idx="1075">
                  <c:v>0.82601491300745655</c:v>
                </c:pt>
                <c:pt idx="1076">
                  <c:v>0.82684341342170853</c:v>
                </c:pt>
                <c:pt idx="1077">
                  <c:v>0.82767191383595695</c:v>
                </c:pt>
                <c:pt idx="1078">
                  <c:v>0.82850041425020715</c:v>
                </c:pt>
                <c:pt idx="1079">
                  <c:v>0.82932891466445846</c:v>
                </c:pt>
                <c:pt idx="1080">
                  <c:v>0.83015741507870855</c:v>
                </c:pt>
                <c:pt idx="1081">
                  <c:v>0.83098591549295753</c:v>
                </c:pt>
                <c:pt idx="1082">
                  <c:v>0.83181441590720751</c:v>
                </c:pt>
                <c:pt idx="1083">
                  <c:v>0.83264291632145948</c:v>
                </c:pt>
                <c:pt idx="1084">
                  <c:v>0.83347141673570946</c:v>
                </c:pt>
                <c:pt idx="1085">
                  <c:v>0.83429991714995955</c:v>
                </c:pt>
                <c:pt idx="1086">
                  <c:v>0.83429991714995955</c:v>
                </c:pt>
                <c:pt idx="1087">
                  <c:v>0.83512841756421052</c:v>
                </c:pt>
                <c:pt idx="1088">
                  <c:v>0.83595691797845895</c:v>
                </c:pt>
                <c:pt idx="1089">
                  <c:v>0.83678541839271048</c:v>
                </c:pt>
                <c:pt idx="1090">
                  <c:v>0.83678541839271048</c:v>
                </c:pt>
                <c:pt idx="1091">
                  <c:v>0.83761391880695946</c:v>
                </c:pt>
                <c:pt idx="1092">
                  <c:v>0.83844241922120966</c:v>
                </c:pt>
                <c:pt idx="1093">
                  <c:v>0.83927091963546063</c:v>
                </c:pt>
                <c:pt idx="1094">
                  <c:v>0.84009942004971161</c:v>
                </c:pt>
                <c:pt idx="1095">
                  <c:v>0.84092792046396025</c:v>
                </c:pt>
                <c:pt idx="1096">
                  <c:v>0.84175642087821045</c:v>
                </c:pt>
                <c:pt idx="1097">
                  <c:v>0.84258492129245943</c:v>
                </c:pt>
                <c:pt idx="1098">
                  <c:v>0.84341342170670941</c:v>
                </c:pt>
                <c:pt idx="1099">
                  <c:v>0.84424192212096105</c:v>
                </c:pt>
                <c:pt idx="1100">
                  <c:v>0.84507042253521258</c:v>
                </c:pt>
                <c:pt idx="1101">
                  <c:v>0.84589892294946256</c:v>
                </c:pt>
                <c:pt idx="1102">
                  <c:v>0.84589892294946256</c:v>
                </c:pt>
                <c:pt idx="1103">
                  <c:v>0.84589892294946256</c:v>
                </c:pt>
                <c:pt idx="1104">
                  <c:v>0.84672742336371343</c:v>
                </c:pt>
                <c:pt idx="1105">
                  <c:v>0.84755592377796041</c:v>
                </c:pt>
                <c:pt idx="1106">
                  <c:v>0.84755592377796041</c:v>
                </c:pt>
                <c:pt idx="1107">
                  <c:v>0.84838442419221149</c:v>
                </c:pt>
                <c:pt idx="1108">
                  <c:v>0.84921292460646158</c:v>
                </c:pt>
                <c:pt idx="1109">
                  <c:v>0.85004142502071378</c:v>
                </c:pt>
                <c:pt idx="1110">
                  <c:v>0.85086992543496276</c:v>
                </c:pt>
                <c:pt idx="1111">
                  <c:v>0.85169842584921363</c:v>
                </c:pt>
                <c:pt idx="1112">
                  <c:v>0.85169842584921363</c:v>
                </c:pt>
                <c:pt idx="1113">
                  <c:v>0.8525269262634636</c:v>
                </c:pt>
                <c:pt idx="1114">
                  <c:v>0.8533554266777148</c:v>
                </c:pt>
                <c:pt idx="1115">
                  <c:v>0.85418392709196356</c:v>
                </c:pt>
                <c:pt idx="1116">
                  <c:v>0.85501242750621376</c:v>
                </c:pt>
                <c:pt idx="1117">
                  <c:v>0.85501242750621376</c:v>
                </c:pt>
                <c:pt idx="1118">
                  <c:v>0.85584092792046462</c:v>
                </c:pt>
                <c:pt idx="1119">
                  <c:v>0.8566694283347156</c:v>
                </c:pt>
                <c:pt idx="1120">
                  <c:v>0.85749792874896436</c:v>
                </c:pt>
                <c:pt idx="1121">
                  <c:v>0.85832642916321455</c:v>
                </c:pt>
                <c:pt idx="1122">
                  <c:v>0.85915492957746453</c:v>
                </c:pt>
                <c:pt idx="1123">
                  <c:v>0.85915492957746453</c:v>
                </c:pt>
                <c:pt idx="1124">
                  <c:v>0.85915492957746453</c:v>
                </c:pt>
                <c:pt idx="1125">
                  <c:v>0.85998342999171451</c:v>
                </c:pt>
                <c:pt idx="1126">
                  <c:v>0.86081193040596515</c:v>
                </c:pt>
                <c:pt idx="1127">
                  <c:v>0.86164043082021669</c:v>
                </c:pt>
                <c:pt idx="1128">
                  <c:v>0.86246893123446566</c:v>
                </c:pt>
                <c:pt idx="1129">
                  <c:v>0.86329743164871775</c:v>
                </c:pt>
                <c:pt idx="1130">
                  <c:v>0.86412593206296662</c:v>
                </c:pt>
                <c:pt idx="1131">
                  <c:v>0.86495443247721771</c:v>
                </c:pt>
                <c:pt idx="1132">
                  <c:v>0.86578293289146668</c:v>
                </c:pt>
                <c:pt idx="1133">
                  <c:v>0.86661143330571866</c:v>
                </c:pt>
                <c:pt idx="1134">
                  <c:v>0.86743993371996686</c:v>
                </c:pt>
                <c:pt idx="1135">
                  <c:v>0.86826843413421761</c:v>
                </c:pt>
                <c:pt idx="1136">
                  <c:v>0.86826843413421761</c:v>
                </c:pt>
                <c:pt idx="1137">
                  <c:v>0.8690969345484687</c:v>
                </c:pt>
                <c:pt idx="1138">
                  <c:v>0.86992543496271868</c:v>
                </c:pt>
                <c:pt idx="1139">
                  <c:v>0.87075393537696766</c:v>
                </c:pt>
                <c:pt idx="1140">
                  <c:v>0.87158243579121675</c:v>
                </c:pt>
                <c:pt idx="1141">
                  <c:v>0.87158243579121675</c:v>
                </c:pt>
                <c:pt idx="1142">
                  <c:v>0.87241093620546861</c:v>
                </c:pt>
                <c:pt idx="1143">
                  <c:v>0.8732394366197207</c:v>
                </c:pt>
                <c:pt idx="1144">
                  <c:v>0.87406793703396868</c:v>
                </c:pt>
                <c:pt idx="1145">
                  <c:v>0.87406793703396868</c:v>
                </c:pt>
                <c:pt idx="1146">
                  <c:v>0.87489643744822065</c:v>
                </c:pt>
                <c:pt idx="1147">
                  <c:v>0.87572493786246963</c:v>
                </c:pt>
                <c:pt idx="1148">
                  <c:v>0.87655343827671961</c:v>
                </c:pt>
                <c:pt idx="1149">
                  <c:v>0.8773819386909697</c:v>
                </c:pt>
                <c:pt idx="1150">
                  <c:v>0.87821043910521968</c:v>
                </c:pt>
                <c:pt idx="1151">
                  <c:v>0.87903893951947143</c:v>
                </c:pt>
                <c:pt idx="1152">
                  <c:v>0.87986743993372063</c:v>
                </c:pt>
                <c:pt idx="1153">
                  <c:v>0.88069594034797061</c:v>
                </c:pt>
                <c:pt idx="1154">
                  <c:v>0.88152444076221881</c:v>
                </c:pt>
                <c:pt idx="1155">
                  <c:v>0.88235294117647056</c:v>
                </c:pt>
                <c:pt idx="1156">
                  <c:v>0.88318144159072076</c:v>
                </c:pt>
                <c:pt idx="1157">
                  <c:v>0.88400994200497163</c:v>
                </c:pt>
                <c:pt idx="1158">
                  <c:v>0.8848384424192216</c:v>
                </c:pt>
                <c:pt idx="1159">
                  <c:v>0.88566694283347169</c:v>
                </c:pt>
                <c:pt idx="1160">
                  <c:v>0.88649544324772167</c:v>
                </c:pt>
                <c:pt idx="1161">
                  <c:v>0.88732394366197187</c:v>
                </c:pt>
                <c:pt idx="1162">
                  <c:v>0.88815244407622085</c:v>
                </c:pt>
                <c:pt idx="1163">
                  <c:v>0.8889809444904726</c:v>
                </c:pt>
                <c:pt idx="1164">
                  <c:v>0.88980944490472269</c:v>
                </c:pt>
                <c:pt idx="1165">
                  <c:v>0.89063794531897267</c:v>
                </c:pt>
                <c:pt idx="1166">
                  <c:v>0.89146644573322065</c:v>
                </c:pt>
                <c:pt idx="1167">
                  <c:v>0.89229494614747362</c:v>
                </c:pt>
                <c:pt idx="1168">
                  <c:v>0.8931234465617236</c:v>
                </c:pt>
                <c:pt idx="1169">
                  <c:v>0.89395194697597369</c:v>
                </c:pt>
                <c:pt idx="1170">
                  <c:v>0.89478044739022367</c:v>
                </c:pt>
                <c:pt idx="1171">
                  <c:v>0.89560894780447464</c:v>
                </c:pt>
                <c:pt idx="1172">
                  <c:v>0.89643744821872406</c:v>
                </c:pt>
                <c:pt idx="1173">
                  <c:v>0.89726594863297426</c:v>
                </c:pt>
                <c:pt idx="1174">
                  <c:v>0.89809444904722457</c:v>
                </c:pt>
                <c:pt idx="1175">
                  <c:v>0.89892294946147477</c:v>
                </c:pt>
                <c:pt idx="1176">
                  <c:v>0.89975144987572497</c:v>
                </c:pt>
                <c:pt idx="1177">
                  <c:v>0.90057995028997562</c:v>
                </c:pt>
                <c:pt idx="1178">
                  <c:v>0.90140845070422537</c:v>
                </c:pt>
                <c:pt idx="1179">
                  <c:v>0.90223695111847568</c:v>
                </c:pt>
                <c:pt idx="1180">
                  <c:v>0.90306545153272577</c:v>
                </c:pt>
                <c:pt idx="1181">
                  <c:v>0.90389395194697597</c:v>
                </c:pt>
                <c:pt idx="1182">
                  <c:v>0.90472245236122661</c:v>
                </c:pt>
                <c:pt idx="1183">
                  <c:v>0.90472245236122661</c:v>
                </c:pt>
                <c:pt idx="1184">
                  <c:v>0.9055509527754767</c:v>
                </c:pt>
                <c:pt idx="1185">
                  <c:v>0.90637945318972779</c:v>
                </c:pt>
                <c:pt idx="1186">
                  <c:v>0.90720795360397777</c:v>
                </c:pt>
                <c:pt idx="1187">
                  <c:v>0.90720795360397777</c:v>
                </c:pt>
                <c:pt idx="1188">
                  <c:v>0.90803645401822697</c:v>
                </c:pt>
                <c:pt idx="1189">
                  <c:v>0.90886495443247761</c:v>
                </c:pt>
                <c:pt idx="1190">
                  <c:v>0.9096934548467277</c:v>
                </c:pt>
                <c:pt idx="1191">
                  <c:v>0.91052195526097768</c:v>
                </c:pt>
                <c:pt idx="1192">
                  <c:v>0.91135045567522788</c:v>
                </c:pt>
                <c:pt idx="1193">
                  <c:v>0.91217895608947974</c:v>
                </c:pt>
                <c:pt idx="1194">
                  <c:v>0.91300745650372972</c:v>
                </c:pt>
                <c:pt idx="1195">
                  <c:v>0.9138359569179787</c:v>
                </c:pt>
                <c:pt idx="1196">
                  <c:v>0.91466445733222868</c:v>
                </c:pt>
                <c:pt idx="1197">
                  <c:v>0.91466445733222868</c:v>
                </c:pt>
                <c:pt idx="1198">
                  <c:v>0.91549295774647887</c:v>
                </c:pt>
                <c:pt idx="1199">
                  <c:v>0.91632145816072963</c:v>
                </c:pt>
                <c:pt idx="1200">
                  <c:v>0.91714995857498072</c:v>
                </c:pt>
                <c:pt idx="1201">
                  <c:v>0.9179784589892297</c:v>
                </c:pt>
                <c:pt idx="1202">
                  <c:v>0.91880695940348078</c:v>
                </c:pt>
                <c:pt idx="1203">
                  <c:v>0.91963545981772987</c:v>
                </c:pt>
                <c:pt idx="1204">
                  <c:v>0.92046396023197885</c:v>
                </c:pt>
                <c:pt idx="1205">
                  <c:v>0.92129246064623027</c:v>
                </c:pt>
                <c:pt idx="1206">
                  <c:v>0.92212096106048069</c:v>
                </c:pt>
                <c:pt idx="1207">
                  <c:v>0.92294946147473189</c:v>
                </c:pt>
                <c:pt idx="1208">
                  <c:v>0.92377796188898098</c:v>
                </c:pt>
                <c:pt idx="1209">
                  <c:v>0.92460646230323162</c:v>
                </c:pt>
                <c:pt idx="1210">
                  <c:v>0.92543496271748138</c:v>
                </c:pt>
                <c:pt idx="1211">
                  <c:v>0.92626346313173158</c:v>
                </c:pt>
                <c:pt idx="1212">
                  <c:v>0.92709196354598289</c:v>
                </c:pt>
                <c:pt idx="1213">
                  <c:v>0.92792046396023198</c:v>
                </c:pt>
                <c:pt idx="1214">
                  <c:v>0.92874896437448373</c:v>
                </c:pt>
                <c:pt idx="1215">
                  <c:v>0.92957746478873238</c:v>
                </c:pt>
                <c:pt idx="1216">
                  <c:v>0.93040596520298258</c:v>
                </c:pt>
                <c:pt idx="1217">
                  <c:v>0.93123446561723178</c:v>
                </c:pt>
                <c:pt idx="1218">
                  <c:v>0.93206296603148298</c:v>
                </c:pt>
                <c:pt idx="1219">
                  <c:v>0.93289146644573473</c:v>
                </c:pt>
                <c:pt idx="1220">
                  <c:v>0.9337199668599836</c:v>
                </c:pt>
                <c:pt idx="1221">
                  <c:v>0.93454846727423369</c:v>
                </c:pt>
                <c:pt idx="1222">
                  <c:v>0.93537696768848488</c:v>
                </c:pt>
                <c:pt idx="1223">
                  <c:v>0.93620546810273408</c:v>
                </c:pt>
                <c:pt idx="1224">
                  <c:v>0.93703396851698428</c:v>
                </c:pt>
                <c:pt idx="1225">
                  <c:v>0.93703396851698428</c:v>
                </c:pt>
                <c:pt idx="1226">
                  <c:v>0.93703396851698428</c:v>
                </c:pt>
                <c:pt idx="1227">
                  <c:v>0.93703396851698428</c:v>
                </c:pt>
                <c:pt idx="1228">
                  <c:v>0.93869096934548579</c:v>
                </c:pt>
                <c:pt idx="1229">
                  <c:v>0.93869096934548579</c:v>
                </c:pt>
                <c:pt idx="1230">
                  <c:v>0.93951946975973388</c:v>
                </c:pt>
                <c:pt idx="1231">
                  <c:v>0.93951946975973388</c:v>
                </c:pt>
                <c:pt idx="1232">
                  <c:v>0.94034797017398564</c:v>
                </c:pt>
                <c:pt idx="1233">
                  <c:v>0.94117647058823561</c:v>
                </c:pt>
                <c:pt idx="1234">
                  <c:v>0.9420049710024857</c:v>
                </c:pt>
                <c:pt idx="1235">
                  <c:v>0.94283347141673568</c:v>
                </c:pt>
                <c:pt idx="1236">
                  <c:v>0.94366197183098588</c:v>
                </c:pt>
                <c:pt idx="1237">
                  <c:v>0.94366197183098588</c:v>
                </c:pt>
                <c:pt idx="1238">
                  <c:v>0.94449047224523663</c:v>
                </c:pt>
                <c:pt idx="1239">
                  <c:v>0.94531897265948783</c:v>
                </c:pt>
                <c:pt idx="1240">
                  <c:v>0.94531897265948783</c:v>
                </c:pt>
                <c:pt idx="1241">
                  <c:v>0.94614747307373792</c:v>
                </c:pt>
                <c:pt idx="1242">
                  <c:v>0.9469759734879879</c:v>
                </c:pt>
                <c:pt idx="1243">
                  <c:v>0.94780447390223699</c:v>
                </c:pt>
                <c:pt idx="1244">
                  <c:v>0.94863297431648763</c:v>
                </c:pt>
                <c:pt idx="1245">
                  <c:v>0.94946147473073739</c:v>
                </c:pt>
                <c:pt idx="1246">
                  <c:v>0.9502899751449877</c:v>
                </c:pt>
                <c:pt idx="1247">
                  <c:v>0.95111847555923779</c:v>
                </c:pt>
                <c:pt idx="1248">
                  <c:v>0.95111847555923779</c:v>
                </c:pt>
                <c:pt idx="1249">
                  <c:v>0.95194697597348865</c:v>
                </c:pt>
                <c:pt idx="1250">
                  <c:v>0.95277547638773974</c:v>
                </c:pt>
                <c:pt idx="1251">
                  <c:v>0.95360397680198861</c:v>
                </c:pt>
                <c:pt idx="1252">
                  <c:v>0.95443247721623858</c:v>
                </c:pt>
                <c:pt idx="1253">
                  <c:v>0.95526097763048989</c:v>
                </c:pt>
                <c:pt idx="1254">
                  <c:v>0.95526097763048989</c:v>
                </c:pt>
                <c:pt idx="1255">
                  <c:v>0.95608947804473965</c:v>
                </c:pt>
                <c:pt idx="1256">
                  <c:v>0.95608947804473965</c:v>
                </c:pt>
                <c:pt idx="1257">
                  <c:v>0.95691797845898963</c:v>
                </c:pt>
                <c:pt idx="1258">
                  <c:v>0.9577464788732396</c:v>
                </c:pt>
                <c:pt idx="1259">
                  <c:v>0.95857497928748969</c:v>
                </c:pt>
                <c:pt idx="1260">
                  <c:v>0.95940347970173956</c:v>
                </c:pt>
                <c:pt idx="1261">
                  <c:v>0.95940347970173956</c:v>
                </c:pt>
                <c:pt idx="1262">
                  <c:v>0.95940347970173956</c:v>
                </c:pt>
                <c:pt idx="1263">
                  <c:v>0.96023198011599009</c:v>
                </c:pt>
                <c:pt idx="1264">
                  <c:v>0.96106048053024029</c:v>
                </c:pt>
                <c:pt idx="1265">
                  <c:v>0.9618889809444906</c:v>
                </c:pt>
                <c:pt idx="1266">
                  <c:v>0.96271748135874069</c:v>
                </c:pt>
                <c:pt idx="1267">
                  <c:v>0.96354598177299056</c:v>
                </c:pt>
                <c:pt idx="1268">
                  <c:v>0.96437448218724109</c:v>
                </c:pt>
                <c:pt idx="1269">
                  <c:v>0.96520298260149162</c:v>
                </c:pt>
                <c:pt idx="1270">
                  <c:v>0.9660314830157416</c:v>
                </c:pt>
                <c:pt idx="1271">
                  <c:v>0.9668599834299928</c:v>
                </c:pt>
                <c:pt idx="1272">
                  <c:v>0.96768848384424189</c:v>
                </c:pt>
                <c:pt idx="1273">
                  <c:v>0.96851698425849209</c:v>
                </c:pt>
                <c:pt idx="1274">
                  <c:v>0.96934548467274262</c:v>
                </c:pt>
                <c:pt idx="1275">
                  <c:v>0.97017398508699249</c:v>
                </c:pt>
                <c:pt idx="1276">
                  <c:v>0.97017398508699249</c:v>
                </c:pt>
                <c:pt idx="1277">
                  <c:v>0.97100248550124257</c:v>
                </c:pt>
                <c:pt idx="1278">
                  <c:v>0.97100248550124257</c:v>
                </c:pt>
                <c:pt idx="1279">
                  <c:v>0.97100248550124257</c:v>
                </c:pt>
                <c:pt idx="1280">
                  <c:v>0.971830985915493</c:v>
                </c:pt>
                <c:pt idx="1281">
                  <c:v>0.97265948632974486</c:v>
                </c:pt>
                <c:pt idx="1282">
                  <c:v>0.97265948632974486</c:v>
                </c:pt>
                <c:pt idx="1283">
                  <c:v>0.97348798674399339</c:v>
                </c:pt>
                <c:pt idx="1284">
                  <c:v>0.97431648715824359</c:v>
                </c:pt>
                <c:pt idx="1285">
                  <c:v>0.9751449875724949</c:v>
                </c:pt>
                <c:pt idx="1286">
                  <c:v>0.9751449875724949</c:v>
                </c:pt>
                <c:pt idx="1287">
                  <c:v>0.9751449875724949</c:v>
                </c:pt>
                <c:pt idx="1288">
                  <c:v>0.97597348798674399</c:v>
                </c:pt>
                <c:pt idx="1289">
                  <c:v>0.97680198840099464</c:v>
                </c:pt>
                <c:pt idx="1290">
                  <c:v>0.97763048881524439</c:v>
                </c:pt>
                <c:pt idx="1291">
                  <c:v>0.9784589892294947</c:v>
                </c:pt>
                <c:pt idx="1292">
                  <c:v>0.9784589892294947</c:v>
                </c:pt>
                <c:pt idx="1293">
                  <c:v>0.97928748964374479</c:v>
                </c:pt>
                <c:pt idx="1294">
                  <c:v>0.98011599005799399</c:v>
                </c:pt>
                <c:pt idx="1295">
                  <c:v>0.98094449047224519</c:v>
                </c:pt>
                <c:pt idx="1296">
                  <c:v>0.98177299088649539</c:v>
                </c:pt>
                <c:pt idx="1297">
                  <c:v>0.98177299088649539</c:v>
                </c:pt>
                <c:pt idx="1298">
                  <c:v>0.9826014913007457</c:v>
                </c:pt>
                <c:pt idx="1299">
                  <c:v>0.9826014913007457</c:v>
                </c:pt>
                <c:pt idx="1300">
                  <c:v>0.9826014913007457</c:v>
                </c:pt>
                <c:pt idx="1301">
                  <c:v>0.98342999171499557</c:v>
                </c:pt>
                <c:pt idx="1302">
                  <c:v>0.9842584921292461</c:v>
                </c:pt>
                <c:pt idx="1303">
                  <c:v>0.98508699254349663</c:v>
                </c:pt>
                <c:pt idx="1304">
                  <c:v>0.98508699254349663</c:v>
                </c:pt>
                <c:pt idx="1305">
                  <c:v>0.9859154929577465</c:v>
                </c:pt>
                <c:pt idx="1306">
                  <c:v>0.9867439933719967</c:v>
                </c:pt>
                <c:pt idx="1307">
                  <c:v>0.9867439933719967</c:v>
                </c:pt>
                <c:pt idx="1308">
                  <c:v>0.98757249378624501</c:v>
                </c:pt>
                <c:pt idx="1309">
                  <c:v>0.9884009942004971</c:v>
                </c:pt>
                <c:pt idx="1310">
                  <c:v>0.98922949461474763</c:v>
                </c:pt>
                <c:pt idx="1311">
                  <c:v>0.98922949461474763</c:v>
                </c:pt>
                <c:pt idx="1312">
                  <c:v>0.9900579950289975</c:v>
                </c:pt>
                <c:pt idx="1313">
                  <c:v>0.99088649544324758</c:v>
                </c:pt>
                <c:pt idx="1314">
                  <c:v>0.99088649544324758</c:v>
                </c:pt>
                <c:pt idx="1315">
                  <c:v>0.99171499585749756</c:v>
                </c:pt>
                <c:pt idx="1316">
                  <c:v>0.99171499585749756</c:v>
                </c:pt>
                <c:pt idx="1317">
                  <c:v>0.99254349627174809</c:v>
                </c:pt>
                <c:pt idx="1318">
                  <c:v>0.99337199668599863</c:v>
                </c:pt>
                <c:pt idx="1319">
                  <c:v>0.99420049710024849</c:v>
                </c:pt>
                <c:pt idx="1320">
                  <c:v>0.99420049710024849</c:v>
                </c:pt>
                <c:pt idx="1321">
                  <c:v>0.99502899751450002</c:v>
                </c:pt>
                <c:pt idx="1322">
                  <c:v>0.995857497928749</c:v>
                </c:pt>
                <c:pt idx="1323">
                  <c:v>0.9966859983429992</c:v>
                </c:pt>
                <c:pt idx="1324">
                  <c:v>0.99751449875724718</c:v>
                </c:pt>
                <c:pt idx="1325">
                  <c:v>0.99834299917149949</c:v>
                </c:pt>
                <c:pt idx="1326">
                  <c:v>0.9991714995857498</c:v>
                </c:pt>
                <c:pt idx="1327">
                  <c:v>1</c:v>
                </c:pt>
              </c:numCache>
            </c:numRef>
          </c:yVal>
          <c:smooth val="1"/>
        </c:ser>
        <c:axId val="127807872"/>
        <c:axId val="127809792"/>
      </c:scatterChart>
      <c:valAx>
        <c:axId val="127807872"/>
        <c:scaling>
          <c:orientation val="minMax"/>
          <c:max val="1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1</a:t>
                </a:r>
                <a:r>
                  <a:rPr lang="en-US" sz="1200" baseline="0"/>
                  <a:t> - Specificity</a:t>
                </a:r>
                <a:endParaRPr lang="en-US" sz="1200"/>
              </a:p>
            </c:rich>
          </c:tx>
          <c:layout/>
        </c:title>
        <c:numFmt formatCode="General" sourceLinked="1"/>
        <c:tickLblPos val="nextTo"/>
        <c:crossAx val="127809792"/>
        <c:crosses val="autoZero"/>
        <c:crossBetween val="midCat"/>
        <c:majorUnit val="0.2"/>
      </c:valAx>
      <c:valAx>
        <c:axId val="127809792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Sensitivity</a:t>
                </a:r>
              </a:p>
            </c:rich>
          </c:tx>
          <c:layout/>
        </c:title>
        <c:numFmt formatCode="General" sourceLinked="1"/>
        <c:tickLblPos val="nextTo"/>
        <c:crossAx val="127807872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47941401893453467"/>
          <c:y val="0.37372804546666732"/>
          <c:w val="0.20322708862670141"/>
          <c:h val="0.4696906750630464"/>
        </c:manualLayout>
      </c:layout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013589967920677"/>
          <c:y val="2.9770436304157634E-2"/>
          <c:w val="0.64955847185768445"/>
          <c:h val="0.84361919433983856"/>
        </c:manualLayout>
      </c:layout>
      <c:scatterChart>
        <c:scatterStyle val="smoothMarker"/>
        <c:ser>
          <c:idx val="1"/>
          <c:order val="0"/>
          <c:tx>
            <c:v>Full Model</c:v>
          </c:tx>
          <c:marker>
            <c:symbol val="none"/>
          </c:marker>
          <c:xVal>
            <c:numRef>
              <c:f>Sheet1!$D$2:$D$6745</c:f>
              <c:numCache>
                <c:formatCode>General</c:formatCode>
                <c:ptCount val="67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4.3290043290043333E-3</c:v>
                </c:pt>
                <c:pt idx="546">
                  <c:v>4.3290043290043333E-3</c:v>
                </c:pt>
                <c:pt idx="547">
                  <c:v>4.3290043290043333E-3</c:v>
                </c:pt>
                <c:pt idx="548">
                  <c:v>4.3290043290043333E-3</c:v>
                </c:pt>
                <c:pt idx="549">
                  <c:v>4.3290043290043333E-3</c:v>
                </c:pt>
                <c:pt idx="550">
                  <c:v>4.3290043290043333E-3</c:v>
                </c:pt>
                <c:pt idx="551">
                  <c:v>4.3290043290043333E-3</c:v>
                </c:pt>
                <c:pt idx="552">
                  <c:v>4.3290043290043333E-3</c:v>
                </c:pt>
                <c:pt idx="553">
                  <c:v>4.3290043290043333E-3</c:v>
                </c:pt>
                <c:pt idx="554">
                  <c:v>4.3290043290043333E-3</c:v>
                </c:pt>
                <c:pt idx="555">
                  <c:v>4.3290043290043333E-3</c:v>
                </c:pt>
                <c:pt idx="556">
                  <c:v>4.3290043290043333E-3</c:v>
                </c:pt>
                <c:pt idx="557">
                  <c:v>4.3290043290043333E-3</c:v>
                </c:pt>
                <c:pt idx="558">
                  <c:v>4.3290043290043333E-3</c:v>
                </c:pt>
                <c:pt idx="559">
                  <c:v>4.3290043290043333E-3</c:v>
                </c:pt>
                <c:pt idx="560">
                  <c:v>4.3290043290043333E-3</c:v>
                </c:pt>
                <c:pt idx="561">
                  <c:v>4.3290043290043333E-3</c:v>
                </c:pt>
                <c:pt idx="562">
                  <c:v>4.3290043290043333E-3</c:v>
                </c:pt>
                <c:pt idx="563">
                  <c:v>4.3290043290043333E-3</c:v>
                </c:pt>
                <c:pt idx="564">
                  <c:v>4.3290043290043333E-3</c:v>
                </c:pt>
                <c:pt idx="565">
                  <c:v>4.3290043290043333E-3</c:v>
                </c:pt>
                <c:pt idx="566">
                  <c:v>4.3290043290043333E-3</c:v>
                </c:pt>
                <c:pt idx="567">
                  <c:v>4.3290043290043333E-3</c:v>
                </c:pt>
                <c:pt idx="568">
                  <c:v>4.3290043290043333E-3</c:v>
                </c:pt>
                <c:pt idx="569">
                  <c:v>4.3290043290043333E-3</c:v>
                </c:pt>
                <c:pt idx="570">
                  <c:v>4.3290043290043333E-3</c:v>
                </c:pt>
                <c:pt idx="571">
                  <c:v>4.3290043290043333E-3</c:v>
                </c:pt>
                <c:pt idx="572">
                  <c:v>4.3290043290043333E-3</c:v>
                </c:pt>
                <c:pt idx="573">
                  <c:v>4.3290043290043333E-3</c:v>
                </c:pt>
                <c:pt idx="574">
                  <c:v>4.3290043290043333E-3</c:v>
                </c:pt>
                <c:pt idx="575">
                  <c:v>4.3290043290043333E-3</c:v>
                </c:pt>
                <c:pt idx="576">
                  <c:v>4.3290043290043333E-3</c:v>
                </c:pt>
                <c:pt idx="577">
                  <c:v>4.3290043290043333E-3</c:v>
                </c:pt>
                <c:pt idx="578">
                  <c:v>4.3290043290043333E-3</c:v>
                </c:pt>
                <c:pt idx="579">
                  <c:v>4.3290043290043333E-3</c:v>
                </c:pt>
                <c:pt idx="580">
                  <c:v>4.3290043290043333E-3</c:v>
                </c:pt>
                <c:pt idx="581">
                  <c:v>4.3290043290043333E-3</c:v>
                </c:pt>
                <c:pt idx="582">
                  <c:v>4.3290043290043333E-3</c:v>
                </c:pt>
                <c:pt idx="583">
                  <c:v>4.3290043290043333E-3</c:v>
                </c:pt>
                <c:pt idx="584">
                  <c:v>4.3290043290043333E-3</c:v>
                </c:pt>
                <c:pt idx="585">
                  <c:v>4.3290043290043333E-3</c:v>
                </c:pt>
                <c:pt idx="586">
                  <c:v>4.3290043290043333E-3</c:v>
                </c:pt>
                <c:pt idx="587">
                  <c:v>4.3290043290043333E-3</c:v>
                </c:pt>
                <c:pt idx="588">
                  <c:v>4.3290043290043333E-3</c:v>
                </c:pt>
                <c:pt idx="589">
                  <c:v>4.3290043290043333E-3</c:v>
                </c:pt>
                <c:pt idx="590">
                  <c:v>4.3290043290043333E-3</c:v>
                </c:pt>
                <c:pt idx="591">
                  <c:v>4.3290043290043333E-3</c:v>
                </c:pt>
                <c:pt idx="592">
                  <c:v>4.3290043290043333E-3</c:v>
                </c:pt>
                <c:pt idx="593">
                  <c:v>4.3290043290043333E-3</c:v>
                </c:pt>
                <c:pt idx="594">
                  <c:v>4.3290043290043333E-3</c:v>
                </c:pt>
                <c:pt idx="595">
                  <c:v>4.3290043290043333E-3</c:v>
                </c:pt>
                <c:pt idx="596">
                  <c:v>4.3290043290043333E-3</c:v>
                </c:pt>
                <c:pt idx="597">
                  <c:v>4.3290043290043333E-3</c:v>
                </c:pt>
                <c:pt idx="598">
                  <c:v>4.3290043290043333E-3</c:v>
                </c:pt>
                <c:pt idx="599">
                  <c:v>4.3290043290043333E-3</c:v>
                </c:pt>
                <c:pt idx="600">
                  <c:v>4.3290043290043333E-3</c:v>
                </c:pt>
                <c:pt idx="601">
                  <c:v>4.3290043290043333E-3</c:v>
                </c:pt>
                <c:pt idx="602">
                  <c:v>4.3290043290043333E-3</c:v>
                </c:pt>
                <c:pt idx="603">
                  <c:v>4.3290043290043333E-3</c:v>
                </c:pt>
                <c:pt idx="604">
                  <c:v>4.3290043290043333E-3</c:v>
                </c:pt>
                <c:pt idx="605">
                  <c:v>4.3290043290043333E-3</c:v>
                </c:pt>
                <c:pt idx="606">
                  <c:v>4.3290043290043333E-3</c:v>
                </c:pt>
                <c:pt idx="607">
                  <c:v>4.3290043290043333E-3</c:v>
                </c:pt>
                <c:pt idx="608">
                  <c:v>4.3290043290043333E-3</c:v>
                </c:pt>
                <c:pt idx="609">
                  <c:v>4.3290043290043333E-3</c:v>
                </c:pt>
                <c:pt idx="610">
                  <c:v>4.3290043290043333E-3</c:v>
                </c:pt>
                <c:pt idx="611">
                  <c:v>4.3290043290043333E-3</c:v>
                </c:pt>
                <c:pt idx="612">
                  <c:v>4.3290043290043333E-3</c:v>
                </c:pt>
                <c:pt idx="613">
                  <c:v>4.3290043290043333E-3</c:v>
                </c:pt>
                <c:pt idx="614">
                  <c:v>4.3290043290043333E-3</c:v>
                </c:pt>
                <c:pt idx="615">
                  <c:v>4.3290043290043333E-3</c:v>
                </c:pt>
                <c:pt idx="616">
                  <c:v>4.3290043290043333E-3</c:v>
                </c:pt>
                <c:pt idx="617">
                  <c:v>4.3290043290043333E-3</c:v>
                </c:pt>
                <c:pt idx="618">
                  <c:v>4.3290043290043333E-3</c:v>
                </c:pt>
                <c:pt idx="619">
                  <c:v>4.3290043290043333E-3</c:v>
                </c:pt>
                <c:pt idx="620">
                  <c:v>4.3290043290043333E-3</c:v>
                </c:pt>
                <c:pt idx="621">
                  <c:v>4.3290043290043333E-3</c:v>
                </c:pt>
                <c:pt idx="622">
                  <c:v>4.3290043290043333E-3</c:v>
                </c:pt>
                <c:pt idx="623">
                  <c:v>4.3290043290043333E-3</c:v>
                </c:pt>
                <c:pt idx="624">
                  <c:v>4.3290043290043333E-3</c:v>
                </c:pt>
                <c:pt idx="625">
                  <c:v>4.3290043290043333E-3</c:v>
                </c:pt>
                <c:pt idx="626">
                  <c:v>4.3290043290043333E-3</c:v>
                </c:pt>
                <c:pt idx="627">
                  <c:v>4.3290043290043333E-3</c:v>
                </c:pt>
                <c:pt idx="628">
                  <c:v>4.3290043290043333E-3</c:v>
                </c:pt>
                <c:pt idx="629">
                  <c:v>4.3290043290043333E-3</c:v>
                </c:pt>
                <c:pt idx="630">
                  <c:v>4.3290043290043333E-3</c:v>
                </c:pt>
                <c:pt idx="631">
                  <c:v>4.3290043290043333E-3</c:v>
                </c:pt>
                <c:pt idx="632">
                  <c:v>4.3290043290043333E-3</c:v>
                </c:pt>
                <c:pt idx="633">
                  <c:v>4.3290043290043333E-3</c:v>
                </c:pt>
                <c:pt idx="634">
                  <c:v>4.3290043290043333E-3</c:v>
                </c:pt>
                <c:pt idx="635">
                  <c:v>4.3290043290043333E-3</c:v>
                </c:pt>
                <c:pt idx="636">
                  <c:v>4.3290043290043333E-3</c:v>
                </c:pt>
                <c:pt idx="637">
                  <c:v>4.3290043290043333E-3</c:v>
                </c:pt>
                <c:pt idx="638">
                  <c:v>4.3290043290043333E-3</c:v>
                </c:pt>
                <c:pt idx="639">
                  <c:v>4.3290043290043333E-3</c:v>
                </c:pt>
                <c:pt idx="640">
                  <c:v>4.3290043290043333E-3</c:v>
                </c:pt>
                <c:pt idx="641">
                  <c:v>4.3290043290043333E-3</c:v>
                </c:pt>
                <c:pt idx="642">
                  <c:v>8.6580086580087031E-3</c:v>
                </c:pt>
                <c:pt idx="643">
                  <c:v>8.6580086580087031E-3</c:v>
                </c:pt>
                <c:pt idx="644">
                  <c:v>8.6580086580087031E-3</c:v>
                </c:pt>
                <c:pt idx="645">
                  <c:v>8.6580086580087031E-3</c:v>
                </c:pt>
                <c:pt idx="646">
                  <c:v>8.6580086580087031E-3</c:v>
                </c:pt>
                <c:pt idx="647">
                  <c:v>8.6580086580087031E-3</c:v>
                </c:pt>
                <c:pt idx="648">
                  <c:v>8.6580086580087031E-3</c:v>
                </c:pt>
                <c:pt idx="649">
                  <c:v>8.6580086580087031E-3</c:v>
                </c:pt>
                <c:pt idx="650">
                  <c:v>8.6580086580087031E-3</c:v>
                </c:pt>
                <c:pt idx="651">
                  <c:v>8.6580086580087031E-3</c:v>
                </c:pt>
                <c:pt idx="652">
                  <c:v>8.6580086580087031E-3</c:v>
                </c:pt>
                <c:pt idx="653">
                  <c:v>8.6580086580087031E-3</c:v>
                </c:pt>
                <c:pt idx="654">
                  <c:v>8.6580086580087031E-3</c:v>
                </c:pt>
                <c:pt idx="655">
                  <c:v>8.6580086580087031E-3</c:v>
                </c:pt>
                <c:pt idx="656">
                  <c:v>8.6580086580087031E-3</c:v>
                </c:pt>
                <c:pt idx="657">
                  <c:v>8.6580086580087031E-3</c:v>
                </c:pt>
                <c:pt idx="658">
                  <c:v>8.6580086580087031E-3</c:v>
                </c:pt>
                <c:pt idx="659">
                  <c:v>8.6580086580087031E-3</c:v>
                </c:pt>
                <c:pt idx="660">
                  <c:v>8.6580086580087031E-3</c:v>
                </c:pt>
                <c:pt idx="661">
                  <c:v>8.6580086580087031E-3</c:v>
                </c:pt>
                <c:pt idx="662">
                  <c:v>8.6580086580087031E-3</c:v>
                </c:pt>
                <c:pt idx="663">
                  <c:v>8.6580086580087031E-3</c:v>
                </c:pt>
                <c:pt idx="664">
                  <c:v>8.6580086580087031E-3</c:v>
                </c:pt>
                <c:pt idx="665">
                  <c:v>8.6580086580087031E-3</c:v>
                </c:pt>
                <c:pt idx="666">
                  <c:v>8.6580086580087031E-3</c:v>
                </c:pt>
                <c:pt idx="667">
                  <c:v>8.6580086580087031E-3</c:v>
                </c:pt>
                <c:pt idx="668">
                  <c:v>8.6580086580087031E-3</c:v>
                </c:pt>
                <c:pt idx="669">
                  <c:v>8.6580086580087031E-3</c:v>
                </c:pt>
                <c:pt idx="670">
                  <c:v>8.6580086580087031E-3</c:v>
                </c:pt>
                <c:pt idx="671">
                  <c:v>8.6580086580087031E-3</c:v>
                </c:pt>
                <c:pt idx="672">
                  <c:v>8.6580086580087031E-3</c:v>
                </c:pt>
                <c:pt idx="673">
                  <c:v>8.6580086580087031E-3</c:v>
                </c:pt>
                <c:pt idx="674">
                  <c:v>8.6580086580087031E-3</c:v>
                </c:pt>
                <c:pt idx="675">
                  <c:v>8.6580086580087031E-3</c:v>
                </c:pt>
                <c:pt idx="676">
                  <c:v>8.6580086580087031E-3</c:v>
                </c:pt>
                <c:pt idx="677">
                  <c:v>8.6580086580087031E-3</c:v>
                </c:pt>
                <c:pt idx="678">
                  <c:v>8.6580086580087031E-3</c:v>
                </c:pt>
                <c:pt idx="679">
                  <c:v>8.6580086580087031E-3</c:v>
                </c:pt>
                <c:pt idx="680">
                  <c:v>8.6580086580087031E-3</c:v>
                </c:pt>
                <c:pt idx="681">
                  <c:v>8.6580086580087031E-3</c:v>
                </c:pt>
                <c:pt idx="682">
                  <c:v>8.6580086580087031E-3</c:v>
                </c:pt>
                <c:pt idx="683">
                  <c:v>8.6580086580087031E-3</c:v>
                </c:pt>
                <c:pt idx="684">
                  <c:v>8.6580086580087031E-3</c:v>
                </c:pt>
                <c:pt idx="685">
                  <c:v>8.6580086580087031E-3</c:v>
                </c:pt>
                <c:pt idx="686">
                  <c:v>8.6580086580087031E-3</c:v>
                </c:pt>
                <c:pt idx="687">
                  <c:v>8.6580086580087031E-3</c:v>
                </c:pt>
                <c:pt idx="688">
                  <c:v>8.6580086580087031E-3</c:v>
                </c:pt>
                <c:pt idx="689">
                  <c:v>8.6580086580087031E-3</c:v>
                </c:pt>
                <c:pt idx="690">
                  <c:v>8.6580086580087031E-3</c:v>
                </c:pt>
                <c:pt idx="691">
                  <c:v>8.6580086580087031E-3</c:v>
                </c:pt>
                <c:pt idx="692">
                  <c:v>8.6580086580087031E-3</c:v>
                </c:pt>
                <c:pt idx="693">
                  <c:v>8.6580086580087031E-3</c:v>
                </c:pt>
                <c:pt idx="694">
                  <c:v>8.6580086580087031E-3</c:v>
                </c:pt>
                <c:pt idx="695">
                  <c:v>8.6580086580087031E-3</c:v>
                </c:pt>
                <c:pt idx="696">
                  <c:v>8.6580086580087031E-3</c:v>
                </c:pt>
                <c:pt idx="697">
                  <c:v>8.6580086580087031E-3</c:v>
                </c:pt>
                <c:pt idx="698">
                  <c:v>8.6580086580087031E-3</c:v>
                </c:pt>
                <c:pt idx="699">
                  <c:v>8.6580086580087031E-3</c:v>
                </c:pt>
                <c:pt idx="700">
                  <c:v>8.6580086580087031E-3</c:v>
                </c:pt>
                <c:pt idx="701">
                  <c:v>8.6580086580087031E-3</c:v>
                </c:pt>
                <c:pt idx="702">
                  <c:v>8.6580086580087031E-3</c:v>
                </c:pt>
                <c:pt idx="703">
                  <c:v>8.6580086580087031E-3</c:v>
                </c:pt>
                <c:pt idx="704">
                  <c:v>8.6580086580087031E-3</c:v>
                </c:pt>
                <c:pt idx="705">
                  <c:v>8.6580086580087031E-3</c:v>
                </c:pt>
                <c:pt idx="706">
                  <c:v>8.6580086580087031E-3</c:v>
                </c:pt>
                <c:pt idx="707">
                  <c:v>8.6580086580087031E-3</c:v>
                </c:pt>
                <c:pt idx="708">
                  <c:v>8.6580086580087031E-3</c:v>
                </c:pt>
                <c:pt idx="709">
                  <c:v>8.6580086580087031E-3</c:v>
                </c:pt>
                <c:pt idx="710">
                  <c:v>8.6580086580087031E-3</c:v>
                </c:pt>
                <c:pt idx="711">
                  <c:v>8.6580086580087031E-3</c:v>
                </c:pt>
                <c:pt idx="712">
                  <c:v>8.6580086580087031E-3</c:v>
                </c:pt>
                <c:pt idx="713">
                  <c:v>8.6580086580087031E-3</c:v>
                </c:pt>
                <c:pt idx="714">
                  <c:v>8.6580086580087031E-3</c:v>
                </c:pt>
                <c:pt idx="715">
                  <c:v>8.6580086580087031E-3</c:v>
                </c:pt>
                <c:pt idx="716">
                  <c:v>8.6580086580087031E-3</c:v>
                </c:pt>
                <c:pt idx="717">
                  <c:v>8.6580086580087031E-3</c:v>
                </c:pt>
                <c:pt idx="718">
                  <c:v>8.6580086580087031E-3</c:v>
                </c:pt>
                <c:pt idx="719">
                  <c:v>8.6580086580087031E-3</c:v>
                </c:pt>
                <c:pt idx="720">
                  <c:v>8.6580086580087031E-3</c:v>
                </c:pt>
                <c:pt idx="721">
                  <c:v>8.6580086580087031E-3</c:v>
                </c:pt>
                <c:pt idx="722">
                  <c:v>8.6580086580087031E-3</c:v>
                </c:pt>
                <c:pt idx="723">
                  <c:v>8.6580086580087031E-3</c:v>
                </c:pt>
                <c:pt idx="724">
                  <c:v>8.6580086580087031E-3</c:v>
                </c:pt>
                <c:pt idx="725">
                  <c:v>8.6580086580087031E-3</c:v>
                </c:pt>
                <c:pt idx="726">
                  <c:v>8.6580086580087031E-3</c:v>
                </c:pt>
                <c:pt idx="727">
                  <c:v>8.6580086580087031E-3</c:v>
                </c:pt>
                <c:pt idx="728">
                  <c:v>8.6580086580087031E-3</c:v>
                </c:pt>
                <c:pt idx="729">
                  <c:v>8.6580086580087031E-3</c:v>
                </c:pt>
                <c:pt idx="730">
                  <c:v>8.6580086580087031E-3</c:v>
                </c:pt>
                <c:pt idx="731">
                  <c:v>8.6580086580087031E-3</c:v>
                </c:pt>
                <c:pt idx="732">
                  <c:v>8.6580086580087031E-3</c:v>
                </c:pt>
                <c:pt idx="733">
                  <c:v>8.6580086580087031E-3</c:v>
                </c:pt>
                <c:pt idx="734">
                  <c:v>8.6580086580087031E-3</c:v>
                </c:pt>
                <c:pt idx="735">
                  <c:v>8.6580086580087031E-3</c:v>
                </c:pt>
                <c:pt idx="736">
                  <c:v>8.6580086580087031E-3</c:v>
                </c:pt>
                <c:pt idx="737">
                  <c:v>8.6580086580087031E-3</c:v>
                </c:pt>
                <c:pt idx="738">
                  <c:v>8.6580086580087031E-3</c:v>
                </c:pt>
                <c:pt idx="739">
                  <c:v>8.6580086580087031E-3</c:v>
                </c:pt>
                <c:pt idx="740">
                  <c:v>8.6580086580087031E-3</c:v>
                </c:pt>
                <c:pt idx="741">
                  <c:v>8.6580086580087031E-3</c:v>
                </c:pt>
                <c:pt idx="742">
                  <c:v>8.6580086580087031E-3</c:v>
                </c:pt>
                <c:pt idx="743">
                  <c:v>8.6580086580087031E-3</c:v>
                </c:pt>
                <c:pt idx="744">
                  <c:v>8.6580086580087031E-3</c:v>
                </c:pt>
                <c:pt idx="745">
                  <c:v>8.6580086580087031E-3</c:v>
                </c:pt>
                <c:pt idx="746">
                  <c:v>8.6580086580087031E-3</c:v>
                </c:pt>
                <c:pt idx="747">
                  <c:v>8.6580086580087031E-3</c:v>
                </c:pt>
                <c:pt idx="748">
                  <c:v>8.6580086580087031E-3</c:v>
                </c:pt>
                <c:pt idx="749">
                  <c:v>8.6580086580087031E-3</c:v>
                </c:pt>
                <c:pt idx="750">
                  <c:v>8.6580086580087031E-3</c:v>
                </c:pt>
                <c:pt idx="751">
                  <c:v>8.6580086580087031E-3</c:v>
                </c:pt>
                <c:pt idx="752">
                  <c:v>8.6580086580087031E-3</c:v>
                </c:pt>
                <c:pt idx="753">
                  <c:v>8.6580086580087031E-3</c:v>
                </c:pt>
                <c:pt idx="754">
                  <c:v>8.6580086580087031E-3</c:v>
                </c:pt>
                <c:pt idx="755">
                  <c:v>8.6580086580087031E-3</c:v>
                </c:pt>
                <c:pt idx="756">
                  <c:v>8.6580086580087031E-3</c:v>
                </c:pt>
                <c:pt idx="757">
                  <c:v>8.6580086580087031E-3</c:v>
                </c:pt>
                <c:pt idx="758">
                  <c:v>8.6580086580087031E-3</c:v>
                </c:pt>
                <c:pt idx="759">
                  <c:v>8.6580086580087031E-3</c:v>
                </c:pt>
                <c:pt idx="760">
                  <c:v>8.6580086580087031E-3</c:v>
                </c:pt>
                <c:pt idx="761">
                  <c:v>8.6580086580087031E-3</c:v>
                </c:pt>
                <c:pt idx="762">
                  <c:v>8.6580086580087031E-3</c:v>
                </c:pt>
                <c:pt idx="763">
                  <c:v>8.6580086580087031E-3</c:v>
                </c:pt>
                <c:pt idx="764">
                  <c:v>8.6580086580087031E-3</c:v>
                </c:pt>
                <c:pt idx="765">
                  <c:v>8.6580086580087031E-3</c:v>
                </c:pt>
                <c:pt idx="766">
                  <c:v>8.6580086580087031E-3</c:v>
                </c:pt>
                <c:pt idx="767">
                  <c:v>8.6580086580087031E-3</c:v>
                </c:pt>
                <c:pt idx="768">
                  <c:v>8.6580086580087031E-3</c:v>
                </c:pt>
                <c:pt idx="769">
                  <c:v>8.6580086580087031E-3</c:v>
                </c:pt>
                <c:pt idx="770">
                  <c:v>8.6580086580087031E-3</c:v>
                </c:pt>
                <c:pt idx="771">
                  <c:v>1.2987012987012991E-2</c:v>
                </c:pt>
                <c:pt idx="772">
                  <c:v>1.2987012987012991E-2</c:v>
                </c:pt>
                <c:pt idx="773">
                  <c:v>1.2987012987012991E-2</c:v>
                </c:pt>
                <c:pt idx="774">
                  <c:v>1.2987012987012991E-2</c:v>
                </c:pt>
                <c:pt idx="775">
                  <c:v>1.2987012987012991E-2</c:v>
                </c:pt>
                <c:pt idx="776">
                  <c:v>1.2987012987012991E-2</c:v>
                </c:pt>
                <c:pt idx="777">
                  <c:v>1.2987012987012991E-2</c:v>
                </c:pt>
                <c:pt idx="778">
                  <c:v>1.2987012987012991E-2</c:v>
                </c:pt>
                <c:pt idx="779">
                  <c:v>1.2987012987012991E-2</c:v>
                </c:pt>
                <c:pt idx="780">
                  <c:v>1.2987012987012991E-2</c:v>
                </c:pt>
                <c:pt idx="781">
                  <c:v>1.2987012987012991E-2</c:v>
                </c:pt>
                <c:pt idx="782">
                  <c:v>1.2987012987012991E-2</c:v>
                </c:pt>
                <c:pt idx="783">
                  <c:v>1.2987012987012991E-2</c:v>
                </c:pt>
                <c:pt idx="784">
                  <c:v>1.2987012987012991E-2</c:v>
                </c:pt>
                <c:pt idx="785">
                  <c:v>1.2987012987012991E-2</c:v>
                </c:pt>
                <c:pt idx="786">
                  <c:v>1.2987012987012991E-2</c:v>
                </c:pt>
                <c:pt idx="787">
                  <c:v>1.2987012987012991E-2</c:v>
                </c:pt>
                <c:pt idx="788">
                  <c:v>1.2987012987012991E-2</c:v>
                </c:pt>
                <c:pt idx="789">
                  <c:v>1.2987012987012991E-2</c:v>
                </c:pt>
                <c:pt idx="790">
                  <c:v>1.2987012987012991E-2</c:v>
                </c:pt>
                <c:pt idx="791">
                  <c:v>1.2987012987012991E-2</c:v>
                </c:pt>
                <c:pt idx="792">
                  <c:v>1.2987012987012991E-2</c:v>
                </c:pt>
                <c:pt idx="793">
                  <c:v>1.2987012987012991E-2</c:v>
                </c:pt>
                <c:pt idx="794">
                  <c:v>1.2987012987012991E-2</c:v>
                </c:pt>
                <c:pt idx="795">
                  <c:v>1.2987012987012991E-2</c:v>
                </c:pt>
                <c:pt idx="796">
                  <c:v>1.2987012987012991E-2</c:v>
                </c:pt>
                <c:pt idx="797">
                  <c:v>1.2987012987012991E-2</c:v>
                </c:pt>
                <c:pt idx="798">
                  <c:v>1.2987012987012991E-2</c:v>
                </c:pt>
                <c:pt idx="799">
                  <c:v>1.2987012987012991E-2</c:v>
                </c:pt>
                <c:pt idx="800">
                  <c:v>1.2987012987012991E-2</c:v>
                </c:pt>
                <c:pt idx="801">
                  <c:v>1.2987012987012991E-2</c:v>
                </c:pt>
                <c:pt idx="802">
                  <c:v>1.2987012987012991E-2</c:v>
                </c:pt>
                <c:pt idx="803">
                  <c:v>1.2987012987012991E-2</c:v>
                </c:pt>
                <c:pt idx="804">
                  <c:v>1.2987012987012991E-2</c:v>
                </c:pt>
                <c:pt idx="805">
                  <c:v>1.2987012987012991E-2</c:v>
                </c:pt>
                <c:pt idx="806">
                  <c:v>1.2987012987012991E-2</c:v>
                </c:pt>
                <c:pt idx="807">
                  <c:v>1.2987012987012991E-2</c:v>
                </c:pt>
                <c:pt idx="808">
                  <c:v>1.2987012987012991E-2</c:v>
                </c:pt>
                <c:pt idx="809">
                  <c:v>1.2987012987012991E-2</c:v>
                </c:pt>
                <c:pt idx="810">
                  <c:v>1.2987012987012991E-2</c:v>
                </c:pt>
                <c:pt idx="811">
                  <c:v>1.2987012987012991E-2</c:v>
                </c:pt>
                <c:pt idx="812">
                  <c:v>1.2987012987012991E-2</c:v>
                </c:pt>
                <c:pt idx="813">
                  <c:v>1.2987012987012991E-2</c:v>
                </c:pt>
                <c:pt idx="814">
                  <c:v>1.2987012987012991E-2</c:v>
                </c:pt>
                <c:pt idx="815">
                  <c:v>1.2987012987012991E-2</c:v>
                </c:pt>
                <c:pt idx="816">
                  <c:v>1.2987012987012991E-2</c:v>
                </c:pt>
                <c:pt idx="817">
                  <c:v>1.2987012987012991E-2</c:v>
                </c:pt>
                <c:pt idx="818">
                  <c:v>1.2987012987012991E-2</c:v>
                </c:pt>
                <c:pt idx="819">
                  <c:v>1.2987012987012991E-2</c:v>
                </c:pt>
                <c:pt idx="820">
                  <c:v>1.2987012987012991E-2</c:v>
                </c:pt>
                <c:pt idx="821">
                  <c:v>1.2987012987012991E-2</c:v>
                </c:pt>
                <c:pt idx="822">
                  <c:v>1.2987012987012991E-2</c:v>
                </c:pt>
                <c:pt idx="823">
                  <c:v>1.2987012987012991E-2</c:v>
                </c:pt>
                <c:pt idx="824">
                  <c:v>1.2987012987012991E-2</c:v>
                </c:pt>
                <c:pt idx="825">
                  <c:v>1.2987012987012991E-2</c:v>
                </c:pt>
                <c:pt idx="826">
                  <c:v>1.2987012987012991E-2</c:v>
                </c:pt>
                <c:pt idx="827">
                  <c:v>1.2987012987012991E-2</c:v>
                </c:pt>
                <c:pt idx="828">
                  <c:v>1.2987012987012991E-2</c:v>
                </c:pt>
                <c:pt idx="829">
                  <c:v>1.2987012987012991E-2</c:v>
                </c:pt>
                <c:pt idx="830">
                  <c:v>1.2987012987012991E-2</c:v>
                </c:pt>
                <c:pt idx="831">
                  <c:v>1.2987012987012991E-2</c:v>
                </c:pt>
                <c:pt idx="832">
                  <c:v>1.2987012987012991E-2</c:v>
                </c:pt>
                <c:pt idx="833">
                  <c:v>1.2987012987012991E-2</c:v>
                </c:pt>
                <c:pt idx="834">
                  <c:v>1.2987012987012991E-2</c:v>
                </c:pt>
                <c:pt idx="835">
                  <c:v>1.2987012987012991E-2</c:v>
                </c:pt>
                <c:pt idx="836">
                  <c:v>1.2987012987012991E-2</c:v>
                </c:pt>
                <c:pt idx="837">
                  <c:v>1.2987012987012991E-2</c:v>
                </c:pt>
                <c:pt idx="838">
                  <c:v>1.2987012987012991E-2</c:v>
                </c:pt>
                <c:pt idx="839">
                  <c:v>1.2987012987012991E-2</c:v>
                </c:pt>
                <c:pt idx="840">
                  <c:v>1.2987012987012991E-2</c:v>
                </c:pt>
                <c:pt idx="841">
                  <c:v>1.2987012987012991E-2</c:v>
                </c:pt>
                <c:pt idx="842">
                  <c:v>1.2987012987012991E-2</c:v>
                </c:pt>
                <c:pt idx="843">
                  <c:v>1.2987012987012991E-2</c:v>
                </c:pt>
                <c:pt idx="844">
                  <c:v>1.2987012987012991E-2</c:v>
                </c:pt>
                <c:pt idx="845">
                  <c:v>1.2987012987012991E-2</c:v>
                </c:pt>
                <c:pt idx="846">
                  <c:v>1.2987012987012991E-2</c:v>
                </c:pt>
                <c:pt idx="847">
                  <c:v>1.2987012987012991E-2</c:v>
                </c:pt>
                <c:pt idx="848">
                  <c:v>1.2987012987012991E-2</c:v>
                </c:pt>
                <c:pt idx="849">
                  <c:v>1.2987012987012991E-2</c:v>
                </c:pt>
                <c:pt idx="850">
                  <c:v>1.2987012987012991E-2</c:v>
                </c:pt>
                <c:pt idx="851">
                  <c:v>1.2987012987012991E-2</c:v>
                </c:pt>
                <c:pt idx="852">
                  <c:v>1.2987012987012991E-2</c:v>
                </c:pt>
                <c:pt idx="853">
                  <c:v>1.2987012987012991E-2</c:v>
                </c:pt>
                <c:pt idx="854">
                  <c:v>1.2987012987012991E-2</c:v>
                </c:pt>
                <c:pt idx="855">
                  <c:v>1.2987012987012991E-2</c:v>
                </c:pt>
                <c:pt idx="856">
                  <c:v>1.2987012987012991E-2</c:v>
                </c:pt>
                <c:pt idx="857">
                  <c:v>1.2987012987012991E-2</c:v>
                </c:pt>
                <c:pt idx="858">
                  <c:v>1.2987012987012991E-2</c:v>
                </c:pt>
                <c:pt idx="859">
                  <c:v>1.2987012987012991E-2</c:v>
                </c:pt>
                <c:pt idx="860">
                  <c:v>1.2987012987012991E-2</c:v>
                </c:pt>
                <c:pt idx="861">
                  <c:v>1.2987012987012991E-2</c:v>
                </c:pt>
                <c:pt idx="862">
                  <c:v>1.2987012987012991E-2</c:v>
                </c:pt>
                <c:pt idx="863">
                  <c:v>1.2987012987012991E-2</c:v>
                </c:pt>
                <c:pt idx="864">
                  <c:v>1.2987012987012991E-2</c:v>
                </c:pt>
                <c:pt idx="865">
                  <c:v>1.2987012987012991E-2</c:v>
                </c:pt>
                <c:pt idx="866">
                  <c:v>1.2987012987012991E-2</c:v>
                </c:pt>
                <c:pt idx="867">
                  <c:v>1.2987012987012991E-2</c:v>
                </c:pt>
                <c:pt idx="868">
                  <c:v>1.2987012987012991E-2</c:v>
                </c:pt>
                <c:pt idx="869">
                  <c:v>1.2987012987012991E-2</c:v>
                </c:pt>
                <c:pt idx="870">
                  <c:v>1.2987012987012991E-2</c:v>
                </c:pt>
                <c:pt idx="871">
                  <c:v>1.2987012987012991E-2</c:v>
                </c:pt>
                <c:pt idx="872">
                  <c:v>1.2987012987012991E-2</c:v>
                </c:pt>
                <c:pt idx="873">
                  <c:v>1.2987012987012991E-2</c:v>
                </c:pt>
                <c:pt idx="874">
                  <c:v>1.2987012987012991E-2</c:v>
                </c:pt>
                <c:pt idx="875">
                  <c:v>1.2987012987012991E-2</c:v>
                </c:pt>
                <c:pt idx="876">
                  <c:v>1.2987012987012991E-2</c:v>
                </c:pt>
                <c:pt idx="877">
                  <c:v>1.2987012987012991E-2</c:v>
                </c:pt>
                <c:pt idx="878">
                  <c:v>1.2987012987012991E-2</c:v>
                </c:pt>
                <c:pt idx="879">
                  <c:v>1.2987012987012991E-2</c:v>
                </c:pt>
                <c:pt idx="880">
                  <c:v>1.2987012987012991E-2</c:v>
                </c:pt>
                <c:pt idx="881">
                  <c:v>1.2987012987012991E-2</c:v>
                </c:pt>
                <c:pt idx="882">
                  <c:v>1.2987012987012991E-2</c:v>
                </c:pt>
                <c:pt idx="883">
                  <c:v>1.2987012987012991E-2</c:v>
                </c:pt>
                <c:pt idx="884">
                  <c:v>1.2987012987012991E-2</c:v>
                </c:pt>
                <c:pt idx="885">
                  <c:v>1.2987012987012991E-2</c:v>
                </c:pt>
                <c:pt idx="886">
                  <c:v>1.2987012987012991E-2</c:v>
                </c:pt>
                <c:pt idx="887">
                  <c:v>1.2987012987012991E-2</c:v>
                </c:pt>
                <c:pt idx="888">
                  <c:v>1.2987012987012991E-2</c:v>
                </c:pt>
                <c:pt idx="889">
                  <c:v>1.2987012987012991E-2</c:v>
                </c:pt>
                <c:pt idx="890">
                  <c:v>1.2987012987012991E-2</c:v>
                </c:pt>
                <c:pt idx="891">
                  <c:v>1.7316017316017389E-2</c:v>
                </c:pt>
                <c:pt idx="892">
                  <c:v>1.7316017316017389E-2</c:v>
                </c:pt>
                <c:pt idx="893">
                  <c:v>1.7316017316017389E-2</c:v>
                </c:pt>
                <c:pt idx="894">
                  <c:v>1.7316017316017389E-2</c:v>
                </c:pt>
                <c:pt idx="895">
                  <c:v>1.7316017316017389E-2</c:v>
                </c:pt>
                <c:pt idx="896">
                  <c:v>1.7316017316017389E-2</c:v>
                </c:pt>
                <c:pt idx="897">
                  <c:v>1.7316017316017389E-2</c:v>
                </c:pt>
                <c:pt idx="898">
                  <c:v>1.7316017316017389E-2</c:v>
                </c:pt>
                <c:pt idx="899">
                  <c:v>1.7316017316017389E-2</c:v>
                </c:pt>
                <c:pt idx="900">
                  <c:v>1.7316017316017389E-2</c:v>
                </c:pt>
                <c:pt idx="901">
                  <c:v>1.7316017316017389E-2</c:v>
                </c:pt>
                <c:pt idx="902">
                  <c:v>1.7316017316017389E-2</c:v>
                </c:pt>
                <c:pt idx="903">
                  <c:v>1.7316017316017389E-2</c:v>
                </c:pt>
                <c:pt idx="904">
                  <c:v>1.7316017316017389E-2</c:v>
                </c:pt>
                <c:pt idx="905">
                  <c:v>1.7316017316017389E-2</c:v>
                </c:pt>
                <c:pt idx="906">
                  <c:v>1.7316017316017389E-2</c:v>
                </c:pt>
                <c:pt idx="907">
                  <c:v>1.7316017316017389E-2</c:v>
                </c:pt>
                <c:pt idx="908">
                  <c:v>1.7316017316017389E-2</c:v>
                </c:pt>
                <c:pt idx="909">
                  <c:v>1.7316017316017389E-2</c:v>
                </c:pt>
                <c:pt idx="910">
                  <c:v>1.7316017316017389E-2</c:v>
                </c:pt>
                <c:pt idx="911">
                  <c:v>1.7316017316017389E-2</c:v>
                </c:pt>
                <c:pt idx="912">
                  <c:v>1.7316017316017389E-2</c:v>
                </c:pt>
                <c:pt idx="913">
                  <c:v>1.7316017316017389E-2</c:v>
                </c:pt>
                <c:pt idx="914">
                  <c:v>1.7316017316017389E-2</c:v>
                </c:pt>
                <c:pt idx="915">
                  <c:v>1.7316017316017389E-2</c:v>
                </c:pt>
                <c:pt idx="916">
                  <c:v>1.7316017316017389E-2</c:v>
                </c:pt>
                <c:pt idx="917">
                  <c:v>1.7316017316017389E-2</c:v>
                </c:pt>
                <c:pt idx="918">
                  <c:v>1.7316017316017389E-2</c:v>
                </c:pt>
                <c:pt idx="919">
                  <c:v>1.7316017316017389E-2</c:v>
                </c:pt>
                <c:pt idx="920">
                  <c:v>1.7316017316017389E-2</c:v>
                </c:pt>
                <c:pt idx="921">
                  <c:v>1.7316017316017389E-2</c:v>
                </c:pt>
                <c:pt idx="922">
                  <c:v>1.7316017316017389E-2</c:v>
                </c:pt>
                <c:pt idx="923">
                  <c:v>1.7316017316017389E-2</c:v>
                </c:pt>
                <c:pt idx="924">
                  <c:v>1.7316017316017389E-2</c:v>
                </c:pt>
                <c:pt idx="925">
                  <c:v>1.7316017316017389E-2</c:v>
                </c:pt>
                <c:pt idx="926">
                  <c:v>1.7316017316017389E-2</c:v>
                </c:pt>
                <c:pt idx="927">
                  <c:v>1.7316017316017389E-2</c:v>
                </c:pt>
                <c:pt idx="928">
                  <c:v>1.7316017316017389E-2</c:v>
                </c:pt>
                <c:pt idx="929">
                  <c:v>1.7316017316017389E-2</c:v>
                </c:pt>
                <c:pt idx="930">
                  <c:v>1.7316017316017389E-2</c:v>
                </c:pt>
                <c:pt idx="931">
                  <c:v>1.7316017316017389E-2</c:v>
                </c:pt>
                <c:pt idx="932">
                  <c:v>1.7316017316017389E-2</c:v>
                </c:pt>
                <c:pt idx="933">
                  <c:v>1.7316017316017389E-2</c:v>
                </c:pt>
                <c:pt idx="934">
                  <c:v>1.7316017316017389E-2</c:v>
                </c:pt>
                <c:pt idx="935">
                  <c:v>1.7316017316017389E-2</c:v>
                </c:pt>
                <c:pt idx="936">
                  <c:v>1.7316017316017389E-2</c:v>
                </c:pt>
                <c:pt idx="937">
                  <c:v>1.7316017316017389E-2</c:v>
                </c:pt>
                <c:pt idx="938">
                  <c:v>1.7316017316017389E-2</c:v>
                </c:pt>
                <c:pt idx="939">
                  <c:v>1.7316017316017389E-2</c:v>
                </c:pt>
                <c:pt idx="940">
                  <c:v>1.7316017316017389E-2</c:v>
                </c:pt>
                <c:pt idx="941">
                  <c:v>1.7316017316017389E-2</c:v>
                </c:pt>
                <c:pt idx="942">
                  <c:v>1.7316017316017389E-2</c:v>
                </c:pt>
                <c:pt idx="943">
                  <c:v>1.7316017316017389E-2</c:v>
                </c:pt>
                <c:pt idx="944">
                  <c:v>1.7316017316017389E-2</c:v>
                </c:pt>
                <c:pt idx="945">
                  <c:v>1.7316017316017389E-2</c:v>
                </c:pt>
                <c:pt idx="946">
                  <c:v>1.7316017316017389E-2</c:v>
                </c:pt>
                <c:pt idx="947">
                  <c:v>2.1645021645021696E-2</c:v>
                </c:pt>
                <c:pt idx="948">
                  <c:v>2.1645021645021696E-2</c:v>
                </c:pt>
                <c:pt idx="949">
                  <c:v>2.1645021645021696E-2</c:v>
                </c:pt>
                <c:pt idx="950">
                  <c:v>2.1645021645021696E-2</c:v>
                </c:pt>
                <c:pt idx="951">
                  <c:v>2.1645021645021696E-2</c:v>
                </c:pt>
                <c:pt idx="952">
                  <c:v>2.1645021645021696E-2</c:v>
                </c:pt>
                <c:pt idx="953">
                  <c:v>2.1645021645021696E-2</c:v>
                </c:pt>
                <c:pt idx="954">
                  <c:v>2.1645021645021696E-2</c:v>
                </c:pt>
                <c:pt idx="955">
                  <c:v>2.1645021645021696E-2</c:v>
                </c:pt>
                <c:pt idx="956">
                  <c:v>2.1645021645021696E-2</c:v>
                </c:pt>
                <c:pt idx="957">
                  <c:v>2.1645021645021696E-2</c:v>
                </c:pt>
                <c:pt idx="958">
                  <c:v>2.1645021645021696E-2</c:v>
                </c:pt>
                <c:pt idx="959">
                  <c:v>2.1645021645021696E-2</c:v>
                </c:pt>
                <c:pt idx="960">
                  <c:v>2.1645021645021696E-2</c:v>
                </c:pt>
                <c:pt idx="961">
                  <c:v>2.1645021645021696E-2</c:v>
                </c:pt>
                <c:pt idx="962">
                  <c:v>2.1645021645021696E-2</c:v>
                </c:pt>
                <c:pt idx="963">
                  <c:v>2.1645021645021696E-2</c:v>
                </c:pt>
                <c:pt idx="964">
                  <c:v>2.1645021645021696E-2</c:v>
                </c:pt>
                <c:pt idx="965">
                  <c:v>2.1645021645021696E-2</c:v>
                </c:pt>
                <c:pt idx="966">
                  <c:v>2.1645021645021696E-2</c:v>
                </c:pt>
                <c:pt idx="967">
                  <c:v>2.1645021645021696E-2</c:v>
                </c:pt>
                <c:pt idx="968">
                  <c:v>2.1645021645021696E-2</c:v>
                </c:pt>
                <c:pt idx="969">
                  <c:v>2.1645021645021696E-2</c:v>
                </c:pt>
                <c:pt idx="970">
                  <c:v>2.1645021645021696E-2</c:v>
                </c:pt>
                <c:pt idx="971">
                  <c:v>2.1645021645021696E-2</c:v>
                </c:pt>
                <c:pt idx="972">
                  <c:v>2.1645021645021696E-2</c:v>
                </c:pt>
                <c:pt idx="973">
                  <c:v>2.1645021645021696E-2</c:v>
                </c:pt>
                <c:pt idx="974">
                  <c:v>2.1645021645021696E-2</c:v>
                </c:pt>
                <c:pt idx="975">
                  <c:v>2.1645021645021696E-2</c:v>
                </c:pt>
                <c:pt idx="976">
                  <c:v>2.1645021645021696E-2</c:v>
                </c:pt>
                <c:pt idx="977">
                  <c:v>2.1645021645021696E-2</c:v>
                </c:pt>
                <c:pt idx="978">
                  <c:v>2.1645021645021696E-2</c:v>
                </c:pt>
                <c:pt idx="979">
                  <c:v>2.1645021645021696E-2</c:v>
                </c:pt>
                <c:pt idx="980">
                  <c:v>2.1645021645021696E-2</c:v>
                </c:pt>
                <c:pt idx="981">
                  <c:v>2.1645021645021696E-2</c:v>
                </c:pt>
                <c:pt idx="982">
                  <c:v>2.1645021645021696E-2</c:v>
                </c:pt>
                <c:pt idx="983">
                  <c:v>2.1645021645021696E-2</c:v>
                </c:pt>
                <c:pt idx="984">
                  <c:v>2.1645021645021696E-2</c:v>
                </c:pt>
                <c:pt idx="985">
                  <c:v>2.1645021645021696E-2</c:v>
                </c:pt>
                <c:pt idx="986">
                  <c:v>2.1645021645021696E-2</c:v>
                </c:pt>
                <c:pt idx="987">
                  <c:v>2.1645021645021696E-2</c:v>
                </c:pt>
                <c:pt idx="988">
                  <c:v>2.1645021645021696E-2</c:v>
                </c:pt>
                <c:pt idx="989">
                  <c:v>2.1645021645021696E-2</c:v>
                </c:pt>
                <c:pt idx="990">
                  <c:v>2.1645021645021696E-2</c:v>
                </c:pt>
                <c:pt idx="991">
                  <c:v>2.1645021645021696E-2</c:v>
                </c:pt>
                <c:pt idx="992">
                  <c:v>2.1645021645021696E-2</c:v>
                </c:pt>
                <c:pt idx="993">
                  <c:v>2.1645021645021696E-2</c:v>
                </c:pt>
                <c:pt idx="994">
                  <c:v>2.1645021645021696E-2</c:v>
                </c:pt>
                <c:pt idx="995">
                  <c:v>2.1645021645021696E-2</c:v>
                </c:pt>
                <c:pt idx="996">
                  <c:v>2.1645021645021696E-2</c:v>
                </c:pt>
                <c:pt idx="997">
                  <c:v>2.1645021645021696E-2</c:v>
                </c:pt>
                <c:pt idx="998">
                  <c:v>2.1645021645021696E-2</c:v>
                </c:pt>
                <c:pt idx="999">
                  <c:v>2.1645021645021696E-2</c:v>
                </c:pt>
                <c:pt idx="1000">
                  <c:v>2.1645021645021696E-2</c:v>
                </c:pt>
                <c:pt idx="1001">
                  <c:v>2.1645021645021696E-2</c:v>
                </c:pt>
                <c:pt idx="1002">
                  <c:v>2.1645021645021696E-2</c:v>
                </c:pt>
                <c:pt idx="1003">
                  <c:v>2.1645021645021696E-2</c:v>
                </c:pt>
                <c:pt idx="1004">
                  <c:v>2.1645021645021696E-2</c:v>
                </c:pt>
                <c:pt idx="1005">
                  <c:v>2.1645021645021696E-2</c:v>
                </c:pt>
                <c:pt idx="1006">
                  <c:v>2.1645021645021696E-2</c:v>
                </c:pt>
                <c:pt idx="1007">
                  <c:v>2.1645021645021696E-2</c:v>
                </c:pt>
                <c:pt idx="1008">
                  <c:v>2.1645021645021696E-2</c:v>
                </c:pt>
                <c:pt idx="1009">
                  <c:v>2.1645021645021696E-2</c:v>
                </c:pt>
                <c:pt idx="1010">
                  <c:v>2.1645021645021696E-2</c:v>
                </c:pt>
                <c:pt idx="1011">
                  <c:v>2.1645021645021696E-2</c:v>
                </c:pt>
                <c:pt idx="1012">
                  <c:v>2.1645021645021696E-2</c:v>
                </c:pt>
                <c:pt idx="1013">
                  <c:v>2.1645021645021696E-2</c:v>
                </c:pt>
                <c:pt idx="1014">
                  <c:v>2.1645021645021696E-2</c:v>
                </c:pt>
                <c:pt idx="1015">
                  <c:v>2.1645021645021696E-2</c:v>
                </c:pt>
                <c:pt idx="1016">
                  <c:v>2.1645021645021696E-2</c:v>
                </c:pt>
                <c:pt idx="1017">
                  <c:v>2.1645021645021696E-2</c:v>
                </c:pt>
                <c:pt idx="1018">
                  <c:v>2.1645021645021696E-2</c:v>
                </c:pt>
                <c:pt idx="1019">
                  <c:v>2.1645021645021696E-2</c:v>
                </c:pt>
                <c:pt idx="1020">
                  <c:v>2.1645021645021696E-2</c:v>
                </c:pt>
                <c:pt idx="1021">
                  <c:v>2.1645021645021696E-2</c:v>
                </c:pt>
                <c:pt idx="1022">
                  <c:v>2.1645021645021696E-2</c:v>
                </c:pt>
                <c:pt idx="1023">
                  <c:v>2.1645021645021696E-2</c:v>
                </c:pt>
                <c:pt idx="1024">
                  <c:v>2.1645021645021696E-2</c:v>
                </c:pt>
                <c:pt idx="1025">
                  <c:v>2.1645021645021696E-2</c:v>
                </c:pt>
                <c:pt idx="1026">
                  <c:v>2.1645021645021696E-2</c:v>
                </c:pt>
                <c:pt idx="1027">
                  <c:v>2.1645021645021696E-2</c:v>
                </c:pt>
                <c:pt idx="1028">
                  <c:v>2.1645021645021696E-2</c:v>
                </c:pt>
                <c:pt idx="1029">
                  <c:v>2.1645021645021696E-2</c:v>
                </c:pt>
                <c:pt idx="1030">
                  <c:v>2.1645021645021696E-2</c:v>
                </c:pt>
                <c:pt idx="1031">
                  <c:v>2.1645021645021696E-2</c:v>
                </c:pt>
                <c:pt idx="1032">
                  <c:v>2.1645021645021696E-2</c:v>
                </c:pt>
                <c:pt idx="1033">
                  <c:v>2.1645021645021696E-2</c:v>
                </c:pt>
                <c:pt idx="1034">
                  <c:v>2.1645021645021696E-2</c:v>
                </c:pt>
                <c:pt idx="1035">
                  <c:v>2.1645021645021696E-2</c:v>
                </c:pt>
                <c:pt idx="1036">
                  <c:v>2.1645021645021696E-2</c:v>
                </c:pt>
                <c:pt idx="1037">
                  <c:v>2.1645021645021696E-2</c:v>
                </c:pt>
                <c:pt idx="1038">
                  <c:v>2.1645021645021696E-2</c:v>
                </c:pt>
                <c:pt idx="1039">
                  <c:v>2.1645021645021696E-2</c:v>
                </c:pt>
                <c:pt idx="1040">
                  <c:v>2.1645021645021696E-2</c:v>
                </c:pt>
                <c:pt idx="1041">
                  <c:v>2.1645021645021696E-2</c:v>
                </c:pt>
                <c:pt idx="1042">
                  <c:v>2.1645021645021696E-2</c:v>
                </c:pt>
                <c:pt idx="1043">
                  <c:v>2.1645021645021696E-2</c:v>
                </c:pt>
                <c:pt idx="1044">
                  <c:v>2.1645021645021696E-2</c:v>
                </c:pt>
                <c:pt idx="1045">
                  <c:v>2.1645021645021696E-2</c:v>
                </c:pt>
                <c:pt idx="1046">
                  <c:v>2.1645021645021696E-2</c:v>
                </c:pt>
                <c:pt idx="1047">
                  <c:v>2.1645021645021696E-2</c:v>
                </c:pt>
                <c:pt idx="1048">
                  <c:v>2.1645021645021696E-2</c:v>
                </c:pt>
                <c:pt idx="1049">
                  <c:v>2.1645021645021696E-2</c:v>
                </c:pt>
                <c:pt idx="1050">
                  <c:v>2.1645021645021696E-2</c:v>
                </c:pt>
                <c:pt idx="1051">
                  <c:v>2.1645021645021696E-2</c:v>
                </c:pt>
                <c:pt idx="1052">
                  <c:v>2.1645021645021696E-2</c:v>
                </c:pt>
                <c:pt idx="1053">
                  <c:v>2.1645021645021696E-2</c:v>
                </c:pt>
                <c:pt idx="1054">
                  <c:v>2.1645021645021696E-2</c:v>
                </c:pt>
                <c:pt idx="1055">
                  <c:v>2.1645021645021696E-2</c:v>
                </c:pt>
                <c:pt idx="1056">
                  <c:v>2.1645021645021696E-2</c:v>
                </c:pt>
                <c:pt idx="1057">
                  <c:v>2.1645021645021696E-2</c:v>
                </c:pt>
                <c:pt idx="1058">
                  <c:v>2.1645021645021696E-2</c:v>
                </c:pt>
                <c:pt idx="1059">
                  <c:v>2.1645021645021696E-2</c:v>
                </c:pt>
                <c:pt idx="1060">
                  <c:v>2.1645021645021696E-2</c:v>
                </c:pt>
                <c:pt idx="1061">
                  <c:v>2.1645021645021696E-2</c:v>
                </c:pt>
                <c:pt idx="1062">
                  <c:v>2.1645021645021696E-2</c:v>
                </c:pt>
                <c:pt idx="1063">
                  <c:v>2.1645021645021696E-2</c:v>
                </c:pt>
                <c:pt idx="1064">
                  <c:v>2.1645021645021696E-2</c:v>
                </c:pt>
                <c:pt idx="1065">
                  <c:v>2.1645021645021696E-2</c:v>
                </c:pt>
                <c:pt idx="1066">
                  <c:v>2.1645021645021696E-2</c:v>
                </c:pt>
                <c:pt idx="1067">
                  <c:v>2.1645021645021696E-2</c:v>
                </c:pt>
                <c:pt idx="1068">
                  <c:v>2.1645021645021696E-2</c:v>
                </c:pt>
                <c:pt idx="1069">
                  <c:v>2.1645021645021696E-2</c:v>
                </c:pt>
                <c:pt idx="1070">
                  <c:v>2.1645021645021696E-2</c:v>
                </c:pt>
                <c:pt idx="1071">
                  <c:v>2.1645021645021696E-2</c:v>
                </c:pt>
                <c:pt idx="1072">
                  <c:v>2.1645021645021696E-2</c:v>
                </c:pt>
                <c:pt idx="1073">
                  <c:v>2.1645021645021696E-2</c:v>
                </c:pt>
                <c:pt idx="1074">
                  <c:v>2.1645021645021696E-2</c:v>
                </c:pt>
                <c:pt idx="1075">
                  <c:v>2.1645021645021696E-2</c:v>
                </c:pt>
                <c:pt idx="1076">
                  <c:v>2.1645021645021696E-2</c:v>
                </c:pt>
                <c:pt idx="1077">
                  <c:v>2.1645021645021696E-2</c:v>
                </c:pt>
                <c:pt idx="1078">
                  <c:v>2.1645021645021696E-2</c:v>
                </c:pt>
                <c:pt idx="1079">
                  <c:v>2.1645021645021696E-2</c:v>
                </c:pt>
                <c:pt idx="1080">
                  <c:v>2.1645021645021696E-2</c:v>
                </c:pt>
                <c:pt idx="1081">
                  <c:v>2.1645021645021696E-2</c:v>
                </c:pt>
                <c:pt idx="1082">
                  <c:v>2.1645021645021696E-2</c:v>
                </c:pt>
                <c:pt idx="1083">
                  <c:v>2.1645021645021696E-2</c:v>
                </c:pt>
                <c:pt idx="1084">
                  <c:v>2.1645021645021696E-2</c:v>
                </c:pt>
                <c:pt idx="1085">
                  <c:v>2.1645021645021696E-2</c:v>
                </c:pt>
                <c:pt idx="1086">
                  <c:v>2.1645021645021696E-2</c:v>
                </c:pt>
                <c:pt idx="1087">
                  <c:v>2.1645021645021696E-2</c:v>
                </c:pt>
                <c:pt idx="1088">
                  <c:v>2.1645021645021696E-2</c:v>
                </c:pt>
                <c:pt idx="1089">
                  <c:v>2.1645021645021696E-2</c:v>
                </c:pt>
                <c:pt idx="1090">
                  <c:v>2.1645021645021696E-2</c:v>
                </c:pt>
                <c:pt idx="1091">
                  <c:v>2.1645021645021696E-2</c:v>
                </c:pt>
                <c:pt idx="1092">
                  <c:v>2.1645021645021696E-2</c:v>
                </c:pt>
                <c:pt idx="1093">
                  <c:v>2.1645021645021696E-2</c:v>
                </c:pt>
                <c:pt idx="1094">
                  <c:v>2.1645021645021696E-2</c:v>
                </c:pt>
                <c:pt idx="1095">
                  <c:v>2.1645021645021696E-2</c:v>
                </c:pt>
                <c:pt idx="1096">
                  <c:v>2.1645021645021696E-2</c:v>
                </c:pt>
                <c:pt idx="1097">
                  <c:v>2.1645021645021696E-2</c:v>
                </c:pt>
                <c:pt idx="1098">
                  <c:v>2.1645021645021696E-2</c:v>
                </c:pt>
                <c:pt idx="1099">
                  <c:v>2.1645021645021696E-2</c:v>
                </c:pt>
                <c:pt idx="1100">
                  <c:v>2.1645021645021696E-2</c:v>
                </c:pt>
                <c:pt idx="1101">
                  <c:v>2.1645021645021696E-2</c:v>
                </c:pt>
                <c:pt idx="1102">
                  <c:v>2.1645021645021696E-2</c:v>
                </c:pt>
                <c:pt idx="1103">
                  <c:v>2.1645021645021696E-2</c:v>
                </c:pt>
                <c:pt idx="1104">
                  <c:v>2.1645021645021696E-2</c:v>
                </c:pt>
                <c:pt idx="1105">
                  <c:v>2.1645021645021696E-2</c:v>
                </c:pt>
                <c:pt idx="1106">
                  <c:v>2.1645021645021696E-2</c:v>
                </c:pt>
                <c:pt idx="1107">
                  <c:v>2.1645021645021696E-2</c:v>
                </c:pt>
                <c:pt idx="1108">
                  <c:v>2.1645021645021696E-2</c:v>
                </c:pt>
                <c:pt idx="1109">
                  <c:v>2.1645021645021696E-2</c:v>
                </c:pt>
                <c:pt idx="1110">
                  <c:v>2.1645021645021696E-2</c:v>
                </c:pt>
                <c:pt idx="1111">
                  <c:v>2.1645021645021696E-2</c:v>
                </c:pt>
                <c:pt idx="1112">
                  <c:v>2.1645021645021696E-2</c:v>
                </c:pt>
                <c:pt idx="1113">
                  <c:v>2.1645021645021696E-2</c:v>
                </c:pt>
                <c:pt idx="1114">
                  <c:v>2.1645021645021696E-2</c:v>
                </c:pt>
                <c:pt idx="1115">
                  <c:v>2.1645021645021696E-2</c:v>
                </c:pt>
                <c:pt idx="1116">
                  <c:v>2.1645021645021696E-2</c:v>
                </c:pt>
                <c:pt idx="1117">
                  <c:v>2.1645021645021696E-2</c:v>
                </c:pt>
                <c:pt idx="1118">
                  <c:v>2.1645021645021696E-2</c:v>
                </c:pt>
                <c:pt idx="1119">
                  <c:v>2.1645021645021696E-2</c:v>
                </c:pt>
                <c:pt idx="1120">
                  <c:v>2.1645021645021696E-2</c:v>
                </c:pt>
                <c:pt idx="1121">
                  <c:v>2.1645021645021696E-2</c:v>
                </c:pt>
                <c:pt idx="1122">
                  <c:v>2.1645021645021696E-2</c:v>
                </c:pt>
                <c:pt idx="1123">
                  <c:v>2.1645021645021696E-2</c:v>
                </c:pt>
                <c:pt idx="1124">
                  <c:v>2.1645021645021696E-2</c:v>
                </c:pt>
                <c:pt idx="1125">
                  <c:v>2.1645021645021696E-2</c:v>
                </c:pt>
                <c:pt idx="1126">
                  <c:v>2.1645021645021696E-2</c:v>
                </c:pt>
                <c:pt idx="1127">
                  <c:v>2.1645021645021696E-2</c:v>
                </c:pt>
                <c:pt idx="1128">
                  <c:v>2.1645021645021696E-2</c:v>
                </c:pt>
                <c:pt idx="1129">
                  <c:v>2.1645021645021696E-2</c:v>
                </c:pt>
                <c:pt idx="1130">
                  <c:v>2.1645021645021696E-2</c:v>
                </c:pt>
                <c:pt idx="1131">
                  <c:v>2.1645021645021696E-2</c:v>
                </c:pt>
                <c:pt idx="1132">
                  <c:v>2.1645021645021696E-2</c:v>
                </c:pt>
                <c:pt idx="1133">
                  <c:v>2.1645021645021696E-2</c:v>
                </c:pt>
                <c:pt idx="1134">
                  <c:v>2.1645021645021696E-2</c:v>
                </c:pt>
                <c:pt idx="1135">
                  <c:v>2.1645021645021696E-2</c:v>
                </c:pt>
                <c:pt idx="1136">
                  <c:v>2.1645021645021696E-2</c:v>
                </c:pt>
                <c:pt idx="1137">
                  <c:v>2.1645021645021696E-2</c:v>
                </c:pt>
                <c:pt idx="1138">
                  <c:v>2.1645021645021696E-2</c:v>
                </c:pt>
                <c:pt idx="1139">
                  <c:v>2.1645021645021696E-2</c:v>
                </c:pt>
                <c:pt idx="1140">
                  <c:v>2.1645021645021696E-2</c:v>
                </c:pt>
                <c:pt idx="1141">
                  <c:v>2.1645021645021696E-2</c:v>
                </c:pt>
                <c:pt idx="1142">
                  <c:v>2.1645021645021696E-2</c:v>
                </c:pt>
                <c:pt idx="1143">
                  <c:v>2.1645021645021696E-2</c:v>
                </c:pt>
                <c:pt idx="1144">
                  <c:v>2.1645021645021696E-2</c:v>
                </c:pt>
                <c:pt idx="1145">
                  <c:v>2.1645021645021696E-2</c:v>
                </c:pt>
                <c:pt idx="1146">
                  <c:v>2.1645021645021696E-2</c:v>
                </c:pt>
                <c:pt idx="1147">
                  <c:v>2.1645021645021696E-2</c:v>
                </c:pt>
                <c:pt idx="1148">
                  <c:v>2.1645021645021696E-2</c:v>
                </c:pt>
                <c:pt idx="1149">
                  <c:v>2.1645021645021696E-2</c:v>
                </c:pt>
                <c:pt idx="1150">
                  <c:v>2.1645021645021696E-2</c:v>
                </c:pt>
                <c:pt idx="1151">
                  <c:v>2.1645021645021696E-2</c:v>
                </c:pt>
                <c:pt idx="1152">
                  <c:v>2.1645021645021696E-2</c:v>
                </c:pt>
                <c:pt idx="1153">
                  <c:v>2.1645021645021696E-2</c:v>
                </c:pt>
                <c:pt idx="1154">
                  <c:v>2.1645021645021696E-2</c:v>
                </c:pt>
                <c:pt idx="1155">
                  <c:v>2.1645021645021696E-2</c:v>
                </c:pt>
                <c:pt idx="1156">
                  <c:v>2.1645021645021696E-2</c:v>
                </c:pt>
                <c:pt idx="1157">
                  <c:v>2.1645021645021696E-2</c:v>
                </c:pt>
                <c:pt idx="1158">
                  <c:v>2.1645021645021696E-2</c:v>
                </c:pt>
                <c:pt idx="1159">
                  <c:v>2.1645021645021696E-2</c:v>
                </c:pt>
                <c:pt idx="1160">
                  <c:v>2.1645021645021696E-2</c:v>
                </c:pt>
                <c:pt idx="1161">
                  <c:v>2.1645021645021696E-2</c:v>
                </c:pt>
                <c:pt idx="1162">
                  <c:v>2.1645021645021696E-2</c:v>
                </c:pt>
                <c:pt idx="1163">
                  <c:v>2.1645021645021696E-2</c:v>
                </c:pt>
                <c:pt idx="1164">
                  <c:v>2.1645021645021696E-2</c:v>
                </c:pt>
                <c:pt idx="1165">
                  <c:v>2.1645021645021696E-2</c:v>
                </c:pt>
                <c:pt idx="1166">
                  <c:v>2.1645021645021696E-2</c:v>
                </c:pt>
                <c:pt idx="1167">
                  <c:v>2.1645021645021696E-2</c:v>
                </c:pt>
                <c:pt idx="1168">
                  <c:v>2.1645021645021696E-2</c:v>
                </c:pt>
                <c:pt idx="1169">
                  <c:v>2.1645021645021696E-2</c:v>
                </c:pt>
                <c:pt idx="1170">
                  <c:v>2.1645021645021696E-2</c:v>
                </c:pt>
                <c:pt idx="1171">
                  <c:v>2.1645021645021696E-2</c:v>
                </c:pt>
                <c:pt idx="1172">
                  <c:v>2.1645021645021696E-2</c:v>
                </c:pt>
                <c:pt idx="1173">
                  <c:v>2.1645021645021696E-2</c:v>
                </c:pt>
                <c:pt idx="1174">
                  <c:v>2.1645021645021696E-2</c:v>
                </c:pt>
                <c:pt idx="1175">
                  <c:v>2.1645021645021696E-2</c:v>
                </c:pt>
                <c:pt idx="1176">
                  <c:v>2.1645021645021696E-2</c:v>
                </c:pt>
                <c:pt idx="1177">
                  <c:v>2.1645021645021696E-2</c:v>
                </c:pt>
                <c:pt idx="1178">
                  <c:v>2.1645021645021696E-2</c:v>
                </c:pt>
                <c:pt idx="1179">
                  <c:v>2.1645021645021696E-2</c:v>
                </c:pt>
                <c:pt idx="1180">
                  <c:v>2.1645021645021696E-2</c:v>
                </c:pt>
                <c:pt idx="1181">
                  <c:v>2.1645021645021696E-2</c:v>
                </c:pt>
                <c:pt idx="1182">
                  <c:v>2.1645021645021696E-2</c:v>
                </c:pt>
                <c:pt idx="1183">
                  <c:v>2.1645021645021696E-2</c:v>
                </c:pt>
                <c:pt idx="1184">
                  <c:v>2.1645021645021696E-2</c:v>
                </c:pt>
                <c:pt idx="1185">
                  <c:v>2.1645021645021696E-2</c:v>
                </c:pt>
                <c:pt idx="1186">
                  <c:v>2.1645021645021696E-2</c:v>
                </c:pt>
                <c:pt idx="1187">
                  <c:v>2.1645021645021696E-2</c:v>
                </c:pt>
                <c:pt idx="1188">
                  <c:v>2.1645021645021696E-2</c:v>
                </c:pt>
                <c:pt idx="1189">
                  <c:v>2.1645021645021696E-2</c:v>
                </c:pt>
                <c:pt idx="1190">
                  <c:v>2.1645021645021696E-2</c:v>
                </c:pt>
                <c:pt idx="1191">
                  <c:v>2.1645021645021696E-2</c:v>
                </c:pt>
                <c:pt idx="1192">
                  <c:v>2.1645021645021696E-2</c:v>
                </c:pt>
                <c:pt idx="1193">
                  <c:v>2.1645021645021696E-2</c:v>
                </c:pt>
                <c:pt idx="1194">
                  <c:v>2.1645021645021696E-2</c:v>
                </c:pt>
                <c:pt idx="1195">
                  <c:v>2.1645021645021696E-2</c:v>
                </c:pt>
                <c:pt idx="1196">
                  <c:v>2.1645021645021696E-2</c:v>
                </c:pt>
                <c:pt idx="1197">
                  <c:v>2.1645021645021696E-2</c:v>
                </c:pt>
                <c:pt idx="1198">
                  <c:v>2.1645021645021696E-2</c:v>
                </c:pt>
                <c:pt idx="1199">
                  <c:v>2.1645021645021696E-2</c:v>
                </c:pt>
                <c:pt idx="1200">
                  <c:v>2.1645021645021696E-2</c:v>
                </c:pt>
                <c:pt idx="1201">
                  <c:v>2.1645021645021696E-2</c:v>
                </c:pt>
                <c:pt idx="1202">
                  <c:v>2.1645021645021696E-2</c:v>
                </c:pt>
                <c:pt idx="1203">
                  <c:v>2.1645021645021696E-2</c:v>
                </c:pt>
                <c:pt idx="1204">
                  <c:v>2.1645021645021696E-2</c:v>
                </c:pt>
                <c:pt idx="1205">
                  <c:v>2.1645021645021696E-2</c:v>
                </c:pt>
                <c:pt idx="1206">
                  <c:v>2.1645021645021696E-2</c:v>
                </c:pt>
                <c:pt idx="1207">
                  <c:v>2.1645021645021696E-2</c:v>
                </c:pt>
                <c:pt idx="1208">
                  <c:v>2.1645021645021696E-2</c:v>
                </c:pt>
                <c:pt idx="1209">
                  <c:v>2.1645021645021696E-2</c:v>
                </c:pt>
                <c:pt idx="1210">
                  <c:v>2.1645021645021696E-2</c:v>
                </c:pt>
                <c:pt idx="1211">
                  <c:v>2.1645021645021696E-2</c:v>
                </c:pt>
                <c:pt idx="1212">
                  <c:v>2.1645021645021696E-2</c:v>
                </c:pt>
                <c:pt idx="1213">
                  <c:v>2.1645021645021696E-2</c:v>
                </c:pt>
                <c:pt idx="1214">
                  <c:v>2.1645021645021696E-2</c:v>
                </c:pt>
                <c:pt idx="1215">
                  <c:v>2.1645021645021696E-2</c:v>
                </c:pt>
                <c:pt idx="1216">
                  <c:v>2.1645021645021696E-2</c:v>
                </c:pt>
                <c:pt idx="1217">
                  <c:v>2.1645021645021696E-2</c:v>
                </c:pt>
                <c:pt idx="1218">
                  <c:v>2.1645021645021696E-2</c:v>
                </c:pt>
                <c:pt idx="1219">
                  <c:v>2.1645021645021696E-2</c:v>
                </c:pt>
                <c:pt idx="1220">
                  <c:v>2.1645021645021696E-2</c:v>
                </c:pt>
                <c:pt idx="1221">
                  <c:v>2.1645021645021696E-2</c:v>
                </c:pt>
                <c:pt idx="1222">
                  <c:v>2.1645021645021696E-2</c:v>
                </c:pt>
                <c:pt idx="1223">
                  <c:v>2.1645021645021696E-2</c:v>
                </c:pt>
                <c:pt idx="1224">
                  <c:v>2.1645021645021696E-2</c:v>
                </c:pt>
                <c:pt idx="1225">
                  <c:v>2.1645021645021696E-2</c:v>
                </c:pt>
                <c:pt idx="1226">
                  <c:v>2.1645021645021696E-2</c:v>
                </c:pt>
                <c:pt idx="1227">
                  <c:v>2.1645021645021696E-2</c:v>
                </c:pt>
                <c:pt idx="1228">
                  <c:v>2.1645021645021696E-2</c:v>
                </c:pt>
                <c:pt idx="1229">
                  <c:v>2.1645021645021696E-2</c:v>
                </c:pt>
                <c:pt idx="1230">
                  <c:v>2.1645021645021696E-2</c:v>
                </c:pt>
                <c:pt idx="1231">
                  <c:v>2.1645021645021696E-2</c:v>
                </c:pt>
                <c:pt idx="1232">
                  <c:v>2.1645021645021696E-2</c:v>
                </c:pt>
                <c:pt idx="1233">
                  <c:v>2.1645021645021696E-2</c:v>
                </c:pt>
                <c:pt idx="1234">
                  <c:v>2.1645021645021696E-2</c:v>
                </c:pt>
                <c:pt idx="1235">
                  <c:v>2.1645021645021696E-2</c:v>
                </c:pt>
                <c:pt idx="1236">
                  <c:v>2.1645021645021696E-2</c:v>
                </c:pt>
                <c:pt idx="1237">
                  <c:v>2.1645021645021696E-2</c:v>
                </c:pt>
                <c:pt idx="1238">
                  <c:v>2.1645021645021696E-2</c:v>
                </c:pt>
                <c:pt idx="1239">
                  <c:v>2.1645021645021696E-2</c:v>
                </c:pt>
                <c:pt idx="1240">
                  <c:v>2.1645021645021696E-2</c:v>
                </c:pt>
                <c:pt idx="1241">
                  <c:v>2.1645021645021696E-2</c:v>
                </c:pt>
                <c:pt idx="1242">
                  <c:v>2.1645021645021696E-2</c:v>
                </c:pt>
                <c:pt idx="1243">
                  <c:v>2.1645021645021696E-2</c:v>
                </c:pt>
                <c:pt idx="1244">
                  <c:v>2.1645021645021696E-2</c:v>
                </c:pt>
                <c:pt idx="1245">
                  <c:v>2.1645021645021696E-2</c:v>
                </c:pt>
                <c:pt idx="1246">
                  <c:v>2.1645021645021696E-2</c:v>
                </c:pt>
                <c:pt idx="1247">
                  <c:v>2.1645021645021696E-2</c:v>
                </c:pt>
                <c:pt idx="1248">
                  <c:v>2.1645021645021696E-2</c:v>
                </c:pt>
                <c:pt idx="1249">
                  <c:v>2.1645021645021696E-2</c:v>
                </c:pt>
                <c:pt idx="1250">
                  <c:v>2.1645021645021696E-2</c:v>
                </c:pt>
                <c:pt idx="1251">
                  <c:v>2.1645021645021696E-2</c:v>
                </c:pt>
                <c:pt idx="1252">
                  <c:v>2.1645021645021696E-2</c:v>
                </c:pt>
                <c:pt idx="1253">
                  <c:v>2.1645021645021696E-2</c:v>
                </c:pt>
                <c:pt idx="1254">
                  <c:v>2.1645021645021696E-2</c:v>
                </c:pt>
                <c:pt idx="1255">
                  <c:v>2.1645021645021696E-2</c:v>
                </c:pt>
                <c:pt idx="1256">
                  <c:v>2.1645021645021696E-2</c:v>
                </c:pt>
                <c:pt idx="1257">
                  <c:v>2.1645021645021696E-2</c:v>
                </c:pt>
                <c:pt idx="1258">
                  <c:v>2.1645021645021696E-2</c:v>
                </c:pt>
                <c:pt idx="1259">
                  <c:v>2.1645021645021696E-2</c:v>
                </c:pt>
                <c:pt idx="1260">
                  <c:v>2.1645021645021696E-2</c:v>
                </c:pt>
                <c:pt idx="1261">
                  <c:v>2.1645021645021696E-2</c:v>
                </c:pt>
                <c:pt idx="1262">
                  <c:v>2.1645021645021696E-2</c:v>
                </c:pt>
                <c:pt idx="1263">
                  <c:v>2.1645021645021696E-2</c:v>
                </c:pt>
                <c:pt idx="1264">
                  <c:v>2.1645021645021696E-2</c:v>
                </c:pt>
                <c:pt idx="1265">
                  <c:v>2.1645021645021696E-2</c:v>
                </c:pt>
                <c:pt idx="1266">
                  <c:v>2.1645021645021696E-2</c:v>
                </c:pt>
                <c:pt idx="1267">
                  <c:v>2.1645021645021696E-2</c:v>
                </c:pt>
                <c:pt idx="1268">
                  <c:v>2.1645021645021696E-2</c:v>
                </c:pt>
                <c:pt idx="1269">
                  <c:v>2.1645021645021696E-2</c:v>
                </c:pt>
                <c:pt idx="1270">
                  <c:v>2.1645021645021696E-2</c:v>
                </c:pt>
                <c:pt idx="1271">
                  <c:v>2.1645021645021696E-2</c:v>
                </c:pt>
                <c:pt idx="1272">
                  <c:v>2.1645021645021696E-2</c:v>
                </c:pt>
                <c:pt idx="1273">
                  <c:v>2.1645021645021696E-2</c:v>
                </c:pt>
                <c:pt idx="1274">
                  <c:v>2.1645021645021696E-2</c:v>
                </c:pt>
                <c:pt idx="1275">
                  <c:v>2.1645021645021696E-2</c:v>
                </c:pt>
                <c:pt idx="1276">
                  <c:v>2.1645021645021696E-2</c:v>
                </c:pt>
                <c:pt idx="1277">
                  <c:v>2.1645021645021696E-2</c:v>
                </c:pt>
                <c:pt idx="1278">
                  <c:v>2.1645021645021696E-2</c:v>
                </c:pt>
                <c:pt idx="1279">
                  <c:v>2.1645021645021696E-2</c:v>
                </c:pt>
                <c:pt idx="1280">
                  <c:v>2.1645021645021696E-2</c:v>
                </c:pt>
                <c:pt idx="1281">
                  <c:v>2.1645021645021696E-2</c:v>
                </c:pt>
                <c:pt idx="1282">
                  <c:v>2.1645021645021696E-2</c:v>
                </c:pt>
                <c:pt idx="1283">
                  <c:v>2.1645021645021696E-2</c:v>
                </c:pt>
                <c:pt idx="1284">
                  <c:v>2.1645021645021696E-2</c:v>
                </c:pt>
                <c:pt idx="1285">
                  <c:v>2.1645021645021696E-2</c:v>
                </c:pt>
                <c:pt idx="1286">
                  <c:v>2.1645021645021696E-2</c:v>
                </c:pt>
                <c:pt idx="1287">
                  <c:v>2.1645021645021696E-2</c:v>
                </c:pt>
                <c:pt idx="1288">
                  <c:v>2.1645021645021696E-2</c:v>
                </c:pt>
                <c:pt idx="1289">
                  <c:v>2.1645021645021696E-2</c:v>
                </c:pt>
                <c:pt idx="1290">
                  <c:v>2.1645021645021696E-2</c:v>
                </c:pt>
                <c:pt idx="1291">
                  <c:v>2.1645021645021696E-2</c:v>
                </c:pt>
                <c:pt idx="1292">
                  <c:v>2.1645021645021696E-2</c:v>
                </c:pt>
                <c:pt idx="1293">
                  <c:v>2.1645021645021696E-2</c:v>
                </c:pt>
                <c:pt idx="1294">
                  <c:v>2.1645021645021696E-2</c:v>
                </c:pt>
                <c:pt idx="1295">
                  <c:v>2.1645021645021696E-2</c:v>
                </c:pt>
                <c:pt idx="1296">
                  <c:v>2.1645021645021696E-2</c:v>
                </c:pt>
                <c:pt idx="1297">
                  <c:v>2.1645021645021696E-2</c:v>
                </c:pt>
                <c:pt idx="1298">
                  <c:v>2.1645021645021696E-2</c:v>
                </c:pt>
                <c:pt idx="1299">
                  <c:v>2.1645021645021696E-2</c:v>
                </c:pt>
                <c:pt idx="1300">
                  <c:v>2.1645021645021696E-2</c:v>
                </c:pt>
                <c:pt idx="1301">
                  <c:v>2.1645021645021696E-2</c:v>
                </c:pt>
                <c:pt idx="1302">
                  <c:v>2.1645021645021696E-2</c:v>
                </c:pt>
                <c:pt idx="1303">
                  <c:v>2.1645021645021696E-2</c:v>
                </c:pt>
                <c:pt idx="1304">
                  <c:v>2.1645021645021696E-2</c:v>
                </c:pt>
                <c:pt idx="1305">
                  <c:v>2.1645021645021696E-2</c:v>
                </c:pt>
                <c:pt idx="1306">
                  <c:v>2.1645021645021696E-2</c:v>
                </c:pt>
                <c:pt idx="1307">
                  <c:v>2.1645021645021696E-2</c:v>
                </c:pt>
                <c:pt idx="1308">
                  <c:v>2.1645021645021696E-2</c:v>
                </c:pt>
                <c:pt idx="1309">
                  <c:v>2.1645021645021696E-2</c:v>
                </c:pt>
                <c:pt idx="1310">
                  <c:v>2.1645021645021696E-2</c:v>
                </c:pt>
                <c:pt idx="1311">
                  <c:v>2.1645021645021696E-2</c:v>
                </c:pt>
                <c:pt idx="1312">
                  <c:v>2.1645021645021696E-2</c:v>
                </c:pt>
                <c:pt idx="1313">
                  <c:v>2.1645021645021696E-2</c:v>
                </c:pt>
                <c:pt idx="1314">
                  <c:v>2.1645021645021696E-2</c:v>
                </c:pt>
                <c:pt idx="1315">
                  <c:v>2.1645021645021696E-2</c:v>
                </c:pt>
                <c:pt idx="1316">
                  <c:v>2.1645021645021696E-2</c:v>
                </c:pt>
                <c:pt idx="1317">
                  <c:v>2.1645021645021696E-2</c:v>
                </c:pt>
                <c:pt idx="1318">
                  <c:v>2.1645021645021696E-2</c:v>
                </c:pt>
                <c:pt idx="1319">
                  <c:v>2.1645021645021696E-2</c:v>
                </c:pt>
                <c:pt idx="1320">
                  <c:v>2.1645021645021696E-2</c:v>
                </c:pt>
                <c:pt idx="1321">
                  <c:v>2.1645021645021696E-2</c:v>
                </c:pt>
                <c:pt idx="1322">
                  <c:v>2.1645021645021696E-2</c:v>
                </c:pt>
                <c:pt idx="1323">
                  <c:v>2.1645021645021696E-2</c:v>
                </c:pt>
                <c:pt idx="1324">
                  <c:v>2.1645021645021696E-2</c:v>
                </c:pt>
                <c:pt idx="1325">
                  <c:v>2.1645021645021696E-2</c:v>
                </c:pt>
                <c:pt idx="1326">
                  <c:v>2.1645021645021696E-2</c:v>
                </c:pt>
                <c:pt idx="1327">
                  <c:v>2.1645021645021696E-2</c:v>
                </c:pt>
                <c:pt idx="1328">
                  <c:v>2.1645021645021696E-2</c:v>
                </c:pt>
                <c:pt idx="1329">
                  <c:v>2.1645021645021696E-2</c:v>
                </c:pt>
                <c:pt idx="1330">
                  <c:v>2.1645021645021696E-2</c:v>
                </c:pt>
                <c:pt idx="1331">
                  <c:v>2.1645021645021696E-2</c:v>
                </c:pt>
                <c:pt idx="1332">
                  <c:v>2.1645021645021696E-2</c:v>
                </c:pt>
                <c:pt idx="1333">
                  <c:v>2.1645021645021696E-2</c:v>
                </c:pt>
                <c:pt idx="1334">
                  <c:v>2.1645021645021696E-2</c:v>
                </c:pt>
                <c:pt idx="1335">
                  <c:v>2.1645021645021696E-2</c:v>
                </c:pt>
                <c:pt idx="1336">
                  <c:v>2.1645021645021696E-2</c:v>
                </c:pt>
                <c:pt idx="1337">
                  <c:v>2.1645021645021696E-2</c:v>
                </c:pt>
                <c:pt idx="1338">
                  <c:v>2.1645021645021696E-2</c:v>
                </c:pt>
                <c:pt idx="1339">
                  <c:v>2.1645021645021696E-2</c:v>
                </c:pt>
                <c:pt idx="1340">
                  <c:v>2.1645021645021696E-2</c:v>
                </c:pt>
                <c:pt idx="1341">
                  <c:v>2.1645021645021696E-2</c:v>
                </c:pt>
                <c:pt idx="1342">
                  <c:v>2.1645021645021696E-2</c:v>
                </c:pt>
                <c:pt idx="1343">
                  <c:v>2.1645021645021696E-2</c:v>
                </c:pt>
                <c:pt idx="1344">
                  <c:v>2.1645021645021696E-2</c:v>
                </c:pt>
                <c:pt idx="1345">
                  <c:v>2.1645021645021696E-2</c:v>
                </c:pt>
                <c:pt idx="1346">
                  <c:v>2.1645021645021696E-2</c:v>
                </c:pt>
                <c:pt idx="1347">
                  <c:v>2.1645021645021696E-2</c:v>
                </c:pt>
                <c:pt idx="1348">
                  <c:v>2.1645021645021696E-2</c:v>
                </c:pt>
                <c:pt idx="1349">
                  <c:v>2.1645021645021696E-2</c:v>
                </c:pt>
                <c:pt idx="1350">
                  <c:v>2.1645021645021696E-2</c:v>
                </c:pt>
                <c:pt idx="1351">
                  <c:v>2.1645021645021696E-2</c:v>
                </c:pt>
                <c:pt idx="1352">
                  <c:v>2.1645021645021696E-2</c:v>
                </c:pt>
                <c:pt idx="1353">
                  <c:v>2.1645021645021696E-2</c:v>
                </c:pt>
                <c:pt idx="1354">
                  <c:v>2.1645021645021696E-2</c:v>
                </c:pt>
                <c:pt idx="1355">
                  <c:v>2.1645021645021696E-2</c:v>
                </c:pt>
                <c:pt idx="1356">
                  <c:v>2.1645021645021696E-2</c:v>
                </c:pt>
                <c:pt idx="1357">
                  <c:v>2.1645021645021696E-2</c:v>
                </c:pt>
                <c:pt idx="1358">
                  <c:v>2.1645021645021696E-2</c:v>
                </c:pt>
                <c:pt idx="1359">
                  <c:v>2.1645021645021696E-2</c:v>
                </c:pt>
                <c:pt idx="1360">
                  <c:v>2.1645021645021696E-2</c:v>
                </c:pt>
                <c:pt idx="1361">
                  <c:v>2.1645021645021696E-2</c:v>
                </c:pt>
                <c:pt idx="1362">
                  <c:v>2.1645021645021696E-2</c:v>
                </c:pt>
                <c:pt idx="1363">
                  <c:v>2.1645021645021696E-2</c:v>
                </c:pt>
                <c:pt idx="1364">
                  <c:v>2.1645021645021696E-2</c:v>
                </c:pt>
                <c:pt idx="1365">
                  <c:v>2.1645021645021696E-2</c:v>
                </c:pt>
                <c:pt idx="1366">
                  <c:v>2.1645021645021696E-2</c:v>
                </c:pt>
                <c:pt idx="1367">
                  <c:v>2.1645021645021696E-2</c:v>
                </c:pt>
                <c:pt idx="1368">
                  <c:v>2.1645021645021696E-2</c:v>
                </c:pt>
                <c:pt idx="1369">
                  <c:v>2.1645021645021696E-2</c:v>
                </c:pt>
                <c:pt idx="1370">
                  <c:v>2.1645021645021696E-2</c:v>
                </c:pt>
                <c:pt idx="1371">
                  <c:v>2.1645021645021696E-2</c:v>
                </c:pt>
                <c:pt idx="1372">
                  <c:v>2.1645021645021696E-2</c:v>
                </c:pt>
                <c:pt idx="1373">
                  <c:v>2.1645021645021696E-2</c:v>
                </c:pt>
                <c:pt idx="1374">
                  <c:v>2.1645021645021696E-2</c:v>
                </c:pt>
                <c:pt idx="1375">
                  <c:v>2.5974025974026059E-2</c:v>
                </c:pt>
                <c:pt idx="1376">
                  <c:v>2.5974025974026059E-2</c:v>
                </c:pt>
                <c:pt idx="1377">
                  <c:v>2.5974025974026059E-2</c:v>
                </c:pt>
                <c:pt idx="1378">
                  <c:v>2.5974025974026059E-2</c:v>
                </c:pt>
                <c:pt idx="1379">
                  <c:v>2.5974025974026059E-2</c:v>
                </c:pt>
                <c:pt idx="1380">
                  <c:v>2.5974025974026059E-2</c:v>
                </c:pt>
                <c:pt idx="1381">
                  <c:v>2.5974025974026059E-2</c:v>
                </c:pt>
                <c:pt idx="1382">
                  <c:v>2.5974025974026059E-2</c:v>
                </c:pt>
                <c:pt idx="1383">
                  <c:v>2.5974025974026059E-2</c:v>
                </c:pt>
                <c:pt idx="1384">
                  <c:v>2.5974025974026059E-2</c:v>
                </c:pt>
                <c:pt idx="1385">
                  <c:v>2.5974025974026059E-2</c:v>
                </c:pt>
                <c:pt idx="1386">
                  <c:v>2.5974025974026059E-2</c:v>
                </c:pt>
                <c:pt idx="1387">
                  <c:v>2.5974025974026059E-2</c:v>
                </c:pt>
                <c:pt idx="1388">
                  <c:v>2.5974025974026059E-2</c:v>
                </c:pt>
                <c:pt idx="1389">
                  <c:v>2.5974025974026059E-2</c:v>
                </c:pt>
                <c:pt idx="1390">
                  <c:v>2.5974025974026059E-2</c:v>
                </c:pt>
                <c:pt idx="1391">
                  <c:v>2.5974025974026059E-2</c:v>
                </c:pt>
                <c:pt idx="1392">
                  <c:v>2.5974025974026059E-2</c:v>
                </c:pt>
                <c:pt idx="1393">
                  <c:v>2.5974025974026059E-2</c:v>
                </c:pt>
                <c:pt idx="1394">
                  <c:v>2.5974025974026059E-2</c:v>
                </c:pt>
                <c:pt idx="1395">
                  <c:v>2.5974025974026059E-2</c:v>
                </c:pt>
                <c:pt idx="1396">
                  <c:v>2.5974025974026059E-2</c:v>
                </c:pt>
                <c:pt idx="1397">
                  <c:v>2.5974025974026059E-2</c:v>
                </c:pt>
                <c:pt idx="1398">
                  <c:v>2.5974025974026059E-2</c:v>
                </c:pt>
                <c:pt idx="1399">
                  <c:v>2.5974025974026059E-2</c:v>
                </c:pt>
                <c:pt idx="1400">
                  <c:v>2.5974025974026059E-2</c:v>
                </c:pt>
                <c:pt idx="1401">
                  <c:v>2.5974025974026059E-2</c:v>
                </c:pt>
                <c:pt idx="1402">
                  <c:v>2.5974025974026059E-2</c:v>
                </c:pt>
                <c:pt idx="1403">
                  <c:v>2.5974025974026059E-2</c:v>
                </c:pt>
                <c:pt idx="1404">
                  <c:v>2.5974025974026059E-2</c:v>
                </c:pt>
                <c:pt idx="1405">
                  <c:v>2.5974025974026059E-2</c:v>
                </c:pt>
                <c:pt idx="1406">
                  <c:v>2.5974025974026059E-2</c:v>
                </c:pt>
                <c:pt idx="1407">
                  <c:v>2.5974025974026059E-2</c:v>
                </c:pt>
                <c:pt idx="1408">
                  <c:v>2.5974025974026059E-2</c:v>
                </c:pt>
                <c:pt idx="1409">
                  <c:v>2.5974025974026059E-2</c:v>
                </c:pt>
                <c:pt idx="1410">
                  <c:v>2.5974025974026059E-2</c:v>
                </c:pt>
                <c:pt idx="1411">
                  <c:v>2.5974025974026059E-2</c:v>
                </c:pt>
                <c:pt idx="1412">
                  <c:v>2.5974025974026059E-2</c:v>
                </c:pt>
                <c:pt idx="1413">
                  <c:v>2.5974025974026059E-2</c:v>
                </c:pt>
                <c:pt idx="1414">
                  <c:v>2.5974025974026059E-2</c:v>
                </c:pt>
                <c:pt idx="1415">
                  <c:v>2.5974025974026059E-2</c:v>
                </c:pt>
                <c:pt idx="1416">
                  <c:v>2.5974025974026059E-2</c:v>
                </c:pt>
                <c:pt idx="1417">
                  <c:v>2.5974025974026059E-2</c:v>
                </c:pt>
                <c:pt idx="1418">
                  <c:v>2.5974025974026059E-2</c:v>
                </c:pt>
                <c:pt idx="1419">
                  <c:v>2.5974025974026059E-2</c:v>
                </c:pt>
                <c:pt idx="1420">
                  <c:v>2.5974025974026059E-2</c:v>
                </c:pt>
                <c:pt idx="1421">
                  <c:v>2.5974025974026059E-2</c:v>
                </c:pt>
                <c:pt idx="1422">
                  <c:v>2.5974025974026059E-2</c:v>
                </c:pt>
                <c:pt idx="1423">
                  <c:v>2.5974025974026059E-2</c:v>
                </c:pt>
                <c:pt idx="1424">
                  <c:v>2.5974025974026059E-2</c:v>
                </c:pt>
                <c:pt idx="1425">
                  <c:v>2.5974025974026059E-2</c:v>
                </c:pt>
                <c:pt idx="1426">
                  <c:v>2.5974025974026059E-2</c:v>
                </c:pt>
                <c:pt idx="1427">
                  <c:v>2.5974025974026059E-2</c:v>
                </c:pt>
                <c:pt idx="1428">
                  <c:v>2.5974025974026059E-2</c:v>
                </c:pt>
                <c:pt idx="1429">
                  <c:v>2.5974025974026059E-2</c:v>
                </c:pt>
                <c:pt idx="1430">
                  <c:v>2.5974025974026059E-2</c:v>
                </c:pt>
                <c:pt idx="1431">
                  <c:v>2.5974025974026059E-2</c:v>
                </c:pt>
                <c:pt idx="1432">
                  <c:v>2.5974025974026059E-2</c:v>
                </c:pt>
                <c:pt idx="1433">
                  <c:v>2.5974025974026059E-2</c:v>
                </c:pt>
                <c:pt idx="1434">
                  <c:v>2.5974025974026059E-2</c:v>
                </c:pt>
                <c:pt idx="1435">
                  <c:v>2.5974025974026059E-2</c:v>
                </c:pt>
                <c:pt idx="1436">
                  <c:v>2.5974025974026059E-2</c:v>
                </c:pt>
                <c:pt idx="1437">
                  <c:v>2.5974025974026059E-2</c:v>
                </c:pt>
                <c:pt idx="1438">
                  <c:v>2.5974025974026059E-2</c:v>
                </c:pt>
                <c:pt idx="1439">
                  <c:v>2.5974025974026059E-2</c:v>
                </c:pt>
                <c:pt idx="1440">
                  <c:v>2.5974025974026059E-2</c:v>
                </c:pt>
                <c:pt idx="1441">
                  <c:v>2.5974025974026059E-2</c:v>
                </c:pt>
                <c:pt idx="1442">
                  <c:v>2.5974025974026059E-2</c:v>
                </c:pt>
                <c:pt idx="1443">
                  <c:v>2.5974025974026059E-2</c:v>
                </c:pt>
                <c:pt idx="1444">
                  <c:v>2.5974025974026059E-2</c:v>
                </c:pt>
                <c:pt idx="1445">
                  <c:v>2.5974025974026059E-2</c:v>
                </c:pt>
                <c:pt idx="1446">
                  <c:v>2.5974025974026059E-2</c:v>
                </c:pt>
                <c:pt idx="1447">
                  <c:v>2.5974025974026059E-2</c:v>
                </c:pt>
                <c:pt idx="1448">
                  <c:v>2.5974025974026059E-2</c:v>
                </c:pt>
                <c:pt idx="1449">
                  <c:v>2.5974025974026059E-2</c:v>
                </c:pt>
                <c:pt idx="1450">
                  <c:v>2.5974025974026059E-2</c:v>
                </c:pt>
                <c:pt idx="1451">
                  <c:v>2.5974025974026059E-2</c:v>
                </c:pt>
                <c:pt idx="1452">
                  <c:v>2.5974025974026059E-2</c:v>
                </c:pt>
                <c:pt idx="1453">
                  <c:v>2.5974025974026059E-2</c:v>
                </c:pt>
                <c:pt idx="1454">
                  <c:v>2.5974025974026059E-2</c:v>
                </c:pt>
                <c:pt idx="1455">
                  <c:v>2.5974025974026059E-2</c:v>
                </c:pt>
                <c:pt idx="1456">
                  <c:v>2.5974025974026059E-2</c:v>
                </c:pt>
                <c:pt idx="1457">
                  <c:v>2.5974025974026059E-2</c:v>
                </c:pt>
                <c:pt idx="1458">
                  <c:v>2.5974025974026059E-2</c:v>
                </c:pt>
                <c:pt idx="1459">
                  <c:v>2.5974025974026059E-2</c:v>
                </c:pt>
                <c:pt idx="1460">
                  <c:v>2.5974025974026059E-2</c:v>
                </c:pt>
                <c:pt idx="1461">
                  <c:v>2.5974025974026059E-2</c:v>
                </c:pt>
                <c:pt idx="1462">
                  <c:v>2.5974025974026059E-2</c:v>
                </c:pt>
                <c:pt idx="1463">
                  <c:v>2.5974025974026059E-2</c:v>
                </c:pt>
                <c:pt idx="1464">
                  <c:v>2.5974025974026059E-2</c:v>
                </c:pt>
                <c:pt idx="1465">
                  <c:v>2.5974025974026059E-2</c:v>
                </c:pt>
                <c:pt idx="1466">
                  <c:v>2.5974025974026059E-2</c:v>
                </c:pt>
                <c:pt idx="1467">
                  <c:v>2.5974025974026059E-2</c:v>
                </c:pt>
                <c:pt idx="1468">
                  <c:v>2.5974025974026059E-2</c:v>
                </c:pt>
                <c:pt idx="1469">
                  <c:v>2.5974025974026059E-2</c:v>
                </c:pt>
                <c:pt idx="1470">
                  <c:v>2.5974025974026059E-2</c:v>
                </c:pt>
                <c:pt idx="1471">
                  <c:v>2.5974025974026059E-2</c:v>
                </c:pt>
                <c:pt idx="1472">
                  <c:v>2.5974025974026059E-2</c:v>
                </c:pt>
                <c:pt idx="1473">
                  <c:v>2.5974025974026059E-2</c:v>
                </c:pt>
                <c:pt idx="1474">
                  <c:v>2.5974025974026059E-2</c:v>
                </c:pt>
                <c:pt idx="1475">
                  <c:v>2.5974025974026059E-2</c:v>
                </c:pt>
                <c:pt idx="1476">
                  <c:v>2.5974025974026059E-2</c:v>
                </c:pt>
                <c:pt idx="1477">
                  <c:v>2.5974025974026059E-2</c:v>
                </c:pt>
                <c:pt idx="1478">
                  <c:v>2.5974025974026059E-2</c:v>
                </c:pt>
                <c:pt idx="1479">
                  <c:v>2.5974025974026059E-2</c:v>
                </c:pt>
                <c:pt idx="1480">
                  <c:v>2.5974025974026059E-2</c:v>
                </c:pt>
                <c:pt idx="1481">
                  <c:v>2.5974025974026059E-2</c:v>
                </c:pt>
                <c:pt idx="1482">
                  <c:v>2.5974025974026059E-2</c:v>
                </c:pt>
                <c:pt idx="1483">
                  <c:v>2.5974025974026059E-2</c:v>
                </c:pt>
                <c:pt idx="1484">
                  <c:v>2.5974025974026059E-2</c:v>
                </c:pt>
                <c:pt idx="1485">
                  <c:v>2.5974025974026059E-2</c:v>
                </c:pt>
                <c:pt idx="1486">
                  <c:v>2.5974025974026059E-2</c:v>
                </c:pt>
                <c:pt idx="1487">
                  <c:v>2.5974025974026059E-2</c:v>
                </c:pt>
                <c:pt idx="1488">
                  <c:v>2.5974025974026059E-2</c:v>
                </c:pt>
                <c:pt idx="1489">
                  <c:v>2.5974025974026059E-2</c:v>
                </c:pt>
                <c:pt idx="1490">
                  <c:v>2.5974025974026059E-2</c:v>
                </c:pt>
                <c:pt idx="1491">
                  <c:v>2.5974025974026059E-2</c:v>
                </c:pt>
                <c:pt idx="1492">
                  <c:v>2.5974025974026059E-2</c:v>
                </c:pt>
                <c:pt idx="1493">
                  <c:v>2.5974025974026059E-2</c:v>
                </c:pt>
                <c:pt idx="1494">
                  <c:v>2.5974025974026059E-2</c:v>
                </c:pt>
                <c:pt idx="1495">
                  <c:v>2.5974025974026059E-2</c:v>
                </c:pt>
                <c:pt idx="1496">
                  <c:v>2.5974025974026059E-2</c:v>
                </c:pt>
                <c:pt idx="1497">
                  <c:v>2.5974025974026059E-2</c:v>
                </c:pt>
                <c:pt idx="1498">
                  <c:v>2.5974025974026059E-2</c:v>
                </c:pt>
                <c:pt idx="1499">
                  <c:v>2.5974025974026059E-2</c:v>
                </c:pt>
                <c:pt idx="1500">
                  <c:v>2.5974025974026059E-2</c:v>
                </c:pt>
                <c:pt idx="1501">
                  <c:v>2.5974025974026059E-2</c:v>
                </c:pt>
                <c:pt idx="1502">
                  <c:v>2.5974025974026059E-2</c:v>
                </c:pt>
                <c:pt idx="1503">
                  <c:v>2.5974025974026059E-2</c:v>
                </c:pt>
                <c:pt idx="1504">
                  <c:v>2.5974025974026059E-2</c:v>
                </c:pt>
                <c:pt idx="1505">
                  <c:v>2.5974025974026059E-2</c:v>
                </c:pt>
                <c:pt idx="1506">
                  <c:v>2.5974025974026059E-2</c:v>
                </c:pt>
                <c:pt idx="1507">
                  <c:v>2.5974025974026059E-2</c:v>
                </c:pt>
                <c:pt idx="1508">
                  <c:v>2.5974025974026059E-2</c:v>
                </c:pt>
                <c:pt idx="1509">
                  <c:v>2.5974025974026059E-2</c:v>
                </c:pt>
                <c:pt idx="1510">
                  <c:v>2.5974025974026059E-2</c:v>
                </c:pt>
                <c:pt idx="1511">
                  <c:v>2.5974025974026059E-2</c:v>
                </c:pt>
                <c:pt idx="1512">
                  <c:v>2.5974025974026059E-2</c:v>
                </c:pt>
                <c:pt idx="1513">
                  <c:v>2.5974025974026059E-2</c:v>
                </c:pt>
                <c:pt idx="1514">
                  <c:v>2.5974025974026059E-2</c:v>
                </c:pt>
                <c:pt idx="1515">
                  <c:v>2.5974025974026059E-2</c:v>
                </c:pt>
                <c:pt idx="1516">
                  <c:v>2.5974025974026059E-2</c:v>
                </c:pt>
                <c:pt idx="1517">
                  <c:v>2.5974025974026059E-2</c:v>
                </c:pt>
                <c:pt idx="1518">
                  <c:v>2.5974025974026059E-2</c:v>
                </c:pt>
                <c:pt idx="1519">
                  <c:v>2.5974025974026059E-2</c:v>
                </c:pt>
                <c:pt idx="1520">
                  <c:v>2.5974025974026059E-2</c:v>
                </c:pt>
                <c:pt idx="1521">
                  <c:v>2.5974025974026059E-2</c:v>
                </c:pt>
                <c:pt idx="1522">
                  <c:v>2.5974025974026059E-2</c:v>
                </c:pt>
                <c:pt idx="1523">
                  <c:v>2.5974025974026059E-2</c:v>
                </c:pt>
                <c:pt idx="1524">
                  <c:v>2.5974025974026059E-2</c:v>
                </c:pt>
                <c:pt idx="1525">
                  <c:v>2.5974025974026059E-2</c:v>
                </c:pt>
                <c:pt idx="1526">
                  <c:v>2.5974025974026059E-2</c:v>
                </c:pt>
                <c:pt idx="1527">
                  <c:v>2.5974025974026059E-2</c:v>
                </c:pt>
                <c:pt idx="1528">
                  <c:v>2.5974025974026059E-2</c:v>
                </c:pt>
                <c:pt idx="1529">
                  <c:v>2.5974025974026059E-2</c:v>
                </c:pt>
                <c:pt idx="1530">
                  <c:v>2.5974025974026059E-2</c:v>
                </c:pt>
                <c:pt idx="1531">
                  <c:v>2.5974025974026059E-2</c:v>
                </c:pt>
                <c:pt idx="1532">
                  <c:v>2.5974025974026059E-2</c:v>
                </c:pt>
                <c:pt idx="1533">
                  <c:v>2.5974025974026059E-2</c:v>
                </c:pt>
                <c:pt idx="1534">
                  <c:v>2.5974025974026059E-2</c:v>
                </c:pt>
                <c:pt idx="1535">
                  <c:v>3.0303030303030352E-2</c:v>
                </c:pt>
                <c:pt idx="1536">
                  <c:v>3.0303030303030352E-2</c:v>
                </c:pt>
                <c:pt idx="1537">
                  <c:v>3.0303030303030352E-2</c:v>
                </c:pt>
                <c:pt idx="1538">
                  <c:v>3.0303030303030352E-2</c:v>
                </c:pt>
                <c:pt idx="1539">
                  <c:v>3.0303030303030352E-2</c:v>
                </c:pt>
                <c:pt idx="1540">
                  <c:v>3.0303030303030352E-2</c:v>
                </c:pt>
                <c:pt idx="1541">
                  <c:v>3.0303030303030352E-2</c:v>
                </c:pt>
                <c:pt idx="1542">
                  <c:v>3.0303030303030352E-2</c:v>
                </c:pt>
                <c:pt idx="1543">
                  <c:v>3.0303030303030352E-2</c:v>
                </c:pt>
                <c:pt idx="1544">
                  <c:v>3.0303030303030352E-2</c:v>
                </c:pt>
                <c:pt idx="1545">
                  <c:v>3.0303030303030352E-2</c:v>
                </c:pt>
                <c:pt idx="1546">
                  <c:v>3.0303030303030352E-2</c:v>
                </c:pt>
                <c:pt idx="1547">
                  <c:v>3.0303030303030352E-2</c:v>
                </c:pt>
                <c:pt idx="1548">
                  <c:v>3.0303030303030352E-2</c:v>
                </c:pt>
                <c:pt idx="1549">
                  <c:v>3.0303030303030352E-2</c:v>
                </c:pt>
                <c:pt idx="1550">
                  <c:v>3.0303030303030352E-2</c:v>
                </c:pt>
                <c:pt idx="1551">
                  <c:v>3.0303030303030352E-2</c:v>
                </c:pt>
                <c:pt idx="1552">
                  <c:v>3.0303030303030352E-2</c:v>
                </c:pt>
                <c:pt idx="1553">
                  <c:v>3.0303030303030352E-2</c:v>
                </c:pt>
                <c:pt idx="1554">
                  <c:v>3.0303030303030352E-2</c:v>
                </c:pt>
                <c:pt idx="1555">
                  <c:v>3.0303030303030352E-2</c:v>
                </c:pt>
                <c:pt idx="1556">
                  <c:v>3.0303030303030352E-2</c:v>
                </c:pt>
                <c:pt idx="1557">
                  <c:v>3.0303030303030352E-2</c:v>
                </c:pt>
                <c:pt idx="1558">
                  <c:v>3.0303030303030352E-2</c:v>
                </c:pt>
                <c:pt idx="1559">
                  <c:v>3.0303030303030352E-2</c:v>
                </c:pt>
                <c:pt idx="1560">
                  <c:v>3.0303030303030352E-2</c:v>
                </c:pt>
                <c:pt idx="1561">
                  <c:v>3.0303030303030352E-2</c:v>
                </c:pt>
                <c:pt idx="1562">
                  <c:v>3.0303030303030352E-2</c:v>
                </c:pt>
                <c:pt idx="1563">
                  <c:v>3.0303030303030352E-2</c:v>
                </c:pt>
                <c:pt idx="1564">
                  <c:v>3.0303030303030352E-2</c:v>
                </c:pt>
                <c:pt idx="1565">
                  <c:v>3.0303030303030352E-2</c:v>
                </c:pt>
                <c:pt idx="1566">
                  <c:v>3.0303030303030352E-2</c:v>
                </c:pt>
                <c:pt idx="1567">
                  <c:v>3.0303030303030352E-2</c:v>
                </c:pt>
                <c:pt idx="1568">
                  <c:v>3.0303030303030352E-2</c:v>
                </c:pt>
                <c:pt idx="1569">
                  <c:v>3.0303030303030352E-2</c:v>
                </c:pt>
                <c:pt idx="1570">
                  <c:v>3.0303030303030352E-2</c:v>
                </c:pt>
                <c:pt idx="1571">
                  <c:v>3.0303030303030352E-2</c:v>
                </c:pt>
                <c:pt idx="1572">
                  <c:v>3.0303030303030352E-2</c:v>
                </c:pt>
                <c:pt idx="1573">
                  <c:v>3.0303030303030352E-2</c:v>
                </c:pt>
                <c:pt idx="1574">
                  <c:v>3.0303030303030352E-2</c:v>
                </c:pt>
                <c:pt idx="1575">
                  <c:v>3.0303030303030352E-2</c:v>
                </c:pt>
                <c:pt idx="1576">
                  <c:v>3.0303030303030352E-2</c:v>
                </c:pt>
                <c:pt idx="1577">
                  <c:v>3.0303030303030352E-2</c:v>
                </c:pt>
                <c:pt idx="1578">
                  <c:v>3.0303030303030352E-2</c:v>
                </c:pt>
                <c:pt idx="1579">
                  <c:v>3.0303030303030352E-2</c:v>
                </c:pt>
                <c:pt idx="1580">
                  <c:v>3.0303030303030352E-2</c:v>
                </c:pt>
                <c:pt idx="1581">
                  <c:v>3.0303030303030352E-2</c:v>
                </c:pt>
                <c:pt idx="1582">
                  <c:v>3.0303030303030352E-2</c:v>
                </c:pt>
                <c:pt idx="1583">
                  <c:v>3.0303030303030352E-2</c:v>
                </c:pt>
                <c:pt idx="1584">
                  <c:v>3.0303030303030352E-2</c:v>
                </c:pt>
                <c:pt idx="1585">
                  <c:v>3.0303030303030352E-2</c:v>
                </c:pt>
                <c:pt idx="1586">
                  <c:v>3.0303030303030352E-2</c:v>
                </c:pt>
                <c:pt idx="1587">
                  <c:v>3.0303030303030352E-2</c:v>
                </c:pt>
                <c:pt idx="1588">
                  <c:v>3.0303030303030352E-2</c:v>
                </c:pt>
                <c:pt idx="1589">
                  <c:v>3.0303030303030352E-2</c:v>
                </c:pt>
                <c:pt idx="1590">
                  <c:v>3.0303030303030352E-2</c:v>
                </c:pt>
                <c:pt idx="1591">
                  <c:v>3.0303030303030352E-2</c:v>
                </c:pt>
                <c:pt idx="1592">
                  <c:v>3.0303030303030352E-2</c:v>
                </c:pt>
                <c:pt idx="1593">
                  <c:v>3.0303030303030352E-2</c:v>
                </c:pt>
                <c:pt idx="1594">
                  <c:v>3.0303030303030352E-2</c:v>
                </c:pt>
                <c:pt idx="1595">
                  <c:v>3.0303030303030352E-2</c:v>
                </c:pt>
                <c:pt idx="1596">
                  <c:v>3.0303030303030352E-2</c:v>
                </c:pt>
                <c:pt idx="1597">
                  <c:v>3.0303030303030352E-2</c:v>
                </c:pt>
                <c:pt idx="1598">
                  <c:v>3.0303030303030352E-2</c:v>
                </c:pt>
                <c:pt idx="1599">
                  <c:v>3.0303030303030352E-2</c:v>
                </c:pt>
                <c:pt idx="1600">
                  <c:v>3.0303030303030352E-2</c:v>
                </c:pt>
                <c:pt idx="1601">
                  <c:v>3.0303030303030352E-2</c:v>
                </c:pt>
                <c:pt idx="1602">
                  <c:v>3.0303030303030352E-2</c:v>
                </c:pt>
                <c:pt idx="1603">
                  <c:v>3.0303030303030352E-2</c:v>
                </c:pt>
                <c:pt idx="1604">
                  <c:v>3.0303030303030352E-2</c:v>
                </c:pt>
                <c:pt idx="1605">
                  <c:v>3.0303030303030352E-2</c:v>
                </c:pt>
                <c:pt idx="1606">
                  <c:v>3.0303030303030352E-2</c:v>
                </c:pt>
                <c:pt idx="1607">
                  <c:v>3.0303030303030352E-2</c:v>
                </c:pt>
                <c:pt idx="1608">
                  <c:v>3.0303030303030352E-2</c:v>
                </c:pt>
                <c:pt idx="1609">
                  <c:v>3.0303030303030352E-2</c:v>
                </c:pt>
                <c:pt idx="1610">
                  <c:v>3.0303030303030352E-2</c:v>
                </c:pt>
                <c:pt idx="1611">
                  <c:v>3.0303030303030352E-2</c:v>
                </c:pt>
                <c:pt idx="1612">
                  <c:v>3.0303030303030352E-2</c:v>
                </c:pt>
                <c:pt idx="1613">
                  <c:v>3.0303030303030352E-2</c:v>
                </c:pt>
                <c:pt idx="1614">
                  <c:v>3.0303030303030352E-2</c:v>
                </c:pt>
                <c:pt idx="1615">
                  <c:v>3.0303030303030352E-2</c:v>
                </c:pt>
                <c:pt idx="1616">
                  <c:v>3.0303030303030352E-2</c:v>
                </c:pt>
                <c:pt idx="1617">
                  <c:v>3.0303030303030352E-2</c:v>
                </c:pt>
                <c:pt idx="1618">
                  <c:v>3.0303030303030352E-2</c:v>
                </c:pt>
                <c:pt idx="1619">
                  <c:v>3.0303030303030352E-2</c:v>
                </c:pt>
                <c:pt idx="1620">
                  <c:v>3.0303030303030352E-2</c:v>
                </c:pt>
                <c:pt idx="1621">
                  <c:v>3.0303030303030352E-2</c:v>
                </c:pt>
                <c:pt idx="1622">
                  <c:v>3.0303030303030352E-2</c:v>
                </c:pt>
                <c:pt idx="1623">
                  <c:v>3.0303030303030352E-2</c:v>
                </c:pt>
                <c:pt idx="1624">
                  <c:v>3.0303030303030352E-2</c:v>
                </c:pt>
                <c:pt idx="1625">
                  <c:v>3.0303030303030352E-2</c:v>
                </c:pt>
                <c:pt idx="1626">
                  <c:v>3.0303030303030352E-2</c:v>
                </c:pt>
                <c:pt idx="1627">
                  <c:v>3.0303030303030352E-2</c:v>
                </c:pt>
                <c:pt idx="1628">
                  <c:v>3.0303030303030352E-2</c:v>
                </c:pt>
                <c:pt idx="1629">
                  <c:v>3.0303030303030352E-2</c:v>
                </c:pt>
                <c:pt idx="1630">
                  <c:v>3.0303030303030352E-2</c:v>
                </c:pt>
                <c:pt idx="1631">
                  <c:v>3.0303030303030352E-2</c:v>
                </c:pt>
                <c:pt idx="1632">
                  <c:v>3.0303030303030352E-2</c:v>
                </c:pt>
                <c:pt idx="1633">
                  <c:v>3.0303030303030352E-2</c:v>
                </c:pt>
                <c:pt idx="1634">
                  <c:v>3.0303030303030352E-2</c:v>
                </c:pt>
                <c:pt idx="1635">
                  <c:v>3.0303030303030352E-2</c:v>
                </c:pt>
                <c:pt idx="1636">
                  <c:v>3.0303030303030352E-2</c:v>
                </c:pt>
                <c:pt idx="1637">
                  <c:v>3.0303030303030352E-2</c:v>
                </c:pt>
                <c:pt idx="1638">
                  <c:v>3.0303030303030352E-2</c:v>
                </c:pt>
                <c:pt idx="1639">
                  <c:v>3.0303030303030352E-2</c:v>
                </c:pt>
                <c:pt idx="1640">
                  <c:v>3.0303030303030352E-2</c:v>
                </c:pt>
                <c:pt idx="1641">
                  <c:v>3.0303030303030352E-2</c:v>
                </c:pt>
                <c:pt idx="1642">
                  <c:v>3.0303030303030352E-2</c:v>
                </c:pt>
                <c:pt idx="1643">
                  <c:v>3.0303030303030352E-2</c:v>
                </c:pt>
                <c:pt idx="1644">
                  <c:v>3.0303030303030352E-2</c:v>
                </c:pt>
                <c:pt idx="1645">
                  <c:v>3.0303030303030352E-2</c:v>
                </c:pt>
                <c:pt idx="1646">
                  <c:v>3.0303030303030352E-2</c:v>
                </c:pt>
                <c:pt idx="1647">
                  <c:v>3.4632034632034632E-2</c:v>
                </c:pt>
                <c:pt idx="1648">
                  <c:v>3.4632034632034632E-2</c:v>
                </c:pt>
                <c:pt idx="1649">
                  <c:v>3.4632034632034632E-2</c:v>
                </c:pt>
                <c:pt idx="1650">
                  <c:v>3.4632034632034632E-2</c:v>
                </c:pt>
                <c:pt idx="1651">
                  <c:v>3.4632034632034632E-2</c:v>
                </c:pt>
                <c:pt idx="1652">
                  <c:v>3.4632034632034632E-2</c:v>
                </c:pt>
                <c:pt idx="1653">
                  <c:v>3.4632034632034632E-2</c:v>
                </c:pt>
                <c:pt idx="1654">
                  <c:v>3.4632034632034632E-2</c:v>
                </c:pt>
                <c:pt idx="1655">
                  <c:v>3.4632034632034632E-2</c:v>
                </c:pt>
                <c:pt idx="1656">
                  <c:v>3.4632034632034632E-2</c:v>
                </c:pt>
                <c:pt idx="1657">
                  <c:v>3.4632034632034632E-2</c:v>
                </c:pt>
                <c:pt idx="1658">
                  <c:v>3.4632034632034632E-2</c:v>
                </c:pt>
                <c:pt idx="1659">
                  <c:v>3.4632034632034632E-2</c:v>
                </c:pt>
                <c:pt idx="1660">
                  <c:v>3.4632034632034632E-2</c:v>
                </c:pt>
                <c:pt idx="1661">
                  <c:v>3.4632034632034632E-2</c:v>
                </c:pt>
                <c:pt idx="1662">
                  <c:v>3.4632034632034632E-2</c:v>
                </c:pt>
                <c:pt idx="1663">
                  <c:v>3.4632034632034632E-2</c:v>
                </c:pt>
                <c:pt idx="1664">
                  <c:v>3.4632034632034632E-2</c:v>
                </c:pt>
                <c:pt idx="1665">
                  <c:v>3.4632034632034632E-2</c:v>
                </c:pt>
                <c:pt idx="1666">
                  <c:v>3.4632034632034632E-2</c:v>
                </c:pt>
                <c:pt idx="1667">
                  <c:v>3.4632034632034632E-2</c:v>
                </c:pt>
                <c:pt idx="1668">
                  <c:v>3.4632034632034632E-2</c:v>
                </c:pt>
                <c:pt idx="1669">
                  <c:v>3.4632034632034632E-2</c:v>
                </c:pt>
                <c:pt idx="1670">
                  <c:v>3.4632034632034632E-2</c:v>
                </c:pt>
                <c:pt idx="1671">
                  <c:v>3.4632034632034632E-2</c:v>
                </c:pt>
                <c:pt idx="1672">
                  <c:v>3.4632034632034632E-2</c:v>
                </c:pt>
                <c:pt idx="1673">
                  <c:v>3.4632034632034632E-2</c:v>
                </c:pt>
                <c:pt idx="1674">
                  <c:v>3.4632034632034632E-2</c:v>
                </c:pt>
                <c:pt idx="1675">
                  <c:v>3.4632034632034632E-2</c:v>
                </c:pt>
                <c:pt idx="1676">
                  <c:v>3.4632034632034632E-2</c:v>
                </c:pt>
                <c:pt idx="1677">
                  <c:v>3.4632034632034632E-2</c:v>
                </c:pt>
                <c:pt idx="1678">
                  <c:v>3.4632034632034632E-2</c:v>
                </c:pt>
                <c:pt idx="1679">
                  <c:v>3.4632034632034632E-2</c:v>
                </c:pt>
                <c:pt idx="1680">
                  <c:v>3.4632034632034632E-2</c:v>
                </c:pt>
                <c:pt idx="1681">
                  <c:v>3.4632034632034632E-2</c:v>
                </c:pt>
                <c:pt idx="1682">
                  <c:v>3.4632034632034632E-2</c:v>
                </c:pt>
                <c:pt idx="1683">
                  <c:v>3.4632034632034632E-2</c:v>
                </c:pt>
                <c:pt idx="1684">
                  <c:v>3.4632034632034632E-2</c:v>
                </c:pt>
                <c:pt idx="1685">
                  <c:v>3.4632034632034632E-2</c:v>
                </c:pt>
                <c:pt idx="1686">
                  <c:v>3.4632034632034632E-2</c:v>
                </c:pt>
                <c:pt idx="1687">
                  <c:v>3.4632034632034632E-2</c:v>
                </c:pt>
                <c:pt idx="1688">
                  <c:v>3.4632034632034632E-2</c:v>
                </c:pt>
                <c:pt idx="1689">
                  <c:v>3.4632034632034632E-2</c:v>
                </c:pt>
                <c:pt idx="1690">
                  <c:v>3.4632034632034632E-2</c:v>
                </c:pt>
                <c:pt idx="1691">
                  <c:v>3.4632034632034632E-2</c:v>
                </c:pt>
                <c:pt idx="1692">
                  <c:v>3.4632034632034632E-2</c:v>
                </c:pt>
                <c:pt idx="1693">
                  <c:v>3.4632034632034632E-2</c:v>
                </c:pt>
                <c:pt idx="1694">
                  <c:v>3.4632034632034632E-2</c:v>
                </c:pt>
                <c:pt idx="1695">
                  <c:v>3.4632034632034632E-2</c:v>
                </c:pt>
                <c:pt idx="1696">
                  <c:v>3.4632034632034632E-2</c:v>
                </c:pt>
                <c:pt idx="1697">
                  <c:v>3.4632034632034632E-2</c:v>
                </c:pt>
                <c:pt idx="1698">
                  <c:v>3.4632034632034632E-2</c:v>
                </c:pt>
                <c:pt idx="1699">
                  <c:v>3.4632034632034632E-2</c:v>
                </c:pt>
                <c:pt idx="1700">
                  <c:v>3.4632034632034632E-2</c:v>
                </c:pt>
                <c:pt idx="1701">
                  <c:v>3.4632034632034632E-2</c:v>
                </c:pt>
                <c:pt idx="1702">
                  <c:v>3.4632034632034632E-2</c:v>
                </c:pt>
                <c:pt idx="1703">
                  <c:v>3.4632034632034632E-2</c:v>
                </c:pt>
                <c:pt idx="1704">
                  <c:v>3.4632034632034632E-2</c:v>
                </c:pt>
                <c:pt idx="1705">
                  <c:v>3.4632034632034632E-2</c:v>
                </c:pt>
                <c:pt idx="1706">
                  <c:v>3.4632034632034632E-2</c:v>
                </c:pt>
                <c:pt idx="1707">
                  <c:v>3.4632034632034632E-2</c:v>
                </c:pt>
                <c:pt idx="1708">
                  <c:v>3.4632034632034632E-2</c:v>
                </c:pt>
                <c:pt idx="1709">
                  <c:v>3.4632034632034632E-2</c:v>
                </c:pt>
                <c:pt idx="1710">
                  <c:v>3.4632034632034632E-2</c:v>
                </c:pt>
                <c:pt idx="1711">
                  <c:v>3.4632034632034632E-2</c:v>
                </c:pt>
                <c:pt idx="1712">
                  <c:v>3.4632034632034632E-2</c:v>
                </c:pt>
                <c:pt idx="1713">
                  <c:v>3.4632034632034632E-2</c:v>
                </c:pt>
                <c:pt idx="1714">
                  <c:v>3.4632034632034632E-2</c:v>
                </c:pt>
                <c:pt idx="1715">
                  <c:v>3.4632034632034632E-2</c:v>
                </c:pt>
                <c:pt idx="1716">
                  <c:v>3.4632034632034632E-2</c:v>
                </c:pt>
                <c:pt idx="1717">
                  <c:v>3.4632034632034632E-2</c:v>
                </c:pt>
                <c:pt idx="1718">
                  <c:v>3.4632034632034632E-2</c:v>
                </c:pt>
                <c:pt idx="1719">
                  <c:v>3.4632034632034632E-2</c:v>
                </c:pt>
                <c:pt idx="1720">
                  <c:v>3.4632034632034632E-2</c:v>
                </c:pt>
                <c:pt idx="1721">
                  <c:v>3.4632034632034632E-2</c:v>
                </c:pt>
                <c:pt idx="1722">
                  <c:v>3.4632034632034632E-2</c:v>
                </c:pt>
                <c:pt idx="1723">
                  <c:v>3.4632034632034632E-2</c:v>
                </c:pt>
                <c:pt idx="1724">
                  <c:v>3.4632034632034632E-2</c:v>
                </c:pt>
                <c:pt idx="1725">
                  <c:v>3.4632034632034632E-2</c:v>
                </c:pt>
                <c:pt idx="1726">
                  <c:v>3.4632034632034632E-2</c:v>
                </c:pt>
                <c:pt idx="1727">
                  <c:v>3.4632034632034632E-2</c:v>
                </c:pt>
                <c:pt idx="1728">
                  <c:v>3.4632034632034632E-2</c:v>
                </c:pt>
                <c:pt idx="1729">
                  <c:v>3.4632034632034632E-2</c:v>
                </c:pt>
                <c:pt idx="1730">
                  <c:v>3.4632034632034632E-2</c:v>
                </c:pt>
                <c:pt idx="1731">
                  <c:v>3.4632034632034632E-2</c:v>
                </c:pt>
                <c:pt idx="1732">
                  <c:v>3.4632034632034632E-2</c:v>
                </c:pt>
                <c:pt idx="1733">
                  <c:v>3.4632034632034632E-2</c:v>
                </c:pt>
                <c:pt idx="1734">
                  <c:v>3.4632034632034632E-2</c:v>
                </c:pt>
                <c:pt idx="1735">
                  <c:v>3.4632034632034632E-2</c:v>
                </c:pt>
                <c:pt idx="1736">
                  <c:v>3.4632034632034632E-2</c:v>
                </c:pt>
                <c:pt idx="1737">
                  <c:v>3.4632034632034632E-2</c:v>
                </c:pt>
                <c:pt idx="1738">
                  <c:v>3.4632034632034632E-2</c:v>
                </c:pt>
                <c:pt idx="1739">
                  <c:v>3.4632034632034632E-2</c:v>
                </c:pt>
                <c:pt idx="1740">
                  <c:v>3.4632034632034632E-2</c:v>
                </c:pt>
                <c:pt idx="1741">
                  <c:v>3.4632034632034632E-2</c:v>
                </c:pt>
                <c:pt idx="1742">
                  <c:v>3.4632034632034632E-2</c:v>
                </c:pt>
                <c:pt idx="1743">
                  <c:v>3.4632034632034632E-2</c:v>
                </c:pt>
                <c:pt idx="1744">
                  <c:v>3.4632034632034632E-2</c:v>
                </c:pt>
                <c:pt idx="1745">
                  <c:v>3.4632034632034632E-2</c:v>
                </c:pt>
                <c:pt idx="1746">
                  <c:v>3.4632034632034632E-2</c:v>
                </c:pt>
                <c:pt idx="1747">
                  <c:v>3.4632034632034632E-2</c:v>
                </c:pt>
                <c:pt idx="1748">
                  <c:v>3.4632034632034632E-2</c:v>
                </c:pt>
                <c:pt idx="1749">
                  <c:v>3.4632034632034632E-2</c:v>
                </c:pt>
                <c:pt idx="1750">
                  <c:v>3.4632034632034632E-2</c:v>
                </c:pt>
                <c:pt idx="1751">
                  <c:v>3.4632034632034632E-2</c:v>
                </c:pt>
                <c:pt idx="1752">
                  <c:v>3.4632034632034632E-2</c:v>
                </c:pt>
                <c:pt idx="1753">
                  <c:v>3.4632034632034632E-2</c:v>
                </c:pt>
                <c:pt idx="1754">
                  <c:v>3.4632034632034632E-2</c:v>
                </c:pt>
                <c:pt idx="1755">
                  <c:v>3.4632034632034632E-2</c:v>
                </c:pt>
                <c:pt idx="1756">
                  <c:v>3.4632034632034632E-2</c:v>
                </c:pt>
                <c:pt idx="1757">
                  <c:v>3.4632034632034632E-2</c:v>
                </c:pt>
                <c:pt idx="1758">
                  <c:v>3.4632034632034632E-2</c:v>
                </c:pt>
                <c:pt idx="1759">
                  <c:v>3.4632034632034632E-2</c:v>
                </c:pt>
                <c:pt idx="1760">
                  <c:v>3.4632034632034632E-2</c:v>
                </c:pt>
                <c:pt idx="1761">
                  <c:v>3.4632034632034632E-2</c:v>
                </c:pt>
                <c:pt idx="1762">
                  <c:v>3.4632034632034632E-2</c:v>
                </c:pt>
                <c:pt idx="1763">
                  <c:v>3.4632034632034632E-2</c:v>
                </c:pt>
                <c:pt idx="1764">
                  <c:v>3.4632034632034632E-2</c:v>
                </c:pt>
                <c:pt idx="1765">
                  <c:v>3.4632034632034632E-2</c:v>
                </c:pt>
                <c:pt idx="1766">
                  <c:v>3.4632034632034632E-2</c:v>
                </c:pt>
                <c:pt idx="1767">
                  <c:v>3.4632034632034632E-2</c:v>
                </c:pt>
                <c:pt idx="1768">
                  <c:v>3.4632034632034632E-2</c:v>
                </c:pt>
                <c:pt idx="1769">
                  <c:v>3.4632034632034632E-2</c:v>
                </c:pt>
                <c:pt idx="1770">
                  <c:v>3.4632034632034632E-2</c:v>
                </c:pt>
                <c:pt idx="1771">
                  <c:v>3.4632034632034632E-2</c:v>
                </c:pt>
                <c:pt idx="1772">
                  <c:v>3.4632034632034632E-2</c:v>
                </c:pt>
                <c:pt idx="1773">
                  <c:v>3.4632034632034632E-2</c:v>
                </c:pt>
                <c:pt idx="1774">
                  <c:v>3.4632034632034632E-2</c:v>
                </c:pt>
                <c:pt idx="1775">
                  <c:v>3.4632034632034632E-2</c:v>
                </c:pt>
                <c:pt idx="1776">
                  <c:v>3.4632034632034632E-2</c:v>
                </c:pt>
                <c:pt idx="1777">
                  <c:v>3.4632034632034632E-2</c:v>
                </c:pt>
                <c:pt idx="1778">
                  <c:v>3.4632034632034632E-2</c:v>
                </c:pt>
                <c:pt idx="1779">
                  <c:v>3.4632034632034632E-2</c:v>
                </c:pt>
                <c:pt idx="1780">
                  <c:v>3.4632034632034632E-2</c:v>
                </c:pt>
                <c:pt idx="1781">
                  <c:v>3.4632034632034632E-2</c:v>
                </c:pt>
                <c:pt idx="1782">
                  <c:v>3.4632034632034632E-2</c:v>
                </c:pt>
                <c:pt idx="1783">
                  <c:v>3.4632034632034632E-2</c:v>
                </c:pt>
                <c:pt idx="1784">
                  <c:v>3.4632034632034632E-2</c:v>
                </c:pt>
                <c:pt idx="1785">
                  <c:v>3.4632034632034632E-2</c:v>
                </c:pt>
                <c:pt idx="1786">
                  <c:v>3.4632034632034632E-2</c:v>
                </c:pt>
                <c:pt idx="1787">
                  <c:v>3.4632034632034632E-2</c:v>
                </c:pt>
                <c:pt idx="1788">
                  <c:v>3.4632034632034632E-2</c:v>
                </c:pt>
                <c:pt idx="1789">
                  <c:v>3.4632034632034632E-2</c:v>
                </c:pt>
                <c:pt idx="1790">
                  <c:v>3.4632034632034632E-2</c:v>
                </c:pt>
                <c:pt idx="1791">
                  <c:v>3.4632034632034632E-2</c:v>
                </c:pt>
                <c:pt idx="1792">
                  <c:v>3.4632034632034632E-2</c:v>
                </c:pt>
                <c:pt idx="1793">
                  <c:v>3.4632034632034632E-2</c:v>
                </c:pt>
                <c:pt idx="1794">
                  <c:v>3.4632034632034632E-2</c:v>
                </c:pt>
                <c:pt idx="1795">
                  <c:v>3.4632034632034632E-2</c:v>
                </c:pt>
                <c:pt idx="1796">
                  <c:v>3.4632034632034632E-2</c:v>
                </c:pt>
                <c:pt idx="1797">
                  <c:v>3.4632034632034632E-2</c:v>
                </c:pt>
                <c:pt idx="1798">
                  <c:v>3.4632034632034632E-2</c:v>
                </c:pt>
                <c:pt idx="1799">
                  <c:v>3.4632034632034632E-2</c:v>
                </c:pt>
                <c:pt idx="1800">
                  <c:v>3.4632034632034632E-2</c:v>
                </c:pt>
                <c:pt idx="1801">
                  <c:v>3.4632034632034632E-2</c:v>
                </c:pt>
                <c:pt idx="1802">
                  <c:v>3.4632034632034632E-2</c:v>
                </c:pt>
                <c:pt idx="1803">
                  <c:v>3.4632034632034632E-2</c:v>
                </c:pt>
                <c:pt idx="1804">
                  <c:v>3.4632034632034632E-2</c:v>
                </c:pt>
                <c:pt idx="1805">
                  <c:v>3.4632034632034632E-2</c:v>
                </c:pt>
                <c:pt idx="1806">
                  <c:v>3.4632034632034632E-2</c:v>
                </c:pt>
                <c:pt idx="1807">
                  <c:v>3.4632034632034632E-2</c:v>
                </c:pt>
                <c:pt idx="1808">
                  <c:v>3.4632034632034632E-2</c:v>
                </c:pt>
                <c:pt idx="1809">
                  <c:v>3.4632034632034632E-2</c:v>
                </c:pt>
                <c:pt idx="1810">
                  <c:v>3.4632034632034632E-2</c:v>
                </c:pt>
                <c:pt idx="1811">
                  <c:v>3.4632034632034632E-2</c:v>
                </c:pt>
                <c:pt idx="1812">
                  <c:v>3.4632034632034632E-2</c:v>
                </c:pt>
                <c:pt idx="1813">
                  <c:v>3.4632034632034632E-2</c:v>
                </c:pt>
                <c:pt idx="1814">
                  <c:v>3.4632034632034632E-2</c:v>
                </c:pt>
                <c:pt idx="1815">
                  <c:v>3.4632034632034632E-2</c:v>
                </c:pt>
                <c:pt idx="1816">
                  <c:v>3.4632034632034632E-2</c:v>
                </c:pt>
                <c:pt idx="1817">
                  <c:v>3.4632034632034632E-2</c:v>
                </c:pt>
                <c:pt idx="1818">
                  <c:v>3.4632034632034632E-2</c:v>
                </c:pt>
                <c:pt idx="1819">
                  <c:v>3.4632034632034632E-2</c:v>
                </c:pt>
                <c:pt idx="1820">
                  <c:v>3.4632034632034632E-2</c:v>
                </c:pt>
                <c:pt idx="1821">
                  <c:v>3.4632034632034632E-2</c:v>
                </c:pt>
                <c:pt idx="1822">
                  <c:v>3.4632034632034632E-2</c:v>
                </c:pt>
                <c:pt idx="1823">
                  <c:v>3.4632034632034632E-2</c:v>
                </c:pt>
                <c:pt idx="1824">
                  <c:v>3.4632034632034632E-2</c:v>
                </c:pt>
                <c:pt idx="1825">
                  <c:v>3.4632034632034632E-2</c:v>
                </c:pt>
                <c:pt idx="1826">
                  <c:v>3.4632034632034632E-2</c:v>
                </c:pt>
                <c:pt idx="1827">
                  <c:v>3.4632034632034632E-2</c:v>
                </c:pt>
                <c:pt idx="1828">
                  <c:v>3.4632034632034632E-2</c:v>
                </c:pt>
                <c:pt idx="1829">
                  <c:v>3.4632034632034632E-2</c:v>
                </c:pt>
                <c:pt idx="1830">
                  <c:v>3.4632034632034632E-2</c:v>
                </c:pt>
                <c:pt idx="1831">
                  <c:v>3.4632034632034632E-2</c:v>
                </c:pt>
                <c:pt idx="1832">
                  <c:v>3.4632034632034632E-2</c:v>
                </c:pt>
                <c:pt idx="1833">
                  <c:v>3.4632034632034632E-2</c:v>
                </c:pt>
                <c:pt idx="1834">
                  <c:v>3.4632034632034632E-2</c:v>
                </c:pt>
                <c:pt idx="1835">
                  <c:v>3.4632034632034632E-2</c:v>
                </c:pt>
                <c:pt idx="1836">
                  <c:v>3.4632034632034632E-2</c:v>
                </c:pt>
                <c:pt idx="1837">
                  <c:v>3.4632034632034632E-2</c:v>
                </c:pt>
                <c:pt idx="1838">
                  <c:v>3.4632034632034632E-2</c:v>
                </c:pt>
                <c:pt idx="1839">
                  <c:v>3.4632034632034632E-2</c:v>
                </c:pt>
                <c:pt idx="1840">
                  <c:v>3.4632034632034632E-2</c:v>
                </c:pt>
                <c:pt idx="1841">
                  <c:v>3.4632034632034632E-2</c:v>
                </c:pt>
                <c:pt idx="1842">
                  <c:v>3.4632034632034632E-2</c:v>
                </c:pt>
                <c:pt idx="1843">
                  <c:v>3.4632034632034632E-2</c:v>
                </c:pt>
                <c:pt idx="1844">
                  <c:v>3.4632034632034632E-2</c:v>
                </c:pt>
                <c:pt idx="1845">
                  <c:v>3.4632034632034632E-2</c:v>
                </c:pt>
                <c:pt idx="1846">
                  <c:v>3.4632034632034632E-2</c:v>
                </c:pt>
                <c:pt idx="1847">
                  <c:v>3.4632034632034632E-2</c:v>
                </c:pt>
                <c:pt idx="1848">
                  <c:v>3.4632034632034632E-2</c:v>
                </c:pt>
                <c:pt idx="1849">
                  <c:v>3.4632034632034632E-2</c:v>
                </c:pt>
                <c:pt idx="1850">
                  <c:v>3.4632034632034632E-2</c:v>
                </c:pt>
                <c:pt idx="1851">
                  <c:v>3.4632034632034632E-2</c:v>
                </c:pt>
                <c:pt idx="1852">
                  <c:v>3.4632034632034632E-2</c:v>
                </c:pt>
                <c:pt idx="1853">
                  <c:v>3.4632034632034632E-2</c:v>
                </c:pt>
                <c:pt idx="1854">
                  <c:v>3.4632034632034632E-2</c:v>
                </c:pt>
                <c:pt idx="1855">
                  <c:v>3.4632034632034632E-2</c:v>
                </c:pt>
                <c:pt idx="1856">
                  <c:v>3.4632034632034632E-2</c:v>
                </c:pt>
                <c:pt idx="1857">
                  <c:v>3.4632034632034632E-2</c:v>
                </c:pt>
                <c:pt idx="1858">
                  <c:v>3.4632034632034632E-2</c:v>
                </c:pt>
                <c:pt idx="1859">
                  <c:v>3.4632034632034632E-2</c:v>
                </c:pt>
                <c:pt idx="1860">
                  <c:v>3.4632034632034632E-2</c:v>
                </c:pt>
                <c:pt idx="1861">
                  <c:v>3.4632034632034632E-2</c:v>
                </c:pt>
                <c:pt idx="1862">
                  <c:v>3.4632034632034632E-2</c:v>
                </c:pt>
                <c:pt idx="1863">
                  <c:v>3.4632034632034632E-2</c:v>
                </c:pt>
                <c:pt idx="1864">
                  <c:v>3.4632034632034632E-2</c:v>
                </c:pt>
                <c:pt idx="1865">
                  <c:v>3.4632034632034632E-2</c:v>
                </c:pt>
                <c:pt idx="1866">
                  <c:v>3.4632034632034632E-2</c:v>
                </c:pt>
                <c:pt idx="1867">
                  <c:v>3.4632034632034632E-2</c:v>
                </c:pt>
                <c:pt idx="1868">
                  <c:v>3.4632034632034632E-2</c:v>
                </c:pt>
                <c:pt idx="1869">
                  <c:v>3.4632034632034632E-2</c:v>
                </c:pt>
                <c:pt idx="1870">
                  <c:v>3.4632034632034632E-2</c:v>
                </c:pt>
                <c:pt idx="1871">
                  <c:v>3.4632034632034632E-2</c:v>
                </c:pt>
                <c:pt idx="1872">
                  <c:v>3.4632034632034632E-2</c:v>
                </c:pt>
                <c:pt idx="1873">
                  <c:v>3.4632034632034632E-2</c:v>
                </c:pt>
                <c:pt idx="1874">
                  <c:v>3.4632034632034632E-2</c:v>
                </c:pt>
                <c:pt idx="1875">
                  <c:v>3.4632034632034632E-2</c:v>
                </c:pt>
                <c:pt idx="1876">
                  <c:v>3.4632034632034632E-2</c:v>
                </c:pt>
                <c:pt idx="1877">
                  <c:v>3.4632034632034632E-2</c:v>
                </c:pt>
                <c:pt idx="1878">
                  <c:v>3.4632034632034632E-2</c:v>
                </c:pt>
                <c:pt idx="1879">
                  <c:v>3.4632034632034632E-2</c:v>
                </c:pt>
                <c:pt idx="1880">
                  <c:v>3.4632034632034632E-2</c:v>
                </c:pt>
                <c:pt idx="1881">
                  <c:v>3.4632034632034632E-2</c:v>
                </c:pt>
                <c:pt idx="1882">
                  <c:v>3.4632034632034632E-2</c:v>
                </c:pt>
                <c:pt idx="1883">
                  <c:v>3.4632034632034632E-2</c:v>
                </c:pt>
                <c:pt idx="1884">
                  <c:v>3.4632034632034632E-2</c:v>
                </c:pt>
                <c:pt idx="1885">
                  <c:v>3.8961038961038974E-2</c:v>
                </c:pt>
                <c:pt idx="1886">
                  <c:v>3.8961038961038974E-2</c:v>
                </c:pt>
                <c:pt idx="1887">
                  <c:v>3.8961038961038974E-2</c:v>
                </c:pt>
                <c:pt idx="1888">
                  <c:v>3.8961038961038974E-2</c:v>
                </c:pt>
                <c:pt idx="1889">
                  <c:v>3.8961038961038974E-2</c:v>
                </c:pt>
                <c:pt idx="1890">
                  <c:v>3.8961038961038974E-2</c:v>
                </c:pt>
                <c:pt idx="1891">
                  <c:v>3.8961038961038974E-2</c:v>
                </c:pt>
                <c:pt idx="1892">
                  <c:v>3.8961038961038974E-2</c:v>
                </c:pt>
                <c:pt idx="1893">
                  <c:v>3.8961038961038974E-2</c:v>
                </c:pt>
                <c:pt idx="1894">
                  <c:v>3.8961038961038974E-2</c:v>
                </c:pt>
                <c:pt idx="1895">
                  <c:v>3.8961038961038974E-2</c:v>
                </c:pt>
                <c:pt idx="1896">
                  <c:v>3.8961038961038974E-2</c:v>
                </c:pt>
                <c:pt idx="1897">
                  <c:v>3.8961038961038974E-2</c:v>
                </c:pt>
                <c:pt idx="1898">
                  <c:v>3.8961038961038974E-2</c:v>
                </c:pt>
                <c:pt idx="1899">
                  <c:v>3.8961038961038974E-2</c:v>
                </c:pt>
                <c:pt idx="1900">
                  <c:v>3.8961038961038974E-2</c:v>
                </c:pt>
                <c:pt idx="1901">
                  <c:v>3.8961038961038974E-2</c:v>
                </c:pt>
                <c:pt idx="1902">
                  <c:v>3.8961038961038974E-2</c:v>
                </c:pt>
                <c:pt idx="1903">
                  <c:v>3.8961038961038974E-2</c:v>
                </c:pt>
                <c:pt idx="1904">
                  <c:v>3.8961038961038974E-2</c:v>
                </c:pt>
                <c:pt idx="1905">
                  <c:v>3.8961038961038974E-2</c:v>
                </c:pt>
                <c:pt idx="1906">
                  <c:v>3.8961038961038974E-2</c:v>
                </c:pt>
                <c:pt idx="1907">
                  <c:v>3.8961038961038974E-2</c:v>
                </c:pt>
                <c:pt idx="1908">
                  <c:v>4.3290043290043323E-2</c:v>
                </c:pt>
                <c:pt idx="1909">
                  <c:v>4.3290043290043323E-2</c:v>
                </c:pt>
                <c:pt idx="1910">
                  <c:v>4.3290043290043323E-2</c:v>
                </c:pt>
                <c:pt idx="1911">
                  <c:v>4.3290043290043323E-2</c:v>
                </c:pt>
                <c:pt idx="1912">
                  <c:v>4.3290043290043323E-2</c:v>
                </c:pt>
                <c:pt idx="1913">
                  <c:v>4.3290043290043323E-2</c:v>
                </c:pt>
                <c:pt idx="1914">
                  <c:v>4.3290043290043323E-2</c:v>
                </c:pt>
                <c:pt idx="1915">
                  <c:v>4.3290043290043323E-2</c:v>
                </c:pt>
                <c:pt idx="1916">
                  <c:v>4.3290043290043323E-2</c:v>
                </c:pt>
                <c:pt idx="1917">
                  <c:v>4.3290043290043323E-2</c:v>
                </c:pt>
                <c:pt idx="1918">
                  <c:v>4.3290043290043323E-2</c:v>
                </c:pt>
                <c:pt idx="1919">
                  <c:v>4.3290043290043323E-2</c:v>
                </c:pt>
                <c:pt idx="1920">
                  <c:v>4.3290043290043323E-2</c:v>
                </c:pt>
                <c:pt idx="1921">
                  <c:v>4.3290043290043323E-2</c:v>
                </c:pt>
                <c:pt idx="1922">
                  <c:v>4.3290043290043323E-2</c:v>
                </c:pt>
                <c:pt idx="1923">
                  <c:v>4.3290043290043323E-2</c:v>
                </c:pt>
                <c:pt idx="1924">
                  <c:v>4.3290043290043323E-2</c:v>
                </c:pt>
                <c:pt idx="1925">
                  <c:v>4.3290043290043323E-2</c:v>
                </c:pt>
                <c:pt idx="1926">
                  <c:v>4.3290043290043323E-2</c:v>
                </c:pt>
                <c:pt idx="1927">
                  <c:v>4.3290043290043323E-2</c:v>
                </c:pt>
                <c:pt idx="1928">
                  <c:v>4.3290043290043323E-2</c:v>
                </c:pt>
                <c:pt idx="1929">
                  <c:v>4.3290043290043323E-2</c:v>
                </c:pt>
                <c:pt idx="1930">
                  <c:v>4.3290043290043323E-2</c:v>
                </c:pt>
                <c:pt idx="1931">
                  <c:v>4.3290043290043323E-2</c:v>
                </c:pt>
                <c:pt idx="1932">
                  <c:v>4.3290043290043323E-2</c:v>
                </c:pt>
                <c:pt idx="1933">
                  <c:v>4.3290043290043323E-2</c:v>
                </c:pt>
                <c:pt idx="1934">
                  <c:v>4.3290043290043323E-2</c:v>
                </c:pt>
                <c:pt idx="1935">
                  <c:v>4.3290043290043323E-2</c:v>
                </c:pt>
                <c:pt idx="1936">
                  <c:v>4.3290043290043323E-2</c:v>
                </c:pt>
                <c:pt idx="1937">
                  <c:v>4.3290043290043323E-2</c:v>
                </c:pt>
                <c:pt idx="1938">
                  <c:v>4.3290043290043323E-2</c:v>
                </c:pt>
                <c:pt idx="1939">
                  <c:v>4.3290043290043323E-2</c:v>
                </c:pt>
                <c:pt idx="1940">
                  <c:v>4.3290043290043323E-2</c:v>
                </c:pt>
                <c:pt idx="1941">
                  <c:v>4.3290043290043323E-2</c:v>
                </c:pt>
                <c:pt idx="1942">
                  <c:v>4.3290043290043323E-2</c:v>
                </c:pt>
                <c:pt idx="1943">
                  <c:v>4.3290043290043323E-2</c:v>
                </c:pt>
                <c:pt idx="1944">
                  <c:v>4.3290043290043323E-2</c:v>
                </c:pt>
                <c:pt idx="1945">
                  <c:v>4.3290043290043323E-2</c:v>
                </c:pt>
                <c:pt idx="1946">
                  <c:v>4.3290043290043323E-2</c:v>
                </c:pt>
                <c:pt idx="1947">
                  <c:v>4.3290043290043323E-2</c:v>
                </c:pt>
                <c:pt idx="1948">
                  <c:v>4.3290043290043323E-2</c:v>
                </c:pt>
                <c:pt idx="1949">
                  <c:v>4.3290043290043323E-2</c:v>
                </c:pt>
                <c:pt idx="1950">
                  <c:v>4.3290043290043323E-2</c:v>
                </c:pt>
                <c:pt idx="1951">
                  <c:v>4.3290043290043323E-2</c:v>
                </c:pt>
                <c:pt idx="1952">
                  <c:v>4.3290043290043323E-2</c:v>
                </c:pt>
                <c:pt idx="1953">
                  <c:v>4.7619047619047714E-2</c:v>
                </c:pt>
                <c:pt idx="1954">
                  <c:v>4.7619047619047714E-2</c:v>
                </c:pt>
                <c:pt idx="1955">
                  <c:v>4.7619047619047714E-2</c:v>
                </c:pt>
                <c:pt idx="1956">
                  <c:v>4.7619047619047714E-2</c:v>
                </c:pt>
                <c:pt idx="1957">
                  <c:v>4.7619047619047714E-2</c:v>
                </c:pt>
                <c:pt idx="1958">
                  <c:v>4.7619047619047714E-2</c:v>
                </c:pt>
                <c:pt idx="1959">
                  <c:v>4.7619047619047714E-2</c:v>
                </c:pt>
                <c:pt idx="1960">
                  <c:v>4.7619047619047714E-2</c:v>
                </c:pt>
                <c:pt idx="1961">
                  <c:v>4.7619047619047714E-2</c:v>
                </c:pt>
                <c:pt idx="1962">
                  <c:v>4.7619047619047714E-2</c:v>
                </c:pt>
                <c:pt idx="1963">
                  <c:v>4.7619047619047714E-2</c:v>
                </c:pt>
                <c:pt idx="1964">
                  <c:v>4.7619047619047714E-2</c:v>
                </c:pt>
                <c:pt idx="1965">
                  <c:v>4.7619047619047714E-2</c:v>
                </c:pt>
                <c:pt idx="1966">
                  <c:v>4.7619047619047714E-2</c:v>
                </c:pt>
                <c:pt idx="1967">
                  <c:v>4.7619047619047714E-2</c:v>
                </c:pt>
                <c:pt idx="1968">
                  <c:v>4.7619047619047714E-2</c:v>
                </c:pt>
                <c:pt idx="1969">
                  <c:v>4.7619047619047714E-2</c:v>
                </c:pt>
                <c:pt idx="1970">
                  <c:v>4.7619047619047714E-2</c:v>
                </c:pt>
                <c:pt idx="1971">
                  <c:v>4.7619047619047714E-2</c:v>
                </c:pt>
                <c:pt idx="1972">
                  <c:v>4.7619047619047714E-2</c:v>
                </c:pt>
                <c:pt idx="1973">
                  <c:v>4.7619047619047714E-2</c:v>
                </c:pt>
                <c:pt idx="1974">
                  <c:v>4.7619047619047714E-2</c:v>
                </c:pt>
                <c:pt idx="1975">
                  <c:v>4.7619047619047714E-2</c:v>
                </c:pt>
                <c:pt idx="1976">
                  <c:v>4.7619047619047714E-2</c:v>
                </c:pt>
                <c:pt idx="1977">
                  <c:v>4.7619047619047714E-2</c:v>
                </c:pt>
                <c:pt idx="1978">
                  <c:v>4.7619047619047714E-2</c:v>
                </c:pt>
                <c:pt idx="1979">
                  <c:v>4.7619047619047714E-2</c:v>
                </c:pt>
                <c:pt idx="1980">
                  <c:v>4.7619047619047714E-2</c:v>
                </c:pt>
                <c:pt idx="1981">
                  <c:v>4.7619047619047714E-2</c:v>
                </c:pt>
                <c:pt idx="1982">
                  <c:v>4.7619047619047714E-2</c:v>
                </c:pt>
                <c:pt idx="1983">
                  <c:v>4.7619047619047714E-2</c:v>
                </c:pt>
                <c:pt idx="1984">
                  <c:v>4.7619047619047714E-2</c:v>
                </c:pt>
                <c:pt idx="1985">
                  <c:v>4.7619047619047714E-2</c:v>
                </c:pt>
                <c:pt idx="1986">
                  <c:v>4.7619047619047714E-2</c:v>
                </c:pt>
                <c:pt idx="1987">
                  <c:v>4.7619047619047714E-2</c:v>
                </c:pt>
                <c:pt idx="1988">
                  <c:v>4.7619047619047714E-2</c:v>
                </c:pt>
                <c:pt idx="1989">
                  <c:v>4.7619047619047714E-2</c:v>
                </c:pt>
                <c:pt idx="1990">
                  <c:v>4.7619047619047714E-2</c:v>
                </c:pt>
                <c:pt idx="1991">
                  <c:v>4.7619047619047714E-2</c:v>
                </c:pt>
                <c:pt idx="1992">
                  <c:v>4.7619047619047714E-2</c:v>
                </c:pt>
                <c:pt idx="1993">
                  <c:v>4.7619047619047714E-2</c:v>
                </c:pt>
                <c:pt idx="1994">
                  <c:v>4.7619047619047714E-2</c:v>
                </c:pt>
                <c:pt idx="1995">
                  <c:v>4.7619047619047714E-2</c:v>
                </c:pt>
                <c:pt idx="1996">
                  <c:v>4.7619047619047714E-2</c:v>
                </c:pt>
                <c:pt idx="1997">
                  <c:v>4.7619047619047714E-2</c:v>
                </c:pt>
                <c:pt idx="1998">
                  <c:v>4.7619047619047714E-2</c:v>
                </c:pt>
                <c:pt idx="1999">
                  <c:v>4.7619047619047714E-2</c:v>
                </c:pt>
                <c:pt idx="2000">
                  <c:v>4.7619047619047714E-2</c:v>
                </c:pt>
                <c:pt idx="2001">
                  <c:v>4.7619047619047714E-2</c:v>
                </c:pt>
                <c:pt idx="2002">
                  <c:v>4.7619047619047714E-2</c:v>
                </c:pt>
                <c:pt idx="2003">
                  <c:v>4.7619047619047714E-2</c:v>
                </c:pt>
                <c:pt idx="2004">
                  <c:v>4.7619047619047714E-2</c:v>
                </c:pt>
                <c:pt idx="2005">
                  <c:v>4.7619047619047714E-2</c:v>
                </c:pt>
                <c:pt idx="2006">
                  <c:v>4.7619047619047714E-2</c:v>
                </c:pt>
                <c:pt idx="2007">
                  <c:v>4.7619047619047714E-2</c:v>
                </c:pt>
                <c:pt idx="2008">
                  <c:v>4.7619047619047714E-2</c:v>
                </c:pt>
                <c:pt idx="2009">
                  <c:v>4.7619047619047714E-2</c:v>
                </c:pt>
                <c:pt idx="2010">
                  <c:v>4.7619047619047714E-2</c:v>
                </c:pt>
                <c:pt idx="2011">
                  <c:v>4.7619047619047714E-2</c:v>
                </c:pt>
                <c:pt idx="2012">
                  <c:v>4.7619047619047714E-2</c:v>
                </c:pt>
                <c:pt idx="2013">
                  <c:v>4.7619047619047714E-2</c:v>
                </c:pt>
                <c:pt idx="2014">
                  <c:v>4.7619047619047714E-2</c:v>
                </c:pt>
                <c:pt idx="2015">
                  <c:v>4.7619047619047714E-2</c:v>
                </c:pt>
                <c:pt idx="2016">
                  <c:v>4.7619047619047714E-2</c:v>
                </c:pt>
                <c:pt idx="2017">
                  <c:v>4.7619047619047714E-2</c:v>
                </c:pt>
                <c:pt idx="2018">
                  <c:v>4.7619047619047714E-2</c:v>
                </c:pt>
                <c:pt idx="2019">
                  <c:v>4.7619047619047714E-2</c:v>
                </c:pt>
                <c:pt idx="2020">
                  <c:v>4.7619047619047714E-2</c:v>
                </c:pt>
                <c:pt idx="2021">
                  <c:v>4.7619047619047714E-2</c:v>
                </c:pt>
                <c:pt idx="2022">
                  <c:v>4.7619047619047714E-2</c:v>
                </c:pt>
                <c:pt idx="2023">
                  <c:v>4.7619047619047714E-2</c:v>
                </c:pt>
                <c:pt idx="2024">
                  <c:v>4.7619047619047714E-2</c:v>
                </c:pt>
                <c:pt idx="2025">
                  <c:v>4.7619047619047714E-2</c:v>
                </c:pt>
                <c:pt idx="2026">
                  <c:v>4.7619047619047714E-2</c:v>
                </c:pt>
                <c:pt idx="2027">
                  <c:v>4.7619047619047714E-2</c:v>
                </c:pt>
                <c:pt idx="2028">
                  <c:v>4.7619047619047714E-2</c:v>
                </c:pt>
                <c:pt idx="2029">
                  <c:v>4.7619047619047714E-2</c:v>
                </c:pt>
                <c:pt idx="2030">
                  <c:v>4.7619047619047714E-2</c:v>
                </c:pt>
                <c:pt idx="2031">
                  <c:v>4.7619047619047714E-2</c:v>
                </c:pt>
                <c:pt idx="2032">
                  <c:v>4.7619047619047714E-2</c:v>
                </c:pt>
                <c:pt idx="2033">
                  <c:v>4.7619047619047714E-2</c:v>
                </c:pt>
                <c:pt idx="2034">
                  <c:v>4.7619047619047714E-2</c:v>
                </c:pt>
                <c:pt idx="2035">
                  <c:v>4.7619047619047714E-2</c:v>
                </c:pt>
                <c:pt idx="2036">
                  <c:v>4.7619047619047714E-2</c:v>
                </c:pt>
                <c:pt idx="2037">
                  <c:v>4.7619047619047714E-2</c:v>
                </c:pt>
                <c:pt idx="2038">
                  <c:v>4.7619047619047714E-2</c:v>
                </c:pt>
                <c:pt idx="2039">
                  <c:v>4.7619047619047714E-2</c:v>
                </c:pt>
                <c:pt idx="2040">
                  <c:v>4.7619047619047714E-2</c:v>
                </c:pt>
                <c:pt idx="2041">
                  <c:v>4.7619047619047714E-2</c:v>
                </c:pt>
                <c:pt idx="2042">
                  <c:v>4.7619047619047714E-2</c:v>
                </c:pt>
                <c:pt idx="2043">
                  <c:v>4.7619047619047714E-2</c:v>
                </c:pt>
                <c:pt idx="2044">
                  <c:v>4.7619047619047714E-2</c:v>
                </c:pt>
                <c:pt idx="2045">
                  <c:v>4.7619047619047714E-2</c:v>
                </c:pt>
                <c:pt idx="2046">
                  <c:v>4.7619047619047714E-2</c:v>
                </c:pt>
                <c:pt idx="2047">
                  <c:v>4.7619047619047714E-2</c:v>
                </c:pt>
                <c:pt idx="2048">
                  <c:v>4.7619047619047714E-2</c:v>
                </c:pt>
                <c:pt idx="2049">
                  <c:v>4.7619047619047714E-2</c:v>
                </c:pt>
                <c:pt idx="2050">
                  <c:v>4.7619047619047714E-2</c:v>
                </c:pt>
                <c:pt idx="2051">
                  <c:v>4.7619047619047714E-2</c:v>
                </c:pt>
                <c:pt idx="2052">
                  <c:v>4.7619047619047714E-2</c:v>
                </c:pt>
                <c:pt idx="2053">
                  <c:v>4.7619047619047714E-2</c:v>
                </c:pt>
                <c:pt idx="2054">
                  <c:v>4.7619047619047714E-2</c:v>
                </c:pt>
                <c:pt idx="2055">
                  <c:v>4.7619047619047714E-2</c:v>
                </c:pt>
                <c:pt idx="2056">
                  <c:v>4.7619047619047714E-2</c:v>
                </c:pt>
                <c:pt idx="2057">
                  <c:v>4.7619047619047714E-2</c:v>
                </c:pt>
                <c:pt idx="2058">
                  <c:v>4.7619047619047714E-2</c:v>
                </c:pt>
                <c:pt idx="2059">
                  <c:v>4.7619047619047714E-2</c:v>
                </c:pt>
                <c:pt idx="2060">
                  <c:v>4.7619047619047714E-2</c:v>
                </c:pt>
                <c:pt idx="2061">
                  <c:v>4.7619047619047714E-2</c:v>
                </c:pt>
                <c:pt idx="2062">
                  <c:v>4.7619047619047714E-2</c:v>
                </c:pt>
                <c:pt idx="2063">
                  <c:v>4.7619047619047714E-2</c:v>
                </c:pt>
                <c:pt idx="2064">
                  <c:v>4.7619047619047714E-2</c:v>
                </c:pt>
                <c:pt idx="2065">
                  <c:v>4.7619047619047714E-2</c:v>
                </c:pt>
                <c:pt idx="2066">
                  <c:v>4.7619047619047714E-2</c:v>
                </c:pt>
                <c:pt idx="2067">
                  <c:v>4.7619047619047714E-2</c:v>
                </c:pt>
                <c:pt idx="2068">
                  <c:v>4.7619047619047714E-2</c:v>
                </c:pt>
                <c:pt idx="2069">
                  <c:v>4.7619047619047714E-2</c:v>
                </c:pt>
                <c:pt idx="2070">
                  <c:v>4.7619047619047714E-2</c:v>
                </c:pt>
                <c:pt idx="2071">
                  <c:v>4.7619047619047714E-2</c:v>
                </c:pt>
                <c:pt idx="2072">
                  <c:v>4.7619047619047714E-2</c:v>
                </c:pt>
                <c:pt idx="2073">
                  <c:v>4.7619047619047714E-2</c:v>
                </c:pt>
                <c:pt idx="2074">
                  <c:v>4.7619047619047714E-2</c:v>
                </c:pt>
                <c:pt idx="2075">
                  <c:v>4.7619047619047714E-2</c:v>
                </c:pt>
                <c:pt idx="2076">
                  <c:v>4.7619047619047714E-2</c:v>
                </c:pt>
                <c:pt idx="2077">
                  <c:v>4.7619047619047714E-2</c:v>
                </c:pt>
                <c:pt idx="2078">
                  <c:v>4.7619047619047714E-2</c:v>
                </c:pt>
                <c:pt idx="2079">
                  <c:v>4.7619047619047714E-2</c:v>
                </c:pt>
                <c:pt idx="2080">
                  <c:v>4.7619047619047714E-2</c:v>
                </c:pt>
                <c:pt idx="2081">
                  <c:v>5.1948051948051972E-2</c:v>
                </c:pt>
                <c:pt idx="2082">
                  <c:v>5.1948051948051972E-2</c:v>
                </c:pt>
                <c:pt idx="2083">
                  <c:v>5.1948051948051972E-2</c:v>
                </c:pt>
                <c:pt idx="2084">
                  <c:v>5.1948051948051972E-2</c:v>
                </c:pt>
                <c:pt idx="2085">
                  <c:v>5.1948051948051972E-2</c:v>
                </c:pt>
                <c:pt idx="2086">
                  <c:v>5.1948051948051972E-2</c:v>
                </c:pt>
                <c:pt idx="2087">
                  <c:v>5.1948051948051972E-2</c:v>
                </c:pt>
                <c:pt idx="2088">
                  <c:v>5.1948051948051972E-2</c:v>
                </c:pt>
                <c:pt idx="2089">
                  <c:v>5.1948051948051972E-2</c:v>
                </c:pt>
                <c:pt idx="2090">
                  <c:v>5.1948051948051972E-2</c:v>
                </c:pt>
                <c:pt idx="2091">
                  <c:v>5.1948051948051972E-2</c:v>
                </c:pt>
                <c:pt idx="2092">
                  <c:v>5.1948051948051972E-2</c:v>
                </c:pt>
                <c:pt idx="2093">
                  <c:v>5.1948051948051972E-2</c:v>
                </c:pt>
                <c:pt idx="2094">
                  <c:v>5.1948051948051972E-2</c:v>
                </c:pt>
                <c:pt idx="2095">
                  <c:v>5.1948051948051972E-2</c:v>
                </c:pt>
                <c:pt idx="2096">
                  <c:v>5.1948051948051972E-2</c:v>
                </c:pt>
                <c:pt idx="2097">
                  <c:v>5.1948051948051972E-2</c:v>
                </c:pt>
                <c:pt idx="2098">
                  <c:v>5.6277056277056273E-2</c:v>
                </c:pt>
                <c:pt idx="2099">
                  <c:v>5.6277056277056273E-2</c:v>
                </c:pt>
                <c:pt idx="2100">
                  <c:v>5.6277056277056273E-2</c:v>
                </c:pt>
                <c:pt idx="2101">
                  <c:v>5.6277056277056273E-2</c:v>
                </c:pt>
                <c:pt idx="2102">
                  <c:v>5.6277056277056273E-2</c:v>
                </c:pt>
                <c:pt idx="2103">
                  <c:v>5.6277056277056273E-2</c:v>
                </c:pt>
                <c:pt idx="2104">
                  <c:v>5.6277056277056273E-2</c:v>
                </c:pt>
                <c:pt idx="2105">
                  <c:v>5.6277056277056273E-2</c:v>
                </c:pt>
                <c:pt idx="2106">
                  <c:v>5.6277056277056273E-2</c:v>
                </c:pt>
                <c:pt idx="2107">
                  <c:v>5.6277056277056273E-2</c:v>
                </c:pt>
                <c:pt idx="2108">
                  <c:v>5.6277056277056273E-2</c:v>
                </c:pt>
                <c:pt idx="2109">
                  <c:v>5.6277056277056273E-2</c:v>
                </c:pt>
                <c:pt idx="2110">
                  <c:v>5.6277056277056273E-2</c:v>
                </c:pt>
                <c:pt idx="2111">
                  <c:v>5.6277056277056273E-2</c:v>
                </c:pt>
                <c:pt idx="2112">
                  <c:v>5.6277056277056273E-2</c:v>
                </c:pt>
                <c:pt idx="2113">
                  <c:v>5.6277056277056273E-2</c:v>
                </c:pt>
                <c:pt idx="2114">
                  <c:v>5.6277056277056273E-2</c:v>
                </c:pt>
                <c:pt idx="2115">
                  <c:v>5.6277056277056273E-2</c:v>
                </c:pt>
                <c:pt idx="2116">
                  <c:v>5.6277056277056273E-2</c:v>
                </c:pt>
                <c:pt idx="2117">
                  <c:v>5.6277056277056273E-2</c:v>
                </c:pt>
                <c:pt idx="2118">
                  <c:v>5.6277056277056273E-2</c:v>
                </c:pt>
                <c:pt idx="2119">
                  <c:v>5.6277056277056273E-2</c:v>
                </c:pt>
                <c:pt idx="2120">
                  <c:v>5.6277056277056273E-2</c:v>
                </c:pt>
                <c:pt idx="2121">
                  <c:v>5.6277056277056273E-2</c:v>
                </c:pt>
                <c:pt idx="2122">
                  <c:v>5.6277056277056273E-2</c:v>
                </c:pt>
                <c:pt idx="2123">
                  <c:v>5.6277056277056273E-2</c:v>
                </c:pt>
                <c:pt idx="2124">
                  <c:v>5.6277056277056273E-2</c:v>
                </c:pt>
                <c:pt idx="2125">
                  <c:v>5.6277056277056273E-2</c:v>
                </c:pt>
                <c:pt idx="2126">
                  <c:v>5.6277056277056273E-2</c:v>
                </c:pt>
                <c:pt idx="2127">
                  <c:v>5.6277056277056273E-2</c:v>
                </c:pt>
                <c:pt idx="2128">
                  <c:v>5.6277056277056273E-2</c:v>
                </c:pt>
                <c:pt idx="2129">
                  <c:v>5.6277056277056273E-2</c:v>
                </c:pt>
                <c:pt idx="2130">
                  <c:v>5.6277056277056273E-2</c:v>
                </c:pt>
                <c:pt idx="2131">
                  <c:v>5.6277056277056273E-2</c:v>
                </c:pt>
                <c:pt idx="2132">
                  <c:v>5.6277056277056273E-2</c:v>
                </c:pt>
                <c:pt idx="2133">
                  <c:v>5.6277056277056273E-2</c:v>
                </c:pt>
                <c:pt idx="2134">
                  <c:v>6.0606060606060705E-2</c:v>
                </c:pt>
                <c:pt idx="2135">
                  <c:v>6.0606060606060705E-2</c:v>
                </c:pt>
                <c:pt idx="2136">
                  <c:v>6.0606060606060705E-2</c:v>
                </c:pt>
                <c:pt idx="2137">
                  <c:v>6.0606060606060705E-2</c:v>
                </c:pt>
                <c:pt idx="2138">
                  <c:v>6.0606060606060705E-2</c:v>
                </c:pt>
                <c:pt idx="2139">
                  <c:v>6.0606060606060705E-2</c:v>
                </c:pt>
                <c:pt idx="2140">
                  <c:v>6.0606060606060705E-2</c:v>
                </c:pt>
                <c:pt idx="2141">
                  <c:v>6.0606060606060705E-2</c:v>
                </c:pt>
                <c:pt idx="2142">
                  <c:v>6.0606060606060705E-2</c:v>
                </c:pt>
                <c:pt idx="2143">
                  <c:v>6.0606060606060705E-2</c:v>
                </c:pt>
                <c:pt idx="2144">
                  <c:v>6.0606060606060705E-2</c:v>
                </c:pt>
                <c:pt idx="2145">
                  <c:v>6.0606060606060705E-2</c:v>
                </c:pt>
                <c:pt idx="2146">
                  <c:v>6.0606060606060705E-2</c:v>
                </c:pt>
                <c:pt idx="2147">
                  <c:v>6.0606060606060705E-2</c:v>
                </c:pt>
                <c:pt idx="2148">
                  <c:v>6.0606060606060705E-2</c:v>
                </c:pt>
                <c:pt idx="2149">
                  <c:v>6.0606060606060705E-2</c:v>
                </c:pt>
                <c:pt idx="2150">
                  <c:v>6.0606060606060705E-2</c:v>
                </c:pt>
                <c:pt idx="2151">
                  <c:v>6.0606060606060705E-2</c:v>
                </c:pt>
                <c:pt idx="2152">
                  <c:v>6.0606060606060705E-2</c:v>
                </c:pt>
                <c:pt idx="2153">
                  <c:v>6.0606060606060705E-2</c:v>
                </c:pt>
                <c:pt idx="2154">
                  <c:v>6.0606060606060705E-2</c:v>
                </c:pt>
                <c:pt idx="2155">
                  <c:v>6.0606060606060705E-2</c:v>
                </c:pt>
                <c:pt idx="2156">
                  <c:v>6.0606060606060705E-2</c:v>
                </c:pt>
                <c:pt idx="2157">
                  <c:v>6.0606060606060705E-2</c:v>
                </c:pt>
                <c:pt idx="2158">
                  <c:v>6.0606060606060705E-2</c:v>
                </c:pt>
                <c:pt idx="2159">
                  <c:v>6.0606060606060705E-2</c:v>
                </c:pt>
                <c:pt idx="2160">
                  <c:v>6.0606060606060705E-2</c:v>
                </c:pt>
                <c:pt idx="2161">
                  <c:v>6.0606060606060705E-2</c:v>
                </c:pt>
                <c:pt idx="2162">
                  <c:v>6.0606060606060705E-2</c:v>
                </c:pt>
                <c:pt idx="2163">
                  <c:v>6.0606060606060705E-2</c:v>
                </c:pt>
                <c:pt idx="2164">
                  <c:v>6.0606060606060705E-2</c:v>
                </c:pt>
                <c:pt idx="2165">
                  <c:v>6.0606060606060705E-2</c:v>
                </c:pt>
                <c:pt idx="2166">
                  <c:v>6.0606060606060705E-2</c:v>
                </c:pt>
                <c:pt idx="2167">
                  <c:v>6.4935064935065151E-2</c:v>
                </c:pt>
                <c:pt idx="2168">
                  <c:v>6.4935064935065151E-2</c:v>
                </c:pt>
                <c:pt idx="2169">
                  <c:v>6.4935064935065151E-2</c:v>
                </c:pt>
                <c:pt idx="2170">
                  <c:v>6.4935064935065151E-2</c:v>
                </c:pt>
                <c:pt idx="2171">
                  <c:v>6.4935064935065151E-2</c:v>
                </c:pt>
                <c:pt idx="2172">
                  <c:v>6.4935064935065151E-2</c:v>
                </c:pt>
                <c:pt idx="2173">
                  <c:v>6.4935064935065151E-2</c:v>
                </c:pt>
                <c:pt idx="2174">
                  <c:v>6.4935064935065151E-2</c:v>
                </c:pt>
                <c:pt idx="2175">
                  <c:v>6.4935064935065151E-2</c:v>
                </c:pt>
                <c:pt idx="2176">
                  <c:v>6.4935064935065151E-2</c:v>
                </c:pt>
                <c:pt idx="2177">
                  <c:v>6.4935064935065151E-2</c:v>
                </c:pt>
                <c:pt idx="2178">
                  <c:v>6.4935064935065151E-2</c:v>
                </c:pt>
                <c:pt idx="2179">
                  <c:v>6.4935064935065151E-2</c:v>
                </c:pt>
                <c:pt idx="2180">
                  <c:v>6.4935064935065151E-2</c:v>
                </c:pt>
                <c:pt idx="2181">
                  <c:v>6.4935064935065151E-2</c:v>
                </c:pt>
                <c:pt idx="2182">
                  <c:v>6.4935064935065151E-2</c:v>
                </c:pt>
                <c:pt idx="2183">
                  <c:v>6.4935064935065151E-2</c:v>
                </c:pt>
                <c:pt idx="2184">
                  <c:v>6.4935064935065151E-2</c:v>
                </c:pt>
                <c:pt idx="2185">
                  <c:v>6.4935064935065151E-2</c:v>
                </c:pt>
                <c:pt idx="2186">
                  <c:v>6.4935064935065151E-2</c:v>
                </c:pt>
                <c:pt idx="2187">
                  <c:v>6.4935064935065151E-2</c:v>
                </c:pt>
                <c:pt idx="2188">
                  <c:v>6.4935064935065151E-2</c:v>
                </c:pt>
                <c:pt idx="2189">
                  <c:v>6.4935064935065151E-2</c:v>
                </c:pt>
                <c:pt idx="2190">
                  <c:v>6.4935064935065151E-2</c:v>
                </c:pt>
                <c:pt idx="2191">
                  <c:v>6.4935064935065151E-2</c:v>
                </c:pt>
                <c:pt idx="2192">
                  <c:v>6.4935064935065151E-2</c:v>
                </c:pt>
                <c:pt idx="2193">
                  <c:v>6.4935064935065151E-2</c:v>
                </c:pt>
                <c:pt idx="2194">
                  <c:v>6.4935064935065151E-2</c:v>
                </c:pt>
                <c:pt idx="2195">
                  <c:v>6.4935064935065151E-2</c:v>
                </c:pt>
                <c:pt idx="2196">
                  <c:v>6.4935064935065151E-2</c:v>
                </c:pt>
                <c:pt idx="2197">
                  <c:v>6.4935064935065151E-2</c:v>
                </c:pt>
                <c:pt idx="2198">
                  <c:v>6.4935064935065151E-2</c:v>
                </c:pt>
                <c:pt idx="2199">
                  <c:v>6.4935064935065151E-2</c:v>
                </c:pt>
                <c:pt idx="2200">
                  <c:v>6.4935064935065151E-2</c:v>
                </c:pt>
                <c:pt idx="2201">
                  <c:v>6.4935064935065151E-2</c:v>
                </c:pt>
                <c:pt idx="2202">
                  <c:v>6.4935064935065151E-2</c:v>
                </c:pt>
                <c:pt idx="2203">
                  <c:v>6.4935064935065151E-2</c:v>
                </c:pt>
                <c:pt idx="2204">
                  <c:v>6.9264069264069264E-2</c:v>
                </c:pt>
                <c:pt idx="2205">
                  <c:v>6.9264069264069264E-2</c:v>
                </c:pt>
                <c:pt idx="2206">
                  <c:v>6.9264069264069264E-2</c:v>
                </c:pt>
                <c:pt idx="2207">
                  <c:v>6.9264069264069264E-2</c:v>
                </c:pt>
                <c:pt idx="2208">
                  <c:v>6.9264069264069264E-2</c:v>
                </c:pt>
                <c:pt idx="2209">
                  <c:v>6.9264069264069264E-2</c:v>
                </c:pt>
                <c:pt idx="2210">
                  <c:v>6.9264069264069264E-2</c:v>
                </c:pt>
                <c:pt idx="2211">
                  <c:v>6.9264069264069264E-2</c:v>
                </c:pt>
                <c:pt idx="2212">
                  <c:v>6.9264069264069264E-2</c:v>
                </c:pt>
                <c:pt idx="2213">
                  <c:v>6.9264069264069264E-2</c:v>
                </c:pt>
                <c:pt idx="2214">
                  <c:v>6.9264069264069264E-2</c:v>
                </c:pt>
                <c:pt idx="2215">
                  <c:v>6.9264069264069264E-2</c:v>
                </c:pt>
                <c:pt idx="2216">
                  <c:v>6.9264069264069264E-2</c:v>
                </c:pt>
                <c:pt idx="2217">
                  <c:v>6.9264069264069264E-2</c:v>
                </c:pt>
                <c:pt idx="2218">
                  <c:v>6.9264069264069264E-2</c:v>
                </c:pt>
                <c:pt idx="2219">
                  <c:v>6.9264069264069264E-2</c:v>
                </c:pt>
                <c:pt idx="2220">
                  <c:v>6.9264069264069264E-2</c:v>
                </c:pt>
                <c:pt idx="2221">
                  <c:v>6.9264069264069264E-2</c:v>
                </c:pt>
                <c:pt idx="2222">
                  <c:v>6.9264069264069264E-2</c:v>
                </c:pt>
                <c:pt idx="2223">
                  <c:v>6.9264069264069264E-2</c:v>
                </c:pt>
                <c:pt idx="2224">
                  <c:v>6.9264069264069264E-2</c:v>
                </c:pt>
                <c:pt idx="2225">
                  <c:v>6.9264069264069264E-2</c:v>
                </c:pt>
                <c:pt idx="2226">
                  <c:v>6.9264069264069264E-2</c:v>
                </c:pt>
                <c:pt idx="2227">
                  <c:v>6.9264069264069264E-2</c:v>
                </c:pt>
                <c:pt idx="2228">
                  <c:v>6.9264069264069264E-2</c:v>
                </c:pt>
                <c:pt idx="2229">
                  <c:v>6.9264069264069264E-2</c:v>
                </c:pt>
                <c:pt idx="2230">
                  <c:v>6.9264069264069264E-2</c:v>
                </c:pt>
                <c:pt idx="2231">
                  <c:v>6.9264069264069264E-2</c:v>
                </c:pt>
                <c:pt idx="2232">
                  <c:v>6.9264069264069264E-2</c:v>
                </c:pt>
                <c:pt idx="2233">
                  <c:v>6.9264069264069264E-2</c:v>
                </c:pt>
                <c:pt idx="2234">
                  <c:v>6.9264069264069264E-2</c:v>
                </c:pt>
                <c:pt idx="2235">
                  <c:v>6.9264069264069264E-2</c:v>
                </c:pt>
                <c:pt idx="2236">
                  <c:v>6.9264069264069264E-2</c:v>
                </c:pt>
                <c:pt idx="2237">
                  <c:v>6.9264069264069264E-2</c:v>
                </c:pt>
                <c:pt idx="2238">
                  <c:v>6.9264069264069264E-2</c:v>
                </c:pt>
                <c:pt idx="2239">
                  <c:v>6.9264069264069264E-2</c:v>
                </c:pt>
                <c:pt idx="2240">
                  <c:v>6.9264069264069264E-2</c:v>
                </c:pt>
                <c:pt idx="2241">
                  <c:v>6.9264069264069264E-2</c:v>
                </c:pt>
                <c:pt idx="2242">
                  <c:v>6.9264069264069264E-2</c:v>
                </c:pt>
                <c:pt idx="2243">
                  <c:v>6.9264069264069264E-2</c:v>
                </c:pt>
                <c:pt idx="2244">
                  <c:v>6.9264069264069264E-2</c:v>
                </c:pt>
                <c:pt idx="2245">
                  <c:v>6.9264069264069264E-2</c:v>
                </c:pt>
                <c:pt idx="2246">
                  <c:v>6.9264069264069264E-2</c:v>
                </c:pt>
                <c:pt idx="2247">
                  <c:v>6.9264069264069264E-2</c:v>
                </c:pt>
                <c:pt idx="2248">
                  <c:v>6.9264069264069264E-2</c:v>
                </c:pt>
                <c:pt idx="2249">
                  <c:v>6.9264069264069264E-2</c:v>
                </c:pt>
                <c:pt idx="2250">
                  <c:v>6.9264069264069264E-2</c:v>
                </c:pt>
                <c:pt idx="2251">
                  <c:v>6.9264069264069264E-2</c:v>
                </c:pt>
                <c:pt idx="2252">
                  <c:v>6.9264069264069264E-2</c:v>
                </c:pt>
                <c:pt idx="2253">
                  <c:v>6.9264069264069264E-2</c:v>
                </c:pt>
                <c:pt idx="2254">
                  <c:v>6.9264069264069264E-2</c:v>
                </c:pt>
                <c:pt idx="2255">
                  <c:v>6.9264069264069264E-2</c:v>
                </c:pt>
                <c:pt idx="2256">
                  <c:v>6.9264069264069264E-2</c:v>
                </c:pt>
                <c:pt idx="2257">
                  <c:v>6.9264069264069264E-2</c:v>
                </c:pt>
                <c:pt idx="2258">
                  <c:v>6.9264069264069264E-2</c:v>
                </c:pt>
                <c:pt idx="2259">
                  <c:v>6.9264069264069264E-2</c:v>
                </c:pt>
                <c:pt idx="2260">
                  <c:v>6.9264069264069264E-2</c:v>
                </c:pt>
                <c:pt idx="2261">
                  <c:v>6.9264069264069264E-2</c:v>
                </c:pt>
                <c:pt idx="2262">
                  <c:v>6.9264069264069264E-2</c:v>
                </c:pt>
                <c:pt idx="2263">
                  <c:v>6.9264069264069264E-2</c:v>
                </c:pt>
                <c:pt idx="2264">
                  <c:v>6.9264069264069264E-2</c:v>
                </c:pt>
                <c:pt idx="2265">
                  <c:v>6.9264069264069264E-2</c:v>
                </c:pt>
                <c:pt idx="2266">
                  <c:v>6.9264069264069264E-2</c:v>
                </c:pt>
                <c:pt idx="2267">
                  <c:v>6.9264069264069264E-2</c:v>
                </c:pt>
                <c:pt idx="2268">
                  <c:v>6.9264069264069264E-2</c:v>
                </c:pt>
                <c:pt idx="2269">
                  <c:v>6.9264069264069264E-2</c:v>
                </c:pt>
                <c:pt idx="2270">
                  <c:v>6.9264069264069264E-2</c:v>
                </c:pt>
                <c:pt idx="2271">
                  <c:v>6.9264069264069264E-2</c:v>
                </c:pt>
                <c:pt idx="2272">
                  <c:v>6.9264069264069264E-2</c:v>
                </c:pt>
                <c:pt idx="2273">
                  <c:v>6.9264069264069264E-2</c:v>
                </c:pt>
                <c:pt idx="2274">
                  <c:v>6.9264069264069264E-2</c:v>
                </c:pt>
                <c:pt idx="2275">
                  <c:v>6.9264069264069264E-2</c:v>
                </c:pt>
                <c:pt idx="2276">
                  <c:v>6.9264069264069264E-2</c:v>
                </c:pt>
                <c:pt idx="2277">
                  <c:v>6.9264069264069264E-2</c:v>
                </c:pt>
                <c:pt idx="2278">
                  <c:v>6.9264069264069264E-2</c:v>
                </c:pt>
                <c:pt idx="2279">
                  <c:v>6.9264069264069264E-2</c:v>
                </c:pt>
                <c:pt idx="2280">
                  <c:v>7.3593073593073779E-2</c:v>
                </c:pt>
                <c:pt idx="2281">
                  <c:v>7.3593073593073779E-2</c:v>
                </c:pt>
                <c:pt idx="2282">
                  <c:v>7.3593073593073779E-2</c:v>
                </c:pt>
                <c:pt idx="2283">
                  <c:v>7.3593073593073779E-2</c:v>
                </c:pt>
                <c:pt idx="2284">
                  <c:v>7.3593073593073779E-2</c:v>
                </c:pt>
                <c:pt idx="2285">
                  <c:v>7.3593073593073779E-2</c:v>
                </c:pt>
                <c:pt idx="2286">
                  <c:v>7.3593073593073779E-2</c:v>
                </c:pt>
                <c:pt idx="2287">
                  <c:v>7.3593073593073779E-2</c:v>
                </c:pt>
                <c:pt idx="2288">
                  <c:v>7.3593073593073779E-2</c:v>
                </c:pt>
                <c:pt idx="2289">
                  <c:v>7.3593073593073779E-2</c:v>
                </c:pt>
                <c:pt idx="2290">
                  <c:v>7.3593073593073779E-2</c:v>
                </c:pt>
                <c:pt idx="2291">
                  <c:v>7.3593073593073779E-2</c:v>
                </c:pt>
                <c:pt idx="2292">
                  <c:v>7.3593073593073779E-2</c:v>
                </c:pt>
                <c:pt idx="2293">
                  <c:v>7.3593073593073779E-2</c:v>
                </c:pt>
                <c:pt idx="2294">
                  <c:v>7.3593073593073779E-2</c:v>
                </c:pt>
                <c:pt idx="2295">
                  <c:v>7.3593073593073779E-2</c:v>
                </c:pt>
                <c:pt idx="2296">
                  <c:v>7.3593073593073779E-2</c:v>
                </c:pt>
                <c:pt idx="2297">
                  <c:v>7.3593073593073779E-2</c:v>
                </c:pt>
                <c:pt idx="2298">
                  <c:v>7.3593073593073779E-2</c:v>
                </c:pt>
                <c:pt idx="2299">
                  <c:v>7.3593073593073779E-2</c:v>
                </c:pt>
                <c:pt idx="2300">
                  <c:v>7.3593073593073779E-2</c:v>
                </c:pt>
                <c:pt idx="2301">
                  <c:v>7.3593073593073779E-2</c:v>
                </c:pt>
                <c:pt idx="2302">
                  <c:v>7.3593073593073779E-2</c:v>
                </c:pt>
                <c:pt idx="2303">
                  <c:v>7.3593073593073779E-2</c:v>
                </c:pt>
                <c:pt idx="2304">
                  <c:v>7.3593073593073779E-2</c:v>
                </c:pt>
                <c:pt idx="2305">
                  <c:v>7.3593073593073779E-2</c:v>
                </c:pt>
                <c:pt idx="2306">
                  <c:v>7.3593073593073779E-2</c:v>
                </c:pt>
                <c:pt idx="2307">
                  <c:v>7.3593073593073779E-2</c:v>
                </c:pt>
                <c:pt idx="2308">
                  <c:v>7.3593073593073779E-2</c:v>
                </c:pt>
                <c:pt idx="2309">
                  <c:v>7.3593073593073779E-2</c:v>
                </c:pt>
                <c:pt idx="2310">
                  <c:v>7.3593073593073779E-2</c:v>
                </c:pt>
                <c:pt idx="2311">
                  <c:v>7.3593073593073779E-2</c:v>
                </c:pt>
                <c:pt idx="2312">
                  <c:v>7.3593073593073779E-2</c:v>
                </c:pt>
                <c:pt idx="2313">
                  <c:v>7.3593073593073779E-2</c:v>
                </c:pt>
                <c:pt idx="2314">
                  <c:v>7.3593073593073779E-2</c:v>
                </c:pt>
                <c:pt idx="2315">
                  <c:v>7.3593073593073779E-2</c:v>
                </c:pt>
                <c:pt idx="2316">
                  <c:v>7.3593073593073779E-2</c:v>
                </c:pt>
                <c:pt idx="2317">
                  <c:v>7.3593073593073779E-2</c:v>
                </c:pt>
                <c:pt idx="2318">
                  <c:v>7.3593073593073779E-2</c:v>
                </c:pt>
                <c:pt idx="2319">
                  <c:v>7.3593073593073779E-2</c:v>
                </c:pt>
                <c:pt idx="2320">
                  <c:v>7.3593073593073779E-2</c:v>
                </c:pt>
                <c:pt idx="2321">
                  <c:v>7.3593073593073779E-2</c:v>
                </c:pt>
                <c:pt idx="2322">
                  <c:v>7.3593073593073779E-2</c:v>
                </c:pt>
                <c:pt idx="2323">
                  <c:v>7.3593073593073779E-2</c:v>
                </c:pt>
                <c:pt idx="2324">
                  <c:v>7.3593073593073779E-2</c:v>
                </c:pt>
                <c:pt idx="2325">
                  <c:v>7.7922077922078253E-2</c:v>
                </c:pt>
                <c:pt idx="2326">
                  <c:v>7.7922077922078253E-2</c:v>
                </c:pt>
                <c:pt idx="2327">
                  <c:v>7.7922077922078253E-2</c:v>
                </c:pt>
                <c:pt idx="2328">
                  <c:v>7.7922077922078253E-2</c:v>
                </c:pt>
                <c:pt idx="2329">
                  <c:v>7.7922077922078253E-2</c:v>
                </c:pt>
                <c:pt idx="2330">
                  <c:v>7.7922077922078253E-2</c:v>
                </c:pt>
                <c:pt idx="2331">
                  <c:v>7.7922077922078253E-2</c:v>
                </c:pt>
                <c:pt idx="2332">
                  <c:v>7.7922077922078253E-2</c:v>
                </c:pt>
                <c:pt idx="2333">
                  <c:v>7.7922077922078253E-2</c:v>
                </c:pt>
                <c:pt idx="2334">
                  <c:v>7.7922077922078253E-2</c:v>
                </c:pt>
                <c:pt idx="2335">
                  <c:v>7.7922077922078253E-2</c:v>
                </c:pt>
                <c:pt idx="2336">
                  <c:v>7.7922077922078253E-2</c:v>
                </c:pt>
                <c:pt idx="2337">
                  <c:v>7.7922077922078253E-2</c:v>
                </c:pt>
                <c:pt idx="2338">
                  <c:v>7.7922077922078253E-2</c:v>
                </c:pt>
                <c:pt idx="2339">
                  <c:v>7.7922077922078253E-2</c:v>
                </c:pt>
                <c:pt idx="2340">
                  <c:v>7.7922077922078253E-2</c:v>
                </c:pt>
                <c:pt idx="2341">
                  <c:v>7.7922077922078253E-2</c:v>
                </c:pt>
                <c:pt idx="2342">
                  <c:v>7.7922077922078253E-2</c:v>
                </c:pt>
                <c:pt idx="2343">
                  <c:v>7.7922077922078253E-2</c:v>
                </c:pt>
                <c:pt idx="2344">
                  <c:v>7.7922077922078253E-2</c:v>
                </c:pt>
                <c:pt idx="2345">
                  <c:v>7.7922077922078253E-2</c:v>
                </c:pt>
                <c:pt idx="2346">
                  <c:v>7.7922077922078253E-2</c:v>
                </c:pt>
                <c:pt idx="2347">
                  <c:v>7.7922077922078253E-2</c:v>
                </c:pt>
                <c:pt idx="2348">
                  <c:v>7.7922077922078253E-2</c:v>
                </c:pt>
                <c:pt idx="2349">
                  <c:v>7.7922077922078253E-2</c:v>
                </c:pt>
                <c:pt idx="2350">
                  <c:v>7.7922077922078253E-2</c:v>
                </c:pt>
                <c:pt idx="2351">
                  <c:v>7.7922077922078253E-2</c:v>
                </c:pt>
                <c:pt idx="2352">
                  <c:v>7.7922077922078253E-2</c:v>
                </c:pt>
                <c:pt idx="2353">
                  <c:v>7.7922077922078253E-2</c:v>
                </c:pt>
                <c:pt idx="2354">
                  <c:v>7.7922077922078253E-2</c:v>
                </c:pt>
                <c:pt idx="2355">
                  <c:v>7.7922077922078253E-2</c:v>
                </c:pt>
                <c:pt idx="2356">
                  <c:v>7.7922077922078253E-2</c:v>
                </c:pt>
                <c:pt idx="2357">
                  <c:v>7.7922077922078253E-2</c:v>
                </c:pt>
                <c:pt idx="2358">
                  <c:v>7.7922077922078253E-2</c:v>
                </c:pt>
                <c:pt idx="2359">
                  <c:v>7.7922077922078253E-2</c:v>
                </c:pt>
                <c:pt idx="2360">
                  <c:v>7.7922077922078253E-2</c:v>
                </c:pt>
                <c:pt idx="2361">
                  <c:v>7.7922077922078253E-2</c:v>
                </c:pt>
                <c:pt idx="2362">
                  <c:v>7.7922077922078253E-2</c:v>
                </c:pt>
                <c:pt idx="2363">
                  <c:v>7.7922077922078253E-2</c:v>
                </c:pt>
                <c:pt idx="2364">
                  <c:v>7.7922077922078253E-2</c:v>
                </c:pt>
                <c:pt idx="2365">
                  <c:v>7.7922077922078253E-2</c:v>
                </c:pt>
                <c:pt idx="2366">
                  <c:v>7.7922077922078253E-2</c:v>
                </c:pt>
                <c:pt idx="2367">
                  <c:v>7.7922077922078253E-2</c:v>
                </c:pt>
                <c:pt idx="2368">
                  <c:v>7.7922077922078253E-2</c:v>
                </c:pt>
                <c:pt idx="2369">
                  <c:v>7.7922077922078253E-2</c:v>
                </c:pt>
                <c:pt idx="2370">
                  <c:v>7.7922077922078253E-2</c:v>
                </c:pt>
                <c:pt idx="2371">
                  <c:v>7.7922077922078253E-2</c:v>
                </c:pt>
                <c:pt idx="2372">
                  <c:v>7.7922077922078253E-2</c:v>
                </c:pt>
                <c:pt idx="2373">
                  <c:v>7.7922077922078253E-2</c:v>
                </c:pt>
                <c:pt idx="2374">
                  <c:v>7.7922077922078253E-2</c:v>
                </c:pt>
                <c:pt idx="2375">
                  <c:v>7.7922077922078253E-2</c:v>
                </c:pt>
                <c:pt idx="2376">
                  <c:v>7.7922077922078253E-2</c:v>
                </c:pt>
                <c:pt idx="2377">
                  <c:v>7.7922077922078253E-2</c:v>
                </c:pt>
                <c:pt idx="2378">
                  <c:v>7.7922077922078253E-2</c:v>
                </c:pt>
                <c:pt idx="2379">
                  <c:v>7.7922077922078253E-2</c:v>
                </c:pt>
                <c:pt idx="2380">
                  <c:v>7.7922077922078253E-2</c:v>
                </c:pt>
                <c:pt idx="2381">
                  <c:v>7.7922077922078253E-2</c:v>
                </c:pt>
                <c:pt idx="2382">
                  <c:v>7.7922077922078253E-2</c:v>
                </c:pt>
                <c:pt idx="2383">
                  <c:v>7.7922077922078253E-2</c:v>
                </c:pt>
                <c:pt idx="2384">
                  <c:v>7.7922077922078253E-2</c:v>
                </c:pt>
                <c:pt idx="2385">
                  <c:v>7.7922077922078253E-2</c:v>
                </c:pt>
                <c:pt idx="2386">
                  <c:v>7.7922077922078253E-2</c:v>
                </c:pt>
                <c:pt idx="2387">
                  <c:v>7.7922077922078253E-2</c:v>
                </c:pt>
                <c:pt idx="2388">
                  <c:v>7.7922077922078253E-2</c:v>
                </c:pt>
                <c:pt idx="2389">
                  <c:v>7.7922077922078253E-2</c:v>
                </c:pt>
                <c:pt idx="2390">
                  <c:v>7.7922077922078253E-2</c:v>
                </c:pt>
                <c:pt idx="2391">
                  <c:v>7.7922077922078253E-2</c:v>
                </c:pt>
                <c:pt idx="2392">
                  <c:v>7.7922077922078253E-2</c:v>
                </c:pt>
                <c:pt idx="2393">
                  <c:v>7.7922077922078253E-2</c:v>
                </c:pt>
                <c:pt idx="2394">
                  <c:v>7.7922077922078253E-2</c:v>
                </c:pt>
                <c:pt idx="2395">
                  <c:v>7.7922077922078253E-2</c:v>
                </c:pt>
                <c:pt idx="2396">
                  <c:v>7.7922077922078253E-2</c:v>
                </c:pt>
                <c:pt idx="2397">
                  <c:v>8.2251082251082644E-2</c:v>
                </c:pt>
                <c:pt idx="2398">
                  <c:v>8.2251082251082644E-2</c:v>
                </c:pt>
                <c:pt idx="2399">
                  <c:v>8.2251082251082644E-2</c:v>
                </c:pt>
                <c:pt idx="2400">
                  <c:v>8.2251082251082644E-2</c:v>
                </c:pt>
                <c:pt idx="2401">
                  <c:v>8.2251082251082644E-2</c:v>
                </c:pt>
                <c:pt idx="2402">
                  <c:v>8.2251082251082644E-2</c:v>
                </c:pt>
                <c:pt idx="2403">
                  <c:v>8.2251082251082644E-2</c:v>
                </c:pt>
                <c:pt idx="2404">
                  <c:v>8.2251082251082644E-2</c:v>
                </c:pt>
                <c:pt idx="2405">
                  <c:v>8.2251082251082644E-2</c:v>
                </c:pt>
                <c:pt idx="2406">
                  <c:v>8.2251082251082644E-2</c:v>
                </c:pt>
                <c:pt idx="2407">
                  <c:v>8.2251082251082644E-2</c:v>
                </c:pt>
                <c:pt idx="2408">
                  <c:v>8.2251082251082644E-2</c:v>
                </c:pt>
                <c:pt idx="2409">
                  <c:v>8.2251082251082644E-2</c:v>
                </c:pt>
                <c:pt idx="2410">
                  <c:v>8.2251082251082644E-2</c:v>
                </c:pt>
                <c:pt idx="2411">
                  <c:v>8.2251082251082644E-2</c:v>
                </c:pt>
                <c:pt idx="2412">
                  <c:v>8.2251082251082644E-2</c:v>
                </c:pt>
                <c:pt idx="2413">
                  <c:v>8.2251082251082644E-2</c:v>
                </c:pt>
                <c:pt idx="2414">
                  <c:v>8.2251082251082644E-2</c:v>
                </c:pt>
                <c:pt idx="2415">
                  <c:v>8.2251082251082644E-2</c:v>
                </c:pt>
                <c:pt idx="2416">
                  <c:v>8.2251082251082644E-2</c:v>
                </c:pt>
                <c:pt idx="2417">
                  <c:v>8.2251082251082644E-2</c:v>
                </c:pt>
                <c:pt idx="2418">
                  <c:v>8.2251082251082644E-2</c:v>
                </c:pt>
                <c:pt idx="2419">
                  <c:v>8.2251082251082644E-2</c:v>
                </c:pt>
                <c:pt idx="2420">
                  <c:v>8.2251082251082644E-2</c:v>
                </c:pt>
                <c:pt idx="2421">
                  <c:v>8.2251082251082644E-2</c:v>
                </c:pt>
                <c:pt idx="2422">
                  <c:v>8.2251082251082644E-2</c:v>
                </c:pt>
                <c:pt idx="2423">
                  <c:v>8.2251082251082644E-2</c:v>
                </c:pt>
                <c:pt idx="2424">
                  <c:v>8.2251082251082644E-2</c:v>
                </c:pt>
                <c:pt idx="2425">
                  <c:v>8.2251082251082644E-2</c:v>
                </c:pt>
                <c:pt idx="2426">
                  <c:v>8.2251082251082644E-2</c:v>
                </c:pt>
                <c:pt idx="2427">
                  <c:v>8.658008658008684E-2</c:v>
                </c:pt>
                <c:pt idx="2428">
                  <c:v>8.658008658008684E-2</c:v>
                </c:pt>
                <c:pt idx="2429">
                  <c:v>8.658008658008684E-2</c:v>
                </c:pt>
                <c:pt idx="2430">
                  <c:v>8.658008658008684E-2</c:v>
                </c:pt>
                <c:pt idx="2431">
                  <c:v>8.658008658008684E-2</c:v>
                </c:pt>
                <c:pt idx="2432">
                  <c:v>8.658008658008684E-2</c:v>
                </c:pt>
                <c:pt idx="2433">
                  <c:v>8.658008658008684E-2</c:v>
                </c:pt>
                <c:pt idx="2434">
                  <c:v>8.658008658008684E-2</c:v>
                </c:pt>
                <c:pt idx="2435">
                  <c:v>8.658008658008684E-2</c:v>
                </c:pt>
                <c:pt idx="2436">
                  <c:v>8.658008658008684E-2</c:v>
                </c:pt>
                <c:pt idx="2437">
                  <c:v>8.658008658008684E-2</c:v>
                </c:pt>
                <c:pt idx="2438">
                  <c:v>8.658008658008684E-2</c:v>
                </c:pt>
                <c:pt idx="2439">
                  <c:v>8.658008658008684E-2</c:v>
                </c:pt>
                <c:pt idx="2440">
                  <c:v>8.658008658008684E-2</c:v>
                </c:pt>
                <c:pt idx="2441">
                  <c:v>8.658008658008684E-2</c:v>
                </c:pt>
                <c:pt idx="2442">
                  <c:v>8.658008658008684E-2</c:v>
                </c:pt>
                <c:pt idx="2443">
                  <c:v>8.658008658008684E-2</c:v>
                </c:pt>
                <c:pt idx="2444">
                  <c:v>8.658008658008684E-2</c:v>
                </c:pt>
                <c:pt idx="2445">
                  <c:v>8.658008658008684E-2</c:v>
                </c:pt>
                <c:pt idx="2446">
                  <c:v>8.658008658008684E-2</c:v>
                </c:pt>
                <c:pt idx="2447">
                  <c:v>8.658008658008684E-2</c:v>
                </c:pt>
                <c:pt idx="2448">
                  <c:v>8.658008658008684E-2</c:v>
                </c:pt>
                <c:pt idx="2449">
                  <c:v>8.658008658008684E-2</c:v>
                </c:pt>
                <c:pt idx="2450">
                  <c:v>8.658008658008684E-2</c:v>
                </c:pt>
                <c:pt idx="2451">
                  <c:v>8.658008658008684E-2</c:v>
                </c:pt>
                <c:pt idx="2452">
                  <c:v>8.658008658008684E-2</c:v>
                </c:pt>
                <c:pt idx="2453">
                  <c:v>8.658008658008684E-2</c:v>
                </c:pt>
                <c:pt idx="2454">
                  <c:v>8.658008658008684E-2</c:v>
                </c:pt>
                <c:pt idx="2455">
                  <c:v>8.658008658008684E-2</c:v>
                </c:pt>
                <c:pt idx="2456">
                  <c:v>8.658008658008684E-2</c:v>
                </c:pt>
                <c:pt idx="2457">
                  <c:v>8.658008658008684E-2</c:v>
                </c:pt>
                <c:pt idx="2458">
                  <c:v>8.658008658008684E-2</c:v>
                </c:pt>
                <c:pt idx="2459">
                  <c:v>8.658008658008684E-2</c:v>
                </c:pt>
                <c:pt idx="2460">
                  <c:v>8.658008658008684E-2</c:v>
                </c:pt>
                <c:pt idx="2461">
                  <c:v>9.0909090909091286E-2</c:v>
                </c:pt>
                <c:pt idx="2462">
                  <c:v>9.0909090909091286E-2</c:v>
                </c:pt>
                <c:pt idx="2463">
                  <c:v>9.0909090909091286E-2</c:v>
                </c:pt>
                <c:pt idx="2464">
                  <c:v>9.0909090909091286E-2</c:v>
                </c:pt>
                <c:pt idx="2465">
                  <c:v>9.0909090909091286E-2</c:v>
                </c:pt>
                <c:pt idx="2466">
                  <c:v>9.0909090909091286E-2</c:v>
                </c:pt>
                <c:pt idx="2467">
                  <c:v>9.0909090909091286E-2</c:v>
                </c:pt>
                <c:pt idx="2468">
                  <c:v>9.0909090909091286E-2</c:v>
                </c:pt>
                <c:pt idx="2469">
                  <c:v>9.0909090909091286E-2</c:v>
                </c:pt>
                <c:pt idx="2470">
                  <c:v>9.0909090909091286E-2</c:v>
                </c:pt>
                <c:pt idx="2471">
                  <c:v>9.0909090909091286E-2</c:v>
                </c:pt>
                <c:pt idx="2472">
                  <c:v>9.0909090909091286E-2</c:v>
                </c:pt>
                <c:pt idx="2473">
                  <c:v>9.0909090909091286E-2</c:v>
                </c:pt>
                <c:pt idx="2474">
                  <c:v>9.0909090909091286E-2</c:v>
                </c:pt>
                <c:pt idx="2475">
                  <c:v>9.0909090909091286E-2</c:v>
                </c:pt>
                <c:pt idx="2476">
                  <c:v>9.0909090909091286E-2</c:v>
                </c:pt>
                <c:pt idx="2477">
                  <c:v>9.0909090909091286E-2</c:v>
                </c:pt>
                <c:pt idx="2478">
                  <c:v>9.0909090909091286E-2</c:v>
                </c:pt>
                <c:pt idx="2479">
                  <c:v>9.0909090909091286E-2</c:v>
                </c:pt>
                <c:pt idx="2480">
                  <c:v>9.0909090909091286E-2</c:v>
                </c:pt>
                <c:pt idx="2481">
                  <c:v>9.0909090909091286E-2</c:v>
                </c:pt>
                <c:pt idx="2482">
                  <c:v>9.0909090909091286E-2</c:v>
                </c:pt>
                <c:pt idx="2483">
                  <c:v>9.0909090909091286E-2</c:v>
                </c:pt>
                <c:pt idx="2484">
                  <c:v>9.0909090909091286E-2</c:v>
                </c:pt>
                <c:pt idx="2485">
                  <c:v>9.0909090909091286E-2</c:v>
                </c:pt>
                <c:pt idx="2486">
                  <c:v>9.0909090909091286E-2</c:v>
                </c:pt>
                <c:pt idx="2487">
                  <c:v>9.0909090909091286E-2</c:v>
                </c:pt>
                <c:pt idx="2488">
                  <c:v>9.0909090909091286E-2</c:v>
                </c:pt>
                <c:pt idx="2489">
                  <c:v>9.0909090909091286E-2</c:v>
                </c:pt>
                <c:pt idx="2490">
                  <c:v>9.0909090909091286E-2</c:v>
                </c:pt>
                <c:pt idx="2491">
                  <c:v>9.0909090909091286E-2</c:v>
                </c:pt>
                <c:pt idx="2492">
                  <c:v>9.0909090909091286E-2</c:v>
                </c:pt>
                <c:pt idx="2493">
                  <c:v>9.0909090909091286E-2</c:v>
                </c:pt>
                <c:pt idx="2494">
                  <c:v>9.0909090909091286E-2</c:v>
                </c:pt>
                <c:pt idx="2495">
                  <c:v>9.0909090909091286E-2</c:v>
                </c:pt>
                <c:pt idx="2496">
                  <c:v>9.0909090909091286E-2</c:v>
                </c:pt>
                <c:pt idx="2497">
                  <c:v>9.0909090909091286E-2</c:v>
                </c:pt>
                <c:pt idx="2498">
                  <c:v>9.0909090909091286E-2</c:v>
                </c:pt>
                <c:pt idx="2499">
                  <c:v>9.0909090909091286E-2</c:v>
                </c:pt>
                <c:pt idx="2500">
                  <c:v>9.0909090909091286E-2</c:v>
                </c:pt>
                <c:pt idx="2501">
                  <c:v>9.0909090909091286E-2</c:v>
                </c:pt>
                <c:pt idx="2502">
                  <c:v>9.0909090909091286E-2</c:v>
                </c:pt>
                <c:pt idx="2503">
                  <c:v>9.0909090909091286E-2</c:v>
                </c:pt>
                <c:pt idx="2504">
                  <c:v>9.0909090909091286E-2</c:v>
                </c:pt>
                <c:pt idx="2505">
                  <c:v>9.0909090909091286E-2</c:v>
                </c:pt>
                <c:pt idx="2506">
                  <c:v>9.0909090909091286E-2</c:v>
                </c:pt>
                <c:pt idx="2507">
                  <c:v>9.0909090909091286E-2</c:v>
                </c:pt>
                <c:pt idx="2508">
                  <c:v>9.0909090909091286E-2</c:v>
                </c:pt>
                <c:pt idx="2509">
                  <c:v>9.0909090909091286E-2</c:v>
                </c:pt>
                <c:pt idx="2510">
                  <c:v>9.0909090909091286E-2</c:v>
                </c:pt>
                <c:pt idx="2511">
                  <c:v>9.0909090909091286E-2</c:v>
                </c:pt>
                <c:pt idx="2512">
                  <c:v>9.0909090909091286E-2</c:v>
                </c:pt>
                <c:pt idx="2513">
                  <c:v>9.0909090909091286E-2</c:v>
                </c:pt>
                <c:pt idx="2514">
                  <c:v>9.0909090909091286E-2</c:v>
                </c:pt>
                <c:pt idx="2515">
                  <c:v>9.0909090909091286E-2</c:v>
                </c:pt>
                <c:pt idx="2516">
                  <c:v>9.0909090909091286E-2</c:v>
                </c:pt>
                <c:pt idx="2517">
                  <c:v>9.0909090909091286E-2</c:v>
                </c:pt>
                <c:pt idx="2518">
                  <c:v>9.0909090909091286E-2</c:v>
                </c:pt>
                <c:pt idx="2519">
                  <c:v>9.0909090909091286E-2</c:v>
                </c:pt>
                <c:pt idx="2520">
                  <c:v>9.0909090909091286E-2</c:v>
                </c:pt>
                <c:pt idx="2521">
                  <c:v>9.0909090909091286E-2</c:v>
                </c:pt>
                <c:pt idx="2522">
                  <c:v>9.0909090909091286E-2</c:v>
                </c:pt>
                <c:pt idx="2523">
                  <c:v>9.0909090909091286E-2</c:v>
                </c:pt>
                <c:pt idx="2524">
                  <c:v>9.0909090909091286E-2</c:v>
                </c:pt>
                <c:pt idx="2525">
                  <c:v>9.0909090909091286E-2</c:v>
                </c:pt>
                <c:pt idx="2526">
                  <c:v>9.0909090909091286E-2</c:v>
                </c:pt>
                <c:pt idx="2527">
                  <c:v>9.0909090909091286E-2</c:v>
                </c:pt>
                <c:pt idx="2528">
                  <c:v>9.0909090909091286E-2</c:v>
                </c:pt>
                <c:pt idx="2529">
                  <c:v>9.0909090909091286E-2</c:v>
                </c:pt>
                <c:pt idx="2530">
                  <c:v>9.0909090909091286E-2</c:v>
                </c:pt>
                <c:pt idx="2531">
                  <c:v>9.0909090909091286E-2</c:v>
                </c:pt>
                <c:pt idx="2532">
                  <c:v>9.523809523809558E-2</c:v>
                </c:pt>
                <c:pt idx="2533">
                  <c:v>9.523809523809558E-2</c:v>
                </c:pt>
                <c:pt idx="2534">
                  <c:v>9.523809523809558E-2</c:v>
                </c:pt>
                <c:pt idx="2535">
                  <c:v>9.523809523809558E-2</c:v>
                </c:pt>
                <c:pt idx="2536">
                  <c:v>9.523809523809558E-2</c:v>
                </c:pt>
                <c:pt idx="2537">
                  <c:v>9.523809523809558E-2</c:v>
                </c:pt>
                <c:pt idx="2538">
                  <c:v>9.523809523809558E-2</c:v>
                </c:pt>
                <c:pt idx="2539">
                  <c:v>9.523809523809558E-2</c:v>
                </c:pt>
                <c:pt idx="2540">
                  <c:v>9.523809523809558E-2</c:v>
                </c:pt>
                <c:pt idx="2541">
                  <c:v>9.523809523809558E-2</c:v>
                </c:pt>
                <c:pt idx="2542">
                  <c:v>9.523809523809558E-2</c:v>
                </c:pt>
                <c:pt idx="2543">
                  <c:v>9.523809523809558E-2</c:v>
                </c:pt>
                <c:pt idx="2544">
                  <c:v>9.523809523809558E-2</c:v>
                </c:pt>
                <c:pt idx="2545">
                  <c:v>9.523809523809558E-2</c:v>
                </c:pt>
                <c:pt idx="2546">
                  <c:v>9.523809523809558E-2</c:v>
                </c:pt>
                <c:pt idx="2547">
                  <c:v>9.523809523809558E-2</c:v>
                </c:pt>
                <c:pt idx="2548">
                  <c:v>9.523809523809558E-2</c:v>
                </c:pt>
                <c:pt idx="2549">
                  <c:v>9.523809523809558E-2</c:v>
                </c:pt>
                <c:pt idx="2550">
                  <c:v>9.523809523809558E-2</c:v>
                </c:pt>
                <c:pt idx="2551">
                  <c:v>9.523809523809558E-2</c:v>
                </c:pt>
                <c:pt idx="2552">
                  <c:v>9.523809523809558E-2</c:v>
                </c:pt>
                <c:pt idx="2553">
                  <c:v>9.523809523809558E-2</c:v>
                </c:pt>
                <c:pt idx="2554">
                  <c:v>9.523809523809558E-2</c:v>
                </c:pt>
                <c:pt idx="2555">
                  <c:v>9.523809523809558E-2</c:v>
                </c:pt>
                <c:pt idx="2556">
                  <c:v>9.523809523809558E-2</c:v>
                </c:pt>
                <c:pt idx="2557">
                  <c:v>9.523809523809558E-2</c:v>
                </c:pt>
                <c:pt idx="2558">
                  <c:v>9.523809523809558E-2</c:v>
                </c:pt>
                <c:pt idx="2559">
                  <c:v>9.523809523809558E-2</c:v>
                </c:pt>
                <c:pt idx="2560">
                  <c:v>9.523809523809558E-2</c:v>
                </c:pt>
                <c:pt idx="2561">
                  <c:v>9.523809523809558E-2</c:v>
                </c:pt>
                <c:pt idx="2562">
                  <c:v>9.523809523809558E-2</c:v>
                </c:pt>
                <c:pt idx="2563">
                  <c:v>9.523809523809558E-2</c:v>
                </c:pt>
                <c:pt idx="2564">
                  <c:v>9.523809523809558E-2</c:v>
                </c:pt>
                <c:pt idx="2565">
                  <c:v>9.523809523809558E-2</c:v>
                </c:pt>
                <c:pt idx="2566">
                  <c:v>9.523809523809558E-2</c:v>
                </c:pt>
                <c:pt idx="2567">
                  <c:v>9.523809523809558E-2</c:v>
                </c:pt>
                <c:pt idx="2568">
                  <c:v>9.523809523809558E-2</c:v>
                </c:pt>
                <c:pt idx="2569">
                  <c:v>9.523809523809558E-2</c:v>
                </c:pt>
                <c:pt idx="2570">
                  <c:v>9.523809523809558E-2</c:v>
                </c:pt>
                <c:pt idx="2571">
                  <c:v>9.523809523809558E-2</c:v>
                </c:pt>
                <c:pt idx="2572">
                  <c:v>9.523809523809558E-2</c:v>
                </c:pt>
                <c:pt idx="2573">
                  <c:v>9.523809523809558E-2</c:v>
                </c:pt>
                <c:pt idx="2574">
                  <c:v>9.523809523809558E-2</c:v>
                </c:pt>
                <c:pt idx="2575">
                  <c:v>9.523809523809558E-2</c:v>
                </c:pt>
                <c:pt idx="2576">
                  <c:v>9.523809523809558E-2</c:v>
                </c:pt>
                <c:pt idx="2577">
                  <c:v>9.523809523809558E-2</c:v>
                </c:pt>
                <c:pt idx="2578">
                  <c:v>9.523809523809558E-2</c:v>
                </c:pt>
                <c:pt idx="2579">
                  <c:v>9.523809523809558E-2</c:v>
                </c:pt>
                <c:pt idx="2580">
                  <c:v>9.523809523809558E-2</c:v>
                </c:pt>
                <c:pt idx="2581">
                  <c:v>9.523809523809558E-2</c:v>
                </c:pt>
                <c:pt idx="2582">
                  <c:v>9.523809523809558E-2</c:v>
                </c:pt>
                <c:pt idx="2583">
                  <c:v>9.523809523809558E-2</c:v>
                </c:pt>
                <c:pt idx="2584">
                  <c:v>9.523809523809558E-2</c:v>
                </c:pt>
                <c:pt idx="2585">
                  <c:v>9.523809523809558E-2</c:v>
                </c:pt>
                <c:pt idx="2586">
                  <c:v>9.523809523809558E-2</c:v>
                </c:pt>
                <c:pt idx="2587">
                  <c:v>9.523809523809558E-2</c:v>
                </c:pt>
                <c:pt idx="2588">
                  <c:v>9.523809523809558E-2</c:v>
                </c:pt>
                <c:pt idx="2589">
                  <c:v>9.523809523809558E-2</c:v>
                </c:pt>
                <c:pt idx="2590">
                  <c:v>9.523809523809558E-2</c:v>
                </c:pt>
                <c:pt idx="2591">
                  <c:v>9.523809523809558E-2</c:v>
                </c:pt>
                <c:pt idx="2592">
                  <c:v>9.523809523809558E-2</c:v>
                </c:pt>
                <c:pt idx="2593">
                  <c:v>9.523809523809558E-2</c:v>
                </c:pt>
                <c:pt idx="2594">
                  <c:v>9.523809523809558E-2</c:v>
                </c:pt>
                <c:pt idx="2595">
                  <c:v>9.523809523809558E-2</c:v>
                </c:pt>
                <c:pt idx="2596">
                  <c:v>9.523809523809558E-2</c:v>
                </c:pt>
                <c:pt idx="2597">
                  <c:v>9.523809523809558E-2</c:v>
                </c:pt>
                <c:pt idx="2598">
                  <c:v>9.523809523809558E-2</c:v>
                </c:pt>
                <c:pt idx="2599">
                  <c:v>9.523809523809558E-2</c:v>
                </c:pt>
                <c:pt idx="2600">
                  <c:v>9.523809523809558E-2</c:v>
                </c:pt>
                <c:pt idx="2601">
                  <c:v>9.523809523809558E-2</c:v>
                </c:pt>
                <c:pt idx="2602">
                  <c:v>9.523809523809558E-2</c:v>
                </c:pt>
                <c:pt idx="2603">
                  <c:v>9.523809523809558E-2</c:v>
                </c:pt>
                <c:pt idx="2604">
                  <c:v>9.523809523809558E-2</c:v>
                </c:pt>
                <c:pt idx="2605">
                  <c:v>9.523809523809558E-2</c:v>
                </c:pt>
                <c:pt idx="2606">
                  <c:v>9.523809523809558E-2</c:v>
                </c:pt>
                <c:pt idx="2607">
                  <c:v>9.523809523809558E-2</c:v>
                </c:pt>
                <c:pt idx="2608">
                  <c:v>9.523809523809558E-2</c:v>
                </c:pt>
                <c:pt idx="2609">
                  <c:v>9.523809523809558E-2</c:v>
                </c:pt>
                <c:pt idx="2610">
                  <c:v>9.523809523809558E-2</c:v>
                </c:pt>
                <c:pt idx="2611">
                  <c:v>9.523809523809558E-2</c:v>
                </c:pt>
                <c:pt idx="2612">
                  <c:v>9.523809523809558E-2</c:v>
                </c:pt>
                <c:pt idx="2613">
                  <c:v>9.523809523809558E-2</c:v>
                </c:pt>
                <c:pt idx="2614">
                  <c:v>9.523809523809558E-2</c:v>
                </c:pt>
                <c:pt idx="2615">
                  <c:v>9.523809523809558E-2</c:v>
                </c:pt>
                <c:pt idx="2616">
                  <c:v>9.523809523809558E-2</c:v>
                </c:pt>
                <c:pt idx="2617">
                  <c:v>9.523809523809558E-2</c:v>
                </c:pt>
                <c:pt idx="2618">
                  <c:v>9.523809523809558E-2</c:v>
                </c:pt>
                <c:pt idx="2619">
                  <c:v>9.9567099567100276E-2</c:v>
                </c:pt>
                <c:pt idx="2620">
                  <c:v>9.9567099567100276E-2</c:v>
                </c:pt>
                <c:pt idx="2621">
                  <c:v>9.9567099567100276E-2</c:v>
                </c:pt>
                <c:pt idx="2622">
                  <c:v>9.9567099567100276E-2</c:v>
                </c:pt>
                <c:pt idx="2623">
                  <c:v>9.9567099567100276E-2</c:v>
                </c:pt>
                <c:pt idx="2624">
                  <c:v>9.9567099567100276E-2</c:v>
                </c:pt>
                <c:pt idx="2625">
                  <c:v>9.9567099567100276E-2</c:v>
                </c:pt>
                <c:pt idx="2626">
                  <c:v>9.9567099567100276E-2</c:v>
                </c:pt>
                <c:pt idx="2627">
                  <c:v>9.9567099567100276E-2</c:v>
                </c:pt>
                <c:pt idx="2628">
                  <c:v>9.9567099567100276E-2</c:v>
                </c:pt>
                <c:pt idx="2629">
                  <c:v>9.9567099567100276E-2</c:v>
                </c:pt>
                <c:pt idx="2630">
                  <c:v>9.9567099567100276E-2</c:v>
                </c:pt>
                <c:pt idx="2631">
                  <c:v>9.9567099567100276E-2</c:v>
                </c:pt>
                <c:pt idx="2632">
                  <c:v>9.9567099567100276E-2</c:v>
                </c:pt>
                <c:pt idx="2633">
                  <c:v>9.9567099567100276E-2</c:v>
                </c:pt>
                <c:pt idx="2634">
                  <c:v>9.9567099567100276E-2</c:v>
                </c:pt>
                <c:pt idx="2635">
                  <c:v>9.9567099567100276E-2</c:v>
                </c:pt>
                <c:pt idx="2636">
                  <c:v>9.9567099567100276E-2</c:v>
                </c:pt>
                <c:pt idx="2637">
                  <c:v>9.9567099567100276E-2</c:v>
                </c:pt>
                <c:pt idx="2638">
                  <c:v>9.9567099567100276E-2</c:v>
                </c:pt>
                <c:pt idx="2639">
                  <c:v>9.9567099567100276E-2</c:v>
                </c:pt>
                <c:pt idx="2640">
                  <c:v>9.9567099567100276E-2</c:v>
                </c:pt>
                <c:pt idx="2641">
                  <c:v>9.9567099567100276E-2</c:v>
                </c:pt>
                <c:pt idx="2642">
                  <c:v>9.9567099567100276E-2</c:v>
                </c:pt>
                <c:pt idx="2643">
                  <c:v>9.9567099567100276E-2</c:v>
                </c:pt>
                <c:pt idx="2644">
                  <c:v>9.9567099567100276E-2</c:v>
                </c:pt>
                <c:pt idx="2645">
                  <c:v>9.9567099567100276E-2</c:v>
                </c:pt>
                <c:pt idx="2646">
                  <c:v>9.9567099567100276E-2</c:v>
                </c:pt>
                <c:pt idx="2647">
                  <c:v>9.9567099567100276E-2</c:v>
                </c:pt>
                <c:pt idx="2648">
                  <c:v>9.9567099567100276E-2</c:v>
                </c:pt>
                <c:pt idx="2649">
                  <c:v>9.9567099567100276E-2</c:v>
                </c:pt>
                <c:pt idx="2650">
                  <c:v>9.9567099567100276E-2</c:v>
                </c:pt>
                <c:pt idx="2651">
                  <c:v>9.9567099567100276E-2</c:v>
                </c:pt>
                <c:pt idx="2652">
                  <c:v>9.9567099567100276E-2</c:v>
                </c:pt>
                <c:pt idx="2653">
                  <c:v>9.9567099567100276E-2</c:v>
                </c:pt>
                <c:pt idx="2654">
                  <c:v>9.9567099567100276E-2</c:v>
                </c:pt>
                <c:pt idx="2655">
                  <c:v>9.9567099567100276E-2</c:v>
                </c:pt>
                <c:pt idx="2656">
                  <c:v>9.9567099567100276E-2</c:v>
                </c:pt>
                <c:pt idx="2657">
                  <c:v>9.9567099567100276E-2</c:v>
                </c:pt>
                <c:pt idx="2658">
                  <c:v>9.9567099567100276E-2</c:v>
                </c:pt>
                <c:pt idx="2659">
                  <c:v>9.9567099567100276E-2</c:v>
                </c:pt>
                <c:pt idx="2660">
                  <c:v>9.9567099567100276E-2</c:v>
                </c:pt>
                <c:pt idx="2661">
                  <c:v>9.9567099567100276E-2</c:v>
                </c:pt>
                <c:pt idx="2662">
                  <c:v>9.9567099567100276E-2</c:v>
                </c:pt>
                <c:pt idx="2663">
                  <c:v>9.9567099567100276E-2</c:v>
                </c:pt>
                <c:pt idx="2664">
                  <c:v>9.9567099567100276E-2</c:v>
                </c:pt>
                <c:pt idx="2665">
                  <c:v>9.9567099567100276E-2</c:v>
                </c:pt>
                <c:pt idx="2666">
                  <c:v>9.9567099567100276E-2</c:v>
                </c:pt>
                <c:pt idx="2667">
                  <c:v>9.9567099567100276E-2</c:v>
                </c:pt>
                <c:pt idx="2668">
                  <c:v>9.9567099567100276E-2</c:v>
                </c:pt>
                <c:pt idx="2669">
                  <c:v>9.9567099567100276E-2</c:v>
                </c:pt>
                <c:pt idx="2670">
                  <c:v>9.9567099567100276E-2</c:v>
                </c:pt>
                <c:pt idx="2671">
                  <c:v>9.9567099567100276E-2</c:v>
                </c:pt>
                <c:pt idx="2672">
                  <c:v>9.9567099567100276E-2</c:v>
                </c:pt>
                <c:pt idx="2673">
                  <c:v>9.9567099567100276E-2</c:v>
                </c:pt>
                <c:pt idx="2674">
                  <c:v>9.9567099567100276E-2</c:v>
                </c:pt>
                <c:pt idx="2675">
                  <c:v>9.9567099567100276E-2</c:v>
                </c:pt>
                <c:pt idx="2676">
                  <c:v>9.9567099567100276E-2</c:v>
                </c:pt>
                <c:pt idx="2677">
                  <c:v>9.9567099567100276E-2</c:v>
                </c:pt>
                <c:pt idx="2678">
                  <c:v>9.9567099567100276E-2</c:v>
                </c:pt>
                <c:pt idx="2679">
                  <c:v>9.9567099567100276E-2</c:v>
                </c:pt>
                <c:pt idx="2680">
                  <c:v>9.9567099567100276E-2</c:v>
                </c:pt>
                <c:pt idx="2681">
                  <c:v>9.9567099567100276E-2</c:v>
                </c:pt>
                <c:pt idx="2682">
                  <c:v>9.9567099567100276E-2</c:v>
                </c:pt>
                <c:pt idx="2683">
                  <c:v>9.9567099567100276E-2</c:v>
                </c:pt>
                <c:pt idx="2684">
                  <c:v>9.9567099567100276E-2</c:v>
                </c:pt>
                <c:pt idx="2685">
                  <c:v>9.9567099567100276E-2</c:v>
                </c:pt>
                <c:pt idx="2686">
                  <c:v>9.9567099567100276E-2</c:v>
                </c:pt>
                <c:pt idx="2687">
                  <c:v>9.9567099567100276E-2</c:v>
                </c:pt>
                <c:pt idx="2688">
                  <c:v>9.9567099567100276E-2</c:v>
                </c:pt>
                <c:pt idx="2689">
                  <c:v>9.9567099567100276E-2</c:v>
                </c:pt>
                <c:pt idx="2690">
                  <c:v>9.9567099567100276E-2</c:v>
                </c:pt>
                <c:pt idx="2691">
                  <c:v>9.9567099567100276E-2</c:v>
                </c:pt>
                <c:pt idx="2692">
                  <c:v>9.9567099567100276E-2</c:v>
                </c:pt>
                <c:pt idx="2693">
                  <c:v>9.9567099567100276E-2</c:v>
                </c:pt>
                <c:pt idx="2694">
                  <c:v>9.9567099567100276E-2</c:v>
                </c:pt>
                <c:pt idx="2695">
                  <c:v>9.9567099567100276E-2</c:v>
                </c:pt>
                <c:pt idx="2696">
                  <c:v>9.9567099567100276E-2</c:v>
                </c:pt>
                <c:pt idx="2697">
                  <c:v>9.9567099567100276E-2</c:v>
                </c:pt>
                <c:pt idx="2698">
                  <c:v>9.9567099567100276E-2</c:v>
                </c:pt>
                <c:pt idx="2699">
                  <c:v>9.9567099567100276E-2</c:v>
                </c:pt>
                <c:pt idx="2700">
                  <c:v>9.9567099567100276E-2</c:v>
                </c:pt>
                <c:pt idx="2701">
                  <c:v>9.9567099567100276E-2</c:v>
                </c:pt>
                <c:pt idx="2702">
                  <c:v>9.9567099567100276E-2</c:v>
                </c:pt>
                <c:pt idx="2703">
                  <c:v>9.9567099567100276E-2</c:v>
                </c:pt>
                <c:pt idx="2704">
                  <c:v>9.9567099567100276E-2</c:v>
                </c:pt>
                <c:pt idx="2705">
                  <c:v>9.9567099567100276E-2</c:v>
                </c:pt>
                <c:pt idx="2706">
                  <c:v>9.9567099567100276E-2</c:v>
                </c:pt>
                <c:pt idx="2707">
                  <c:v>9.9567099567100276E-2</c:v>
                </c:pt>
                <c:pt idx="2708">
                  <c:v>9.9567099567100276E-2</c:v>
                </c:pt>
                <c:pt idx="2709">
                  <c:v>9.9567099567100276E-2</c:v>
                </c:pt>
                <c:pt idx="2710">
                  <c:v>9.9567099567100276E-2</c:v>
                </c:pt>
                <c:pt idx="2711">
                  <c:v>9.9567099567100276E-2</c:v>
                </c:pt>
                <c:pt idx="2712">
                  <c:v>9.9567099567100276E-2</c:v>
                </c:pt>
                <c:pt idx="2713">
                  <c:v>9.9567099567100276E-2</c:v>
                </c:pt>
                <c:pt idx="2714">
                  <c:v>9.9567099567100276E-2</c:v>
                </c:pt>
                <c:pt idx="2715">
                  <c:v>9.9567099567100276E-2</c:v>
                </c:pt>
                <c:pt idx="2716">
                  <c:v>9.9567099567100276E-2</c:v>
                </c:pt>
                <c:pt idx="2717">
                  <c:v>9.9567099567100276E-2</c:v>
                </c:pt>
                <c:pt idx="2718">
                  <c:v>9.9567099567100276E-2</c:v>
                </c:pt>
                <c:pt idx="2719">
                  <c:v>9.9567099567100276E-2</c:v>
                </c:pt>
                <c:pt idx="2720">
                  <c:v>9.9567099567100276E-2</c:v>
                </c:pt>
                <c:pt idx="2721">
                  <c:v>9.9567099567100276E-2</c:v>
                </c:pt>
                <c:pt idx="2722">
                  <c:v>9.9567099567100276E-2</c:v>
                </c:pt>
                <c:pt idx="2723">
                  <c:v>9.9567099567100276E-2</c:v>
                </c:pt>
                <c:pt idx="2724">
                  <c:v>9.9567099567100276E-2</c:v>
                </c:pt>
                <c:pt idx="2725">
                  <c:v>9.9567099567100276E-2</c:v>
                </c:pt>
                <c:pt idx="2726">
                  <c:v>9.9567099567100276E-2</c:v>
                </c:pt>
                <c:pt idx="2727">
                  <c:v>9.9567099567100276E-2</c:v>
                </c:pt>
                <c:pt idx="2728">
                  <c:v>9.9567099567100276E-2</c:v>
                </c:pt>
                <c:pt idx="2729">
                  <c:v>9.9567099567100276E-2</c:v>
                </c:pt>
                <c:pt idx="2730">
                  <c:v>9.9567099567100276E-2</c:v>
                </c:pt>
                <c:pt idx="2731">
                  <c:v>9.9567099567100276E-2</c:v>
                </c:pt>
                <c:pt idx="2732">
                  <c:v>9.9567099567100276E-2</c:v>
                </c:pt>
                <c:pt idx="2733">
                  <c:v>9.9567099567100276E-2</c:v>
                </c:pt>
                <c:pt idx="2734">
                  <c:v>9.9567099567100276E-2</c:v>
                </c:pt>
                <c:pt idx="2735">
                  <c:v>9.9567099567100276E-2</c:v>
                </c:pt>
                <c:pt idx="2736">
                  <c:v>9.9567099567100276E-2</c:v>
                </c:pt>
                <c:pt idx="2737">
                  <c:v>9.9567099567100276E-2</c:v>
                </c:pt>
                <c:pt idx="2738">
                  <c:v>9.9567099567100276E-2</c:v>
                </c:pt>
                <c:pt idx="2739">
                  <c:v>9.9567099567100276E-2</c:v>
                </c:pt>
                <c:pt idx="2740">
                  <c:v>9.9567099567100276E-2</c:v>
                </c:pt>
                <c:pt idx="2741">
                  <c:v>9.9567099567100276E-2</c:v>
                </c:pt>
                <c:pt idx="2742">
                  <c:v>9.9567099567100276E-2</c:v>
                </c:pt>
                <c:pt idx="2743">
                  <c:v>9.9567099567100276E-2</c:v>
                </c:pt>
                <c:pt idx="2744">
                  <c:v>9.9567099567100276E-2</c:v>
                </c:pt>
                <c:pt idx="2745">
                  <c:v>9.9567099567100276E-2</c:v>
                </c:pt>
                <c:pt idx="2746">
                  <c:v>9.9567099567100276E-2</c:v>
                </c:pt>
                <c:pt idx="2747">
                  <c:v>9.9567099567100276E-2</c:v>
                </c:pt>
                <c:pt idx="2748">
                  <c:v>9.9567099567100276E-2</c:v>
                </c:pt>
                <c:pt idx="2749">
                  <c:v>9.9567099567100276E-2</c:v>
                </c:pt>
                <c:pt idx="2750">
                  <c:v>9.9567099567100276E-2</c:v>
                </c:pt>
                <c:pt idx="2751">
                  <c:v>9.9567099567100276E-2</c:v>
                </c:pt>
                <c:pt idx="2752">
                  <c:v>9.9567099567100276E-2</c:v>
                </c:pt>
                <c:pt idx="2753">
                  <c:v>9.9567099567100276E-2</c:v>
                </c:pt>
                <c:pt idx="2754">
                  <c:v>9.9567099567100276E-2</c:v>
                </c:pt>
                <c:pt idx="2755">
                  <c:v>9.9567099567100276E-2</c:v>
                </c:pt>
                <c:pt idx="2756">
                  <c:v>9.9567099567100276E-2</c:v>
                </c:pt>
                <c:pt idx="2757">
                  <c:v>9.9567099567100276E-2</c:v>
                </c:pt>
                <c:pt idx="2758">
                  <c:v>9.9567099567100276E-2</c:v>
                </c:pt>
                <c:pt idx="2759">
                  <c:v>9.9567099567100276E-2</c:v>
                </c:pt>
                <c:pt idx="2760">
                  <c:v>9.9567099567100276E-2</c:v>
                </c:pt>
                <c:pt idx="2761">
                  <c:v>9.9567099567100276E-2</c:v>
                </c:pt>
                <c:pt idx="2762">
                  <c:v>9.9567099567100276E-2</c:v>
                </c:pt>
                <c:pt idx="2763">
                  <c:v>9.9567099567100276E-2</c:v>
                </c:pt>
                <c:pt idx="2764">
                  <c:v>9.9567099567100276E-2</c:v>
                </c:pt>
                <c:pt idx="2765">
                  <c:v>9.9567099567100276E-2</c:v>
                </c:pt>
                <c:pt idx="2766">
                  <c:v>9.9567099567100276E-2</c:v>
                </c:pt>
                <c:pt idx="2767">
                  <c:v>9.9567099567100276E-2</c:v>
                </c:pt>
                <c:pt idx="2768">
                  <c:v>9.9567099567100276E-2</c:v>
                </c:pt>
                <c:pt idx="2769">
                  <c:v>9.9567099567100276E-2</c:v>
                </c:pt>
                <c:pt idx="2770">
                  <c:v>9.9567099567100276E-2</c:v>
                </c:pt>
                <c:pt idx="2771">
                  <c:v>9.9567099567100276E-2</c:v>
                </c:pt>
                <c:pt idx="2772">
                  <c:v>9.9567099567100276E-2</c:v>
                </c:pt>
                <c:pt idx="2773">
                  <c:v>9.9567099567100276E-2</c:v>
                </c:pt>
                <c:pt idx="2774">
                  <c:v>9.9567099567100276E-2</c:v>
                </c:pt>
                <c:pt idx="2775">
                  <c:v>9.9567099567100276E-2</c:v>
                </c:pt>
                <c:pt idx="2776">
                  <c:v>9.9567099567100276E-2</c:v>
                </c:pt>
                <c:pt idx="2777">
                  <c:v>9.9567099567100276E-2</c:v>
                </c:pt>
                <c:pt idx="2778">
                  <c:v>9.9567099567100276E-2</c:v>
                </c:pt>
                <c:pt idx="2779">
                  <c:v>9.9567099567100276E-2</c:v>
                </c:pt>
                <c:pt idx="2780">
                  <c:v>0.10389610389610411</c:v>
                </c:pt>
                <c:pt idx="2781">
                  <c:v>0.10389610389610411</c:v>
                </c:pt>
                <c:pt idx="2782">
                  <c:v>0.10389610389610411</c:v>
                </c:pt>
                <c:pt idx="2783">
                  <c:v>0.10389610389610411</c:v>
                </c:pt>
                <c:pt idx="2784">
                  <c:v>0.10389610389610411</c:v>
                </c:pt>
                <c:pt idx="2785">
                  <c:v>0.10389610389610411</c:v>
                </c:pt>
                <c:pt idx="2786">
                  <c:v>0.10389610389610411</c:v>
                </c:pt>
                <c:pt idx="2787">
                  <c:v>0.10389610389610411</c:v>
                </c:pt>
                <c:pt idx="2788">
                  <c:v>0.10389610389610411</c:v>
                </c:pt>
                <c:pt idx="2789">
                  <c:v>0.10389610389610411</c:v>
                </c:pt>
                <c:pt idx="2790">
                  <c:v>0.10389610389610411</c:v>
                </c:pt>
                <c:pt idx="2791">
                  <c:v>0.10389610389610411</c:v>
                </c:pt>
                <c:pt idx="2792">
                  <c:v>0.10389610389610411</c:v>
                </c:pt>
                <c:pt idx="2793">
                  <c:v>0.10389610389610411</c:v>
                </c:pt>
                <c:pt idx="2794">
                  <c:v>0.10389610389610411</c:v>
                </c:pt>
                <c:pt idx="2795">
                  <c:v>0.10389610389610411</c:v>
                </c:pt>
                <c:pt idx="2796">
                  <c:v>0.10389610389610411</c:v>
                </c:pt>
                <c:pt idx="2797">
                  <c:v>0.10389610389610411</c:v>
                </c:pt>
                <c:pt idx="2798">
                  <c:v>0.10389610389610411</c:v>
                </c:pt>
                <c:pt idx="2799">
                  <c:v>0.10389610389610411</c:v>
                </c:pt>
                <c:pt idx="2800">
                  <c:v>0.10389610389610411</c:v>
                </c:pt>
                <c:pt idx="2801">
                  <c:v>0.10389610389610411</c:v>
                </c:pt>
                <c:pt idx="2802">
                  <c:v>0.10389610389610411</c:v>
                </c:pt>
                <c:pt idx="2803">
                  <c:v>0.10389610389610411</c:v>
                </c:pt>
                <c:pt idx="2804">
                  <c:v>0.10389610389610411</c:v>
                </c:pt>
                <c:pt idx="2805">
                  <c:v>0.10389610389610411</c:v>
                </c:pt>
                <c:pt idx="2806">
                  <c:v>0.10389610389610411</c:v>
                </c:pt>
                <c:pt idx="2807">
                  <c:v>0.10389610389610411</c:v>
                </c:pt>
                <c:pt idx="2808">
                  <c:v>0.10389610389610411</c:v>
                </c:pt>
                <c:pt idx="2809">
                  <c:v>0.10389610389610411</c:v>
                </c:pt>
                <c:pt idx="2810">
                  <c:v>0.10389610389610411</c:v>
                </c:pt>
                <c:pt idx="2811">
                  <c:v>0.10389610389610411</c:v>
                </c:pt>
                <c:pt idx="2812">
                  <c:v>0.10389610389610411</c:v>
                </c:pt>
                <c:pt idx="2813">
                  <c:v>0.10389610389610411</c:v>
                </c:pt>
                <c:pt idx="2814">
                  <c:v>0.10389610389610411</c:v>
                </c:pt>
                <c:pt idx="2815">
                  <c:v>0.10389610389610411</c:v>
                </c:pt>
                <c:pt idx="2816">
                  <c:v>0.10389610389610411</c:v>
                </c:pt>
                <c:pt idx="2817">
                  <c:v>0.10389610389610411</c:v>
                </c:pt>
                <c:pt idx="2818">
                  <c:v>0.10389610389610411</c:v>
                </c:pt>
                <c:pt idx="2819">
                  <c:v>0.10389610389610411</c:v>
                </c:pt>
                <c:pt idx="2820">
                  <c:v>0.10389610389610411</c:v>
                </c:pt>
                <c:pt idx="2821">
                  <c:v>0.10389610389610411</c:v>
                </c:pt>
                <c:pt idx="2822">
                  <c:v>0.10389610389610411</c:v>
                </c:pt>
                <c:pt idx="2823">
                  <c:v>0.10389610389610411</c:v>
                </c:pt>
                <c:pt idx="2824">
                  <c:v>0.10389610389610411</c:v>
                </c:pt>
                <c:pt idx="2825">
                  <c:v>0.10389610389610411</c:v>
                </c:pt>
                <c:pt idx="2826">
                  <c:v>0.10389610389610411</c:v>
                </c:pt>
                <c:pt idx="2827">
                  <c:v>0.10389610389610411</c:v>
                </c:pt>
                <c:pt idx="2828">
                  <c:v>0.10389610389610411</c:v>
                </c:pt>
                <c:pt idx="2829">
                  <c:v>0.10389610389610411</c:v>
                </c:pt>
                <c:pt idx="2830">
                  <c:v>0.10389610389610411</c:v>
                </c:pt>
                <c:pt idx="2831">
                  <c:v>0.10389610389610411</c:v>
                </c:pt>
                <c:pt idx="2832">
                  <c:v>0.10389610389610411</c:v>
                </c:pt>
                <c:pt idx="2833">
                  <c:v>0.10389610389610411</c:v>
                </c:pt>
                <c:pt idx="2834">
                  <c:v>0.10389610389610411</c:v>
                </c:pt>
                <c:pt idx="2835">
                  <c:v>0.10389610389610411</c:v>
                </c:pt>
                <c:pt idx="2836">
                  <c:v>0.10389610389610411</c:v>
                </c:pt>
                <c:pt idx="2837">
                  <c:v>0.10389610389610411</c:v>
                </c:pt>
                <c:pt idx="2838">
                  <c:v>0.10389610389610411</c:v>
                </c:pt>
                <c:pt idx="2839">
                  <c:v>0.10389610389610411</c:v>
                </c:pt>
                <c:pt idx="2840">
                  <c:v>0.10389610389610411</c:v>
                </c:pt>
                <c:pt idx="2841">
                  <c:v>0.10389610389610411</c:v>
                </c:pt>
                <c:pt idx="2842">
                  <c:v>0.10389610389610411</c:v>
                </c:pt>
                <c:pt idx="2843">
                  <c:v>0.10389610389610411</c:v>
                </c:pt>
                <c:pt idx="2844">
                  <c:v>0.10389610389610411</c:v>
                </c:pt>
                <c:pt idx="2845">
                  <c:v>0.10389610389610411</c:v>
                </c:pt>
                <c:pt idx="2846">
                  <c:v>0.10389610389610411</c:v>
                </c:pt>
                <c:pt idx="2847">
                  <c:v>0.10389610389610411</c:v>
                </c:pt>
                <c:pt idx="2848">
                  <c:v>0.10389610389610411</c:v>
                </c:pt>
                <c:pt idx="2849">
                  <c:v>0.10389610389610411</c:v>
                </c:pt>
                <c:pt idx="2850">
                  <c:v>0.10389610389610411</c:v>
                </c:pt>
                <c:pt idx="2851">
                  <c:v>0.10389610389610411</c:v>
                </c:pt>
                <c:pt idx="2852">
                  <c:v>0.10389610389610411</c:v>
                </c:pt>
                <c:pt idx="2853">
                  <c:v>0.10389610389610411</c:v>
                </c:pt>
                <c:pt idx="2854">
                  <c:v>0.10389610389610411</c:v>
                </c:pt>
                <c:pt idx="2855">
                  <c:v>0.10389610389610411</c:v>
                </c:pt>
                <c:pt idx="2856">
                  <c:v>0.10389610389610411</c:v>
                </c:pt>
                <c:pt idx="2857">
                  <c:v>0.10389610389610411</c:v>
                </c:pt>
                <c:pt idx="2858">
                  <c:v>0.10389610389610411</c:v>
                </c:pt>
                <c:pt idx="2859">
                  <c:v>0.10389610389610411</c:v>
                </c:pt>
                <c:pt idx="2860">
                  <c:v>0.10389610389610411</c:v>
                </c:pt>
                <c:pt idx="2861">
                  <c:v>0.10389610389610411</c:v>
                </c:pt>
                <c:pt idx="2862">
                  <c:v>0.10389610389610411</c:v>
                </c:pt>
                <c:pt idx="2863">
                  <c:v>0.10389610389610411</c:v>
                </c:pt>
                <c:pt idx="2864">
                  <c:v>0.10389610389610411</c:v>
                </c:pt>
                <c:pt idx="2865">
                  <c:v>0.10389610389610411</c:v>
                </c:pt>
                <c:pt idx="2866">
                  <c:v>0.10389610389610411</c:v>
                </c:pt>
                <c:pt idx="2867">
                  <c:v>0.10389610389610411</c:v>
                </c:pt>
                <c:pt idx="2868">
                  <c:v>0.10389610389610411</c:v>
                </c:pt>
                <c:pt idx="2869">
                  <c:v>0.10389610389610411</c:v>
                </c:pt>
                <c:pt idx="2870">
                  <c:v>0.10389610389610411</c:v>
                </c:pt>
                <c:pt idx="2871">
                  <c:v>0.10389610389610411</c:v>
                </c:pt>
                <c:pt idx="2872">
                  <c:v>0.10389610389610411</c:v>
                </c:pt>
                <c:pt idx="2873">
                  <c:v>0.10389610389610411</c:v>
                </c:pt>
                <c:pt idx="2874">
                  <c:v>0.10389610389610411</c:v>
                </c:pt>
                <c:pt idx="2875">
                  <c:v>0.10389610389610411</c:v>
                </c:pt>
                <c:pt idx="2876">
                  <c:v>0.10389610389610411</c:v>
                </c:pt>
                <c:pt idx="2877">
                  <c:v>0.10389610389610411</c:v>
                </c:pt>
                <c:pt idx="2878">
                  <c:v>0.10389610389610411</c:v>
                </c:pt>
                <c:pt idx="2879">
                  <c:v>0.10389610389610411</c:v>
                </c:pt>
                <c:pt idx="2880">
                  <c:v>0.10389610389610411</c:v>
                </c:pt>
                <c:pt idx="2881">
                  <c:v>0.10389610389610411</c:v>
                </c:pt>
                <c:pt idx="2882">
                  <c:v>0.10389610389610411</c:v>
                </c:pt>
                <c:pt idx="2883">
                  <c:v>0.10389610389610411</c:v>
                </c:pt>
                <c:pt idx="2884">
                  <c:v>0.10389610389610411</c:v>
                </c:pt>
                <c:pt idx="2885">
                  <c:v>0.10389610389610411</c:v>
                </c:pt>
                <c:pt idx="2886">
                  <c:v>0.10389610389610411</c:v>
                </c:pt>
                <c:pt idx="2887">
                  <c:v>0.10389610389610411</c:v>
                </c:pt>
                <c:pt idx="2888">
                  <c:v>0.10389610389610411</c:v>
                </c:pt>
                <c:pt idx="2889">
                  <c:v>0.10389610389610411</c:v>
                </c:pt>
                <c:pt idx="2890">
                  <c:v>0.10389610389610411</c:v>
                </c:pt>
                <c:pt idx="2891">
                  <c:v>0.10389610389610411</c:v>
                </c:pt>
                <c:pt idx="2892">
                  <c:v>0.10389610389610411</c:v>
                </c:pt>
                <c:pt idx="2893">
                  <c:v>0.10389610389610411</c:v>
                </c:pt>
                <c:pt idx="2894">
                  <c:v>0.10389610389610411</c:v>
                </c:pt>
                <c:pt idx="2895">
                  <c:v>0.10389610389610411</c:v>
                </c:pt>
                <c:pt idx="2896">
                  <c:v>0.10389610389610411</c:v>
                </c:pt>
                <c:pt idx="2897">
                  <c:v>0.10389610389610411</c:v>
                </c:pt>
                <c:pt idx="2898">
                  <c:v>0.10389610389610411</c:v>
                </c:pt>
                <c:pt idx="2899">
                  <c:v>0.10389610389610411</c:v>
                </c:pt>
                <c:pt idx="2900">
                  <c:v>0.10389610389610411</c:v>
                </c:pt>
                <c:pt idx="2901">
                  <c:v>0.10389610389610411</c:v>
                </c:pt>
                <c:pt idx="2902">
                  <c:v>0.10389610389610411</c:v>
                </c:pt>
                <c:pt idx="2903">
                  <c:v>0.10389610389610411</c:v>
                </c:pt>
                <c:pt idx="2904">
                  <c:v>0.10389610389610411</c:v>
                </c:pt>
                <c:pt idx="2905">
                  <c:v>0.10389610389610411</c:v>
                </c:pt>
                <c:pt idx="2906">
                  <c:v>0.10389610389610411</c:v>
                </c:pt>
                <c:pt idx="2907">
                  <c:v>0.10389610389610411</c:v>
                </c:pt>
                <c:pt idx="2908">
                  <c:v>0.10389610389610411</c:v>
                </c:pt>
                <c:pt idx="2909">
                  <c:v>0.10389610389610411</c:v>
                </c:pt>
                <c:pt idx="2910">
                  <c:v>0.10389610389610411</c:v>
                </c:pt>
                <c:pt idx="2911">
                  <c:v>0.10389610389610411</c:v>
                </c:pt>
                <c:pt idx="2912">
                  <c:v>0.10389610389610411</c:v>
                </c:pt>
                <c:pt idx="2913">
                  <c:v>0.10389610389610411</c:v>
                </c:pt>
                <c:pt idx="2914">
                  <c:v>0.10389610389610411</c:v>
                </c:pt>
                <c:pt idx="2915">
                  <c:v>0.10389610389610411</c:v>
                </c:pt>
                <c:pt idx="2916">
                  <c:v>0.10389610389610411</c:v>
                </c:pt>
                <c:pt idx="2917">
                  <c:v>0.10389610389610411</c:v>
                </c:pt>
                <c:pt idx="2918">
                  <c:v>0.10389610389610411</c:v>
                </c:pt>
                <c:pt idx="2919">
                  <c:v>0.10822510822510865</c:v>
                </c:pt>
                <c:pt idx="2920">
                  <c:v>0.10822510822510865</c:v>
                </c:pt>
                <c:pt idx="2921">
                  <c:v>0.10822510822510865</c:v>
                </c:pt>
                <c:pt idx="2922">
                  <c:v>0.10822510822510865</c:v>
                </c:pt>
                <c:pt idx="2923">
                  <c:v>0.10822510822510865</c:v>
                </c:pt>
                <c:pt idx="2924">
                  <c:v>0.10822510822510865</c:v>
                </c:pt>
                <c:pt idx="2925">
                  <c:v>0.10822510822510865</c:v>
                </c:pt>
                <c:pt idx="2926">
                  <c:v>0.10822510822510865</c:v>
                </c:pt>
                <c:pt idx="2927">
                  <c:v>0.11255411255411271</c:v>
                </c:pt>
                <c:pt idx="2928">
                  <c:v>0.11255411255411271</c:v>
                </c:pt>
                <c:pt idx="2929">
                  <c:v>0.11255411255411271</c:v>
                </c:pt>
                <c:pt idx="2930">
                  <c:v>0.11255411255411271</c:v>
                </c:pt>
                <c:pt idx="2931">
                  <c:v>0.11255411255411271</c:v>
                </c:pt>
                <c:pt idx="2932">
                  <c:v>0.11255411255411271</c:v>
                </c:pt>
                <c:pt idx="2933">
                  <c:v>0.11255411255411271</c:v>
                </c:pt>
                <c:pt idx="2934">
                  <c:v>0.11255411255411271</c:v>
                </c:pt>
                <c:pt idx="2935">
                  <c:v>0.11255411255411271</c:v>
                </c:pt>
                <c:pt idx="2936">
                  <c:v>0.11255411255411271</c:v>
                </c:pt>
                <c:pt idx="2937">
                  <c:v>0.11255411255411271</c:v>
                </c:pt>
                <c:pt idx="2938">
                  <c:v>0.11255411255411271</c:v>
                </c:pt>
                <c:pt idx="2939">
                  <c:v>0.11255411255411271</c:v>
                </c:pt>
                <c:pt idx="2940">
                  <c:v>0.11255411255411271</c:v>
                </c:pt>
                <c:pt idx="2941">
                  <c:v>0.11255411255411271</c:v>
                </c:pt>
                <c:pt idx="2942">
                  <c:v>0.11255411255411271</c:v>
                </c:pt>
                <c:pt idx="2943">
                  <c:v>0.11255411255411271</c:v>
                </c:pt>
                <c:pt idx="2944">
                  <c:v>0.11255411255411271</c:v>
                </c:pt>
                <c:pt idx="2945">
                  <c:v>0.11255411255411271</c:v>
                </c:pt>
                <c:pt idx="2946">
                  <c:v>0.11255411255411271</c:v>
                </c:pt>
                <c:pt idx="2947">
                  <c:v>0.11255411255411271</c:v>
                </c:pt>
                <c:pt idx="2948">
                  <c:v>0.11255411255411271</c:v>
                </c:pt>
                <c:pt idx="2949">
                  <c:v>0.11255411255411271</c:v>
                </c:pt>
                <c:pt idx="2950">
                  <c:v>0.11255411255411271</c:v>
                </c:pt>
                <c:pt idx="2951">
                  <c:v>0.11255411255411271</c:v>
                </c:pt>
                <c:pt idx="2952">
                  <c:v>0.11255411255411271</c:v>
                </c:pt>
                <c:pt idx="2953">
                  <c:v>0.11255411255411271</c:v>
                </c:pt>
                <c:pt idx="2954">
                  <c:v>0.11255411255411271</c:v>
                </c:pt>
                <c:pt idx="2955">
                  <c:v>0.11255411255411271</c:v>
                </c:pt>
                <c:pt idx="2956">
                  <c:v>0.11255411255411271</c:v>
                </c:pt>
                <c:pt idx="2957">
                  <c:v>0.11255411255411271</c:v>
                </c:pt>
                <c:pt idx="2958">
                  <c:v>0.11255411255411271</c:v>
                </c:pt>
                <c:pt idx="2959">
                  <c:v>0.11255411255411271</c:v>
                </c:pt>
                <c:pt idx="2960">
                  <c:v>0.11255411255411271</c:v>
                </c:pt>
                <c:pt idx="2961">
                  <c:v>0.11255411255411271</c:v>
                </c:pt>
                <c:pt idx="2962">
                  <c:v>0.11255411255411271</c:v>
                </c:pt>
                <c:pt idx="2963">
                  <c:v>0.11255411255411271</c:v>
                </c:pt>
                <c:pt idx="2964">
                  <c:v>0.11255411255411271</c:v>
                </c:pt>
                <c:pt idx="2965">
                  <c:v>0.11255411255411271</c:v>
                </c:pt>
                <c:pt idx="2966">
                  <c:v>0.11688311688311712</c:v>
                </c:pt>
                <c:pt idx="2967">
                  <c:v>0.11688311688311712</c:v>
                </c:pt>
                <c:pt idx="2968">
                  <c:v>0.11688311688311712</c:v>
                </c:pt>
                <c:pt idx="2969">
                  <c:v>0.11688311688311712</c:v>
                </c:pt>
                <c:pt idx="2970">
                  <c:v>0.11688311688311712</c:v>
                </c:pt>
                <c:pt idx="2971">
                  <c:v>0.11688311688311712</c:v>
                </c:pt>
                <c:pt idx="2972">
                  <c:v>0.11688311688311712</c:v>
                </c:pt>
                <c:pt idx="2973">
                  <c:v>0.11688311688311712</c:v>
                </c:pt>
                <c:pt idx="2974">
                  <c:v>0.12121212121212153</c:v>
                </c:pt>
                <c:pt idx="2975">
                  <c:v>0.12121212121212153</c:v>
                </c:pt>
                <c:pt idx="2976">
                  <c:v>0.12121212121212153</c:v>
                </c:pt>
                <c:pt idx="2977">
                  <c:v>0.12121212121212153</c:v>
                </c:pt>
                <c:pt idx="2978">
                  <c:v>0.12121212121212153</c:v>
                </c:pt>
                <c:pt idx="2979">
                  <c:v>0.12121212121212153</c:v>
                </c:pt>
                <c:pt idx="2980">
                  <c:v>0.12121212121212153</c:v>
                </c:pt>
                <c:pt idx="2981">
                  <c:v>0.12121212121212153</c:v>
                </c:pt>
                <c:pt idx="2982">
                  <c:v>0.12121212121212153</c:v>
                </c:pt>
                <c:pt idx="2983">
                  <c:v>0.12121212121212153</c:v>
                </c:pt>
                <c:pt idx="2984">
                  <c:v>0.12121212121212153</c:v>
                </c:pt>
                <c:pt idx="2985">
                  <c:v>0.12121212121212153</c:v>
                </c:pt>
                <c:pt idx="2986">
                  <c:v>0.12121212121212153</c:v>
                </c:pt>
                <c:pt idx="2987">
                  <c:v>0.12121212121212153</c:v>
                </c:pt>
                <c:pt idx="2988">
                  <c:v>0.12121212121212153</c:v>
                </c:pt>
                <c:pt idx="2989">
                  <c:v>0.12121212121212153</c:v>
                </c:pt>
                <c:pt idx="2990">
                  <c:v>0.12121212121212153</c:v>
                </c:pt>
                <c:pt idx="2991">
                  <c:v>0.12121212121212153</c:v>
                </c:pt>
                <c:pt idx="2992">
                  <c:v>0.12121212121212153</c:v>
                </c:pt>
                <c:pt idx="2993">
                  <c:v>0.12121212121212153</c:v>
                </c:pt>
                <c:pt idx="2994">
                  <c:v>0.12121212121212153</c:v>
                </c:pt>
                <c:pt idx="2995">
                  <c:v>0.12121212121212153</c:v>
                </c:pt>
                <c:pt idx="2996">
                  <c:v>0.12121212121212153</c:v>
                </c:pt>
                <c:pt idx="2997">
                  <c:v>0.12121212121212153</c:v>
                </c:pt>
                <c:pt idx="2998">
                  <c:v>0.12121212121212153</c:v>
                </c:pt>
                <c:pt idx="2999">
                  <c:v>0.12121212121212153</c:v>
                </c:pt>
                <c:pt idx="3000">
                  <c:v>0.12121212121212153</c:v>
                </c:pt>
                <c:pt idx="3001">
                  <c:v>0.12121212121212153</c:v>
                </c:pt>
                <c:pt idx="3002">
                  <c:v>0.12121212121212153</c:v>
                </c:pt>
                <c:pt idx="3003">
                  <c:v>0.12121212121212153</c:v>
                </c:pt>
                <c:pt idx="3004">
                  <c:v>0.12121212121212153</c:v>
                </c:pt>
                <c:pt idx="3005">
                  <c:v>0.12121212121212153</c:v>
                </c:pt>
                <c:pt idx="3006">
                  <c:v>0.12121212121212153</c:v>
                </c:pt>
                <c:pt idx="3007">
                  <c:v>0.12121212121212153</c:v>
                </c:pt>
                <c:pt idx="3008">
                  <c:v>0.12121212121212153</c:v>
                </c:pt>
                <c:pt idx="3009">
                  <c:v>0.12121212121212153</c:v>
                </c:pt>
                <c:pt idx="3010">
                  <c:v>0.12121212121212153</c:v>
                </c:pt>
                <c:pt idx="3011">
                  <c:v>0.12121212121212153</c:v>
                </c:pt>
                <c:pt idx="3012">
                  <c:v>0.12121212121212153</c:v>
                </c:pt>
                <c:pt idx="3013">
                  <c:v>0.12121212121212153</c:v>
                </c:pt>
                <c:pt idx="3014">
                  <c:v>0.12121212121212153</c:v>
                </c:pt>
                <c:pt idx="3015">
                  <c:v>0.12121212121212153</c:v>
                </c:pt>
                <c:pt idx="3016">
                  <c:v>0.12121212121212153</c:v>
                </c:pt>
                <c:pt idx="3017">
                  <c:v>0.12121212121212153</c:v>
                </c:pt>
                <c:pt idx="3018">
                  <c:v>0.12121212121212153</c:v>
                </c:pt>
                <c:pt idx="3019">
                  <c:v>0.12121212121212153</c:v>
                </c:pt>
                <c:pt idx="3020">
                  <c:v>0.12121212121212153</c:v>
                </c:pt>
                <c:pt idx="3021">
                  <c:v>0.12554112554112604</c:v>
                </c:pt>
                <c:pt idx="3022">
                  <c:v>0.12554112554112604</c:v>
                </c:pt>
                <c:pt idx="3023">
                  <c:v>0.12554112554112604</c:v>
                </c:pt>
                <c:pt idx="3024">
                  <c:v>0.12554112554112604</c:v>
                </c:pt>
                <c:pt idx="3025">
                  <c:v>0.12554112554112604</c:v>
                </c:pt>
                <c:pt idx="3026">
                  <c:v>0.12554112554112604</c:v>
                </c:pt>
                <c:pt idx="3027">
                  <c:v>0.12554112554112604</c:v>
                </c:pt>
                <c:pt idx="3028">
                  <c:v>0.12554112554112604</c:v>
                </c:pt>
                <c:pt idx="3029">
                  <c:v>0.12554112554112604</c:v>
                </c:pt>
                <c:pt idx="3030">
                  <c:v>0.12554112554112604</c:v>
                </c:pt>
                <c:pt idx="3031">
                  <c:v>0.12554112554112604</c:v>
                </c:pt>
                <c:pt idx="3032">
                  <c:v>0.12554112554112604</c:v>
                </c:pt>
                <c:pt idx="3033">
                  <c:v>0.12554112554112604</c:v>
                </c:pt>
                <c:pt idx="3034">
                  <c:v>0.12554112554112604</c:v>
                </c:pt>
                <c:pt idx="3035">
                  <c:v>0.12554112554112604</c:v>
                </c:pt>
                <c:pt idx="3036">
                  <c:v>0.12554112554112604</c:v>
                </c:pt>
                <c:pt idx="3037">
                  <c:v>0.12554112554112604</c:v>
                </c:pt>
                <c:pt idx="3038">
                  <c:v>0.12554112554112604</c:v>
                </c:pt>
                <c:pt idx="3039">
                  <c:v>0.12987012987012986</c:v>
                </c:pt>
                <c:pt idx="3040">
                  <c:v>0.12987012987012986</c:v>
                </c:pt>
                <c:pt idx="3041">
                  <c:v>0.12987012987012986</c:v>
                </c:pt>
                <c:pt idx="3042">
                  <c:v>0.12987012987012986</c:v>
                </c:pt>
                <c:pt idx="3043">
                  <c:v>0.12987012987012986</c:v>
                </c:pt>
                <c:pt idx="3044">
                  <c:v>0.12987012987012986</c:v>
                </c:pt>
                <c:pt idx="3045">
                  <c:v>0.12987012987012986</c:v>
                </c:pt>
                <c:pt idx="3046">
                  <c:v>0.12987012987012986</c:v>
                </c:pt>
                <c:pt idx="3047">
                  <c:v>0.12987012987012986</c:v>
                </c:pt>
                <c:pt idx="3048">
                  <c:v>0.12987012987012986</c:v>
                </c:pt>
                <c:pt idx="3049">
                  <c:v>0.12987012987012986</c:v>
                </c:pt>
                <c:pt idx="3050">
                  <c:v>0.12987012987012986</c:v>
                </c:pt>
                <c:pt idx="3051">
                  <c:v>0.12987012987012986</c:v>
                </c:pt>
                <c:pt idx="3052">
                  <c:v>0.12987012987012986</c:v>
                </c:pt>
                <c:pt idx="3053">
                  <c:v>0.12987012987012986</c:v>
                </c:pt>
                <c:pt idx="3054">
                  <c:v>0.12987012987012986</c:v>
                </c:pt>
                <c:pt idx="3055">
                  <c:v>0.12987012987012986</c:v>
                </c:pt>
                <c:pt idx="3056">
                  <c:v>0.12987012987012986</c:v>
                </c:pt>
                <c:pt idx="3057">
                  <c:v>0.12987012987012986</c:v>
                </c:pt>
                <c:pt idx="3058">
                  <c:v>0.12987012987012986</c:v>
                </c:pt>
                <c:pt idx="3059">
                  <c:v>0.12987012987012986</c:v>
                </c:pt>
                <c:pt idx="3060">
                  <c:v>0.12987012987012986</c:v>
                </c:pt>
                <c:pt idx="3061">
                  <c:v>0.12987012987012986</c:v>
                </c:pt>
                <c:pt idx="3062">
                  <c:v>0.12987012987012986</c:v>
                </c:pt>
                <c:pt idx="3063">
                  <c:v>0.12987012987012986</c:v>
                </c:pt>
                <c:pt idx="3064">
                  <c:v>0.12987012987012986</c:v>
                </c:pt>
                <c:pt idx="3065">
                  <c:v>0.12987012987012986</c:v>
                </c:pt>
                <c:pt idx="3066">
                  <c:v>0.12987012987012986</c:v>
                </c:pt>
                <c:pt idx="3067">
                  <c:v>0.12987012987012986</c:v>
                </c:pt>
                <c:pt idx="3068">
                  <c:v>0.12987012987012986</c:v>
                </c:pt>
                <c:pt idx="3069">
                  <c:v>0.12987012987012986</c:v>
                </c:pt>
                <c:pt idx="3070">
                  <c:v>0.12987012987012986</c:v>
                </c:pt>
                <c:pt idx="3071">
                  <c:v>0.12987012987012986</c:v>
                </c:pt>
                <c:pt idx="3072">
                  <c:v>0.12987012987012986</c:v>
                </c:pt>
                <c:pt idx="3073">
                  <c:v>0.12987012987012986</c:v>
                </c:pt>
                <c:pt idx="3074">
                  <c:v>0.12987012987012986</c:v>
                </c:pt>
                <c:pt idx="3075">
                  <c:v>0.12987012987012986</c:v>
                </c:pt>
                <c:pt idx="3076">
                  <c:v>0.12987012987012986</c:v>
                </c:pt>
                <c:pt idx="3077">
                  <c:v>0.12987012987012986</c:v>
                </c:pt>
                <c:pt idx="3078">
                  <c:v>0.12987012987012986</c:v>
                </c:pt>
                <c:pt idx="3079">
                  <c:v>0.12987012987012986</c:v>
                </c:pt>
                <c:pt idx="3080">
                  <c:v>0.12987012987012986</c:v>
                </c:pt>
                <c:pt idx="3081">
                  <c:v>0.12987012987012986</c:v>
                </c:pt>
                <c:pt idx="3082">
                  <c:v>0.12987012987012986</c:v>
                </c:pt>
                <c:pt idx="3083">
                  <c:v>0.12987012987012986</c:v>
                </c:pt>
                <c:pt idx="3084">
                  <c:v>0.12987012987012986</c:v>
                </c:pt>
                <c:pt idx="3085">
                  <c:v>0.12987012987012986</c:v>
                </c:pt>
                <c:pt idx="3086">
                  <c:v>0.13419913419913476</c:v>
                </c:pt>
                <c:pt idx="3087">
                  <c:v>0.13419913419913476</c:v>
                </c:pt>
                <c:pt idx="3088">
                  <c:v>0.13419913419913476</c:v>
                </c:pt>
                <c:pt idx="3089">
                  <c:v>0.13419913419913476</c:v>
                </c:pt>
                <c:pt idx="3090">
                  <c:v>0.13419913419913476</c:v>
                </c:pt>
                <c:pt idx="3091">
                  <c:v>0.13419913419913476</c:v>
                </c:pt>
                <c:pt idx="3092">
                  <c:v>0.13419913419913476</c:v>
                </c:pt>
                <c:pt idx="3093">
                  <c:v>0.13419913419913476</c:v>
                </c:pt>
                <c:pt idx="3094">
                  <c:v>0.13852813852813894</c:v>
                </c:pt>
                <c:pt idx="3095">
                  <c:v>0.13852813852813894</c:v>
                </c:pt>
                <c:pt idx="3096">
                  <c:v>0.13852813852813894</c:v>
                </c:pt>
                <c:pt idx="3097">
                  <c:v>0.13852813852813894</c:v>
                </c:pt>
                <c:pt idx="3098">
                  <c:v>0.13852813852813894</c:v>
                </c:pt>
                <c:pt idx="3099">
                  <c:v>0.13852813852813894</c:v>
                </c:pt>
                <c:pt idx="3100">
                  <c:v>0.13852813852813894</c:v>
                </c:pt>
                <c:pt idx="3101">
                  <c:v>0.13852813852813894</c:v>
                </c:pt>
                <c:pt idx="3102">
                  <c:v>0.13852813852813894</c:v>
                </c:pt>
                <c:pt idx="3103">
                  <c:v>0.13852813852813894</c:v>
                </c:pt>
                <c:pt idx="3104">
                  <c:v>0.13852813852813894</c:v>
                </c:pt>
                <c:pt idx="3105">
                  <c:v>0.13852813852813894</c:v>
                </c:pt>
                <c:pt idx="3106">
                  <c:v>0.13852813852813894</c:v>
                </c:pt>
                <c:pt idx="3107">
                  <c:v>0.13852813852813894</c:v>
                </c:pt>
                <c:pt idx="3108">
                  <c:v>0.13852813852813894</c:v>
                </c:pt>
                <c:pt idx="3109">
                  <c:v>0.13852813852813894</c:v>
                </c:pt>
                <c:pt idx="3110">
                  <c:v>0.13852813852813894</c:v>
                </c:pt>
                <c:pt idx="3111">
                  <c:v>0.13852813852813894</c:v>
                </c:pt>
                <c:pt idx="3112">
                  <c:v>0.13852813852813894</c:v>
                </c:pt>
                <c:pt idx="3113">
                  <c:v>0.13852813852813894</c:v>
                </c:pt>
                <c:pt idx="3114">
                  <c:v>0.13852813852813894</c:v>
                </c:pt>
                <c:pt idx="3115">
                  <c:v>0.13852813852813894</c:v>
                </c:pt>
                <c:pt idx="3116">
                  <c:v>0.13852813852813894</c:v>
                </c:pt>
                <c:pt idx="3117">
                  <c:v>0.13852813852813894</c:v>
                </c:pt>
                <c:pt idx="3118">
                  <c:v>0.13852813852813894</c:v>
                </c:pt>
                <c:pt idx="3119">
                  <c:v>0.13852813852813894</c:v>
                </c:pt>
                <c:pt idx="3120">
                  <c:v>0.13852813852813894</c:v>
                </c:pt>
                <c:pt idx="3121">
                  <c:v>0.13852813852813894</c:v>
                </c:pt>
                <c:pt idx="3122">
                  <c:v>0.13852813852813894</c:v>
                </c:pt>
                <c:pt idx="3123">
                  <c:v>0.13852813852813894</c:v>
                </c:pt>
                <c:pt idx="3124">
                  <c:v>0.13852813852813894</c:v>
                </c:pt>
                <c:pt idx="3125">
                  <c:v>0.13852813852813894</c:v>
                </c:pt>
                <c:pt idx="3126">
                  <c:v>0.13852813852813894</c:v>
                </c:pt>
                <c:pt idx="3127">
                  <c:v>0.13852813852813894</c:v>
                </c:pt>
                <c:pt idx="3128">
                  <c:v>0.13852813852813894</c:v>
                </c:pt>
                <c:pt idx="3129">
                  <c:v>0.13852813852813894</c:v>
                </c:pt>
                <c:pt idx="3130">
                  <c:v>0.13852813852813894</c:v>
                </c:pt>
                <c:pt idx="3131">
                  <c:v>0.13852813852813894</c:v>
                </c:pt>
                <c:pt idx="3132">
                  <c:v>0.13852813852813894</c:v>
                </c:pt>
                <c:pt idx="3133">
                  <c:v>0.13852813852813894</c:v>
                </c:pt>
                <c:pt idx="3134">
                  <c:v>0.13852813852813894</c:v>
                </c:pt>
                <c:pt idx="3135">
                  <c:v>0.13852813852813894</c:v>
                </c:pt>
                <c:pt idx="3136">
                  <c:v>0.13852813852813894</c:v>
                </c:pt>
                <c:pt idx="3137">
                  <c:v>0.13852813852813894</c:v>
                </c:pt>
                <c:pt idx="3138">
                  <c:v>0.13852813852813894</c:v>
                </c:pt>
                <c:pt idx="3139">
                  <c:v>0.13852813852813894</c:v>
                </c:pt>
                <c:pt idx="3140">
                  <c:v>0.13852813852813894</c:v>
                </c:pt>
                <c:pt idx="3141">
                  <c:v>0.13852813852813894</c:v>
                </c:pt>
                <c:pt idx="3142">
                  <c:v>0.13852813852813894</c:v>
                </c:pt>
                <c:pt idx="3143">
                  <c:v>0.13852813852813894</c:v>
                </c:pt>
                <c:pt idx="3144">
                  <c:v>0.13852813852813894</c:v>
                </c:pt>
                <c:pt idx="3145">
                  <c:v>0.13852813852813894</c:v>
                </c:pt>
                <c:pt idx="3146">
                  <c:v>0.13852813852813894</c:v>
                </c:pt>
                <c:pt idx="3147">
                  <c:v>0.13852813852813894</c:v>
                </c:pt>
                <c:pt idx="3148">
                  <c:v>0.13852813852813894</c:v>
                </c:pt>
                <c:pt idx="3149">
                  <c:v>0.13852813852813894</c:v>
                </c:pt>
                <c:pt idx="3150">
                  <c:v>0.13852813852813894</c:v>
                </c:pt>
                <c:pt idx="3151">
                  <c:v>0.13852813852813894</c:v>
                </c:pt>
                <c:pt idx="3152">
                  <c:v>0.13852813852813894</c:v>
                </c:pt>
                <c:pt idx="3153">
                  <c:v>0.13852813852813894</c:v>
                </c:pt>
                <c:pt idx="3154">
                  <c:v>0.13852813852813894</c:v>
                </c:pt>
                <c:pt idx="3155">
                  <c:v>0.13852813852813894</c:v>
                </c:pt>
                <c:pt idx="3156">
                  <c:v>0.13852813852813894</c:v>
                </c:pt>
                <c:pt idx="3157">
                  <c:v>0.13852813852813894</c:v>
                </c:pt>
                <c:pt idx="3158">
                  <c:v>0.13852813852813894</c:v>
                </c:pt>
                <c:pt idx="3159">
                  <c:v>0.13852813852813894</c:v>
                </c:pt>
                <c:pt idx="3160">
                  <c:v>0.13852813852813894</c:v>
                </c:pt>
                <c:pt idx="3161">
                  <c:v>0.13852813852813894</c:v>
                </c:pt>
                <c:pt idx="3162">
                  <c:v>0.13852813852813894</c:v>
                </c:pt>
                <c:pt idx="3163">
                  <c:v>0.13852813852813894</c:v>
                </c:pt>
                <c:pt idx="3164">
                  <c:v>0.13852813852813894</c:v>
                </c:pt>
                <c:pt idx="3165">
                  <c:v>0.13852813852813894</c:v>
                </c:pt>
                <c:pt idx="3166">
                  <c:v>0.13852813852813894</c:v>
                </c:pt>
                <c:pt idx="3167">
                  <c:v>0.13852813852813894</c:v>
                </c:pt>
                <c:pt idx="3168">
                  <c:v>0.13852813852813894</c:v>
                </c:pt>
                <c:pt idx="3169">
                  <c:v>0.13852813852813894</c:v>
                </c:pt>
                <c:pt idx="3170">
                  <c:v>0.13852813852813894</c:v>
                </c:pt>
                <c:pt idx="3171">
                  <c:v>0.13852813852813894</c:v>
                </c:pt>
                <c:pt idx="3172">
                  <c:v>0.13852813852813894</c:v>
                </c:pt>
                <c:pt idx="3173">
                  <c:v>0.13852813852813894</c:v>
                </c:pt>
                <c:pt idx="3174">
                  <c:v>0.13852813852813894</c:v>
                </c:pt>
                <c:pt idx="3175">
                  <c:v>0.13852813852813894</c:v>
                </c:pt>
                <c:pt idx="3176">
                  <c:v>0.13852813852813894</c:v>
                </c:pt>
                <c:pt idx="3177">
                  <c:v>0.13852813852813894</c:v>
                </c:pt>
                <c:pt idx="3178">
                  <c:v>0.13852813852813894</c:v>
                </c:pt>
                <c:pt idx="3179">
                  <c:v>0.13852813852813894</c:v>
                </c:pt>
                <c:pt idx="3180">
                  <c:v>0.13852813852813894</c:v>
                </c:pt>
                <c:pt idx="3181">
                  <c:v>0.13852813852813894</c:v>
                </c:pt>
                <c:pt idx="3182">
                  <c:v>0.14285714285714349</c:v>
                </c:pt>
                <c:pt idx="3183">
                  <c:v>0.14285714285714349</c:v>
                </c:pt>
                <c:pt idx="3184">
                  <c:v>0.14285714285714349</c:v>
                </c:pt>
                <c:pt idx="3185">
                  <c:v>0.14285714285714349</c:v>
                </c:pt>
                <c:pt idx="3186">
                  <c:v>0.14285714285714349</c:v>
                </c:pt>
                <c:pt idx="3187">
                  <c:v>0.14285714285714349</c:v>
                </c:pt>
                <c:pt idx="3188">
                  <c:v>0.14718614718614761</c:v>
                </c:pt>
                <c:pt idx="3189">
                  <c:v>0.14718614718614761</c:v>
                </c:pt>
                <c:pt idx="3190">
                  <c:v>0.14718614718614761</c:v>
                </c:pt>
                <c:pt idx="3191">
                  <c:v>0.14718614718614761</c:v>
                </c:pt>
                <c:pt idx="3192">
                  <c:v>0.14718614718614761</c:v>
                </c:pt>
                <c:pt idx="3193">
                  <c:v>0.14718614718614761</c:v>
                </c:pt>
                <c:pt idx="3194">
                  <c:v>0.14718614718614761</c:v>
                </c:pt>
                <c:pt idx="3195">
                  <c:v>0.14718614718614761</c:v>
                </c:pt>
                <c:pt idx="3196">
                  <c:v>0.14718614718614761</c:v>
                </c:pt>
                <c:pt idx="3197">
                  <c:v>0.14718614718614761</c:v>
                </c:pt>
                <c:pt idx="3198">
                  <c:v>0.14718614718614761</c:v>
                </c:pt>
                <c:pt idx="3199">
                  <c:v>0.14718614718614761</c:v>
                </c:pt>
                <c:pt idx="3200">
                  <c:v>0.14718614718614761</c:v>
                </c:pt>
                <c:pt idx="3201">
                  <c:v>0.14718614718614761</c:v>
                </c:pt>
                <c:pt idx="3202">
                  <c:v>0.14718614718614761</c:v>
                </c:pt>
                <c:pt idx="3203">
                  <c:v>0.14718614718614761</c:v>
                </c:pt>
                <c:pt idx="3204">
                  <c:v>0.14718614718614761</c:v>
                </c:pt>
                <c:pt idx="3205">
                  <c:v>0.14718614718614761</c:v>
                </c:pt>
                <c:pt idx="3206">
                  <c:v>0.14718614718614761</c:v>
                </c:pt>
                <c:pt idx="3207">
                  <c:v>0.14718614718614761</c:v>
                </c:pt>
                <c:pt idx="3208">
                  <c:v>0.14718614718614761</c:v>
                </c:pt>
                <c:pt idx="3209">
                  <c:v>0.14718614718614761</c:v>
                </c:pt>
                <c:pt idx="3210">
                  <c:v>0.14718614718614761</c:v>
                </c:pt>
                <c:pt idx="3211">
                  <c:v>0.14718614718614761</c:v>
                </c:pt>
                <c:pt idx="3212">
                  <c:v>0.14718614718614761</c:v>
                </c:pt>
                <c:pt idx="3213">
                  <c:v>0.14718614718614761</c:v>
                </c:pt>
                <c:pt idx="3214">
                  <c:v>0.14718614718614761</c:v>
                </c:pt>
                <c:pt idx="3215">
                  <c:v>0.14718614718614761</c:v>
                </c:pt>
                <c:pt idx="3216">
                  <c:v>0.14718614718614761</c:v>
                </c:pt>
                <c:pt idx="3217">
                  <c:v>0.14718614718614761</c:v>
                </c:pt>
                <c:pt idx="3218">
                  <c:v>0.14718614718614761</c:v>
                </c:pt>
                <c:pt idx="3219">
                  <c:v>0.14718614718614761</c:v>
                </c:pt>
                <c:pt idx="3220">
                  <c:v>0.14718614718614761</c:v>
                </c:pt>
                <c:pt idx="3221">
                  <c:v>0.14718614718614761</c:v>
                </c:pt>
                <c:pt idx="3222">
                  <c:v>0.14718614718614761</c:v>
                </c:pt>
                <c:pt idx="3223">
                  <c:v>0.14718614718614761</c:v>
                </c:pt>
                <c:pt idx="3224">
                  <c:v>0.14718614718614761</c:v>
                </c:pt>
                <c:pt idx="3225">
                  <c:v>0.14718614718614761</c:v>
                </c:pt>
                <c:pt idx="3226">
                  <c:v>0.14718614718614761</c:v>
                </c:pt>
                <c:pt idx="3227">
                  <c:v>0.14718614718614761</c:v>
                </c:pt>
                <c:pt idx="3228">
                  <c:v>0.14718614718614761</c:v>
                </c:pt>
                <c:pt idx="3229">
                  <c:v>0.14718614718614761</c:v>
                </c:pt>
                <c:pt idx="3230">
                  <c:v>0.14718614718614761</c:v>
                </c:pt>
                <c:pt idx="3231">
                  <c:v>0.14718614718614761</c:v>
                </c:pt>
                <c:pt idx="3232">
                  <c:v>0.14718614718614761</c:v>
                </c:pt>
                <c:pt idx="3233">
                  <c:v>0.14718614718614761</c:v>
                </c:pt>
                <c:pt idx="3234">
                  <c:v>0.14718614718614761</c:v>
                </c:pt>
                <c:pt idx="3235">
                  <c:v>0.14718614718614761</c:v>
                </c:pt>
                <c:pt idx="3236">
                  <c:v>0.14718614718614761</c:v>
                </c:pt>
                <c:pt idx="3237">
                  <c:v>0.14718614718614761</c:v>
                </c:pt>
                <c:pt idx="3238">
                  <c:v>0.14718614718614761</c:v>
                </c:pt>
                <c:pt idx="3239">
                  <c:v>0.14718614718614761</c:v>
                </c:pt>
                <c:pt idx="3240">
                  <c:v>0.14718614718614761</c:v>
                </c:pt>
                <c:pt idx="3241">
                  <c:v>0.14718614718614761</c:v>
                </c:pt>
                <c:pt idx="3242">
                  <c:v>0.15151515151515224</c:v>
                </c:pt>
                <c:pt idx="3243">
                  <c:v>0.15151515151515224</c:v>
                </c:pt>
                <c:pt idx="3244">
                  <c:v>0.15151515151515224</c:v>
                </c:pt>
                <c:pt idx="3245">
                  <c:v>0.15151515151515224</c:v>
                </c:pt>
                <c:pt idx="3246">
                  <c:v>0.15151515151515224</c:v>
                </c:pt>
                <c:pt idx="3247">
                  <c:v>0.15151515151515224</c:v>
                </c:pt>
                <c:pt idx="3248">
                  <c:v>0.15151515151515224</c:v>
                </c:pt>
                <c:pt idx="3249">
                  <c:v>0.15151515151515224</c:v>
                </c:pt>
                <c:pt idx="3250">
                  <c:v>0.15151515151515224</c:v>
                </c:pt>
                <c:pt idx="3251">
                  <c:v>0.15151515151515224</c:v>
                </c:pt>
                <c:pt idx="3252">
                  <c:v>0.15151515151515224</c:v>
                </c:pt>
                <c:pt idx="3253">
                  <c:v>0.15151515151515224</c:v>
                </c:pt>
                <c:pt idx="3254">
                  <c:v>0.15151515151515224</c:v>
                </c:pt>
                <c:pt idx="3255">
                  <c:v>0.15151515151515224</c:v>
                </c:pt>
                <c:pt idx="3256">
                  <c:v>0.15151515151515224</c:v>
                </c:pt>
                <c:pt idx="3257">
                  <c:v>0.15151515151515224</c:v>
                </c:pt>
                <c:pt idx="3258">
                  <c:v>0.15151515151515224</c:v>
                </c:pt>
                <c:pt idx="3259">
                  <c:v>0.15151515151515224</c:v>
                </c:pt>
                <c:pt idx="3260">
                  <c:v>0.15151515151515224</c:v>
                </c:pt>
                <c:pt idx="3261">
                  <c:v>0.15151515151515224</c:v>
                </c:pt>
                <c:pt idx="3262">
                  <c:v>0.15151515151515224</c:v>
                </c:pt>
                <c:pt idx="3263">
                  <c:v>0.15151515151515224</c:v>
                </c:pt>
                <c:pt idx="3264">
                  <c:v>0.15151515151515224</c:v>
                </c:pt>
                <c:pt idx="3265">
                  <c:v>0.15151515151515224</c:v>
                </c:pt>
                <c:pt idx="3266">
                  <c:v>0.15151515151515224</c:v>
                </c:pt>
                <c:pt idx="3267">
                  <c:v>0.15151515151515224</c:v>
                </c:pt>
                <c:pt idx="3268">
                  <c:v>0.15151515151515224</c:v>
                </c:pt>
                <c:pt idx="3269">
                  <c:v>0.15151515151515224</c:v>
                </c:pt>
                <c:pt idx="3270">
                  <c:v>0.15151515151515224</c:v>
                </c:pt>
                <c:pt idx="3271">
                  <c:v>0.15151515151515224</c:v>
                </c:pt>
                <c:pt idx="3272">
                  <c:v>0.15151515151515224</c:v>
                </c:pt>
                <c:pt idx="3273">
                  <c:v>0.15151515151515224</c:v>
                </c:pt>
                <c:pt idx="3274">
                  <c:v>0.15151515151515224</c:v>
                </c:pt>
                <c:pt idx="3275">
                  <c:v>0.15151515151515224</c:v>
                </c:pt>
                <c:pt idx="3276">
                  <c:v>0.15151515151515224</c:v>
                </c:pt>
                <c:pt idx="3277">
                  <c:v>0.15151515151515224</c:v>
                </c:pt>
                <c:pt idx="3278">
                  <c:v>0.15151515151515224</c:v>
                </c:pt>
                <c:pt idx="3279">
                  <c:v>0.15151515151515224</c:v>
                </c:pt>
                <c:pt idx="3280">
                  <c:v>0.15151515151515224</c:v>
                </c:pt>
                <c:pt idx="3281">
                  <c:v>0.15151515151515224</c:v>
                </c:pt>
                <c:pt idx="3282">
                  <c:v>0.15151515151515224</c:v>
                </c:pt>
                <c:pt idx="3283">
                  <c:v>0.15151515151515224</c:v>
                </c:pt>
                <c:pt idx="3284">
                  <c:v>0.15151515151515224</c:v>
                </c:pt>
                <c:pt idx="3285">
                  <c:v>0.15151515151515224</c:v>
                </c:pt>
                <c:pt idx="3286">
                  <c:v>0.15151515151515224</c:v>
                </c:pt>
                <c:pt idx="3287">
                  <c:v>0.15151515151515224</c:v>
                </c:pt>
                <c:pt idx="3288">
                  <c:v>0.15151515151515224</c:v>
                </c:pt>
                <c:pt idx="3289">
                  <c:v>0.15151515151515224</c:v>
                </c:pt>
                <c:pt idx="3290">
                  <c:v>0.15151515151515224</c:v>
                </c:pt>
                <c:pt idx="3291">
                  <c:v>0.15151515151515224</c:v>
                </c:pt>
                <c:pt idx="3292">
                  <c:v>0.15151515151515224</c:v>
                </c:pt>
                <c:pt idx="3293">
                  <c:v>0.15151515151515224</c:v>
                </c:pt>
                <c:pt idx="3294">
                  <c:v>0.15151515151515224</c:v>
                </c:pt>
                <c:pt idx="3295">
                  <c:v>0.15151515151515224</c:v>
                </c:pt>
                <c:pt idx="3296">
                  <c:v>0.15151515151515224</c:v>
                </c:pt>
                <c:pt idx="3297">
                  <c:v>0.15151515151515224</c:v>
                </c:pt>
                <c:pt idx="3298">
                  <c:v>0.15151515151515224</c:v>
                </c:pt>
                <c:pt idx="3299">
                  <c:v>0.15151515151515224</c:v>
                </c:pt>
                <c:pt idx="3300">
                  <c:v>0.15151515151515224</c:v>
                </c:pt>
                <c:pt idx="3301">
                  <c:v>0.15151515151515224</c:v>
                </c:pt>
                <c:pt idx="3302">
                  <c:v>0.15151515151515224</c:v>
                </c:pt>
                <c:pt idx="3303">
                  <c:v>0.15151515151515224</c:v>
                </c:pt>
                <c:pt idx="3304">
                  <c:v>0.15151515151515224</c:v>
                </c:pt>
                <c:pt idx="3305">
                  <c:v>0.15151515151515224</c:v>
                </c:pt>
                <c:pt idx="3306">
                  <c:v>0.15151515151515224</c:v>
                </c:pt>
                <c:pt idx="3307">
                  <c:v>0.15151515151515224</c:v>
                </c:pt>
                <c:pt idx="3308">
                  <c:v>0.15151515151515224</c:v>
                </c:pt>
                <c:pt idx="3309">
                  <c:v>0.15151515151515224</c:v>
                </c:pt>
                <c:pt idx="3310">
                  <c:v>0.15151515151515224</c:v>
                </c:pt>
                <c:pt idx="3311">
                  <c:v>0.15151515151515224</c:v>
                </c:pt>
                <c:pt idx="3312">
                  <c:v>0.15151515151515224</c:v>
                </c:pt>
                <c:pt idx="3313">
                  <c:v>0.15151515151515224</c:v>
                </c:pt>
                <c:pt idx="3314">
                  <c:v>0.15151515151515224</c:v>
                </c:pt>
                <c:pt idx="3315">
                  <c:v>0.15151515151515224</c:v>
                </c:pt>
                <c:pt idx="3316">
                  <c:v>0.15151515151515224</c:v>
                </c:pt>
                <c:pt idx="3317">
                  <c:v>0.15151515151515224</c:v>
                </c:pt>
                <c:pt idx="3318">
                  <c:v>0.15151515151515224</c:v>
                </c:pt>
                <c:pt idx="3319">
                  <c:v>0.15151515151515224</c:v>
                </c:pt>
                <c:pt idx="3320">
                  <c:v>0.15584415584415634</c:v>
                </c:pt>
                <c:pt idx="3321">
                  <c:v>0.15584415584415634</c:v>
                </c:pt>
                <c:pt idx="3322">
                  <c:v>0.15584415584415634</c:v>
                </c:pt>
                <c:pt idx="3323">
                  <c:v>0.15584415584415634</c:v>
                </c:pt>
                <c:pt idx="3324">
                  <c:v>0.15584415584415634</c:v>
                </c:pt>
                <c:pt idx="3325">
                  <c:v>0.15584415584415634</c:v>
                </c:pt>
                <c:pt idx="3326">
                  <c:v>0.15584415584415634</c:v>
                </c:pt>
                <c:pt idx="3327">
                  <c:v>0.15584415584415634</c:v>
                </c:pt>
                <c:pt idx="3328">
                  <c:v>0.15584415584415634</c:v>
                </c:pt>
                <c:pt idx="3329">
                  <c:v>0.15584415584415634</c:v>
                </c:pt>
                <c:pt idx="3330">
                  <c:v>0.15584415584415634</c:v>
                </c:pt>
                <c:pt idx="3331">
                  <c:v>0.15584415584415634</c:v>
                </c:pt>
                <c:pt idx="3332">
                  <c:v>0.15584415584415634</c:v>
                </c:pt>
                <c:pt idx="3333">
                  <c:v>0.15584415584415634</c:v>
                </c:pt>
                <c:pt idx="3334">
                  <c:v>0.15584415584415634</c:v>
                </c:pt>
                <c:pt idx="3335">
                  <c:v>0.15584415584415634</c:v>
                </c:pt>
                <c:pt idx="3336">
                  <c:v>0.15584415584415634</c:v>
                </c:pt>
                <c:pt idx="3337">
                  <c:v>0.15584415584415634</c:v>
                </c:pt>
                <c:pt idx="3338">
                  <c:v>0.15584415584415634</c:v>
                </c:pt>
                <c:pt idx="3339">
                  <c:v>0.15584415584415634</c:v>
                </c:pt>
                <c:pt idx="3340">
                  <c:v>0.15584415584415634</c:v>
                </c:pt>
                <c:pt idx="3341">
                  <c:v>0.15584415584415634</c:v>
                </c:pt>
                <c:pt idx="3342">
                  <c:v>0.15584415584415634</c:v>
                </c:pt>
                <c:pt idx="3343">
                  <c:v>0.15584415584415634</c:v>
                </c:pt>
                <c:pt idx="3344">
                  <c:v>0.15584415584415634</c:v>
                </c:pt>
                <c:pt idx="3345">
                  <c:v>0.15584415584415634</c:v>
                </c:pt>
                <c:pt idx="3346">
                  <c:v>0.15584415584415634</c:v>
                </c:pt>
                <c:pt idx="3347">
                  <c:v>0.15584415584415634</c:v>
                </c:pt>
                <c:pt idx="3348">
                  <c:v>0.15584415584415634</c:v>
                </c:pt>
                <c:pt idx="3349">
                  <c:v>0.15584415584415634</c:v>
                </c:pt>
                <c:pt idx="3350">
                  <c:v>0.15584415584415634</c:v>
                </c:pt>
                <c:pt idx="3351">
                  <c:v>0.15584415584415634</c:v>
                </c:pt>
                <c:pt idx="3352">
                  <c:v>0.15584415584415634</c:v>
                </c:pt>
                <c:pt idx="3353">
                  <c:v>0.15584415584415634</c:v>
                </c:pt>
                <c:pt idx="3354">
                  <c:v>0.15584415584415634</c:v>
                </c:pt>
                <c:pt idx="3355">
                  <c:v>0.15584415584415634</c:v>
                </c:pt>
                <c:pt idx="3356">
                  <c:v>0.15584415584415634</c:v>
                </c:pt>
                <c:pt idx="3357">
                  <c:v>0.15584415584415634</c:v>
                </c:pt>
                <c:pt idx="3358">
                  <c:v>0.15584415584415634</c:v>
                </c:pt>
                <c:pt idx="3359">
                  <c:v>0.15584415584415634</c:v>
                </c:pt>
                <c:pt idx="3360">
                  <c:v>0.15584415584415634</c:v>
                </c:pt>
                <c:pt idx="3361">
                  <c:v>0.15584415584415634</c:v>
                </c:pt>
                <c:pt idx="3362">
                  <c:v>0.15584415584415634</c:v>
                </c:pt>
                <c:pt idx="3363">
                  <c:v>0.15584415584415634</c:v>
                </c:pt>
                <c:pt idx="3364">
                  <c:v>0.15584415584415634</c:v>
                </c:pt>
                <c:pt idx="3365">
                  <c:v>0.15584415584415634</c:v>
                </c:pt>
                <c:pt idx="3366">
                  <c:v>0.15584415584415634</c:v>
                </c:pt>
                <c:pt idx="3367">
                  <c:v>0.15584415584415634</c:v>
                </c:pt>
                <c:pt idx="3368">
                  <c:v>0.15584415584415634</c:v>
                </c:pt>
                <c:pt idx="3369">
                  <c:v>0.15584415584415634</c:v>
                </c:pt>
                <c:pt idx="3370">
                  <c:v>0.15584415584415634</c:v>
                </c:pt>
                <c:pt idx="3371">
                  <c:v>0.15584415584415634</c:v>
                </c:pt>
                <c:pt idx="3372">
                  <c:v>0.15584415584415634</c:v>
                </c:pt>
                <c:pt idx="3373">
                  <c:v>0.15584415584415634</c:v>
                </c:pt>
                <c:pt idx="3374">
                  <c:v>0.15584415584415634</c:v>
                </c:pt>
                <c:pt idx="3375">
                  <c:v>0.15584415584415634</c:v>
                </c:pt>
                <c:pt idx="3376">
                  <c:v>0.16017316017316041</c:v>
                </c:pt>
                <c:pt idx="3377">
                  <c:v>0.16450216450216534</c:v>
                </c:pt>
                <c:pt idx="3378">
                  <c:v>0.16450216450216534</c:v>
                </c:pt>
                <c:pt idx="3379">
                  <c:v>0.16450216450216534</c:v>
                </c:pt>
                <c:pt idx="3380">
                  <c:v>0.16450216450216534</c:v>
                </c:pt>
                <c:pt idx="3381">
                  <c:v>0.16450216450216534</c:v>
                </c:pt>
                <c:pt idx="3382">
                  <c:v>0.16450216450216534</c:v>
                </c:pt>
                <c:pt idx="3383">
                  <c:v>0.16450216450216534</c:v>
                </c:pt>
                <c:pt idx="3384">
                  <c:v>0.16450216450216534</c:v>
                </c:pt>
                <c:pt idx="3385">
                  <c:v>0.16450216450216534</c:v>
                </c:pt>
                <c:pt idx="3386">
                  <c:v>0.16450216450216534</c:v>
                </c:pt>
                <c:pt idx="3387">
                  <c:v>0.16450216450216534</c:v>
                </c:pt>
                <c:pt idx="3388">
                  <c:v>0.16450216450216534</c:v>
                </c:pt>
                <c:pt idx="3389">
                  <c:v>0.16450216450216534</c:v>
                </c:pt>
                <c:pt idx="3390">
                  <c:v>0.16450216450216534</c:v>
                </c:pt>
                <c:pt idx="3391">
                  <c:v>0.16450216450216534</c:v>
                </c:pt>
                <c:pt idx="3392">
                  <c:v>0.16450216450216534</c:v>
                </c:pt>
                <c:pt idx="3393">
                  <c:v>0.16450216450216534</c:v>
                </c:pt>
                <c:pt idx="3394">
                  <c:v>0.16450216450216534</c:v>
                </c:pt>
                <c:pt idx="3395">
                  <c:v>0.16450216450216534</c:v>
                </c:pt>
                <c:pt idx="3396">
                  <c:v>0.16450216450216534</c:v>
                </c:pt>
                <c:pt idx="3397">
                  <c:v>0.16450216450216534</c:v>
                </c:pt>
                <c:pt idx="3398">
                  <c:v>0.16450216450216534</c:v>
                </c:pt>
                <c:pt idx="3399">
                  <c:v>0.16450216450216534</c:v>
                </c:pt>
                <c:pt idx="3400">
                  <c:v>0.16450216450216534</c:v>
                </c:pt>
                <c:pt idx="3401">
                  <c:v>0.16450216450216534</c:v>
                </c:pt>
                <c:pt idx="3402">
                  <c:v>0.16450216450216534</c:v>
                </c:pt>
                <c:pt idx="3403">
                  <c:v>0.16450216450216534</c:v>
                </c:pt>
                <c:pt idx="3404">
                  <c:v>0.16450216450216534</c:v>
                </c:pt>
                <c:pt idx="3405">
                  <c:v>0.16450216450216534</c:v>
                </c:pt>
                <c:pt idx="3406">
                  <c:v>0.16450216450216534</c:v>
                </c:pt>
                <c:pt idx="3407">
                  <c:v>0.16450216450216534</c:v>
                </c:pt>
                <c:pt idx="3408">
                  <c:v>0.16450216450216534</c:v>
                </c:pt>
                <c:pt idx="3409">
                  <c:v>0.16450216450216534</c:v>
                </c:pt>
                <c:pt idx="3410">
                  <c:v>0.16450216450216534</c:v>
                </c:pt>
                <c:pt idx="3411">
                  <c:v>0.16450216450216534</c:v>
                </c:pt>
                <c:pt idx="3412">
                  <c:v>0.16450216450216534</c:v>
                </c:pt>
                <c:pt idx="3413">
                  <c:v>0.16450216450216534</c:v>
                </c:pt>
                <c:pt idx="3414">
                  <c:v>0.16450216450216534</c:v>
                </c:pt>
                <c:pt idx="3415">
                  <c:v>0.16450216450216534</c:v>
                </c:pt>
                <c:pt idx="3416">
                  <c:v>0.16450216450216534</c:v>
                </c:pt>
                <c:pt idx="3417">
                  <c:v>0.16450216450216534</c:v>
                </c:pt>
                <c:pt idx="3418">
                  <c:v>0.16450216450216534</c:v>
                </c:pt>
                <c:pt idx="3419">
                  <c:v>0.16450216450216534</c:v>
                </c:pt>
                <c:pt idx="3420">
                  <c:v>0.16450216450216534</c:v>
                </c:pt>
                <c:pt idx="3421">
                  <c:v>0.16450216450216534</c:v>
                </c:pt>
                <c:pt idx="3422">
                  <c:v>0.16450216450216534</c:v>
                </c:pt>
                <c:pt idx="3423">
                  <c:v>0.16450216450216534</c:v>
                </c:pt>
                <c:pt idx="3424">
                  <c:v>0.16450216450216534</c:v>
                </c:pt>
                <c:pt idx="3425">
                  <c:v>0.16450216450216534</c:v>
                </c:pt>
                <c:pt idx="3426">
                  <c:v>0.16450216450216534</c:v>
                </c:pt>
                <c:pt idx="3427">
                  <c:v>0.16450216450216534</c:v>
                </c:pt>
                <c:pt idx="3428">
                  <c:v>0.16450216450216534</c:v>
                </c:pt>
                <c:pt idx="3429">
                  <c:v>0.16450216450216534</c:v>
                </c:pt>
                <c:pt idx="3430">
                  <c:v>0.16450216450216534</c:v>
                </c:pt>
                <c:pt idx="3431">
                  <c:v>0.16450216450216534</c:v>
                </c:pt>
                <c:pt idx="3432">
                  <c:v>0.16450216450216534</c:v>
                </c:pt>
                <c:pt idx="3433">
                  <c:v>0.16450216450216534</c:v>
                </c:pt>
                <c:pt idx="3434">
                  <c:v>0.16450216450216534</c:v>
                </c:pt>
                <c:pt idx="3435">
                  <c:v>0.16450216450216534</c:v>
                </c:pt>
                <c:pt idx="3436">
                  <c:v>0.16450216450216534</c:v>
                </c:pt>
                <c:pt idx="3437">
                  <c:v>0.16450216450216534</c:v>
                </c:pt>
                <c:pt idx="3438">
                  <c:v>0.16450216450216534</c:v>
                </c:pt>
                <c:pt idx="3439">
                  <c:v>0.16450216450216534</c:v>
                </c:pt>
                <c:pt idx="3440">
                  <c:v>0.16450216450216534</c:v>
                </c:pt>
                <c:pt idx="3441">
                  <c:v>0.16450216450216534</c:v>
                </c:pt>
                <c:pt idx="3442">
                  <c:v>0.16450216450216534</c:v>
                </c:pt>
                <c:pt idx="3443">
                  <c:v>0.16450216450216534</c:v>
                </c:pt>
                <c:pt idx="3444">
                  <c:v>0.16450216450216534</c:v>
                </c:pt>
                <c:pt idx="3445">
                  <c:v>0.16450216450216534</c:v>
                </c:pt>
                <c:pt idx="3446">
                  <c:v>0.16450216450216534</c:v>
                </c:pt>
                <c:pt idx="3447">
                  <c:v>0.16450216450216534</c:v>
                </c:pt>
                <c:pt idx="3448">
                  <c:v>0.16450216450216534</c:v>
                </c:pt>
                <c:pt idx="3449">
                  <c:v>0.16450216450216534</c:v>
                </c:pt>
                <c:pt idx="3450">
                  <c:v>0.16450216450216534</c:v>
                </c:pt>
                <c:pt idx="3451">
                  <c:v>0.16450216450216534</c:v>
                </c:pt>
                <c:pt idx="3452">
                  <c:v>0.16450216450216534</c:v>
                </c:pt>
                <c:pt idx="3453">
                  <c:v>0.16450216450216534</c:v>
                </c:pt>
                <c:pt idx="3454">
                  <c:v>0.16450216450216534</c:v>
                </c:pt>
                <c:pt idx="3455">
                  <c:v>0.16450216450216534</c:v>
                </c:pt>
                <c:pt idx="3456">
                  <c:v>0.16450216450216534</c:v>
                </c:pt>
                <c:pt idx="3457">
                  <c:v>0.16450216450216534</c:v>
                </c:pt>
                <c:pt idx="3458">
                  <c:v>0.16450216450216534</c:v>
                </c:pt>
                <c:pt idx="3459">
                  <c:v>0.16450216450216534</c:v>
                </c:pt>
                <c:pt idx="3460">
                  <c:v>0.16450216450216534</c:v>
                </c:pt>
                <c:pt idx="3461">
                  <c:v>0.16450216450216534</c:v>
                </c:pt>
                <c:pt idx="3462">
                  <c:v>0.16450216450216534</c:v>
                </c:pt>
                <c:pt idx="3463">
                  <c:v>0.16450216450216534</c:v>
                </c:pt>
                <c:pt idx="3464">
                  <c:v>0.16450216450216534</c:v>
                </c:pt>
                <c:pt idx="3465">
                  <c:v>0.16450216450216534</c:v>
                </c:pt>
                <c:pt idx="3466">
                  <c:v>0.16450216450216534</c:v>
                </c:pt>
                <c:pt idx="3467">
                  <c:v>0.16450216450216534</c:v>
                </c:pt>
                <c:pt idx="3468">
                  <c:v>0.16450216450216534</c:v>
                </c:pt>
                <c:pt idx="3469">
                  <c:v>0.16450216450216534</c:v>
                </c:pt>
                <c:pt idx="3470">
                  <c:v>0.16450216450216534</c:v>
                </c:pt>
                <c:pt idx="3471">
                  <c:v>0.16883116883116947</c:v>
                </c:pt>
                <c:pt idx="3472">
                  <c:v>0.16883116883116947</c:v>
                </c:pt>
                <c:pt idx="3473">
                  <c:v>0.16883116883116947</c:v>
                </c:pt>
                <c:pt idx="3474">
                  <c:v>0.16883116883116947</c:v>
                </c:pt>
                <c:pt idx="3475">
                  <c:v>0.16883116883116947</c:v>
                </c:pt>
                <c:pt idx="3476">
                  <c:v>0.16883116883116947</c:v>
                </c:pt>
                <c:pt idx="3477">
                  <c:v>0.16883116883116947</c:v>
                </c:pt>
                <c:pt idx="3478">
                  <c:v>0.16883116883116947</c:v>
                </c:pt>
                <c:pt idx="3479">
                  <c:v>0.16883116883116947</c:v>
                </c:pt>
                <c:pt idx="3480">
                  <c:v>0.16883116883116947</c:v>
                </c:pt>
                <c:pt idx="3481">
                  <c:v>0.16883116883116947</c:v>
                </c:pt>
                <c:pt idx="3482">
                  <c:v>0.16883116883116947</c:v>
                </c:pt>
                <c:pt idx="3483">
                  <c:v>0.16883116883116947</c:v>
                </c:pt>
                <c:pt idx="3484">
                  <c:v>0.16883116883116947</c:v>
                </c:pt>
                <c:pt idx="3485">
                  <c:v>0.16883116883116947</c:v>
                </c:pt>
                <c:pt idx="3486">
                  <c:v>0.16883116883116947</c:v>
                </c:pt>
                <c:pt idx="3487">
                  <c:v>0.16883116883116947</c:v>
                </c:pt>
                <c:pt idx="3488">
                  <c:v>0.16883116883116947</c:v>
                </c:pt>
                <c:pt idx="3489">
                  <c:v>0.16883116883116947</c:v>
                </c:pt>
                <c:pt idx="3490">
                  <c:v>0.16883116883116947</c:v>
                </c:pt>
                <c:pt idx="3491">
                  <c:v>0.16883116883116947</c:v>
                </c:pt>
                <c:pt idx="3492">
                  <c:v>0.16883116883116947</c:v>
                </c:pt>
                <c:pt idx="3493">
                  <c:v>0.16883116883116947</c:v>
                </c:pt>
                <c:pt idx="3494">
                  <c:v>0.16883116883116947</c:v>
                </c:pt>
                <c:pt idx="3495">
                  <c:v>0.16883116883116947</c:v>
                </c:pt>
                <c:pt idx="3496">
                  <c:v>0.17316017316017321</c:v>
                </c:pt>
                <c:pt idx="3497">
                  <c:v>0.17748917748917795</c:v>
                </c:pt>
                <c:pt idx="3498">
                  <c:v>0.18181818181818249</c:v>
                </c:pt>
                <c:pt idx="3499">
                  <c:v>0.18181818181818249</c:v>
                </c:pt>
                <c:pt idx="3500">
                  <c:v>0.18181818181818249</c:v>
                </c:pt>
                <c:pt idx="3501">
                  <c:v>0.18181818181818249</c:v>
                </c:pt>
                <c:pt idx="3502">
                  <c:v>0.18181818181818249</c:v>
                </c:pt>
                <c:pt idx="3503">
                  <c:v>0.18181818181818249</c:v>
                </c:pt>
                <c:pt idx="3504">
                  <c:v>0.18181818181818249</c:v>
                </c:pt>
                <c:pt idx="3505">
                  <c:v>0.18181818181818249</c:v>
                </c:pt>
                <c:pt idx="3506">
                  <c:v>0.18181818181818249</c:v>
                </c:pt>
                <c:pt idx="3507">
                  <c:v>0.18181818181818249</c:v>
                </c:pt>
                <c:pt idx="3508">
                  <c:v>0.18181818181818249</c:v>
                </c:pt>
                <c:pt idx="3509">
                  <c:v>0.18181818181818249</c:v>
                </c:pt>
                <c:pt idx="3510">
                  <c:v>0.18181818181818249</c:v>
                </c:pt>
                <c:pt idx="3511">
                  <c:v>0.18181818181818249</c:v>
                </c:pt>
                <c:pt idx="3512">
                  <c:v>0.18181818181818249</c:v>
                </c:pt>
                <c:pt idx="3513">
                  <c:v>0.18614718614718706</c:v>
                </c:pt>
                <c:pt idx="3514">
                  <c:v>0.18614718614718706</c:v>
                </c:pt>
                <c:pt idx="3515">
                  <c:v>0.18614718614718706</c:v>
                </c:pt>
                <c:pt idx="3516">
                  <c:v>0.18614718614718706</c:v>
                </c:pt>
                <c:pt idx="3517">
                  <c:v>0.18614718614718706</c:v>
                </c:pt>
                <c:pt idx="3518">
                  <c:v>0.18614718614718706</c:v>
                </c:pt>
                <c:pt idx="3519">
                  <c:v>0.18614718614718706</c:v>
                </c:pt>
                <c:pt idx="3520">
                  <c:v>0.18614718614718706</c:v>
                </c:pt>
                <c:pt idx="3521">
                  <c:v>0.18614718614718706</c:v>
                </c:pt>
                <c:pt idx="3522">
                  <c:v>0.18614718614718706</c:v>
                </c:pt>
                <c:pt idx="3523">
                  <c:v>0.18614718614718706</c:v>
                </c:pt>
                <c:pt idx="3524">
                  <c:v>0.19047619047619155</c:v>
                </c:pt>
                <c:pt idx="3525">
                  <c:v>0.19047619047619155</c:v>
                </c:pt>
                <c:pt idx="3526">
                  <c:v>0.19047619047619155</c:v>
                </c:pt>
                <c:pt idx="3527">
                  <c:v>0.19047619047619155</c:v>
                </c:pt>
                <c:pt idx="3528">
                  <c:v>0.19047619047619155</c:v>
                </c:pt>
                <c:pt idx="3529">
                  <c:v>0.19047619047619155</c:v>
                </c:pt>
                <c:pt idx="3530">
                  <c:v>0.19047619047619155</c:v>
                </c:pt>
                <c:pt idx="3531">
                  <c:v>0.19047619047619155</c:v>
                </c:pt>
                <c:pt idx="3532">
                  <c:v>0.19047619047619155</c:v>
                </c:pt>
                <c:pt idx="3533">
                  <c:v>0.19047619047619155</c:v>
                </c:pt>
                <c:pt idx="3534">
                  <c:v>0.19480519480519562</c:v>
                </c:pt>
                <c:pt idx="3535">
                  <c:v>0.19480519480519562</c:v>
                </c:pt>
                <c:pt idx="3536">
                  <c:v>0.19480519480519562</c:v>
                </c:pt>
                <c:pt idx="3537">
                  <c:v>0.19480519480519562</c:v>
                </c:pt>
                <c:pt idx="3538">
                  <c:v>0.19480519480519562</c:v>
                </c:pt>
                <c:pt idx="3539">
                  <c:v>0.19480519480519562</c:v>
                </c:pt>
                <c:pt idx="3540">
                  <c:v>0.19480519480519562</c:v>
                </c:pt>
                <c:pt idx="3541">
                  <c:v>0.19480519480519562</c:v>
                </c:pt>
                <c:pt idx="3542">
                  <c:v>0.19480519480519562</c:v>
                </c:pt>
                <c:pt idx="3543">
                  <c:v>0.19480519480519562</c:v>
                </c:pt>
                <c:pt idx="3544">
                  <c:v>0.19480519480519562</c:v>
                </c:pt>
                <c:pt idx="3545">
                  <c:v>0.19480519480519562</c:v>
                </c:pt>
                <c:pt idx="3546">
                  <c:v>0.19480519480519562</c:v>
                </c:pt>
                <c:pt idx="3547">
                  <c:v>0.19480519480519562</c:v>
                </c:pt>
                <c:pt idx="3548">
                  <c:v>0.19480519480519562</c:v>
                </c:pt>
                <c:pt idx="3549">
                  <c:v>0.19480519480519562</c:v>
                </c:pt>
                <c:pt idx="3550">
                  <c:v>0.19480519480519562</c:v>
                </c:pt>
                <c:pt idx="3551">
                  <c:v>0.19913419913419969</c:v>
                </c:pt>
                <c:pt idx="3552">
                  <c:v>0.19913419913419969</c:v>
                </c:pt>
                <c:pt idx="3553">
                  <c:v>0.19913419913419969</c:v>
                </c:pt>
                <c:pt idx="3554">
                  <c:v>0.19913419913419969</c:v>
                </c:pt>
                <c:pt idx="3555">
                  <c:v>0.19913419913419969</c:v>
                </c:pt>
                <c:pt idx="3556">
                  <c:v>0.19913419913419969</c:v>
                </c:pt>
                <c:pt idx="3557">
                  <c:v>0.19913419913419969</c:v>
                </c:pt>
                <c:pt idx="3558">
                  <c:v>0.19913419913419969</c:v>
                </c:pt>
                <c:pt idx="3559">
                  <c:v>0.19913419913419969</c:v>
                </c:pt>
                <c:pt idx="3560">
                  <c:v>0.19913419913419969</c:v>
                </c:pt>
                <c:pt idx="3561">
                  <c:v>0.19913419913419969</c:v>
                </c:pt>
                <c:pt idx="3562">
                  <c:v>0.20346320346320401</c:v>
                </c:pt>
                <c:pt idx="3563">
                  <c:v>0.20346320346320401</c:v>
                </c:pt>
                <c:pt idx="3564">
                  <c:v>0.20346320346320401</c:v>
                </c:pt>
                <c:pt idx="3565">
                  <c:v>0.20346320346320401</c:v>
                </c:pt>
                <c:pt idx="3566">
                  <c:v>0.20346320346320401</c:v>
                </c:pt>
                <c:pt idx="3567">
                  <c:v>0.20346320346320401</c:v>
                </c:pt>
                <c:pt idx="3568">
                  <c:v>0.20346320346320401</c:v>
                </c:pt>
                <c:pt idx="3569">
                  <c:v>0.20346320346320401</c:v>
                </c:pt>
                <c:pt idx="3570">
                  <c:v>0.20346320346320401</c:v>
                </c:pt>
                <c:pt idx="3571">
                  <c:v>0.20346320346320401</c:v>
                </c:pt>
                <c:pt idx="3572">
                  <c:v>0.20346320346320401</c:v>
                </c:pt>
                <c:pt idx="3573">
                  <c:v>0.20346320346320401</c:v>
                </c:pt>
                <c:pt idx="3574">
                  <c:v>0.20346320346320401</c:v>
                </c:pt>
                <c:pt idx="3575">
                  <c:v>0.20346320346320401</c:v>
                </c:pt>
                <c:pt idx="3576">
                  <c:v>0.20346320346320401</c:v>
                </c:pt>
                <c:pt idx="3577">
                  <c:v>0.20346320346320401</c:v>
                </c:pt>
                <c:pt idx="3578">
                  <c:v>0.20346320346320401</c:v>
                </c:pt>
                <c:pt idx="3579">
                  <c:v>0.20346320346320401</c:v>
                </c:pt>
                <c:pt idx="3580">
                  <c:v>0.20346320346320401</c:v>
                </c:pt>
                <c:pt idx="3581">
                  <c:v>0.20346320346320401</c:v>
                </c:pt>
                <c:pt idx="3582">
                  <c:v>0.20346320346320401</c:v>
                </c:pt>
                <c:pt idx="3583">
                  <c:v>0.20346320346320401</c:v>
                </c:pt>
                <c:pt idx="3584">
                  <c:v>0.20346320346320401</c:v>
                </c:pt>
                <c:pt idx="3585">
                  <c:v>0.20346320346320401</c:v>
                </c:pt>
                <c:pt idx="3586">
                  <c:v>0.20346320346320401</c:v>
                </c:pt>
                <c:pt idx="3587">
                  <c:v>0.20346320346320401</c:v>
                </c:pt>
                <c:pt idx="3588">
                  <c:v>0.20346320346320401</c:v>
                </c:pt>
                <c:pt idx="3589">
                  <c:v>0.20346320346320401</c:v>
                </c:pt>
                <c:pt idx="3590">
                  <c:v>0.20346320346320401</c:v>
                </c:pt>
                <c:pt idx="3591">
                  <c:v>0.20346320346320401</c:v>
                </c:pt>
                <c:pt idx="3592">
                  <c:v>0.20346320346320401</c:v>
                </c:pt>
                <c:pt idx="3593">
                  <c:v>0.20346320346320401</c:v>
                </c:pt>
                <c:pt idx="3594">
                  <c:v>0.20346320346320401</c:v>
                </c:pt>
                <c:pt idx="3595">
                  <c:v>0.20346320346320401</c:v>
                </c:pt>
                <c:pt idx="3596">
                  <c:v>0.20346320346320401</c:v>
                </c:pt>
                <c:pt idx="3597">
                  <c:v>0.20346320346320401</c:v>
                </c:pt>
                <c:pt idx="3598">
                  <c:v>0.20346320346320401</c:v>
                </c:pt>
                <c:pt idx="3599">
                  <c:v>0.20346320346320401</c:v>
                </c:pt>
                <c:pt idx="3600">
                  <c:v>0.20779220779220864</c:v>
                </c:pt>
                <c:pt idx="3601">
                  <c:v>0.20779220779220864</c:v>
                </c:pt>
                <c:pt idx="3602">
                  <c:v>0.20779220779220864</c:v>
                </c:pt>
                <c:pt idx="3603">
                  <c:v>0.20779220779220864</c:v>
                </c:pt>
                <c:pt idx="3604">
                  <c:v>0.20779220779220864</c:v>
                </c:pt>
                <c:pt idx="3605">
                  <c:v>0.20779220779220864</c:v>
                </c:pt>
                <c:pt idx="3606">
                  <c:v>0.20779220779220864</c:v>
                </c:pt>
                <c:pt idx="3607">
                  <c:v>0.20779220779220864</c:v>
                </c:pt>
                <c:pt idx="3608">
                  <c:v>0.20779220779220864</c:v>
                </c:pt>
                <c:pt idx="3609">
                  <c:v>0.20779220779220864</c:v>
                </c:pt>
                <c:pt idx="3610">
                  <c:v>0.20779220779220864</c:v>
                </c:pt>
                <c:pt idx="3611">
                  <c:v>0.20779220779220864</c:v>
                </c:pt>
                <c:pt idx="3612">
                  <c:v>0.20779220779220864</c:v>
                </c:pt>
                <c:pt idx="3613">
                  <c:v>0.20779220779220864</c:v>
                </c:pt>
                <c:pt idx="3614">
                  <c:v>0.20779220779220864</c:v>
                </c:pt>
                <c:pt idx="3615">
                  <c:v>0.20779220779220864</c:v>
                </c:pt>
                <c:pt idx="3616">
                  <c:v>0.20779220779220864</c:v>
                </c:pt>
                <c:pt idx="3617">
                  <c:v>0.20779220779220864</c:v>
                </c:pt>
                <c:pt idx="3618">
                  <c:v>0.21212121212121221</c:v>
                </c:pt>
                <c:pt idx="3619">
                  <c:v>0.21212121212121221</c:v>
                </c:pt>
                <c:pt idx="3620">
                  <c:v>0.21212121212121221</c:v>
                </c:pt>
                <c:pt idx="3621">
                  <c:v>0.21212121212121221</c:v>
                </c:pt>
                <c:pt idx="3622">
                  <c:v>0.21212121212121221</c:v>
                </c:pt>
                <c:pt idx="3623">
                  <c:v>0.21212121212121221</c:v>
                </c:pt>
                <c:pt idx="3624">
                  <c:v>0.21212121212121221</c:v>
                </c:pt>
                <c:pt idx="3625">
                  <c:v>0.21212121212121221</c:v>
                </c:pt>
                <c:pt idx="3626">
                  <c:v>0.21212121212121221</c:v>
                </c:pt>
                <c:pt idx="3627">
                  <c:v>0.21212121212121221</c:v>
                </c:pt>
                <c:pt idx="3628">
                  <c:v>0.21645021645021689</c:v>
                </c:pt>
                <c:pt idx="3629">
                  <c:v>0.21645021645021689</c:v>
                </c:pt>
                <c:pt idx="3630">
                  <c:v>0.21645021645021689</c:v>
                </c:pt>
                <c:pt idx="3631">
                  <c:v>0.21645021645021689</c:v>
                </c:pt>
                <c:pt idx="3632">
                  <c:v>0.21645021645021689</c:v>
                </c:pt>
                <c:pt idx="3633">
                  <c:v>0.21645021645021689</c:v>
                </c:pt>
                <c:pt idx="3634">
                  <c:v>0.21645021645021689</c:v>
                </c:pt>
                <c:pt idx="3635">
                  <c:v>0.21645021645021689</c:v>
                </c:pt>
                <c:pt idx="3636">
                  <c:v>0.21645021645021689</c:v>
                </c:pt>
                <c:pt idx="3637">
                  <c:v>0.21645021645021689</c:v>
                </c:pt>
                <c:pt idx="3638">
                  <c:v>0.21645021645021689</c:v>
                </c:pt>
                <c:pt idx="3639">
                  <c:v>0.21645021645021689</c:v>
                </c:pt>
                <c:pt idx="3640">
                  <c:v>0.21645021645021689</c:v>
                </c:pt>
                <c:pt idx="3641">
                  <c:v>0.21645021645021689</c:v>
                </c:pt>
                <c:pt idx="3642">
                  <c:v>0.21645021645021689</c:v>
                </c:pt>
                <c:pt idx="3643">
                  <c:v>0.21645021645021689</c:v>
                </c:pt>
                <c:pt idx="3644">
                  <c:v>0.21645021645021689</c:v>
                </c:pt>
                <c:pt idx="3645">
                  <c:v>0.21645021645021689</c:v>
                </c:pt>
                <c:pt idx="3646">
                  <c:v>0.21645021645021689</c:v>
                </c:pt>
                <c:pt idx="3647">
                  <c:v>0.21645021645021689</c:v>
                </c:pt>
                <c:pt idx="3648">
                  <c:v>0.21645021645021689</c:v>
                </c:pt>
                <c:pt idx="3649">
                  <c:v>0.21645021645021689</c:v>
                </c:pt>
                <c:pt idx="3650">
                  <c:v>0.21645021645021689</c:v>
                </c:pt>
                <c:pt idx="3651">
                  <c:v>0.21645021645021689</c:v>
                </c:pt>
                <c:pt idx="3652">
                  <c:v>0.21645021645021689</c:v>
                </c:pt>
                <c:pt idx="3653">
                  <c:v>0.21645021645021689</c:v>
                </c:pt>
                <c:pt idx="3654">
                  <c:v>0.21645021645021689</c:v>
                </c:pt>
                <c:pt idx="3655">
                  <c:v>0.21645021645021689</c:v>
                </c:pt>
                <c:pt idx="3656">
                  <c:v>0.21645021645021689</c:v>
                </c:pt>
                <c:pt idx="3657">
                  <c:v>0.21645021645021689</c:v>
                </c:pt>
                <c:pt idx="3658">
                  <c:v>0.21645021645021689</c:v>
                </c:pt>
                <c:pt idx="3659">
                  <c:v>0.21645021645021689</c:v>
                </c:pt>
                <c:pt idx="3660">
                  <c:v>0.21645021645021689</c:v>
                </c:pt>
                <c:pt idx="3661">
                  <c:v>0.21645021645021689</c:v>
                </c:pt>
                <c:pt idx="3662">
                  <c:v>0.22077922077922138</c:v>
                </c:pt>
                <c:pt idx="3663">
                  <c:v>0.22077922077922138</c:v>
                </c:pt>
                <c:pt idx="3664">
                  <c:v>0.22077922077922138</c:v>
                </c:pt>
                <c:pt idx="3665">
                  <c:v>0.22077922077922138</c:v>
                </c:pt>
                <c:pt idx="3666">
                  <c:v>0.22077922077922138</c:v>
                </c:pt>
                <c:pt idx="3667">
                  <c:v>0.22077922077922138</c:v>
                </c:pt>
                <c:pt idx="3668">
                  <c:v>0.22077922077922138</c:v>
                </c:pt>
                <c:pt idx="3669">
                  <c:v>0.22077922077922138</c:v>
                </c:pt>
                <c:pt idx="3670">
                  <c:v>0.22077922077922138</c:v>
                </c:pt>
                <c:pt idx="3671">
                  <c:v>0.22077922077922138</c:v>
                </c:pt>
                <c:pt idx="3672">
                  <c:v>0.22077922077922138</c:v>
                </c:pt>
                <c:pt idx="3673">
                  <c:v>0.22077922077922138</c:v>
                </c:pt>
                <c:pt idx="3674">
                  <c:v>0.22077922077922138</c:v>
                </c:pt>
                <c:pt idx="3675">
                  <c:v>0.22077922077922138</c:v>
                </c:pt>
                <c:pt idx="3676">
                  <c:v>0.22077922077922138</c:v>
                </c:pt>
                <c:pt idx="3677">
                  <c:v>0.22077922077922138</c:v>
                </c:pt>
                <c:pt idx="3678">
                  <c:v>0.22077922077922138</c:v>
                </c:pt>
                <c:pt idx="3679">
                  <c:v>0.22077922077922138</c:v>
                </c:pt>
                <c:pt idx="3680">
                  <c:v>0.22077922077922138</c:v>
                </c:pt>
                <c:pt idx="3681">
                  <c:v>0.22510822510822551</c:v>
                </c:pt>
                <c:pt idx="3682">
                  <c:v>0.22510822510822551</c:v>
                </c:pt>
                <c:pt idx="3683">
                  <c:v>0.22510822510822551</c:v>
                </c:pt>
                <c:pt idx="3684">
                  <c:v>0.22510822510822551</c:v>
                </c:pt>
                <c:pt idx="3685">
                  <c:v>0.22510822510822551</c:v>
                </c:pt>
                <c:pt idx="3686">
                  <c:v>0.22943722943723047</c:v>
                </c:pt>
                <c:pt idx="3687">
                  <c:v>0.22943722943723047</c:v>
                </c:pt>
                <c:pt idx="3688">
                  <c:v>0.22943722943723047</c:v>
                </c:pt>
                <c:pt idx="3689">
                  <c:v>0.22943722943723047</c:v>
                </c:pt>
                <c:pt idx="3690">
                  <c:v>0.22943722943723047</c:v>
                </c:pt>
                <c:pt idx="3691">
                  <c:v>0.22943722943723047</c:v>
                </c:pt>
                <c:pt idx="3692">
                  <c:v>0.22943722943723047</c:v>
                </c:pt>
                <c:pt idx="3693">
                  <c:v>0.22943722943723047</c:v>
                </c:pt>
                <c:pt idx="3694">
                  <c:v>0.22943722943723047</c:v>
                </c:pt>
                <c:pt idx="3695">
                  <c:v>0.22943722943723047</c:v>
                </c:pt>
                <c:pt idx="3696">
                  <c:v>0.23376623376623473</c:v>
                </c:pt>
                <c:pt idx="3697">
                  <c:v>0.23376623376623473</c:v>
                </c:pt>
                <c:pt idx="3698">
                  <c:v>0.23376623376623473</c:v>
                </c:pt>
                <c:pt idx="3699">
                  <c:v>0.23376623376623473</c:v>
                </c:pt>
                <c:pt idx="3700">
                  <c:v>0.23376623376623473</c:v>
                </c:pt>
                <c:pt idx="3701">
                  <c:v>0.23376623376623473</c:v>
                </c:pt>
                <c:pt idx="3702">
                  <c:v>0.23376623376623473</c:v>
                </c:pt>
                <c:pt idx="3703">
                  <c:v>0.23376623376623473</c:v>
                </c:pt>
                <c:pt idx="3704">
                  <c:v>0.23376623376623473</c:v>
                </c:pt>
                <c:pt idx="3705">
                  <c:v>0.23376623376623473</c:v>
                </c:pt>
                <c:pt idx="3706">
                  <c:v>0.23376623376623473</c:v>
                </c:pt>
                <c:pt idx="3707">
                  <c:v>0.23376623376623473</c:v>
                </c:pt>
                <c:pt idx="3708">
                  <c:v>0.23376623376623473</c:v>
                </c:pt>
                <c:pt idx="3709">
                  <c:v>0.23376623376623473</c:v>
                </c:pt>
                <c:pt idx="3710">
                  <c:v>0.23376623376623473</c:v>
                </c:pt>
                <c:pt idx="3711">
                  <c:v>0.23376623376623473</c:v>
                </c:pt>
                <c:pt idx="3712">
                  <c:v>0.23376623376623473</c:v>
                </c:pt>
                <c:pt idx="3713">
                  <c:v>0.23376623376623473</c:v>
                </c:pt>
                <c:pt idx="3714">
                  <c:v>0.23376623376623473</c:v>
                </c:pt>
                <c:pt idx="3715">
                  <c:v>0.23376623376623473</c:v>
                </c:pt>
                <c:pt idx="3716">
                  <c:v>0.23809523809523891</c:v>
                </c:pt>
                <c:pt idx="3717">
                  <c:v>0.23809523809523891</c:v>
                </c:pt>
                <c:pt idx="3718">
                  <c:v>0.23809523809523891</c:v>
                </c:pt>
                <c:pt idx="3719">
                  <c:v>0.23809523809523891</c:v>
                </c:pt>
                <c:pt idx="3720">
                  <c:v>0.23809523809523891</c:v>
                </c:pt>
                <c:pt idx="3721">
                  <c:v>0.23809523809523891</c:v>
                </c:pt>
                <c:pt idx="3722">
                  <c:v>0.23809523809523891</c:v>
                </c:pt>
                <c:pt idx="3723">
                  <c:v>0.23809523809523891</c:v>
                </c:pt>
                <c:pt idx="3724">
                  <c:v>0.23809523809523891</c:v>
                </c:pt>
                <c:pt idx="3725">
                  <c:v>0.23809523809523891</c:v>
                </c:pt>
                <c:pt idx="3726">
                  <c:v>0.23809523809523891</c:v>
                </c:pt>
                <c:pt idx="3727">
                  <c:v>0.23809523809523891</c:v>
                </c:pt>
                <c:pt idx="3728">
                  <c:v>0.23809523809523891</c:v>
                </c:pt>
                <c:pt idx="3729">
                  <c:v>0.23809523809523891</c:v>
                </c:pt>
                <c:pt idx="3730">
                  <c:v>0.23809523809523891</c:v>
                </c:pt>
                <c:pt idx="3731">
                  <c:v>0.23809523809523891</c:v>
                </c:pt>
                <c:pt idx="3732">
                  <c:v>0.23809523809523891</c:v>
                </c:pt>
                <c:pt idx="3733">
                  <c:v>0.23809523809523891</c:v>
                </c:pt>
                <c:pt idx="3734">
                  <c:v>0.23809523809523891</c:v>
                </c:pt>
                <c:pt idx="3735">
                  <c:v>0.23809523809523891</c:v>
                </c:pt>
                <c:pt idx="3736">
                  <c:v>0.23809523809523891</c:v>
                </c:pt>
                <c:pt idx="3737">
                  <c:v>0.23809523809523891</c:v>
                </c:pt>
                <c:pt idx="3738">
                  <c:v>0.23809523809523891</c:v>
                </c:pt>
                <c:pt idx="3739">
                  <c:v>0.23809523809523891</c:v>
                </c:pt>
                <c:pt idx="3740">
                  <c:v>0.23809523809523891</c:v>
                </c:pt>
                <c:pt idx="3741">
                  <c:v>0.23809523809523891</c:v>
                </c:pt>
                <c:pt idx="3742">
                  <c:v>0.23809523809523891</c:v>
                </c:pt>
                <c:pt idx="3743">
                  <c:v>0.23809523809523891</c:v>
                </c:pt>
                <c:pt idx="3744">
                  <c:v>0.23809523809523891</c:v>
                </c:pt>
                <c:pt idx="3745">
                  <c:v>0.23809523809523891</c:v>
                </c:pt>
                <c:pt idx="3746">
                  <c:v>0.23809523809523891</c:v>
                </c:pt>
                <c:pt idx="3747">
                  <c:v>0.24242424242424299</c:v>
                </c:pt>
                <c:pt idx="3748">
                  <c:v>0.24242424242424299</c:v>
                </c:pt>
                <c:pt idx="3749">
                  <c:v>0.24242424242424299</c:v>
                </c:pt>
                <c:pt idx="3750">
                  <c:v>0.24242424242424299</c:v>
                </c:pt>
                <c:pt idx="3751">
                  <c:v>0.24242424242424299</c:v>
                </c:pt>
                <c:pt idx="3752">
                  <c:v>0.24242424242424299</c:v>
                </c:pt>
                <c:pt idx="3753">
                  <c:v>0.24242424242424299</c:v>
                </c:pt>
                <c:pt idx="3754">
                  <c:v>0.24242424242424299</c:v>
                </c:pt>
                <c:pt idx="3755">
                  <c:v>0.24242424242424299</c:v>
                </c:pt>
                <c:pt idx="3756">
                  <c:v>0.24242424242424299</c:v>
                </c:pt>
                <c:pt idx="3757">
                  <c:v>0.24242424242424299</c:v>
                </c:pt>
                <c:pt idx="3758">
                  <c:v>0.24242424242424299</c:v>
                </c:pt>
                <c:pt idx="3759">
                  <c:v>0.24242424242424299</c:v>
                </c:pt>
                <c:pt idx="3760">
                  <c:v>0.24242424242424299</c:v>
                </c:pt>
                <c:pt idx="3761">
                  <c:v>0.24242424242424299</c:v>
                </c:pt>
                <c:pt idx="3762">
                  <c:v>0.24242424242424299</c:v>
                </c:pt>
                <c:pt idx="3763">
                  <c:v>0.24242424242424299</c:v>
                </c:pt>
                <c:pt idx="3764">
                  <c:v>0.24242424242424299</c:v>
                </c:pt>
                <c:pt idx="3765">
                  <c:v>0.24242424242424299</c:v>
                </c:pt>
                <c:pt idx="3766">
                  <c:v>0.24242424242424299</c:v>
                </c:pt>
                <c:pt idx="3767">
                  <c:v>0.24242424242424299</c:v>
                </c:pt>
                <c:pt idx="3768">
                  <c:v>0.24242424242424299</c:v>
                </c:pt>
                <c:pt idx="3769">
                  <c:v>0.24242424242424299</c:v>
                </c:pt>
                <c:pt idx="3770">
                  <c:v>0.24242424242424299</c:v>
                </c:pt>
                <c:pt idx="3771">
                  <c:v>0.24242424242424299</c:v>
                </c:pt>
                <c:pt idx="3772">
                  <c:v>0.24242424242424299</c:v>
                </c:pt>
                <c:pt idx="3773">
                  <c:v>0.24242424242424299</c:v>
                </c:pt>
                <c:pt idx="3774">
                  <c:v>0.24242424242424299</c:v>
                </c:pt>
                <c:pt idx="3775">
                  <c:v>0.24242424242424299</c:v>
                </c:pt>
                <c:pt idx="3776">
                  <c:v>0.24242424242424299</c:v>
                </c:pt>
                <c:pt idx="3777">
                  <c:v>0.24242424242424299</c:v>
                </c:pt>
                <c:pt idx="3778">
                  <c:v>0.24242424242424299</c:v>
                </c:pt>
                <c:pt idx="3779">
                  <c:v>0.24242424242424299</c:v>
                </c:pt>
                <c:pt idx="3780">
                  <c:v>0.24242424242424299</c:v>
                </c:pt>
                <c:pt idx="3781">
                  <c:v>0.24242424242424299</c:v>
                </c:pt>
                <c:pt idx="3782">
                  <c:v>0.24242424242424299</c:v>
                </c:pt>
                <c:pt idx="3783">
                  <c:v>0.24242424242424299</c:v>
                </c:pt>
                <c:pt idx="3784">
                  <c:v>0.24242424242424299</c:v>
                </c:pt>
                <c:pt idx="3785">
                  <c:v>0.24242424242424299</c:v>
                </c:pt>
                <c:pt idx="3786">
                  <c:v>0.24242424242424299</c:v>
                </c:pt>
                <c:pt idx="3787">
                  <c:v>0.24242424242424299</c:v>
                </c:pt>
                <c:pt idx="3788">
                  <c:v>0.24242424242424299</c:v>
                </c:pt>
                <c:pt idx="3789">
                  <c:v>0.24242424242424299</c:v>
                </c:pt>
                <c:pt idx="3790">
                  <c:v>0.24242424242424299</c:v>
                </c:pt>
                <c:pt idx="3791">
                  <c:v>0.24242424242424299</c:v>
                </c:pt>
                <c:pt idx="3792">
                  <c:v>0.24242424242424299</c:v>
                </c:pt>
                <c:pt idx="3793">
                  <c:v>0.24242424242424299</c:v>
                </c:pt>
                <c:pt idx="3794">
                  <c:v>0.24242424242424299</c:v>
                </c:pt>
                <c:pt idx="3795">
                  <c:v>0.24675324675324717</c:v>
                </c:pt>
                <c:pt idx="3796">
                  <c:v>0.24675324675324717</c:v>
                </c:pt>
                <c:pt idx="3797">
                  <c:v>0.24675324675324717</c:v>
                </c:pt>
                <c:pt idx="3798">
                  <c:v>0.24675324675324717</c:v>
                </c:pt>
                <c:pt idx="3799">
                  <c:v>0.24675324675324717</c:v>
                </c:pt>
                <c:pt idx="3800">
                  <c:v>0.24675324675324717</c:v>
                </c:pt>
                <c:pt idx="3801">
                  <c:v>0.24675324675324717</c:v>
                </c:pt>
                <c:pt idx="3802">
                  <c:v>0.24675324675324717</c:v>
                </c:pt>
                <c:pt idx="3803">
                  <c:v>0.24675324675324717</c:v>
                </c:pt>
                <c:pt idx="3804">
                  <c:v>0.24675324675324717</c:v>
                </c:pt>
                <c:pt idx="3805">
                  <c:v>0.24675324675324717</c:v>
                </c:pt>
                <c:pt idx="3806">
                  <c:v>0.24675324675324717</c:v>
                </c:pt>
                <c:pt idx="3807">
                  <c:v>0.24675324675324717</c:v>
                </c:pt>
                <c:pt idx="3808">
                  <c:v>0.24675324675324717</c:v>
                </c:pt>
                <c:pt idx="3809">
                  <c:v>0.24675324675324717</c:v>
                </c:pt>
                <c:pt idx="3810">
                  <c:v>0.24675324675324717</c:v>
                </c:pt>
                <c:pt idx="3811">
                  <c:v>0.24675324675324717</c:v>
                </c:pt>
                <c:pt idx="3812">
                  <c:v>0.24675324675324717</c:v>
                </c:pt>
                <c:pt idx="3813">
                  <c:v>0.24675324675324717</c:v>
                </c:pt>
                <c:pt idx="3814">
                  <c:v>0.24675324675324717</c:v>
                </c:pt>
                <c:pt idx="3815">
                  <c:v>0.24675324675324717</c:v>
                </c:pt>
                <c:pt idx="3816">
                  <c:v>0.24675324675324717</c:v>
                </c:pt>
                <c:pt idx="3817">
                  <c:v>0.24675324675324717</c:v>
                </c:pt>
                <c:pt idx="3818">
                  <c:v>0.24675324675324717</c:v>
                </c:pt>
                <c:pt idx="3819">
                  <c:v>0.24675324675324717</c:v>
                </c:pt>
                <c:pt idx="3820">
                  <c:v>0.25108225108225213</c:v>
                </c:pt>
                <c:pt idx="3821">
                  <c:v>0.25108225108225213</c:v>
                </c:pt>
                <c:pt idx="3822">
                  <c:v>0.25108225108225213</c:v>
                </c:pt>
                <c:pt idx="3823">
                  <c:v>0.25108225108225213</c:v>
                </c:pt>
                <c:pt idx="3824">
                  <c:v>0.25108225108225213</c:v>
                </c:pt>
                <c:pt idx="3825">
                  <c:v>0.25108225108225213</c:v>
                </c:pt>
                <c:pt idx="3826">
                  <c:v>0.25108225108225213</c:v>
                </c:pt>
                <c:pt idx="3827">
                  <c:v>0.25108225108225213</c:v>
                </c:pt>
                <c:pt idx="3828">
                  <c:v>0.25108225108225213</c:v>
                </c:pt>
                <c:pt idx="3829">
                  <c:v>0.25108225108225213</c:v>
                </c:pt>
                <c:pt idx="3830">
                  <c:v>0.25108225108225213</c:v>
                </c:pt>
                <c:pt idx="3831">
                  <c:v>0.25108225108225213</c:v>
                </c:pt>
                <c:pt idx="3832">
                  <c:v>0.25108225108225213</c:v>
                </c:pt>
                <c:pt idx="3833">
                  <c:v>0.25108225108225213</c:v>
                </c:pt>
                <c:pt idx="3834">
                  <c:v>0.25108225108225213</c:v>
                </c:pt>
                <c:pt idx="3835">
                  <c:v>0.25108225108225213</c:v>
                </c:pt>
                <c:pt idx="3836">
                  <c:v>0.25108225108225213</c:v>
                </c:pt>
                <c:pt idx="3837">
                  <c:v>0.25108225108225213</c:v>
                </c:pt>
                <c:pt idx="3838">
                  <c:v>0.25108225108225213</c:v>
                </c:pt>
                <c:pt idx="3839">
                  <c:v>0.25108225108225213</c:v>
                </c:pt>
                <c:pt idx="3840">
                  <c:v>0.25108225108225213</c:v>
                </c:pt>
                <c:pt idx="3841">
                  <c:v>0.25108225108225213</c:v>
                </c:pt>
                <c:pt idx="3842">
                  <c:v>0.25108225108225213</c:v>
                </c:pt>
                <c:pt idx="3843">
                  <c:v>0.25108225108225213</c:v>
                </c:pt>
                <c:pt idx="3844">
                  <c:v>0.25108225108225213</c:v>
                </c:pt>
                <c:pt idx="3845">
                  <c:v>0.25108225108225213</c:v>
                </c:pt>
                <c:pt idx="3846">
                  <c:v>0.25108225108225213</c:v>
                </c:pt>
                <c:pt idx="3847">
                  <c:v>0.25108225108225213</c:v>
                </c:pt>
                <c:pt idx="3848">
                  <c:v>0.25108225108225213</c:v>
                </c:pt>
                <c:pt idx="3849">
                  <c:v>0.25108225108225213</c:v>
                </c:pt>
                <c:pt idx="3850">
                  <c:v>0.25108225108225213</c:v>
                </c:pt>
                <c:pt idx="3851">
                  <c:v>0.25108225108225213</c:v>
                </c:pt>
                <c:pt idx="3852">
                  <c:v>0.25108225108225213</c:v>
                </c:pt>
                <c:pt idx="3853">
                  <c:v>0.25108225108225213</c:v>
                </c:pt>
                <c:pt idx="3854">
                  <c:v>0.25108225108225213</c:v>
                </c:pt>
                <c:pt idx="3855">
                  <c:v>0.25108225108225213</c:v>
                </c:pt>
                <c:pt idx="3856">
                  <c:v>0.25108225108225213</c:v>
                </c:pt>
                <c:pt idx="3857">
                  <c:v>0.25108225108225213</c:v>
                </c:pt>
                <c:pt idx="3858">
                  <c:v>0.25108225108225213</c:v>
                </c:pt>
                <c:pt idx="3859">
                  <c:v>0.25108225108225213</c:v>
                </c:pt>
                <c:pt idx="3860">
                  <c:v>0.25108225108225213</c:v>
                </c:pt>
                <c:pt idx="3861">
                  <c:v>0.25108225108225213</c:v>
                </c:pt>
                <c:pt idx="3862">
                  <c:v>0.25108225108225213</c:v>
                </c:pt>
                <c:pt idx="3863">
                  <c:v>0.25108225108225213</c:v>
                </c:pt>
                <c:pt idx="3864">
                  <c:v>0.25108225108225213</c:v>
                </c:pt>
                <c:pt idx="3865">
                  <c:v>0.25108225108225213</c:v>
                </c:pt>
                <c:pt idx="3866">
                  <c:v>0.25108225108225213</c:v>
                </c:pt>
                <c:pt idx="3867">
                  <c:v>0.25108225108225213</c:v>
                </c:pt>
                <c:pt idx="3868">
                  <c:v>0.25108225108225213</c:v>
                </c:pt>
                <c:pt idx="3869">
                  <c:v>0.25108225108225213</c:v>
                </c:pt>
                <c:pt idx="3870">
                  <c:v>0.25108225108225213</c:v>
                </c:pt>
                <c:pt idx="3871">
                  <c:v>0.25108225108225213</c:v>
                </c:pt>
                <c:pt idx="3872">
                  <c:v>0.25108225108225213</c:v>
                </c:pt>
                <c:pt idx="3873">
                  <c:v>0.25108225108225213</c:v>
                </c:pt>
                <c:pt idx="3874">
                  <c:v>0.25108225108225213</c:v>
                </c:pt>
                <c:pt idx="3875">
                  <c:v>0.25108225108225213</c:v>
                </c:pt>
                <c:pt idx="3876">
                  <c:v>0.25108225108225213</c:v>
                </c:pt>
                <c:pt idx="3877">
                  <c:v>0.25108225108225213</c:v>
                </c:pt>
                <c:pt idx="3878">
                  <c:v>0.25108225108225213</c:v>
                </c:pt>
                <c:pt idx="3879">
                  <c:v>0.25108225108225213</c:v>
                </c:pt>
                <c:pt idx="3880">
                  <c:v>0.25108225108225213</c:v>
                </c:pt>
                <c:pt idx="3881">
                  <c:v>0.25108225108225213</c:v>
                </c:pt>
                <c:pt idx="3882">
                  <c:v>0.25108225108225213</c:v>
                </c:pt>
                <c:pt idx="3883">
                  <c:v>0.25108225108225213</c:v>
                </c:pt>
                <c:pt idx="3884">
                  <c:v>0.25108225108225213</c:v>
                </c:pt>
                <c:pt idx="3885">
                  <c:v>0.25108225108225213</c:v>
                </c:pt>
                <c:pt idx="3886">
                  <c:v>0.25108225108225213</c:v>
                </c:pt>
                <c:pt idx="3887">
                  <c:v>0.25108225108225213</c:v>
                </c:pt>
                <c:pt idx="3888">
                  <c:v>0.25108225108225213</c:v>
                </c:pt>
                <c:pt idx="3889">
                  <c:v>0.25108225108225213</c:v>
                </c:pt>
                <c:pt idx="3890">
                  <c:v>0.25108225108225213</c:v>
                </c:pt>
                <c:pt idx="3891">
                  <c:v>0.25108225108225213</c:v>
                </c:pt>
                <c:pt idx="3892">
                  <c:v>0.25108225108225213</c:v>
                </c:pt>
                <c:pt idx="3893">
                  <c:v>0.25108225108225213</c:v>
                </c:pt>
                <c:pt idx="3894">
                  <c:v>0.25108225108225213</c:v>
                </c:pt>
                <c:pt idx="3895">
                  <c:v>0.25108225108225213</c:v>
                </c:pt>
                <c:pt idx="3896">
                  <c:v>0.25108225108225213</c:v>
                </c:pt>
                <c:pt idx="3897">
                  <c:v>0.25108225108225213</c:v>
                </c:pt>
                <c:pt idx="3898">
                  <c:v>0.25541125541125526</c:v>
                </c:pt>
                <c:pt idx="3899">
                  <c:v>0.25974025974025972</c:v>
                </c:pt>
                <c:pt idx="3900">
                  <c:v>0.25974025974025972</c:v>
                </c:pt>
                <c:pt idx="3901">
                  <c:v>0.25974025974025972</c:v>
                </c:pt>
                <c:pt idx="3902">
                  <c:v>0.25974025974025972</c:v>
                </c:pt>
                <c:pt idx="3903">
                  <c:v>0.25974025974025972</c:v>
                </c:pt>
                <c:pt idx="3904">
                  <c:v>0.25974025974025972</c:v>
                </c:pt>
                <c:pt idx="3905">
                  <c:v>0.25974025974025972</c:v>
                </c:pt>
                <c:pt idx="3906">
                  <c:v>0.25974025974025972</c:v>
                </c:pt>
                <c:pt idx="3907">
                  <c:v>0.25974025974025972</c:v>
                </c:pt>
                <c:pt idx="3908">
                  <c:v>0.25974025974025972</c:v>
                </c:pt>
                <c:pt idx="3909">
                  <c:v>0.25974025974025972</c:v>
                </c:pt>
                <c:pt idx="3910">
                  <c:v>0.25974025974025972</c:v>
                </c:pt>
                <c:pt idx="3911">
                  <c:v>0.25974025974025972</c:v>
                </c:pt>
                <c:pt idx="3912">
                  <c:v>0.25974025974025972</c:v>
                </c:pt>
                <c:pt idx="3913">
                  <c:v>0.25974025974025972</c:v>
                </c:pt>
                <c:pt idx="3914">
                  <c:v>0.25974025974025972</c:v>
                </c:pt>
                <c:pt idx="3915">
                  <c:v>0.25974025974025972</c:v>
                </c:pt>
                <c:pt idx="3916">
                  <c:v>0.25974025974025972</c:v>
                </c:pt>
                <c:pt idx="3917">
                  <c:v>0.25974025974025972</c:v>
                </c:pt>
                <c:pt idx="3918">
                  <c:v>0.25974025974025972</c:v>
                </c:pt>
                <c:pt idx="3919">
                  <c:v>0.25974025974025972</c:v>
                </c:pt>
                <c:pt idx="3920">
                  <c:v>0.25974025974025972</c:v>
                </c:pt>
                <c:pt idx="3921">
                  <c:v>0.25974025974025972</c:v>
                </c:pt>
                <c:pt idx="3922">
                  <c:v>0.25974025974025972</c:v>
                </c:pt>
                <c:pt idx="3923">
                  <c:v>0.25974025974025972</c:v>
                </c:pt>
                <c:pt idx="3924">
                  <c:v>0.25974025974025972</c:v>
                </c:pt>
                <c:pt idx="3925">
                  <c:v>0.25974025974025972</c:v>
                </c:pt>
                <c:pt idx="3926">
                  <c:v>0.25974025974025972</c:v>
                </c:pt>
                <c:pt idx="3927">
                  <c:v>0.25974025974025972</c:v>
                </c:pt>
                <c:pt idx="3928">
                  <c:v>0.25974025974025972</c:v>
                </c:pt>
                <c:pt idx="3929">
                  <c:v>0.25974025974025972</c:v>
                </c:pt>
                <c:pt idx="3930">
                  <c:v>0.26406926406926501</c:v>
                </c:pt>
                <c:pt idx="3931">
                  <c:v>0.26406926406926501</c:v>
                </c:pt>
                <c:pt idx="3932">
                  <c:v>0.26406926406926501</c:v>
                </c:pt>
                <c:pt idx="3933">
                  <c:v>0.26406926406926501</c:v>
                </c:pt>
                <c:pt idx="3934">
                  <c:v>0.26406926406926501</c:v>
                </c:pt>
                <c:pt idx="3935">
                  <c:v>0.26406926406926501</c:v>
                </c:pt>
                <c:pt idx="3936">
                  <c:v>0.26406926406926501</c:v>
                </c:pt>
                <c:pt idx="3937">
                  <c:v>0.26406926406926501</c:v>
                </c:pt>
                <c:pt idx="3938">
                  <c:v>0.26406926406926501</c:v>
                </c:pt>
                <c:pt idx="3939">
                  <c:v>0.26406926406926501</c:v>
                </c:pt>
                <c:pt idx="3940">
                  <c:v>0.26406926406926501</c:v>
                </c:pt>
                <c:pt idx="3941">
                  <c:v>0.26406926406926501</c:v>
                </c:pt>
                <c:pt idx="3942">
                  <c:v>0.26406926406926501</c:v>
                </c:pt>
                <c:pt idx="3943">
                  <c:v>0.26839826839826947</c:v>
                </c:pt>
                <c:pt idx="3944">
                  <c:v>0.26839826839826947</c:v>
                </c:pt>
                <c:pt idx="3945">
                  <c:v>0.26839826839826947</c:v>
                </c:pt>
                <c:pt idx="3946">
                  <c:v>0.26839826839826947</c:v>
                </c:pt>
                <c:pt idx="3947">
                  <c:v>0.26839826839826947</c:v>
                </c:pt>
                <c:pt idx="3948">
                  <c:v>0.26839826839826947</c:v>
                </c:pt>
                <c:pt idx="3949">
                  <c:v>0.26839826839826947</c:v>
                </c:pt>
                <c:pt idx="3950">
                  <c:v>0.26839826839826947</c:v>
                </c:pt>
                <c:pt idx="3951">
                  <c:v>0.26839826839826947</c:v>
                </c:pt>
                <c:pt idx="3952">
                  <c:v>0.26839826839826947</c:v>
                </c:pt>
                <c:pt idx="3953">
                  <c:v>0.26839826839826947</c:v>
                </c:pt>
                <c:pt idx="3954">
                  <c:v>0.26839826839826947</c:v>
                </c:pt>
                <c:pt idx="3955">
                  <c:v>0.26839826839826947</c:v>
                </c:pt>
                <c:pt idx="3956">
                  <c:v>0.26839826839826947</c:v>
                </c:pt>
                <c:pt idx="3957">
                  <c:v>0.26839826839826947</c:v>
                </c:pt>
                <c:pt idx="3958">
                  <c:v>0.26839826839826947</c:v>
                </c:pt>
                <c:pt idx="3959">
                  <c:v>0.26839826839826947</c:v>
                </c:pt>
                <c:pt idx="3960">
                  <c:v>0.26839826839826947</c:v>
                </c:pt>
                <c:pt idx="3961">
                  <c:v>0.26839826839826947</c:v>
                </c:pt>
                <c:pt idx="3962">
                  <c:v>0.26839826839826947</c:v>
                </c:pt>
                <c:pt idx="3963">
                  <c:v>0.26839826839826947</c:v>
                </c:pt>
                <c:pt idx="3964">
                  <c:v>0.26839826839826947</c:v>
                </c:pt>
                <c:pt idx="3965">
                  <c:v>0.26839826839826947</c:v>
                </c:pt>
                <c:pt idx="3966">
                  <c:v>0.26839826839826947</c:v>
                </c:pt>
                <c:pt idx="3967">
                  <c:v>0.27272727272727282</c:v>
                </c:pt>
                <c:pt idx="3968">
                  <c:v>0.27272727272727282</c:v>
                </c:pt>
                <c:pt idx="3969">
                  <c:v>0.27272727272727282</c:v>
                </c:pt>
                <c:pt idx="3970">
                  <c:v>0.27272727272727282</c:v>
                </c:pt>
                <c:pt idx="3971">
                  <c:v>0.27272727272727282</c:v>
                </c:pt>
                <c:pt idx="3972">
                  <c:v>0.27272727272727282</c:v>
                </c:pt>
                <c:pt idx="3973">
                  <c:v>0.27272727272727282</c:v>
                </c:pt>
                <c:pt idx="3974">
                  <c:v>0.27272727272727282</c:v>
                </c:pt>
                <c:pt idx="3975">
                  <c:v>0.27272727272727282</c:v>
                </c:pt>
                <c:pt idx="3976">
                  <c:v>0.27272727272727282</c:v>
                </c:pt>
                <c:pt idx="3977">
                  <c:v>0.27272727272727282</c:v>
                </c:pt>
                <c:pt idx="3978">
                  <c:v>0.27272727272727282</c:v>
                </c:pt>
                <c:pt idx="3979">
                  <c:v>0.27272727272727282</c:v>
                </c:pt>
                <c:pt idx="3980">
                  <c:v>0.27272727272727282</c:v>
                </c:pt>
                <c:pt idx="3981">
                  <c:v>0.27272727272727282</c:v>
                </c:pt>
                <c:pt idx="3982">
                  <c:v>0.27272727272727282</c:v>
                </c:pt>
                <c:pt idx="3983">
                  <c:v>0.27272727272727282</c:v>
                </c:pt>
                <c:pt idx="3984">
                  <c:v>0.27272727272727282</c:v>
                </c:pt>
                <c:pt idx="3985">
                  <c:v>0.27272727272727282</c:v>
                </c:pt>
                <c:pt idx="3986">
                  <c:v>0.27272727272727282</c:v>
                </c:pt>
                <c:pt idx="3987">
                  <c:v>0.27272727272727282</c:v>
                </c:pt>
                <c:pt idx="3988">
                  <c:v>0.27272727272727282</c:v>
                </c:pt>
                <c:pt idx="3989">
                  <c:v>0.27272727272727282</c:v>
                </c:pt>
                <c:pt idx="3990">
                  <c:v>0.27272727272727282</c:v>
                </c:pt>
                <c:pt idx="3991">
                  <c:v>0.27272727272727282</c:v>
                </c:pt>
                <c:pt idx="3992">
                  <c:v>0.27272727272727282</c:v>
                </c:pt>
                <c:pt idx="3993">
                  <c:v>0.27272727272727282</c:v>
                </c:pt>
                <c:pt idx="3994">
                  <c:v>0.27272727272727282</c:v>
                </c:pt>
                <c:pt idx="3995">
                  <c:v>0.27272727272727282</c:v>
                </c:pt>
                <c:pt idx="3996">
                  <c:v>0.27272727272727282</c:v>
                </c:pt>
                <c:pt idx="3997">
                  <c:v>0.27272727272727282</c:v>
                </c:pt>
                <c:pt idx="3998">
                  <c:v>0.27272727272727282</c:v>
                </c:pt>
                <c:pt idx="3999">
                  <c:v>0.27272727272727282</c:v>
                </c:pt>
                <c:pt idx="4000">
                  <c:v>0.27272727272727282</c:v>
                </c:pt>
                <c:pt idx="4001">
                  <c:v>0.27272727272727282</c:v>
                </c:pt>
                <c:pt idx="4002">
                  <c:v>0.27272727272727282</c:v>
                </c:pt>
                <c:pt idx="4003">
                  <c:v>0.27272727272727282</c:v>
                </c:pt>
                <c:pt idx="4004">
                  <c:v>0.27272727272727282</c:v>
                </c:pt>
                <c:pt idx="4005">
                  <c:v>0.27272727272727282</c:v>
                </c:pt>
                <c:pt idx="4006">
                  <c:v>0.27272727272727282</c:v>
                </c:pt>
                <c:pt idx="4007">
                  <c:v>0.27272727272727282</c:v>
                </c:pt>
                <c:pt idx="4008">
                  <c:v>0.27272727272727282</c:v>
                </c:pt>
                <c:pt idx="4009">
                  <c:v>0.27272727272727282</c:v>
                </c:pt>
                <c:pt idx="4010">
                  <c:v>0.27272727272727282</c:v>
                </c:pt>
                <c:pt idx="4011">
                  <c:v>0.27272727272727282</c:v>
                </c:pt>
                <c:pt idx="4012">
                  <c:v>0.27272727272727282</c:v>
                </c:pt>
                <c:pt idx="4013">
                  <c:v>0.27272727272727282</c:v>
                </c:pt>
                <c:pt idx="4014">
                  <c:v>0.27272727272727282</c:v>
                </c:pt>
                <c:pt idx="4015">
                  <c:v>0.27272727272727282</c:v>
                </c:pt>
                <c:pt idx="4016">
                  <c:v>0.27272727272727282</c:v>
                </c:pt>
                <c:pt idx="4017">
                  <c:v>0.27705627705627789</c:v>
                </c:pt>
                <c:pt idx="4018">
                  <c:v>0.27705627705627789</c:v>
                </c:pt>
                <c:pt idx="4019">
                  <c:v>0.27705627705627789</c:v>
                </c:pt>
                <c:pt idx="4020">
                  <c:v>0.27705627705627789</c:v>
                </c:pt>
                <c:pt idx="4021">
                  <c:v>0.27705627705627789</c:v>
                </c:pt>
                <c:pt idx="4022">
                  <c:v>0.27705627705627789</c:v>
                </c:pt>
                <c:pt idx="4023">
                  <c:v>0.27705627705627789</c:v>
                </c:pt>
                <c:pt idx="4024">
                  <c:v>0.27705627705627789</c:v>
                </c:pt>
                <c:pt idx="4025">
                  <c:v>0.27705627705627789</c:v>
                </c:pt>
                <c:pt idx="4026">
                  <c:v>0.27705627705627789</c:v>
                </c:pt>
                <c:pt idx="4027">
                  <c:v>0.27705627705627789</c:v>
                </c:pt>
                <c:pt idx="4028">
                  <c:v>0.27705627705627789</c:v>
                </c:pt>
                <c:pt idx="4029">
                  <c:v>0.27705627705627789</c:v>
                </c:pt>
                <c:pt idx="4030">
                  <c:v>0.27705627705627789</c:v>
                </c:pt>
                <c:pt idx="4031">
                  <c:v>0.27705627705627789</c:v>
                </c:pt>
                <c:pt idx="4032">
                  <c:v>0.27705627705627789</c:v>
                </c:pt>
                <c:pt idx="4033">
                  <c:v>0.27705627705627789</c:v>
                </c:pt>
                <c:pt idx="4034">
                  <c:v>0.27705627705627789</c:v>
                </c:pt>
                <c:pt idx="4035">
                  <c:v>0.27705627705627789</c:v>
                </c:pt>
                <c:pt idx="4036">
                  <c:v>0.27705627705627789</c:v>
                </c:pt>
                <c:pt idx="4037">
                  <c:v>0.27705627705627789</c:v>
                </c:pt>
                <c:pt idx="4038">
                  <c:v>0.27705627705627789</c:v>
                </c:pt>
                <c:pt idx="4039">
                  <c:v>0.27705627705627789</c:v>
                </c:pt>
                <c:pt idx="4040">
                  <c:v>0.27705627705627789</c:v>
                </c:pt>
                <c:pt idx="4041">
                  <c:v>0.27705627705627789</c:v>
                </c:pt>
                <c:pt idx="4042">
                  <c:v>0.27705627705627789</c:v>
                </c:pt>
                <c:pt idx="4043">
                  <c:v>0.27705627705627789</c:v>
                </c:pt>
                <c:pt idx="4044">
                  <c:v>0.27705627705627789</c:v>
                </c:pt>
                <c:pt idx="4045">
                  <c:v>0.27705627705627789</c:v>
                </c:pt>
                <c:pt idx="4046">
                  <c:v>0.27705627705627789</c:v>
                </c:pt>
                <c:pt idx="4047">
                  <c:v>0.27705627705627789</c:v>
                </c:pt>
                <c:pt idx="4048">
                  <c:v>0.27705627705627789</c:v>
                </c:pt>
                <c:pt idx="4049">
                  <c:v>0.27705627705627789</c:v>
                </c:pt>
                <c:pt idx="4050">
                  <c:v>0.27705627705627789</c:v>
                </c:pt>
                <c:pt idx="4051">
                  <c:v>0.27705627705627789</c:v>
                </c:pt>
                <c:pt idx="4052">
                  <c:v>0.27705627705627789</c:v>
                </c:pt>
                <c:pt idx="4053">
                  <c:v>0.27705627705627789</c:v>
                </c:pt>
                <c:pt idx="4054">
                  <c:v>0.27705627705627789</c:v>
                </c:pt>
                <c:pt idx="4055">
                  <c:v>0.27705627705627789</c:v>
                </c:pt>
                <c:pt idx="4056">
                  <c:v>0.27705627705627789</c:v>
                </c:pt>
                <c:pt idx="4057">
                  <c:v>0.27705627705627789</c:v>
                </c:pt>
                <c:pt idx="4058">
                  <c:v>0.27705627705627789</c:v>
                </c:pt>
                <c:pt idx="4059">
                  <c:v>0.27705627705627789</c:v>
                </c:pt>
                <c:pt idx="4060">
                  <c:v>0.27705627705627789</c:v>
                </c:pt>
                <c:pt idx="4061">
                  <c:v>0.27705627705627789</c:v>
                </c:pt>
                <c:pt idx="4062">
                  <c:v>0.27705627705627789</c:v>
                </c:pt>
                <c:pt idx="4063">
                  <c:v>0.27705627705627789</c:v>
                </c:pt>
                <c:pt idx="4064">
                  <c:v>0.27705627705627789</c:v>
                </c:pt>
                <c:pt idx="4065">
                  <c:v>0.27705627705627789</c:v>
                </c:pt>
                <c:pt idx="4066">
                  <c:v>0.27705627705627789</c:v>
                </c:pt>
                <c:pt idx="4067">
                  <c:v>0.27705627705627789</c:v>
                </c:pt>
                <c:pt idx="4068">
                  <c:v>0.27705627705627789</c:v>
                </c:pt>
                <c:pt idx="4069">
                  <c:v>0.27705627705627789</c:v>
                </c:pt>
                <c:pt idx="4070">
                  <c:v>0.27705627705627789</c:v>
                </c:pt>
                <c:pt idx="4071">
                  <c:v>0.27705627705627789</c:v>
                </c:pt>
                <c:pt idx="4072">
                  <c:v>0.27705627705627789</c:v>
                </c:pt>
                <c:pt idx="4073">
                  <c:v>0.27705627705627789</c:v>
                </c:pt>
                <c:pt idx="4074">
                  <c:v>0.27705627705627789</c:v>
                </c:pt>
                <c:pt idx="4075">
                  <c:v>0.27705627705627789</c:v>
                </c:pt>
                <c:pt idx="4076">
                  <c:v>0.27705627705627789</c:v>
                </c:pt>
                <c:pt idx="4077">
                  <c:v>0.27705627705627789</c:v>
                </c:pt>
                <c:pt idx="4078">
                  <c:v>0.27705627705627789</c:v>
                </c:pt>
                <c:pt idx="4079">
                  <c:v>0.27705627705627789</c:v>
                </c:pt>
                <c:pt idx="4080">
                  <c:v>0.27705627705627789</c:v>
                </c:pt>
                <c:pt idx="4081">
                  <c:v>0.27705627705627789</c:v>
                </c:pt>
                <c:pt idx="4082">
                  <c:v>0.27705627705627789</c:v>
                </c:pt>
                <c:pt idx="4083">
                  <c:v>0.27705627705627789</c:v>
                </c:pt>
                <c:pt idx="4084">
                  <c:v>0.27705627705627789</c:v>
                </c:pt>
                <c:pt idx="4085">
                  <c:v>0.27705627705627789</c:v>
                </c:pt>
                <c:pt idx="4086">
                  <c:v>0.27705627705627789</c:v>
                </c:pt>
                <c:pt idx="4087">
                  <c:v>0.27705627705627789</c:v>
                </c:pt>
                <c:pt idx="4088">
                  <c:v>0.27705627705627789</c:v>
                </c:pt>
                <c:pt idx="4089">
                  <c:v>0.27705627705627789</c:v>
                </c:pt>
                <c:pt idx="4090">
                  <c:v>0.27705627705627789</c:v>
                </c:pt>
                <c:pt idx="4091">
                  <c:v>0.27705627705627789</c:v>
                </c:pt>
                <c:pt idx="4092">
                  <c:v>0.27705627705627789</c:v>
                </c:pt>
                <c:pt idx="4093">
                  <c:v>0.27705627705627789</c:v>
                </c:pt>
                <c:pt idx="4094">
                  <c:v>0.27705627705627789</c:v>
                </c:pt>
                <c:pt idx="4095">
                  <c:v>0.27705627705627789</c:v>
                </c:pt>
                <c:pt idx="4096">
                  <c:v>0.27705627705627789</c:v>
                </c:pt>
                <c:pt idx="4097">
                  <c:v>0.27705627705627789</c:v>
                </c:pt>
                <c:pt idx="4098">
                  <c:v>0.27705627705627789</c:v>
                </c:pt>
                <c:pt idx="4099">
                  <c:v>0.27705627705627789</c:v>
                </c:pt>
                <c:pt idx="4100">
                  <c:v>0.27705627705627789</c:v>
                </c:pt>
                <c:pt idx="4101">
                  <c:v>0.27705627705627789</c:v>
                </c:pt>
                <c:pt idx="4102">
                  <c:v>0.27705627705627789</c:v>
                </c:pt>
                <c:pt idx="4103">
                  <c:v>0.27705627705627789</c:v>
                </c:pt>
                <c:pt idx="4104">
                  <c:v>0.27705627705627789</c:v>
                </c:pt>
                <c:pt idx="4105">
                  <c:v>0.27705627705627789</c:v>
                </c:pt>
                <c:pt idx="4106">
                  <c:v>0.27705627705627789</c:v>
                </c:pt>
                <c:pt idx="4107">
                  <c:v>0.27705627705627789</c:v>
                </c:pt>
                <c:pt idx="4108">
                  <c:v>0.27705627705627789</c:v>
                </c:pt>
                <c:pt idx="4109">
                  <c:v>0.27705627705627789</c:v>
                </c:pt>
                <c:pt idx="4110">
                  <c:v>0.27705627705627789</c:v>
                </c:pt>
                <c:pt idx="4111">
                  <c:v>0.27705627705627789</c:v>
                </c:pt>
                <c:pt idx="4112">
                  <c:v>0.27705627705627789</c:v>
                </c:pt>
                <c:pt idx="4113">
                  <c:v>0.28138528138528329</c:v>
                </c:pt>
                <c:pt idx="4114">
                  <c:v>0.28138528138528329</c:v>
                </c:pt>
                <c:pt idx="4115">
                  <c:v>0.28138528138528329</c:v>
                </c:pt>
                <c:pt idx="4116">
                  <c:v>0.28138528138528329</c:v>
                </c:pt>
                <c:pt idx="4117">
                  <c:v>0.28138528138528329</c:v>
                </c:pt>
                <c:pt idx="4118">
                  <c:v>0.28138528138528329</c:v>
                </c:pt>
                <c:pt idx="4119">
                  <c:v>0.28138528138528329</c:v>
                </c:pt>
                <c:pt idx="4120">
                  <c:v>0.28138528138528329</c:v>
                </c:pt>
                <c:pt idx="4121">
                  <c:v>0.28138528138528329</c:v>
                </c:pt>
                <c:pt idx="4122">
                  <c:v>0.28138528138528329</c:v>
                </c:pt>
                <c:pt idx="4123">
                  <c:v>0.28138528138528329</c:v>
                </c:pt>
                <c:pt idx="4124">
                  <c:v>0.28138528138528329</c:v>
                </c:pt>
                <c:pt idx="4125">
                  <c:v>0.28138528138528329</c:v>
                </c:pt>
                <c:pt idx="4126">
                  <c:v>0.28138528138528329</c:v>
                </c:pt>
                <c:pt idx="4127">
                  <c:v>0.28138528138528329</c:v>
                </c:pt>
                <c:pt idx="4128">
                  <c:v>0.28138528138528329</c:v>
                </c:pt>
                <c:pt idx="4129">
                  <c:v>0.28138528138528329</c:v>
                </c:pt>
                <c:pt idx="4130">
                  <c:v>0.28138528138528329</c:v>
                </c:pt>
                <c:pt idx="4131">
                  <c:v>0.28138528138528329</c:v>
                </c:pt>
                <c:pt idx="4132">
                  <c:v>0.28138528138528329</c:v>
                </c:pt>
                <c:pt idx="4133">
                  <c:v>0.28138528138528329</c:v>
                </c:pt>
                <c:pt idx="4134">
                  <c:v>0.28138528138528329</c:v>
                </c:pt>
                <c:pt idx="4135">
                  <c:v>0.28571428571428692</c:v>
                </c:pt>
                <c:pt idx="4136">
                  <c:v>0.28571428571428692</c:v>
                </c:pt>
                <c:pt idx="4137">
                  <c:v>0.28571428571428692</c:v>
                </c:pt>
                <c:pt idx="4138">
                  <c:v>0.28571428571428692</c:v>
                </c:pt>
                <c:pt idx="4139">
                  <c:v>0.28571428571428692</c:v>
                </c:pt>
                <c:pt idx="4140">
                  <c:v>0.28571428571428692</c:v>
                </c:pt>
                <c:pt idx="4141">
                  <c:v>0.28571428571428692</c:v>
                </c:pt>
                <c:pt idx="4142">
                  <c:v>0.28571428571428692</c:v>
                </c:pt>
                <c:pt idx="4143">
                  <c:v>0.28571428571428692</c:v>
                </c:pt>
                <c:pt idx="4144">
                  <c:v>0.28571428571428692</c:v>
                </c:pt>
                <c:pt idx="4145">
                  <c:v>0.28571428571428692</c:v>
                </c:pt>
                <c:pt idx="4146">
                  <c:v>0.28571428571428692</c:v>
                </c:pt>
                <c:pt idx="4147">
                  <c:v>0.28571428571428692</c:v>
                </c:pt>
                <c:pt idx="4148">
                  <c:v>0.28571428571428692</c:v>
                </c:pt>
                <c:pt idx="4149">
                  <c:v>0.28571428571428692</c:v>
                </c:pt>
                <c:pt idx="4150">
                  <c:v>0.28571428571428692</c:v>
                </c:pt>
                <c:pt idx="4151">
                  <c:v>0.28571428571428692</c:v>
                </c:pt>
                <c:pt idx="4152">
                  <c:v>0.28571428571428692</c:v>
                </c:pt>
                <c:pt idx="4153">
                  <c:v>0.28571428571428692</c:v>
                </c:pt>
                <c:pt idx="4154">
                  <c:v>0.28571428571428692</c:v>
                </c:pt>
                <c:pt idx="4155">
                  <c:v>0.28571428571428692</c:v>
                </c:pt>
                <c:pt idx="4156">
                  <c:v>0.28571428571428692</c:v>
                </c:pt>
                <c:pt idx="4157">
                  <c:v>0.28571428571428692</c:v>
                </c:pt>
                <c:pt idx="4158">
                  <c:v>0.28571428571428692</c:v>
                </c:pt>
                <c:pt idx="4159">
                  <c:v>0.28571428571428692</c:v>
                </c:pt>
                <c:pt idx="4160">
                  <c:v>0.28571428571428692</c:v>
                </c:pt>
                <c:pt idx="4161">
                  <c:v>0.28571428571428692</c:v>
                </c:pt>
                <c:pt idx="4162">
                  <c:v>0.28571428571428692</c:v>
                </c:pt>
                <c:pt idx="4163">
                  <c:v>0.28571428571428692</c:v>
                </c:pt>
                <c:pt idx="4164">
                  <c:v>0.28571428571428692</c:v>
                </c:pt>
                <c:pt idx="4165">
                  <c:v>0.28571428571428692</c:v>
                </c:pt>
                <c:pt idx="4166">
                  <c:v>0.28571428571428692</c:v>
                </c:pt>
                <c:pt idx="4167">
                  <c:v>0.28571428571428692</c:v>
                </c:pt>
                <c:pt idx="4168">
                  <c:v>0.28571428571428692</c:v>
                </c:pt>
                <c:pt idx="4169">
                  <c:v>0.28571428571428692</c:v>
                </c:pt>
                <c:pt idx="4170">
                  <c:v>0.28571428571428692</c:v>
                </c:pt>
                <c:pt idx="4171">
                  <c:v>0.28571428571428692</c:v>
                </c:pt>
                <c:pt idx="4172">
                  <c:v>0.28571428571428692</c:v>
                </c:pt>
                <c:pt idx="4173">
                  <c:v>0.28571428571428692</c:v>
                </c:pt>
                <c:pt idx="4174">
                  <c:v>0.28571428571428692</c:v>
                </c:pt>
                <c:pt idx="4175">
                  <c:v>0.28571428571428692</c:v>
                </c:pt>
                <c:pt idx="4176">
                  <c:v>0.28571428571428692</c:v>
                </c:pt>
                <c:pt idx="4177">
                  <c:v>0.28571428571428692</c:v>
                </c:pt>
                <c:pt idx="4178">
                  <c:v>0.28571428571428692</c:v>
                </c:pt>
                <c:pt idx="4179">
                  <c:v>0.28571428571428692</c:v>
                </c:pt>
                <c:pt idx="4180">
                  <c:v>0.28571428571428692</c:v>
                </c:pt>
                <c:pt idx="4181">
                  <c:v>0.28571428571428692</c:v>
                </c:pt>
                <c:pt idx="4182">
                  <c:v>0.28571428571428692</c:v>
                </c:pt>
                <c:pt idx="4183">
                  <c:v>0.28571428571428692</c:v>
                </c:pt>
                <c:pt idx="4184">
                  <c:v>0.28571428571428692</c:v>
                </c:pt>
                <c:pt idx="4185">
                  <c:v>0.28571428571428692</c:v>
                </c:pt>
                <c:pt idx="4186">
                  <c:v>0.28571428571428692</c:v>
                </c:pt>
                <c:pt idx="4187">
                  <c:v>0.28571428571428692</c:v>
                </c:pt>
                <c:pt idx="4188">
                  <c:v>0.28571428571428692</c:v>
                </c:pt>
                <c:pt idx="4189">
                  <c:v>0.28571428571428692</c:v>
                </c:pt>
                <c:pt idx="4190">
                  <c:v>0.28571428571428692</c:v>
                </c:pt>
                <c:pt idx="4191">
                  <c:v>0.28571428571428692</c:v>
                </c:pt>
                <c:pt idx="4192">
                  <c:v>0.28571428571428692</c:v>
                </c:pt>
                <c:pt idx="4193">
                  <c:v>0.28571428571428692</c:v>
                </c:pt>
                <c:pt idx="4194">
                  <c:v>0.28571428571428692</c:v>
                </c:pt>
                <c:pt idx="4195">
                  <c:v>0.28571428571428692</c:v>
                </c:pt>
                <c:pt idx="4196">
                  <c:v>0.28571428571428692</c:v>
                </c:pt>
                <c:pt idx="4197">
                  <c:v>0.28571428571428692</c:v>
                </c:pt>
                <c:pt idx="4198">
                  <c:v>0.28571428571428692</c:v>
                </c:pt>
                <c:pt idx="4199">
                  <c:v>0.28571428571428692</c:v>
                </c:pt>
                <c:pt idx="4200">
                  <c:v>0.28571428571428692</c:v>
                </c:pt>
                <c:pt idx="4201">
                  <c:v>0.28571428571428692</c:v>
                </c:pt>
                <c:pt idx="4202">
                  <c:v>0.28571428571428692</c:v>
                </c:pt>
                <c:pt idx="4203">
                  <c:v>0.28571428571428692</c:v>
                </c:pt>
                <c:pt idx="4204">
                  <c:v>0.28571428571428692</c:v>
                </c:pt>
                <c:pt idx="4205">
                  <c:v>0.28571428571428692</c:v>
                </c:pt>
                <c:pt idx="4206">
                  <c:v>0.28571428571428692</c:v>
                </c:pt>
                <c:pt idx="4207">
                  <c:v>0.28571428571428692</c:v>
                </c:pt>
                <c:pt idx="4208">
                  <c:v>0.28571428571428692</c:v>
                </c:pt>
                <c:pt idx="4209">
                  <c:v>0.28571428571428692</c:v>
                </c:pt>
                <c:pt idx="4210">
                  <c:v>0.28571428571428692</c:v>
                </c:pt>
                <c:pt idx="4211">
                  <c:v>0.28571428571428692</c:v>
                </c:pt>
                <c:pt idx="4212">
                  <c:v>0.28571428571428692</c:v>
                </c:pt>
                <c:pt idx="4213">
                  <c:v>0.28571428571428692</c:v>
                </c:pt>
                <c:pt idx="4214">
                  <c:v>0.28571428571428692</c:v>
                </c:pt>
                <c:pt idx="4215">
                  <c:v>0.28571428571428692</c:v>
                </c:pt>
                <c:pt idx="4216">
                  <c:v>0.28571428571428692</c:v>
                </c:pt>
                <c:pt idx="4217">
                  <c:v>0.28571428571428692</c:v>
                </c:pt>
                <c:pt idx="4218">
                  <c:v>0.28571428571428692</c:v>
                </c:pt>
                <c:pt idx="4219">
                  <c:v>0.28571428571428692</c:v>
                </c:pt>
                <c:pt idx="4220">
                  <c:v>0.28571428571428692</c:v>
                </c:pt>
                <c:pt idx="4221">
                  <c:v>0.28571428571428692</c:v>
                </c:pt>
                <c:pt idx="4222">
                  <c:v>0.28571428571428692</c:v>
                </c:pt>
                <c:pt idx="4223">
                  <c:v>0.28571428571428692</c:v>
                </c:pt>
                <c:pt idx="4224">
                  <c:v>0.28571428571428692</c:v>
                </c:pt>
                <c:pt idx="4225">
                  <c:v>0.28571428571428692</c:v>
                </c:pt>
                <c:pt idx="4226">
                  <c:v>0.28571428571428692</c:v>
                </c:pt>
                <c:pt idx="4227">
                  <c:v>0.28571428571428692</c:v>
                </c:pt>
                <c:pt idx="4228">
                  <c:v>0.28571428571428692</c:v>
                </c:pt>
                <c:pt idx="4229">
                  <c:v>0.29004329004329005</c:v>
                </c:pt>
                <c:pt idx="4230">
                  <c:v>0.29004329004329005</c:v>
                </c:pt>
                <c:pt idx="4231">
                  <c:v>0.29004329004329005</c:v>
                </c:pt>
                <c:pt idx="4232">
                  <c:v>0.29437229437229623</c:v>
                </c:pt>
                <c:pt idx="4233">
                  <c:v>0.29437229437229623</c:v>
                </c:pt>
                <c:pt idx="4234">
                  <c:v>0.29437229437229623</c:v>
                </c:pt>
                <c:pt idx="4235">
                  <c:v>0.29437229437229623</c:v>
                </c:pt>
                <c:pt idx="4236">
                  <c:v>0.29437229437229623</c:v>
                </c:pt>
                <c:pt idx="4237">
                  <c:v>0.29437229437229623</c:v>
                </c:pt>
                <c:pt idx="4238">
                  <c:v>0.29437229437229623</c:v>
                </c:pt>
                <c:pt idx="4239">
                  <c:v>0.29437229437229623</c:v>
                </c:pt>
                <c:pt idx="4240">
                  <c:v>0.29870129870129869</c:v>
                </c:pt>
                <c:pt idx="4241">
                  <c:v>0.29870129870129869</c:v>
                </c:pt>
                <c:pt idx="4242">
                  <c:v>0.29870129870129869</c:v>
                </c:pt>
                <c:pt idx="4243">
                  <c:v>0.29870129870129869</c:v>
                </c:pt>
                <c:pt idx="4244">
                  <c:v>0.29870129870129869</c:v>
                </c:pt>
                <c:pt idx="4245">
                  <c:v>0.29870129870129869</c:v>
                </c:pt>
                <c:pt idx="4246">
                  <c:v>0.29870129870129869</c:v>
                </c:pt>
                <c:pt idx="4247">
                  <c:v>0.29870129870129869</c:v>
                </c:pt>
                <c:pt idx="4248">
                  <c:v>0.29870129870129869</c:v>
                </c:pt>
                <c:pt idx="4249">
                  <c:v>0.29870129870129869</c:v>
                </c:pt>
                <c:pt idx="4250">
                  <c:v>0.29870129870129869</c:v>
                </c:pt>
                <c:pt idx="4251">
                  <c:v>0.29870129870129869</c:v>
                </c:pt>
                <c:pt idx="4252">
                  <c:v>0.29870129870129869</c:v>
                </c:pt>
                <c:pt idx="4253">
                  <c:v>0.29870129870129869</c:v>
                </c:pt>
                <c:pt idx="4254">
                  <c:v>0.29870129870129869</c:v>
                </c:pt>
                <c:pt idx="4255">
                  <c:v>0.29870129870129869</c:v>
                </c:pt>
                <c:pt idx="4256">
                  <c:v>0.29870129870129869</c:v>
                </c:pt>
                <c:pt idx="4257">
                  <c:v>0.29870129870129869</c:v>
                </c:pt>
                <c:pt idx="4258">
                  <c:v>0.29870129870129869</c:v>
                </c:pt>
                <c:pt idx="4259">
                  <c:v>0.29870129870129869</c:v>
                </c:pt>
                <c:pt idx="4260">
                  <c:v>0.29870129870129869</c:v>
                </c:pt>
                <c:pt idx="4261">
                  <c:v>0.29870129870129869</c:v>
                </c:pt>
                <c:pt idx="4262">
                  <c:v>0.29870129870129869</c:v>
                </c:pt>
                <c:pt idx="4263">
                  <c:v>0.29870129870129869</c:v>
                </c:pt>
                <c:pt idx="4264">
                  <c:v>0.29870129870129869</c:v>
                </c:pt>
                <c:pt idx="4265">
                  <c:v>0.29870129870129869</c:v>
                </c:pt>
                <c:pt idx="4266">
                  <c:v>0.29870129870129869</c:v>
                </c:pt>
                <c:pt idx="4267">
                  <c:v>0.29870129870129869</c:v>
                </c:pt>
                <c:pt idx="4268">
                  <c:v>0.29870129870129869</c:v>
                </c:pt>
                <c:pt idx="4269">
                  <c:v>0.29870129870129869</c:v>
                </c:pt>
                <c:pt idx="4270">
                  <c:v>0.29870129870129869</c:v>
                </c:pt>
                <c:pt idx="4271">
                  <c:v>0.29870129870129869</c:v>
                </c:pt>
                <c:pt idx="4272">
                  <c:v>0.29870129870129869</c:v>
                </c:pt>
                <c:pt idx="4273">
                  <c:v>0.29870129870129869</c:v>
                </c:pt>
                <c:pt idx="4274">
                  <c:v>0.29870129870129869</c:v>
                </c:pt>
                <c:pt idx="4275">
                  <c:v>0.29870129870129869</c:v>
                </c:pt>
                <c:pt idx="4276">
                  <c:v>0.29870129870129869</c:v>
                </c:pt>
                <c:pt idx="4277">
                  <c:v>0.29870129870129869</c:v>
                </c:pt>
                <c:pt idx="4278">
                  <c:v>0.29870129870129869</c:v>
                </c:pt>
                <c:pt idx="4279">
                  <c:v>0.29870129870129869</c:v>
                </c:pt>
                <c:pt idx="4280">
                  <c:v>0.29870129870129869</c:v>
                </c:pt>
                <c:pt idx="4281">
                  <c:v>0.29870129870129869</c:v>
                </c:pt>
                <c:pt idx="4282">
                  <c:v>0.29870129870129869</c:v>
                </c:pt>
                <c:pt idx="4283">
                  <c:v>0.29870129870129869</c:v>
                </c:pt>
                <c:pt idx="4284">
                  <c:v>0.29870129870129869</c:v>
                </c:pt>
                <c:pt idx="4285">
                  <c:v>0.29870129870129869</c:v>
                </c:pt>
                <c:pt idx="4286">
                  <c:v>0.29870129870129869</c:v>
                </c:pt>
                <c:pt idx="4287">
                  <c:v>0.29870129870129869</c:v>
                </c:pt>
                <c:pt idx="4288">
                  <c:v>0.29870129870129869</c:v>
                </c:pt>
                <c:pt idx="4289">
                  <c:v>0.29870129870129869</c:v>
                </c:pt>
                <c:pt idx="4290">
                  <c:v>0.29870129870129869</c:v>
                </c:pt>
                <c:pt idx="4291">
                  <c:v>0.29870129870129869</c:v>
                </c:pt>
                <c:pt idx="4292">
                  <c:v>0.29870129870129869</c:v>
                </c:pt>
                <c:pt idx="4293">
                  <c:v>0.29870129870129869</c:v>
                </c:pt>
                <c:pt idx="4294">
                  <c:v>0.29870129870129869</c:v>
                </c:pt>
                <c:pt idx="4295">
                  <c:v>0.29870129870129869</c:v>
                </c:pt>
                <c:pt idx="4296">
                  <c:v>0.29870129870129869</c:v>
                </c:pt>
                <c:pt idx="4297">
                  <c:v>0.29870129870129869</c:v>
                </c:pt>
                <c:pt idx="4298">
                  <c:v>0.29870129870129869</c:v>
                </c:pt>
                <c:pt idx="4299">
                  <c:v>0.29870129870129869</c:v>
                </c:pt>
                <c:pt idx="4300">
                  <c:v>0.29870129870129869</c:v>
                </c:pt>
                <c:pt idx="4301">
                  <c:v>0.29870129870129869</c:v>
                </c:pt>
                <c:pt idx="4302">
                  <c:v>0.29870129870129869</c:v>
                </c:pt>
                <c:pt idx="4303">
                  <c:v>0.29870129870129869</c:v>
                </c:pt>
                <c:pt idx="4304">
                  <c:v>0.29870129870129869</c:v>
                </c:pt>
                <c:pt idx="4305">
                  <c:v>0.29870129870129869</c:v>
                </c:pt>
                <c:pt idx="4306">
                  <c:v>0.29870129870129869</c:v>
                </c:pt>
                <c:pt idx="4307">
                  <c:v>0.29870129870129869</c:v>
                </c:pt>
                <c:pt idx="4308">
                  <c:v>0.29870129870129869</c:v>
                </c:pt>
                <c:pt idx="4309">
                  <c:v>0.29870129870129869</c:v>
                </c:pt>
                <c:pt idx="4310">
                  <c:v>0.29870129870129869</c:v>
                </c:pt>
                <c:pt idx="4311">
                  <c:v>0.29870129870129869</c:v>
                </c:pt>
                <c:pt idx="4312">
                  <c:v>0.29870129870129869</c:v>
                </c:pt>
                <c:pt idx="4313">
                  <c:v>0.29870129870129869</c:v>
                </c:pt>
                <c:pt idx="4314">
                  <c:v>0.29870129870129869</c:v>
                </c:pt>
                <c:pt idx="4315">
                  <c:v>0.29870129870129869</c:v>
                </c:pt>
                <c:pt idx="4316">
                  <c:v>0.29870129870129869</c:v>
                </c:pt>
                <c:pt idx="4317">
                  <c:v>0.29870129870129869</c:v>
                </c:pt>
                <c:pt idx="4318">
                  <c:v>0.29870129870129869</c:v>
                </c:pt>
                <c:pt idx="4319">
                  <c:v>0.29870129870129869</c:v>
                </c:pt>
                <c:pt idx="4320">
                  <c:v>0.29870129870129869</c:v>
                </c:pt>
                <c:pt idx="4321">
                  <c:v>0.29870129870129869</c:v>
                </c:pt>
                <c:pt idx="4322">
                  <c:v>0.29870129870129869</c:v>
                </c:pt>
                <c:pt idx="4323">
                  <c:v>0.29870129870129869</c:v>
                </c:pt>
                <c:pt idx="4324">
                  <c:v>0.29870129870129869</c:v>
                </c:pt>
                <c:pt idx="4325">
                  <c:v>0.29870129870129869</c:v>
                </c:pt>
                <c:pt idx="4326">
                  <c:v>0.29870129870129869</c:v>
                </c:pt>
                <c:pt idx="4327">
                  <c:v>0.29870129870129869</c:v>
                </c:pt>
                <c:pt idx="4328">
                  <c:v>0.29870129870129869</c:v>
                </c:pt>
                <c:pt idx="4329">
                  <c:v>0.29870129870129869</c:v>
                </c:pt>
                <c:pt idx="4330">
                  <c:v>0.30303030303030332</c:v>
                </c:pt>
                <c:pt idx="4331">
                  <c:v>0.30303030303030332</c:v>
                </c:pt>
                <c:pt idx="4332">
                  <c:v>0.30303030303030332</c:v>
                </c:pt>
                <c:pt idx="4333">
                  <c:v>0.30303030303030332</c:v>
                </c:pt>
                <c:pt idx="4334">
                  <c:v>0.30303030303030332</c:v>
                </c:pt>
                <c:pt idx="4335">
                  <c:v>0.30303030303030332</c:v>
                </c:pt>
                <c:pt idx="4336">
                  <c:v>0.30303030303030332</c:v>
                </c:pt>
                <c:pt idx="4337">
                  <c:v>0.30303030303030332</c:v>
                </c:pt>
                <c:pt idx="4338">
                  <c:v>0.30303030303030332</c:v>
                </c:pt>
                <c:pt idx="4339">
                  <c:v>0.30303030303030332</c:v>
                </c:pt>
                <c:pt idx="4340">
                  <c:v>0.30303030303030332</c:v>
                </c:pt>
                <c:pt idx="4341">
                  <c:v>0.30303030303030332</c:v>
                </c:pt>
                <c:pt idx="4342">
                  <c:v>0.30303030303030332</c:v>
                </c:pt>
                <c:pt idx="4343">
                  <c:v>0.307359307359309</c:v>
                </c:pt>
                <c:pt idx="4344">
                  <c:v>0.307359307359309</c:v>
                </c:pt>
                <c:pt idx="4345">
                  <c:v>0.307359307359309</c:v>
                </c:pt>
                <c:pt idx="4346">
                  <c:v>0.307359307359309</c:v>
                </c:pt>
                <c:pt idx="4347">
                  <c:v>0.307359307359309</c:v>
                </c:pt>
                <c:pt idx="4348">
                  <c:v>0.307359307359309</c:v>
                </c:pt>
                <c:pt idx="4349">
                  <c:v>0.307359307359309</c:v>
                </c:pt>
                <c:pt idx="4350">
                  <c:v>0.307359307359309</c:v>
                </c:pt>
                <c:pt idx="4351">
                  <c:v>0.31168831168831268</c:v>
                </c:pt>
                <c:pt idx="4352">
                  <c:v>0.31168831168831268</c:v>
                </c:pt>
                <c:pt idx="4353">
                  <c:v>0.31168831168831268</c:v>
                </c:pt>
                <c:pt idx="4354">
                  <c:v>0.31168831168831268</c:v>
                </c:pt>
                <c:pt idx="4355">
                  <c:v>0.31168831168831268</c:v>
                </c:pt>
                <c:pt idx="4356">
                  <c:v>0.31168831168831268</c:v>
                </c:pt>
                <c:pt idx="4357">
                  <c:v>0.31168831168831268</c:v>
                </c:pt>
                <c:pt idx="4358">
                  <c:v>0.31168831168831268</c:v>
                </c:pt>
                <c:pt idx="4359">
                  <c:v>0.31601731601731631</c:v>
                </c:pt>
                <c:pt idx="4360">
                  <c:v>0.31601731601731631</c:v>
                </c:pt>
                <c:pt idx="4361">
                  <c:v>0.31601731601731631</c:v>
                </c:pt>
                <c:pt idx="4362">
                  <c:v>0.31601731601731631</c:v>
                </c:pt>
                <c:pt idx="4363">
                  <c:v>0.31601731601731631</c:v>
                </c:pt>
                <c:pt idx="4364">
                  <c:v>0.31601731601731631</c:v>
                </c:pt>
                <c:pt idx="4365">
                  <c:v>0.31601731601731631</c:v>
                </c:pt>
                <c:pt idx="4366">
                  <c:v>0.31601731601731631</c:v>
                </c:pt>
                <c:pt idx="4367">
                  <c:v>0.31601731601731631</c:v>
                </c:pt>
                <c:pt idx="4368">
                  <c:v>0.31601731601731631</c:v>
                </c:pt>
                <c:pt idx="4369">
                  <c:v>0.31601731601731631</c:v>
                </c:pt>
                <c:pt idx="4370">
                  <c:v>0.31601731601731631</c:v>
                </c:pt>
                <c:pt idx="4371">
                  <c:v>0.31601731601731631</c:v>
                </c:pt>
                <c:pt idx="4372">
                  <c:v>0.31601731601731631</c:v>
                </c:pt>
                <c:pt idx="4373">
                  <c:v>0.31601731601731631</c:v>
                </c:pt>
                <c:pt idx="4374">
                  <c:v>0.31601731601731631</c:v>
                </c:pt>
                <c:pt idx="4375">
                  <c:v>0.31601731601731631</c:v>
                </c:pt>
                <c:pt idx="4376">
                  <c:v>0.31601731601731631</c:v>
                </c:pt>
                <c:pt idx="4377">
                  <c:v>0.31601731601731631</c:v>
                </c:pt>
                <c:pt idx="4378">
                  <c:v>0.32034632034632032</c:v>
                </c:pt>
                <c:pt idx="4379">
                  <c:v>0.32467532467532467</c:v>
                </c:pt>
                <c:pt idx="4380">
                  <c:v>0.32467532467532467</c:v>
                </c:pt>
                <c:pt idx="4381">
                  <c:v>0.32467532467532467</c:v>
                </c:pt>
                <c:pt idx="4382">
                  <c:v>0.32467532467532467</c:v>
                </c:pt>
                <c:pt idx="4383">
                  <c:v>0.32467532467532467</c:v>
                </c:pt>
                <c:pt idx="4384">
                  <c:v>0.32467532467532467</c:v>
                </c:pt>
                <c:pt idx="4385">
                  <c:v>0.32467532467532467</c:v>
                </c:pt>
                <c:pt idx="4386">
                  <c:v>0.32467532467532467</c:v>
                </c:pt>
                <c:pt idx="4387">
                  <c:v>0.32467532467532467</c:v>
                </c:pt>
                <c:pt idx="4388">
                  <c:v>0.32467532467532467</c:v>
                </c:pt>
                <c:pt idx="4389">
                  <c:v>0.32467532467532467</c:v>
                </c:pt>
                <c:pt idx="4390">
                  <c:v>0.32467532467532467</c:v>
                </c:pt>
                <c:pt idx="4391">
                  <c:v>0.32467532467532467</c:v>
                </c:pt>
                <c:pt idx="4392">
                  <c:v>0.32467532467532467</c:v>
                </c:pt>
                <c:pt idx="4393">
                  <c:v>0.32467532467532467</c:v>
                </c:pt>
                <c:pt idx="4394">
                  <c:v>0.32467532467532467</c:v>
                </c:pt>
                <c:pt idx="4395">
                  <c:v>0.32467532467532467</c:v>
                </c:pt>
                <c:pt idx="4396">
                  <c:v>0.32467532467532467</c:v>
                </c:pt>
                <c:pt idx="4397">
                  <c:v>0.32467532467532467</c:v>
                </c:pt>
                <c:pt idx="4398">
                  <c:v>0.32467532467532467</c:v>
                </c:pt>
                <c:pt idx="4399">
                  <c:v>0.32467532467532467</c:v>
                </c:pt>
                <c:pt idx="4400">
                  <c:v>0.32467532467532467</c:v>
                </c:pt>
                <c:pt idx="4401">
                  <c:v>0.32467532467532467</c:v>
                </c:pt>
                <c:pt idx="4402">
                  <c:v>0.32467532467532467</c:v>
                </c:pt>
                <c:pt idx="4403">
                  <c:v>0.32467532467532467</c:v>
                </c:pt>
                <c:pt idx="4404">
                  <c:v>0.32467532467532467</c:v>
                </c:pt>
                <c:pt idx="4405">
                  <c:v>0.32467532467532467</c:v>
                </c:pt>
                <c:pt idx="4406">
                  <c:v>0.32467532467532467</c:v>
                </c:pt>
                <c:pt idx="4407">
                  <c:v>0.32467532467532467</c:v>
                </c:pt>
                <c:pt idx="4408">
                  <c:v>0.32467532467532467</c:v>
                </c:pt>
                <c:pt idx="4409">
                  <c:v>0.32467532467532467</c:v>
                </c:pt>
                <c:pt idx="4410">
                  <c:v>0.32467532467532467</c:v>
                </c:pt>
                <c:pt idx="4411">
                  <c:v>0.32467532467532467</c:v>
                </c:pt>
                <c:pt idx="4412">
                  <c:v>0.32467532467532467</c:v>
                </c:pt>
                <c:pt idx="4413">
                  <c:v>0.32467532467532467</c:v>
                </c:pt>
                <c:pt idx="4414">
                  <c:v>0.32467532467532467</c:v>
                </c:pt>
                <c:pt idx="4415">
                  <c:v>0.32467532467532467</c:v>
                </c:pt>
                <c:pt idx="4416">
                  <c:v>0.32467532467532467</c:v>
                </c:pt>
                <c:pt idx="4417">
                  <c:v>0.32467532467532467</c:v>
                </c:pt>
                <c:pt idx="4418">
                  <c:v>0.32467532467532467</c:v>
                </c:pt>
                <c:pt idx="4419">
                  <c:v>0.32467532467532467</c:v>
                </c:pt>
                <c:pt idx="4420">
                  <c:v>0.32467532467532467</c:v>
                </c:pt>
                <c:pt idx="4421">
                  <c:v>0.32467532467532467</c:v>
                </c:pt>
                <c:pt idx="4422">
                  <c:v>0.32467532467532467</c:v>
                </c:pt>
                <c:pt idx="4423">
                  <c:v>0.32467532467532467</c:v>
                </c:pt>
                <c:pt idx="4424">
                  <c:v>0.32467532467532467</c:v>
                </c:pt>
                <c:pt idx="4425">
                  <c:v>0.32467532467532467</c:v>
                </c:pt>
                <c:pt idx="4426">
                  <c:v>0.32467532467532467</c:v>
                </c:pt>
                <c:pt idx="4427">
                  <c:v>0.32467532467532467</c:v>
                </c:pt>
                <c:pt idx="4428">
                  <c:v>0.32467532467532467</c:v>
                </c:pt>
                <c:pt idx="4429">
                  <c:v>0.32467532467532467</c:v>
                </c:pt>
                <c:pt idx="4430">
                  <c:v>0.32467532467532467</c:v>
                </c:pt>
                <c:pt idx="4431">
                  <c:v>0.32467532467532467</c:v>
                </c:pt>
                <c:pt idx="4432">
                  <c:v>0.32467532467532467</c:v>
                </c:pt>
                <c:pt idx="4433">
                  <c:v>0.32467532467532467</c:v>
                </c:pt>
                <c:pt idx="4434">
                  <c:v>0.32467532467532467</c:v>
                </c:pt>
                <c:pt idx="4435">
                  <c:v>0.32467532467532467</c:v>
                </c:pt>
                <c:pt idx="4436">
                  <c:v>0.32467532467532467</c:v>
                </c:pt>
                <c:pt idx="4437">
                  <c:v>0.32467532467532467</c:v>
                </c:pt>
                <c:pt idx="4438">
                  <c:v>0.32467532467532467</c:v>
                </c:pt>
                <c:pt idx="4439">
                  <c:v>0.32467532467532467</c:v>
                </c:pt>
                <c:pt idx="4440">
                  <c:v>0.32467532467532467</c:v>
                </c:pt>
                <c:pt idx="4441">
                  <c:v>0.32467532467532467</c:v>
                </c:pt>
                <c:pt idx="4442">
                  <c:v>0.32467532467532467</c:v>
                </c:pt>
                <c:pt idx="4443">
                  <c:v>0.32467532467532467</c:v>
                </c:pt>
                <c:pt idx="4444">
                  <c:v>0.32467532467532467</c:v>
                </c:pt>
                <c:pt idx="4445">
                  <c:v>0.32467532467532467</c:v>
                </c:pt>
                <c:pt idx="4446">
                  <c:v>0.32467532467532467</c:v>
                </c:pt>
                <c:pt idx="4447">
                  <c:v>0.32467532467532467</c:v>
                </c:pt>
                <c:pt idx="4448">
                  <c:v>0.32467532467532467</c:v>
                </c:pt>
                <c:pt idx="4449">
                  <c:v>0.32467532467532467</c:v>
                </c:pt>
                <c:pt idx="4450">
                  <c:v>0.32467532467532467</c:v>
                </c:pt>
                <c:pt idx="4451">
                  <c:v>0.32467532467532467</c:v>
                </c:pt>
                <c:pt idx="4452">
                  <c:v>0.32467532467532467</c:v>
                </c:pt>
                <c:pt idx="4453">
                  <c:v>0.32467532467532467</c:v>
                </c:pt>
                <c:pt idx="4454">
                  <c:v>0.32467532467532467</c:v>
                </c:pt>
                <c:pt idx="4455">
                  <c:v>0.32467532467532467</c:v>
                </c:pt>
                <c:pt idx="4456">
                  <c:v>0.32467532467532467</c:v>
                </c:pt>
                <c:pt idx="4457">
                  <c:v>0.32467532467532467</c:v>
                </c:pt>
                <c:pt idx="4458">
                  <c:v>0.32467532467532467</c:v>
                </c:pt>
                <c:pt idx="4459">
                  <c:v>0.32467532467532467</c:v>
                </c:pt>
                <c:pt idx="4460">
                  <c:v>0.32467532467532467</c:v>
                </c:pt>
                <c:pt idx="4461">
                  <c:v>0.32467532467532467</c:v>
                </c:pt>
                <c:pt idx="4462">
                  <c:v>0.32467532467532467</c:v>
                </c:pt>
                <c:pt idx="4463">
                  <c:v>0.32467532467532467</c:v>
                </c:pt>
                <c:pt idx="4464">
                  <c:v>0.32900432900433008</c:v>
                </c:pt>
                <c:pt idx="4465">
                  <c:v>0.32900432900433008</c:v>
                </c:pt>
                <c:pt idx="4466">
                  <c:v>0.32900432900433008</c:v>
                </c:pt>
                <c:pt idx="4467">
                  <c:v>0.32900432900433008</c:v>
                </c:pt>
                <c:pt idx="4468">
                  <c:v>0.33333333333333331</c:v>
                </c:pt>
                <c:pt idx="4469">
                  <c:v>0.33333333333333331</c:v>
                </c:pt>
                <c:pt idx="4470">
                  <c:v>0.33333333333333331</c:v>
                </c:pt>
                <c:pt idx="4471">
                  <c:v>0.33333333333333331</c:v>
                </c:pt>
                <c:pt idx="4472">
                  <c:v>0.33333333333333331</c:v>
                </c:pt>
                <c:pt idx="4473">
                  <c:v>0.33333333333333331</c:v>
                </c:pt>
                <c:pt idx="4474">
                  <c:v>0.33333333333333331</c:v>
                </c:pt>
                <c:pt idx="4475">
                  <c:v>0.33333333333333331</c:v>
                </c:pt>
                <c:pt idx="4476">
                  <c:v>0.33333333333333331</c:v>
                </c:pt>
                <c:pt idx="4477">
                  <c:v>0.33333333333333331</c:v>
                </c:pt>
                <c:pt idx="4478">
                  <c:v>0.33333333333333331</c:v>
                </c:pt>
                <c:pt idx="4479">
                  <c:v>0.33333333333333331</c:v>
                </c:pt>
                <c:pt idx="4480">
                  <c:v>0.33333333333333331</c:v>
                </c:pt>
                <c:pt idx="4481">
                  <c:v>0.33333333333333331</c:v>
                </c:pt>
                <c:pt idx="4482">
                  <c:v>0.33333333333333331</c:v>
                </c:pt>
                <c:pt idx="4483">
                  <c:v>0.33333333333333331</c:v>
                </c:pt>
                <c:pt idx="4484">
                  <c:v>0.33333333333333331</c:v>
                </c:pt>
                <c:pt idx="4485">
                  <c:v>0.33333333333333331</c:v>
                </c:pt>
                <c:pt idx="4486">
                  <c:v>0.33333333333333331</c:v>
                </c:pt>
                <c:pt idx="4487">
                  <c:v>0.33333333333333331</c:v>
                </c:pt>
                <c:pt idx="4488">
                  <c:v>0.33333333333333331</c:v>
                </c:pt>
                <c:pt idx="4489">
                  <c:v>0.33333333333333331</c:v>
                </c:pt>
                <c:pt idx="4490">
                  <c:v>0.33333333333333331</c:v>
                </c:pt>
                <c:pt idx="4491">
                  <c:v>0.33333333333333331</c:v>
                </c:pt>
                <c:pt idx="4492">
                  <c:v>0.33333333333333331</c:v>
                </c:pt>
                <c:pt idx="4493">
                  <c:v>0.3376623376623385</c:v>
                </c:pt>
                <c:pt idx="4494">
                  <c:v>0.3376623376623385</c:v>
                </c:pt>
                <c:pt idx="4495">
                  <c:v>0.3376623376623385</c:v>
                </c:pt>
                <c:pt idx="4496">
                  <c:v>0.3376623376623385</c:v>
                </c:pt>
                <c:pt idx="4497">
                  <c:v>0.3376623376623385</c:v>
                </c:pt>
                <c:pt idx="4498">
                  <c:v>0.3376623376623385</c:v>
                </c:pt>
                <c:pt idx="4499">
                  <c:v>0.3376623376623385</c:v>
                </c:pt>
                <c:pt idx="4500">
                  <c:v>0.3376623376623385</c:v>
                </c:pt>
                <c:pt idx="4501">
                  <c:v>0.3376623376623385</c:v>
                </c:pt>
                <c:pt idx="4502">
                  <c:v>0.3376623376623385</c:v>
                </c:pt>
                <c:pt idx="4503">
                  <c:v>0.3376623376623385</c:v>
                </c:pt>
                <c:pt idx="4504">
                  <c:v>0.3376623376623385</c:v>
                </c:pt>
                <c:pt idx="4505">
                  <c:v>0.3376623376623385</c:v>
                </c:pt>
                <c:pt idx="4506">
                  <c:v>0.3376623376623385</c:v>
                </c:pt>
                <c:pt idx="4507">
                  <c:v>0.3376623376623385</c:v>
                </c:pt>
                <c:pt idx="4508">
                  <c:v>0.3376623376623385</c:v>
                </c:pt>
                <c:pt idx="4509">
                  <c:v>0.3376623376623385</c:v>
                </c:pt>
                <c:pt idx="4510">
                  <c:v>0.3376623376623385</c:v>
                </c:pt>
                <c:pt idx="4511">
                  <c:v>0.3376623376623385</c:v>
                </c:pt>
                <c:pt idx="4512">
                  <c:v>0.3376623376623385</c:v>
                </c:pt>
                <c:pt idx="4513">
                  <c:v>0.3376623376623385</c:v>
                </c:pt>
                <c:pt idx="4514">
                  <c:v>0.3376623376623385</c:v>
                </c:pt>
                <c:pt idx="4515">
                  <c:v>0.3376623376623385</c:v>
                </c:pt>
                <c:pt idx="4516">
                  <c:v>0.3376623376623385</c:v>
                </c:pt>
                <c:pt idx="4517">
                  <c:v>0.3376623376623385</c:v>
                </c:pt>
                <c:pt idx="4518">
                  <c:v>0.3376623376623385</c:v>
                </c:pt>
                <c:pt idx="4519">
                  <c:v>0.3376623376623385</c:v>
                </c:pt>
                <c:pt idx="4520">
                  <c:v>0.3376623376623385</c:v>
                </c:pt>
                <c:pt idx="4521">
                  <c:v>0.3376623376623385</c:v>
                </c:pt>
                <c:pt idx="4522">
                  <c:v>0.3376623376623385</c:v>
                </c:pt>
                <c:pt idx="4523">
                  <c:v>0.3376623376623385</c:v>
                </c:pt>
                <c:pt idx="4524">
                  <c:v>0.3376623376623385</c:v>
                </c:pt>
                <c:pt idx="4525">
                  <c:v>0.3376623376623385</c:v>
                </c:pt>
                <c:pt idx="4526">
                  <c:v>0.34199134199134268</c:v>
                </c:pt>
                <c:pt idx="4527">
                  <c:v>0.34199134199134268</c:v>
                </c:pt>
                <c:pt idx="4528">
                  <c:v>0.34199134199134268</c:v>
                </c:pt>
                <c:pt idx="4529">
                  <c:v>0.34199134199134268</c:v>
                </c:pt>
                <c:pt idx="4530">
                  <c:v>0.34199134199134268</c:v>
                </c:pt>
                <c:pt idx="4531">
                  <c:v>0.34199134199134268</c:v>
                </c:pt>
                <c:pt idx="4532">
                  <c:v>0.34199134199134268</c:v>
                </c:pt>
                <c:pt idx="4533">
                  <c:v>0.34199134199134268</c:v>
                </c:pt>
                <c:pt idx="4534">
                  <c:v>0.34199134199134268</c:v>
                </c:pt>
                <c:pt idx="4535">
                  <c:v>0.34199134199134268</c:v>
                </c:pt>
                <c:pt idx="4536">
                  <c:v>0.34199134199134268</c:v>
                </c:pt>
                <c:pt idx="4537">
                  <c:v>0.34199134199134268</c:v>
                </c:pt>
                <c:pt idx="4538">
                  <c:v>0.34199134199134268</c:v>
                </c:pt>
                <c:pt idx="4539">
                  <c:v>0.34632034632034808</c:v>
                </c:pt>
                <c:pt idx="4540">
                  <c:v>0.34632034632034808</c:v>
                </c:pt>
                <c:pt idx="4541">
                  <c:v>0.34632034632034808</c:v>
                </c:pt>
                <c:pt idx="4542">
                  <c:v>0.34632034632034808</c:v>
                </c:pt>
                <c:pt idx="4543">
                  <c:v>0.34632034632034808</c:v>
                </c:pt>
                <c:pt idx="4544">
                  <c:v>0.34632034632034808</c:v>
                </c:pt>
                <c:pt idx="4545">
                  <c:v>0.34632034632034808</c:v>
                </c:pt>
                <c:pt idx="4546">
                  <c:v>0.34632034632034808</c:v>
                </c:pt>
                <c:pt idx="4547">
                  <c:v>0.34632034632034808</c:v>
                </c:pt>
                <c:pt idx="4548">
                  <c:v>0.34632034632034808</c:v>
                </c:pt>
                <c:pt idx="4549">
                  <c:v>0.34632034632034808</c:v>
                </c:pt>
                <c:pt idx="4550">
                  <c:v>0.34632034632034808</c:v>
                </c:pt>
                <c:pt idx="4551">
                  <c:v>0.34632034632034808</c:v>
                </c:pt>
                <c:pt idx="4552">
                  <c:v>0.35064935064935066</c:v>
                </c:pt>
                <c:pt idx="4553">
                  <c:v>0.35497835497835595</c:v>
                </c:pt>
                <c:pt idx="4554">
                  <c:v>0.35497835497835595</c:v>
                </c:pt>
                <c:pt idx="4555">
                  <c:v>0.35497835497835595</c:v>
                </c:pt>
                <c:pt idx="4556">
                  <c:v>0.35497835497835595</c:v>
                </c:pt>
                <c:pt idx="4557">
                  <c:v>0.35497835497835595</c:v>
                </c:pt>
                <c:pt idx="4558">
                  <c:v>0.35497835497835595</c:v>
                </c:pt>
                <c:pt idx="4559">
                  <c:v>0.35497835497835595</c:v>
                </c:pt>
                <c:pt idx="4560">
                  <c:v>0.35497835497835595</c:v>
                </c:pt>
                <c:pt idx="4561">
                  <c:v>0.35497835497835595</c:v>
                </c:pt>
                <c:pt idx="4562">
                  <c:v>0.35497835497835595</c:v>
                </c:pt>
                <c:pt idx="4563">
                  <c:v>0.35497835497835595</c:v>
                </c:pt>
                <c:pt idx="4564">
                  <c:v>0.35497835497835595</c:v>
                </c:pt>
                <c:pt idx="4565">
                  <c:v>0.35497835497835595</c:v>
                </c:pt>
                <c:pt idx="4566">
                  <c:v>0.35497835497835595</c:v>
                </c:pt>
                <c:pt idx="4567">
                  <c:v>0.35497835497835595</c:v>
                </c:pt>
                <c:pt idx="4568">
                  <c:v>0.35497835497835595</c:v>
                </c:pt>
                <c:pt idx="4569">
                  <c:v>0.35497835497835595</c:v>
                </c:pt>
                <c:pt idx="4570">
                  <c:v>0.35497835497835595</c:v>
                </c:pt>
                <c:pt idx="4571">
                  <c:v>0.35497835497835595</c:v>
                </c:pt>
                <c:pt idx="4572">
                  <c:v>0.35497835497835595</c:v>
                </c:pt>
                <c:pt idx="4573">
                  <c:v>0.35497835497835595</c:v>
                </c:pt>
                <c:pt idx="4574">
                  <c:v>0.35497835497835595</c:v>
                </c:pt>
                <c:pt idx="4575">
                  <c:v>0.35497835497835595</c:v>
                </c:pt>
                <c:pt idx="4576">
                  <c:v>0.35497835497835595</c:v>
                </c:pt>
                <c:pt idx="4577">
                  <c:v>0.35497835497835595</c:v>
                </c:pt>
                <c:pt idx="4578">
                  <c:v>0.35497835497835595</c:v>
                </c:pt>
                <c:pt idx="4579">
                  <c:v>0.35497835497835595</c:v>
                </c:pt>
                <c:pt idx="4580">
                  <c:v>0.35497835497835595</c:v>
                </c:pt>
                <c:pt idx="4581">
                  <c:v>0.35497835497835595</c:v>
                </c:pt>
                <c:pt idx="4582">
                  <c:v>0.35497835497835595</c:v>
                </c:pt>
                <c:pt idx="4583">
                  <c:v>0.35497835497835595</c:v>
                </c:pt>
                <c:pt idx="4584">
                  <c:v>0.35497835497835595</c:v>
                </c:pt>
                <c:pt idx="4585">
                  <c:v>0.35497835497835595</c:v>
                </c:pt>
                <c:pt idx="4586">
                  <c:v>0.35497835497835595</c:v>
                </c:pt>
                <c:pt idx="4587">
                  <c:v>0.35497835497835595</c:v>
                </c:pt>
                <c:pt idx="4588">
                  <c:v>0.35497835497835595</c:v>
                </c:pt>
                <c:pt idx="4589">
                  <c:v>0.35497835497835595</c:v>
                </c:pt>
                <c:pt idx="4590">
                  <c:v>0.35497835497835595</c:v>
                </c:pt>
                <c:pt idx="4591">
                  <c:v>0.35497835497835595</c:v>
                </c:pt>
                <c:pt idx="4592">
                  <c:v>0.35497835497835595</c:v>
                </c:pt>
                <c:pt idx="4593">
                  <c:v>0.35497835497835595</c:v>
                </c:pt>
                <c:pt idx="4594">
                  <c:v>0.35497835497835595</c:v>
                </c:pt>
                <c:pt idx="4595">
                  <c:v>0.35497835497835595</c:v>
                </c:pt>
                <c:pt idx="4596">
                  <c:v>0.35497835497835595</c:v>
                </c:pt>
                <c:pt idx="4597">
                  <c:v>0.35497835497835595</c:v>
                </c:pt>
                <c:pt idx="4598">
                  <c:v>0.35497835497835595</c:v>
                </c:pt>
                <c:pt idx="4599">
                  <c:v>0.35497835497835595</c:v>
                </c:pt>
                <c:pt idx="4600">
                  <c:v>0.35497835497835595</c:v>
                </c:pt>
                <c:pt idx="4601">
                  <c:v>0.35497835497835595</c:v>
                </c:pt>
                <c:pt idx="4602">
                  <c:v>0.35497835497835595</c:v>
                </c:pt>
                <c:pt idx="4603">
                  <c:v>0.35497835497835595</c:v>
                </c:pt>
                <c:pt idx="4604">
                  <c:v>0.35930735930736035</c:v>
                </c:pt>
                <c:pt idx="4605">
                  <c:v>0.35930735930736035</c:v>
                </c:pt>
                <c:pt idx="4606">
                  <c:v>0.35930735930736035</c:v>
                </c:pt>
                <c:pt idx="4607">
                  <c:v>0.35930735930736035</c:v>
                </c:pt>
                <c:pt idx="4608">
                  <c:v>0.35930735930736035</c:v>
                </c:pt>
                <c:pt idx="4609">
                  <c:v>0.35930735930736035</c:v>
                </c:pt>
                <c:pt idx="4610">
                  <c:v>0.35930735930736035</c:v>
                </c:pt>
                <c:pt idx="4611">
                  <c:v>0.35930735930736035</c:v>
                </c:pt>
                <c:pt idx="4612">
                  <c:v>0.35930735930736035</c:v>
                </c:pt>
                <c:pt idx="4613">
                  <c:v>0.35930735930736035</c:v>
                </c:pt>
                <c:pt idx="4614">
                  <c:v>0.35930735930736035</c:v>
                </c:pt>
                <c:pt idx="4615">
                  <c:v>0.35930735930736035</c:v>
                </c:pt>
                <c:pt idx="4616">
                  <c:v>0.35930735930736035</c:v>
                </c:pt>
                <c:pt idx="4617">
                  <c:v>0.35930735930736035</c:v>
                </c:pt>
                <c:pt idx="4618">
                  <c:v>0.35930735930736035</c:v>
                </c:pt>
                <c:pt idx="4619">
                  <c:v>0.35930735930736035</c:v>
                </c:pt>
                <c:pt idx="4620">
                  <c:v>0.35930735930736035</c:v>
                </c:pt>
                <c:pt idx="4621">
                  <c:v>0.35930735930736035</c:v>
                </c:pt>
                <c:pt idx="4622">
                  <c:v>0.35930735930736035</c:v>
                </c:pt>
                <c:pt idx="4623">
                  <c:v>0.35930735930736035</c:v>
                </c:pt>
                <c:pt idx="4624">
                  <c:v>0.35930735930736035</c:v>
                </c:pt>
                <c:pt idx="4625">
                  <c:v>0.35930735930736035</c:v>
                </c:pt>
                <c:pt idx="4626">
                  <c:v>0.35930735930736035</c:v>
                </c:pt>
                <c:pt idx="4627">
                  <c:v>0.35930735930736035</c:v>
                </c:pt>
                <c:pt idx="4628">
                  <c:v>0.35930735930736035</c:v>
                </c:pt>
                <c:pt idx="4629">
                  <c:v>0.35930735930736035</c:v>
                </c:pt>
                <c:pt idx="4630">
                  <c:v>0.35930735930736035</c:v>
                </c:pt>
                <c:pt idx="4631">
                  <c:v>0.35930735930736035</c:v>
                </c:pt>
                <c:pt idx="4632">
                  <c:v>0.35930735930736035</c:v>
                </c:pt>
                <c:pt idx="4633">
                  <c:v>0.35930735930736035</c:v>
                </c:pt>
                <c:pt idx="4634">
                  <c:v>0.35930735930736035</c:v>
                </c:pt>
                <c:pt idx="4635">
                  <c:v>0.35930735930736035</c:v>
                </c:pt>
                <c:pt idx="4636">
                  <c:v>0.35930735930736035</c:v>
                </c:pt>
                <c:pt idx="4637">
                  <c:v>0.35930735930736035</c:v>
                </c:pt>
                <c:pt idx="4638">
                  <c:v>0.35930735930736035</c:v>
                </c:pt>
                <c:pt idx="4639">
                  <c:v>0.35930735930736035</c:v>
                </c:pt>
                <c:pt idx="4640">
                  <c:v>0.35930735930736035</c:v>
                </c:pt>
                <c:pt idx="4641">
                  <c:v>0.36363636363636381</c:v>
                </c:pt>
                <c:pt idx="4642">
                  <c:v>0.36363636363636381</c:v>
                </c:pt>
                <c:pt idx="4643">
                  <c:v>0.36363636363636381</c:v>
                </c:pt>
                <c:pt idx="4644">
                  <c:v>0.36363636363636381</c:v>
                </c:pt>
                <c:pt idx="4645">
                  <c:v>0.36363636363636381</c:v>
                </c:pt>
                <c:pt idx="4646">
                  <c:v>0.36363636363636381</c:v>
                </c:pt>
                <c:pt idx="4647">
                  <c:v>0.36796536796536944</c:v>
                </c:pt>
                <c:pt idx="4648">
                  <c:v>0.36796536796536944</c:v>
                </c:pt>
                <c:pt idx="4649">
                  <c:v>0.36796536796536944</c:v>
                </c:pt>
                <c:pt idx="4650">
                  <c:v>0.36796536796536944</c:v>
                </c:pt>
                <c:pt idx="4651">
                  <c:v>0.36796536796536944</c:v>
                </c:pt>
                <c:pt idx="4652">
                  <c:v>0.36796536796536944</c:v>
                </c:pt>
                <c:pt idx="4653">
                  <c:v>0.36796536796536944</c:v>
                </c:pt>
                <c:pt idx="4654">
                  <c:v>0.36796536796536944</c:v>
                </c:pt>
                <c:pt idx="4655">
                  <c:v>0.36796536796536944</c:v>
                </c:pt>
                <c:pt idx="4656">
                  <c:v>0.36796536796536944</c:v>
                </c:pt>
                <c:pt idx="4657">
                  <c:v>0.36796536796536944</c:v>
                </c:pt>
                <c:pt idx="4658">
                  <c:v>0.36796536796536944</c:v>
                </c:pt>
                <c:pt idx="4659">
                  <c:v>0.36796536796536944</c:v>
                </c:pt>
                <c:pt idx="4660">
                  <c:v>0.36796536796536944</c:v>
                </c:pt>
                <c:pt idx="4661">
                  <c:v>0.36796536796536944</c:v>
                </c:pt>
                <c:pt idx="4662">
                  <c:v>0.36796536796536944</c:v>
                </c:pt>
                <c:pt idx="4663">
                  <c:v>0.36796536796536944</c:v>
                </c:pt>
                <c:pt idx="4664">
                  <c:v>0.36796536796536944</c:v>
                </c:pt>
                <c:pt idx="4665">
                  <c:v>0.36796536796536944</c:v>
                </c:pt>
                <c:pt idx="4666">
                  <c:v>0.36796536796536944</c:v>
                </c:pt>
                <c:pt idx="4667">
                  <c:v>0.36796536796536944</c:v>
                </c:pt>
                <c:pt idx="4668">
                  <c:v>0.36796536796536944</c:v>
                </c:pt>
                <c:pt idx="4669">
                  <c:v>0.36796536796536944</c:v>
                </c:pt>
                <c:pt idx="4670">
                  <c:v>0.36796536796536944</c:v>
                </c:pt>
                <c:pt idx="4671">
                  <c:v>0.36796536796536944</c:v>
                </c:pt>
                <c:pt idx="4672">
                  <c:v>0.36796536796536944</c:v>
                </c:pt>
                <c:pt idx="4673">
                  <c:v>0.36796536796536944</c:v>
                </c:pt>
                <c:pt idx="4674">
                  <c:v>0.36796536796536944</c:v>
                </c:pt>
                <c:pt idx="4675">
                  <c:v>0.36796536796536944</c:v>
                </c:pt>
                <c:pt idx="4676">
                  <c:v>0.36796536796536944</c:v>
                </c:pt>
                <c:pt idx="4677">
                  <c:v>0.36796536796536944</c:v>
                </c:pt>
                <c:pt idx="4678">
                  <c:v>0.36796536796536944</c:v>
                </c:pt>
                <c:pt idx="4679">
                  <c:v>0.36796536796536944</c:v>
                </c:pt>
                <c:pt idx="4680">
                  <c:v>0.36796536796536944</c:v>
                </c:pt>
                <c:pt idx="4681">
                  <c:v>0.36796536796536944</c:v>
                </c:pt>
                <c:pt idx="4682">
                  <c:v>0.36796536796536944</c:v>
                </c:pt>
                <c:pt idx="4683">
                  <c:v>0.36796536796536944</c:v>
                </c:pt>
                <c:pt idx="4684">
                  <c:v>0.36796536796536944</c:v>
                </c:pt>
                <c:pt idx="4685">
                  <c:v>0.36796536796536944</c:v>
                </c:pt>
                <c:pt idx="4686">
                  <c:v>0.36796536796536944</c:v>
                </c:pt>
                <c:pt idx="4687">
                  <c:v>0.36796536796536944</c:v>
                </c:pt>
                <c:pt idx="4688">
                  <c:v>0.36796536796536944</c:v>
                </c:pt>
                <c:pt idx="4689">
                  <c:v>0.36796536796536944</c:v>
                </c:pt>
                <c:pt idx="4690">
                  <c:v>0.36796536796536944</c:v>
                </c:pt>
                <c:pt idx="4691">
                  <c:v>0.36796536796536944</c:v>
                </c:pt>
                <c:pt idx="4692">
                  <c:v>0.36796536796536944</c:v>
                </c:pt>
                <c:pt idx="4693">
                  <c:v>0.36796536796536944</c:v>
                </c:pt>
                <c:pt idx="4694">
                  <c:v>0.36796536796536944</c:v>
                </c:pt>
                <c:pt idx="4695">
                  <c:v>0.36796536796536944</c:v>
                </c:pt>
                <c:pt idx="4696">
                  <c:v>0.36796536796536944</c:v>
                </c:pt>
                <c:pt idx="4697">
                  <c:v>0.36796536796536944</c:v>
                </c:pt>
                <c:pt idx="4698">
                  <c:v>0.36796536796536944</c:v>
                </c:pt>
                <c:pt idx="4699">
                  <c:v>0.36796536796536944</c:v>
                </c:pt>
                <c:pt idx="4700">
                  <c:v>0.36796536796536944</c:v>
                </c:pt>
                <c:pt idx="4701">
                  <c:v>0.36796536796536944</c:v>
                </c:pt>
                <c:pt idx="4702">
                  <c:v>0.36796536796536944</c:v>
                </c:pt>
                <c:pt idx="4703">
                  <c:v>0.36796536796536944</c:v>
                </c:pt>
                <c:pt idx="4704">
                  <c:v>0.36796536796536944</c:v>
                </c:pt>
                <c:pt idx="4705">
                  <c:v>0.36796536796536944</c:v>
                </c:pt>
                <c:pt idx="4706">
                  <c:v>0.36796536796536944</c:v>
                </c:pt>
                <c:pt idx="4707">
                  <c:v>0.36796536796536944</c:v>
                </c:pt>
                <c:pt idx="4708">
                  <c:v>0.36796536796536944</c:v>
                </c:pt>
                <c:pt idx="4709">
                  <c:v>0.36796536796536944</c:v>
                </c:pt>
                <c:pt idx="4710">
                  <c:v>0.36796536796536944</c:v>
                </c:pt>
                <c:pt idx="4711">
                  <c:v>0.36796536796536944</c:v>
                </c:pt>
                <c:pt idx="4712">
                  <c:v>0.36796536796536944</c:v>
                </c:pt>
                <c:pt idx="4713">
                  <c:v>0.36796536796536944</c:v>
                </c:pt>
                <c:pt idx="4714">
                  <c:v>0.36796536796536944</c:v>
                </c:pt>
                <c:pt idx="4715">
                  <c:v>0.36796536796536944</c:v>
                </c:pt>
                <c:pt idx="4716">
                  <c:v>0.36796536796536944</c:v>
                </c:pt>
                <c:pt idx="4717">
                  <c:v>0.36796536796536944</c:v>
                </c:pt>
                <c:pt idx="4718">
                  <c:v>0.36796536796536944</c:v>
                </c:pt>
                <c:pt idx="4719">
                  <c:v>0.36796536796536944</c:v>
                </c:pt>
                <c:pt idx="4720">
                  <c:v>0.36796536796536944</c:v>
                </c:pt>
                <c:pt idx="4721">
                  <c:v>0.36796536796536944</c:v>
                </c:pt>
                <c:pt idx="4722">
                  <c:v>0.36796536796536944</c:v>
                </c:pt>
                <c:pt idx="4723">
                  <c:v>0.36796536796536944</c:v>
                </c:pt>
                <c:pt idx="4724">
                  <c:v>0.36796536796536944</c:v>
                </c:pt>
                <c:pt idx="4725">
                  <c:v>0.36796536796536944</c:v>
                </c:pt>
                <c:pt idx="4726">
                  <c:v>0.36796536796536944</c:v>
                </c:pt>
                <c:pt idx="4727">
                  <c:v>0.36796536796536944</c:v>
                </c:pt>
                <c:pt idx="4728">
                  <c:v>0.36796536796536944</c:v>
                </c:pt>
                <c:pt idx="4729">
                  <c:v>0.36796536796536944</c:v>
                </c:pt>
                <c:pt idx="4730">
                  <c:v>0.36796536796536944</c:v>
                </c:pt>
                <c:pt idx="4731">
                  <c:v>0.36796536796536944</c:v>
                </c:pt>
                <c:pt idx="4732">
                  <c:v>0.36796536796536944</c:v>
                </c:pt>
                <c:pt idx="4733">
                  <c:v>0.37229437229437323</c:v>
                </c:pt>
                <c:pt idx="4734">
                  <c:v>0.37229437229437323</c:v>
                </c:pt>
                <c:pt idx="4735">
                  <c:v>0.37229437229437323</c:v>
                </c:pt>
                <c:pt idx="4736">
                  <c:v>0.37229437229437323</c:v>
                </c:pt>
                <c:pt idx="4737">
                  <c:v>0.37229437229437323</c:v>
                </c:pt>
                <c:pt idx="4738">
                  <c:v>0.37229437229437323</c:v>
                </c:pt>
                <c:pt idx="4739">
                  <c:v>0.37229437229437323</c:v>
                </c:pt>
                <c:pt idx="4740">
                  <c:v>0.37229437229437323</c:v>
                </c:pt>
                <c:pt idx="4741">
                  <c:v>0.37229437229437323</c:v>
                </c:pt>
                <c:pt idx="4742">
                  <c:v>0.37229437229437323</c:v>
                </c:pt>
                <c:pt idx="4743">
                  <c:v>0.37229437229437323</c:v>
                </c:pt>
                <c:pt idx="4744">
                  <c:v>0.37229437229437323</c:v>
                </c:pt>
                <c:pt idx="4745">
                  <c:v>0.37229437229437323</c:v>
                </c:pt>
                <c:pt idx="4746">
                  <c:v>0.37229437229437323</c:v>
                </c:pt>
                <c:pt idx="4747">
                  <c:v>0.37229437229437323</c:v>
                </c:pt>
                <c:pt idx="4748">
                  <c:v>0.37229437229437323</c:v>
                </c:pt>
                <c:pt idx="4749">
                  <c:v>0.37229437229437323</c:v>
                </c:pt>
                <c:pt idx="4750">
                  <c:v>0.37229437229437323</c:v>
                </c:pt>
                <c:pt idx="4751">
                  <c:v>0.37229437229437323</c:v>
                </c:pt>
                <c:pt idx="4752">
                  <c:v>0.37229437229437323</c:v>
                </c:pt>
                <c:pt idx="4753">
                  <c:v>0.37229437229437323</c:v>
                </c:pt>
                <c:pt idx="4754">
                  <c:v>0.37229437229437323</c:v>
                </c:pt>
                <c:pt idx="4755">
                  <c:v>0.37229437229437323</c:v>
                </c:pt>
                <c:pt idx="4756">
                  <c:v>0.37229437229437323</c:v>
                </c:pt>
                <c:pt idx="4757">
                  <c:v>0.37229437229437323</c:v>
                </c:pt>
                <c:pt idx="4758">
                  <c:v>0.37229437229437323</c:v>
                </c:pt>
                <c:pt idx="4759">
                  <c:v>0.37229437229437323</c:v>
                </c:pt>
                <c:pt idx="4760">
                  <c:v>0.37229437229437323</c:v>
                </c:pt>
                <c:pt idx="4761">
                  <c:v>0.37229437229437323</c:v>
                </c:pt>
                <c:pt idx="4762">
                  <c:v>0.37229437229437323</c:v>
                </c:pt>
                <c:pt idx="4763">
                  <c:v>0.37229437229437323</c:v>
                </c:pt>
                <c:pt idx="4764">
                  <c:v>0.37229437229437323</c:v>
                </c:pt>
                <c:pt idx="4765">
                  <c:v>0.37229437229437323</c:v>
                </c:pt>
                <c:pt idx="4766">
                  <c:v>0.37229437229437323</c:v>
                </c:pt>
                <c:pt idx="4767">
                  <c:v>0.37229437229437323</c:v>
                </c:pt>
                <c:pt idx="4768">
                  <c:v>0.37229437229437323</c:v>
                </c:pt>
                <c:pt idx="4769">
                  <c:v>0.37229437229437323</c:v>
                </c:pt>
                <c:pt idx="4770">
                  <c:v>0.37229437229437323</c:v>
                </c:pt>
                <c:pt idx="4771">
                  <c:v>0.37229437229437323</c:v>
                </c:pt>
                <c:pt idx="4772">
                  <c:v>0.37229437229437323</c:v>
                </c:pt>
                <c:pt idx="4773">
                  <c:v>0.37229437229437323</c:v>
                </c:pt>
                <c:pt idx="4774">
                  <c:v>0.37229437229437323</c:v>
                </c:pt>
                <c:pt idx="4775">
                  <c:v>0.37229437229437323</c:v>
                </c:pt>
                <c:pt idx="4776">
                  <c:v>0.37229437229437323</c:v>
                </c:pt>
                <c:pt idx="4777">
                  <c:v>0.3766233766233768</c:v>
                </c:pt>
                <c:pt idx="4778">
                  <c:v>0.3766233766233768</c:v>
                </c:pt>
                <c:pt idx="4779">
                  <c:v>0.3766233766233768</c:v>
                </c:pt>
                <c:pt idx="4780">
                  <c:v>0.3766233766233768</c:v>
                </c:pt>
                <c:pt idx="4781">
                  <c:v>0.3766233766233768</c:v>
                </c:pt>
                <c:pt idx="4782">
                  <c:v>0.38095238095238243</c:v>
                </c:pt>
                <c:pt idx="4783">
                  <c:v>0.38095238095238243</c:v>
                </c:pt>
                <c:pt idx="4784">
                  <c:v>0.38095238095238243</c:v>
                </c:pt>
                <c:pt idx="4785">
                  <c:v>0.38095238095238243</c:v>
                </c:pt>
                <c:pt idx="4786">
                  <c:v>0.38095238095238243</c:v>
                </c:pt>
                <c:pt idx="4787">
                  <c:v>0.38095238095238243</c:v>
                </c:pt>
                <c:pt idx="4788">
                  <c:v>0.38095238095238243</c:v>
                </c:pt>
                <c:pt idx="4789">
                  <c:v>0.38095238095238243</c:v>
                </c:pt>
                <c:pt idx="4790">
                  <c:v>0.38095238095238243</c:v>
                </c:pt>
                <c:pt idx="4791">
                  <c:v>0.38095238095238243</c:v>
                </c:pt>
                <c:pt idx="4792">
                  <c:v>0.38095238095238243</c:v>
                </c:pt>
                <c:pt idx="4793">
                  <c:v>0.38095238095238243</c:v>
                </c:pt>
                <c:pt idx="4794">
                  <c:v>0.38528138528138611</c:v>
                </c:pt>
                <c:pt idx="4795">
                  <c:v>0.38528138528138611</c:v>
                </c:pt>
                <c:pt idx="4796">
                  <c:v>0.38528138528138611</c:v>
                </c:pt>
                <c:pt idx="4797">
                  <c:v>0.38528138528138611</c:v>
                </c:pt>
                <c:pt idx="4798">
                  <c:v>0.38528138528138611</c:v>
                </c:pt>
                <c:pt idx="4799">
                  <c:v>0.38528138528138611</c:v>
                </c:pt>
                <c:pt idx="4800">
                  <c:v>0.38961038961039074</c:v>
                </c:pt>
                <c:pt idx="4801">
                  <c:v>0.38961038961039074</c:v>
                </c:pt>
                <c:pt idx="4802">
                  <c:v>0.38961038961039074</c:v>
                </c:pt>
                <c:pt idx="4803">
                  <c:v>0.38961038961039074</c:v>
                </c:pt>
                <c:pt idx="4804">
                  <c:v>0.38961038961039074</c:v>
                </c:pt>
                <c:pt idx="4805">
                  <c:v>0.38961038961039074</c:v>
                </c:pt>
                <c:pt idx="4806">
                  <c:v>0.39393939393939514</c:v>
                </c:pt>
                <c:pt idx="4807">
                  <c:v>0.39393939393939514</c:v>
                </c:pt>
                <c:pt idx="4808">
                  <c:v>0.39393939393939514</c:v>
                </c:pt>
                <c:pt idx="4809">
                  <c:v>0.39393939393939514</c:v>
                </c:pt>
                <c:pt idx="4810">
                  <c:v>0.39393939393939514</c:v>
                </c:pt>
                <c:pt idx="4811">
                  <c:v>0.39393939393939514</c:v>
                </c:pt>
                <c:pt idx="4812">
                  <c:v>0.39393939393939514</c:v>
                </c:pt>
                <c:pt idx="4813">
                  <c:v>0.39393939393939514</c:v>
                </c:pt>
                <c:pt idx="4814">
                  <c:v>0.39393939393939514</c:v>
                </c:pt>
                <c:pt idx="4815">
                  <c:v>0.39393939393939514</c:v>
                </c:pt>
                <c:pt idx="4816">
                  <c:v>0.39393939393939514</c:v>
                </c:pt>
                <c:pt idx="4817">
                  <c:v>0.39393939393939514</c:v>
                </c:pt>
                <c:pt idx="4818">
                  <c:v>0.39393939393939514</c:v>
                </c:pt>
                <c:pt idx="4819">
                  <c:v>0.39393939393939514</c:v>
                </c:pt>
                <c:pt idx="4820">
                  <c:v>0.39393939393939514</c:v>
                </c:pt>
                <c:pt idx="4821">
                  <c:v>0.39393939393939514</c:v>
                </c:pt>
                <c:pt idx="4822">
                  <c:v>0.39393939393939514</c:v>
                </c:pt>
                <c:pt idx="4823">
                  <c:v>0.39393939393939514</c:v>
                </c:pt>
                <c:pt idx="4824">
                  <c:v>0.39393939393939514</c:v>
                </c:pt>
                <c:pt idx="4825">
                  <c:v>0.39393939393939514</c:v>
                </c:pt>
                <c:pt idx="4826">
                  <c:v>0.39393939393939514</c:v>
                </c:pt>
                <c:pt idx="4827">
                  <c:v>0.39393939393939514</c:v>
                </c:pt>
                <c:pt idx="4828">
                  <c:v>0.39393939393939514</c:v>
                </c:pt>
                <c:pt idx="4829">
                  <c:v>0.39393939393939514</c:v>
                </c:pt>
                <c:pt idx="4830">
                  <c:v>0.39393939393939514</c:v>
                </c:pt>
                <c:pt idx="4831">
                  <c:v>0.39393939393939514</c:v>
                </c:pt>
                <c:pt idx="4832">
                  <c:v>0.39393939393939514</c:v>
                </c:pt>
                <c:pt idx="4833">
                  <c:v>0.39393939393939514</c:v>
                </c:pt>
                <c:pt idx="4834">
                  <c:v>0.39826839826839838</c:v>
                </c:pt>
                <c:pt idx="4835">
                  <c:v>0.39826839826839838</c:v>
                </c:pt>
                <c:pt idx="4836">
                  <c:v>0.39826839826839838</c:v>
                </c:pt>
                <c:pt idx="4837">
                  <c:v>0.39826839826839838</c:v>
                </c:pt>
                <c:pt idx="4838">
                  <c:v>0.39826839826839838</c:v>
                </c:pt>
                <c:pt idx="4839">
                  <c:v>0.39826839826839838</c:v>
                </c:pt>
                <c:pt idx="4840">
                  <c:v>0.39826839826839838</c:v>
                </c:pt>
                <c:pt idx="4841">
                  <c:v>0.39826839826839838</c:v>
                </c:pt>
                <c:pt idx="4842">
                  <c:v>0.39826839826839838</c:v>
                </c:pt>
                <c:pt idx="4843">
                  <c:v>0.39826839826839838</c:v>
                </c:pt>
                <c:pt idx="4844">
                  <c:v>0.39826839826839838</c:v>
                </c:pt>
                <c:pt idx="4845">
                  <c:v>0.39826839826839838</c:v>
                </c:pt>
                <c:pt idx="4846">
                  <c:v>0.39826839826839838</c:v>
                </c:pt>
                <c:pt idx="4847">
                  <c:v>0.39826839826839838</c:v>
                </c:pt>
                <c:pt idx="4848">
                  <c:v>0.39826839826839838</c:v>
                </c:pt>
                <c:pt idx="4849">
                  <c:v>0.39826839826839838</c:v>
                </c:pt>
                <c:pt idx="4850">
                  <c:v>0.39826839826839838</c:v>
                </c:pt>
                <c:pt idx="4851">
                  <c:v>0.39826839826839838</c:v>
                </c:pt>
                <c:pt idx="4852">
                  <c:v>0.39826839826839838</c:v>
                </c:pt>
                <c:pt idx="4853">
                  <c:v>0.39826839826839838</c:v>
                </c:pt>
                <c:pt idx="4854">
                  <c:v>0.39826839826839838</c:v>
                </c:pt>
                <c:pt idx="4855">
                  <c:v>0.39826839826839838</c:v>
                </c:pt>
                <c:pt idx="4856">
                  <c:v>0.39826839826839838</c:v>
                </c:pt>
                <c:pt idx="4857">
                  <c:v>0.39826839826839838</c:v>
                </c:pt>
                <c:pt idx="4858">
                  <c:v>0.39826839826839838</c:v>
                </c:pt>
                <c:pt idx="4859">
                  <c:v>0.39826839826839838</c:v>
                </c:pt>
                <c:pt idx="4860">
                  <c:v>0.39826839826839838</c:v>
                </c:pt>
                <c:pt idx="4861">
                  <c:v>0.39826839826839838</c:v>
                </c:pt>
                <c:pt idx="4862">
                  <c:v>0.39826839826839838</c:v>
                </c:pt>
                <c:pt idx="4863">
                  <c:v>0.40259740259740262</c:v>
                </c:pt>
                <c:pt idx="4864">
                  <c:v>0.40259740259740262</c:v>
                </c:pt>
                <c:pt idx="4865">
                  <c:v>0.40259740259740262</c:v>
                </c:pt>
                <c:pt idx="4866">
                  <c:v>0.40259740259740262</c:v>
                </c:pt>
                <c:pt idx="4867">
                  <c:v>0.40259740259740262</c:v>
                </c:pt>
                <c:pt idx="4868">
                  <c:v>0.40259740259740262</c:v>
                </c:pt>
                <c:pt idx="4869">
                  <c:v>0.40259740259740262</c:v>
                </c:pt>
                <c:pt idx="4870">
                  <c:v>0.40259740259740262</c:v>
                </c:pt>
                <c:pt idx="4871">
                  <c:v>0.40259740259740262</c:v>
                </c:pt>
                <c:pt idx="4872">
                  <c:v>0.40259740259740262</c:v>
                </c:pt>
                <c:pt idx="4873">
                  <c:v>0.40259740259740262</c:v>
                </c:pt>
                <c:pt idx="4874">
                  <c:v>0.40259740259740262</c:v>
                </c:pt>
                <c:pt idx="4875">
                  <c:v>0.40259740259740262</c:v>
                </c:pt>
                <c:pt idx="4876">
                  <c:v>0.40259740259740262</c:v>
                </c:pt>
                <c:pt idx="4877">
                  <c:v>0.40259740259740262</c:v>
                </c:pt>
                <c:pt idx="4878">
                  <c:v>0.40259740259740262</c:v>
                </c:pt>
                <c:pt idx="4879">
                  <c:v>0.40259740259740262</c:v>
                </c:pt>
                <c:pt idx="4880">
                  <c:v>0.40259740259740262</c:v>
                </c:pt>
                <c:pt idx="4881">
                  <c:v>0.40259740259740262</c:v>
                </c:pt>
                <c:pt idx="4882">
                  <c:v>0.40259740259740262</c:v>
                </c:pt>
                <c:pt idx="4883">
                  <c:v>0.40259740259740262</c:v>
                </c:pt>
                <c:pt idx="4884">
                  <c:v>0.40259740259740262</c:v>
                </c:pt>
                <c:pt idx="4885">
                  <c:v>0.40259740259740262</c:v>
                </c:pt>
                <c:pt idx="4886">
                  <c:v>0.40259740259740262</c:v>
                </c:pt>
                <c:pt idx="4887">
                  <c:v>0.40259740259740262</c:v>
                </c:pt>
                <c:pt idx="4888">
                  <c:v>0.40259740259740262</c:v>
                </c:pt>
                <c:pt idx="4889">
                  <c:v>0.40259740259740262</c:v>
                </c:pt>
                <c:pt idx="4890">
                  <c:v>0.40259740259740262</c:v>
                </c:pt>
                <c:pt idx="4891">
                  <c:v>0.40259740259740262</c:v>
                </c:pt>
                <c:pt idx="4892">
                  <c:v>0.40259740259740262</c:v>
                </c:pt>
                <c:pt idx="4893">
                  <c:v>0.40259740259740262</c:v>
                </c:pt>
                <c:pt idx="4894">
                  <c:v>0.40259740259740262</c:v>
                </c:pt>
                <c:pt idx="4895">
                  <c:v>0.40259740259740262</c:v>
                </c:pt>
                <c:pt idx="4896">
                  <c:v>0.40259740259740262</c:v>
                </c:pt>
                <c:pt idx="4897">
                  <c:v>0.40259740259740262</c:v>
                </c:pt>
                <c:pt idx="4898">
                  <c:v>0.40259740259740262</c:v>
                </c:pt>
                <c:pt idx="4899">
                  <c:v>0.40259740259740262</c:v>
                </c:pt>
                <c:pt idx="4900">
                  <c:v>0.40259740259740262</c:v>
                </c:pt>
                <c:pt idx="4901">
                  <c:v>0.40259740259740262</c:v>
                </c:pt>
                <c:pt idx="4902">
                  <c:v>0.40259740259740262</c:v>
                </c:pt>
                <c:pt idx="4903">
                  <c:v>0.40259740259740262</c:v>
                </c:pt>
                <c:pt idx="4904">
                  <c:v>0.40259740259740262</c:v>
                </c:pt>
                <c:pt idx="4905">
                  <c:v>0.40259740259740262</c:v>
                </c:pt>
                <c:pt idx="4906">
                  <c:v>0.40259740259740262</c:v>
                </c:pt>
                <c:pt idx="4907">
                  <c:v>0.40259740259740262</c:v>
                </c:pt>
                <c:pt idx="4908">
                  <c:v>0.40259740259740262</c:v>
                </c:pt>
                <c:pt idx="4909">
                  <c:v>0.40259740259740262</c:v>
                </c:pt>
                <c:pt idx="4910">
                  <c:v>0.40259740259740262</c:v>
                </c:pt>
                <c:pt idx="4911">
                  <c:v>0.40259740259740262</c:v>
                </c:pt>
                <c:pt idx="4912">
                  <c:v>0.40259740259740262</c:v>
                </c:pt>
                <c:pt idx="4913">
                  <c:v>0.40259740259740262</c:v>
                </c:pt>
                <c:pt idx="4914">
                  <c:v>0.40259740259740262</c:v>
                </c:pt>
                <c:pt idx="4915">
                  <c:v>0.40259740259740262</c:v>
                </c:pt>
                <c:pt idx="4916">
                  <c:v>0.40259740259740262</c:v>
                </c:pt>
                <c:pt idx="4917">
                  <c:v>0.40259740259740262</c:v>
                </c:pt>
                <c:pt idx="4918">
                  <c:v>0.40259740259740262</c:v>
                </c:pt>
                <c:pt idx="4919">
                  <c:v>0.40692640692640797</c:v>
                </c:pt>
                <c:pt idx="4920">
                  <c:v>0.40692640692640797</c:v>
                </c:pt>
                <c:pt idx="4921">
                  <c:v>0.40692640692640797</c:v>
                </c:pt>
                <c:pt idx="4922">
                  <c:v>0.40692640692640797</c:v>
                </c:pt>
                <c:pt idx="4923">
                  <c:v>0.40692640692640797</c:v>
                </c:pt>
                <c:pt idx="4924">
                  <c:v>0.40692640692640797</c:v>
                </c:pt>
                <c:pt idx="4925">
                  <c:v>0.40692640692640797</c:v>
                </c:pt>
                <c:pt idx="4926">
                  <c:v>0.40692640692640797</c:v>
                </c:pt>
                <c:pt idx="4927">
                  <c:v>0.40692640692640797</c:v>
                </c:pt>
                <c:pt idx="4928">
                  <c:v>0.40692640692640797</c:v>
                </c:pt>
                <c:pt idx="4929">
                  <c:v>0.40692640692640797</c:v>
                </c:pt>
                <c:pt idx="4930">
                  <c:v>0.40692640692640797</c:v>
                </c:pt>
                <c:pt idx="4931">
                  <c:v>0.40692640692640797</c:v>
                </c:pt>
                <c:pt idx="4932">
                  <c:v>0.40692640692640797</c:v>
                </c:pt>
                <c:pt idx="4933">
                  <c:v>0.40692640692640797</c:v>
                </c:pt>
                <c:pt idx="4934">
                  <c:v>0.40692640692640797</c:v>
                </c:pt>
                <c:pt idx="4935">
                  <c:v>0.40692640692640797</c:v>
                </c:pt>
                <c:pt idx="4936">
                  <c:v>0.40692640692640797</c:v>
                </c:pt>
                <c:pt idx="4937">
                  <c:v>0.40692640692640797</c:v>
                </c:pt>
                <c:pt idx="4938">
                  <c:v>0.40692640692640797</c:v>
                </c:pt>
                <c:pt idx="4939">
                  <c:v>0.40692640692640797</c:v>
                </c:pt>
                <c:pt idx="4940">
                  <c:v>0.40692640692640797</c:v>
                </c:pt>
                <c:pt idx="4941">
                  <c:v>0.40692640692640797</c:v>
                </c:pt>
                <c:pt idx="4942">
                  <c:v>0.40692640692640797</c:v>
                </c:pt>
                <c:pt idx="4943">
                  <c:v>0.40692640692640797</c:v>
                </c:pt>
                <c:pt idx="4944">
                  <c:v>0.41125541125541132</c:v>
                </c:pt>
                <c:pt idx="4945">
                  <c:v>0.41125541125541132</c:v>
                </c:pt>
                <c:pt idx="4946">
                  <c:v>0.41125541125541132</c:v>
                </c:pt>
                <c:pt idx="4947">
                  <c:v>0.41125541125541132</c:v>
                </c:pt>
                <c:pt idx="4948">
                  <c:v>0.41125541125541132</c:v>
                </c:pt>
                <c:pt idx="4949">
                  <c:v>0.41125541125541132</c:v>
                </c:pt>
                <c:pt idx="4950">
                  <c:v>0.41125541125541132</c:v>
                </c:pt>
                <c:pt idx="4951">
                  <c:v>0.41125541125541132</c:v>
                </c:pt>
                <c:pt idx="4952">
                  <c:v>0.41125541125541132</c:v>
                </c:pt>
                <c:pt idx="4953">
                  <c:v>0.41125541125541132</c:v>
                </c:pt>
                <c:pt idx="4954">
                  <c:v>0.41125541125541132</c:v>
                </c:pt>
                <c:pt idx="4955">
                  <c:v>0.41125541125541132</c:v>
                </c:pt>
                <c:pt idx="4956">
                  <c:v>0.41125541125541132</c:v>
                </c:pt>
                <c:pt idx="4957">
                  <c:v>0.41125541125541132</c:v>
                </c:pt>
                <c:pt idx="4958">
                  <c:v>0.41125541125541132</c:v>
                </c:pt>
                <c:pt idx="4959">
                  <c:v>0.41125541125541132</c:v>
                </c:pt>
                <c:pt idx="4960">
                  <c:v>0.41125541125541132</c:v>
                </c:pt>
                <c:pt idx="4961">
                  <c:v>0.41125541125541132</c:v>
                </c:pt>
                <c:pt idx="4962">
                  <c:v>0.41125541125541132</c:v>
                </c:pt>
                <c:pt idx="4963">
                  <c:v>0.41558441558441728</c:v>
                </c:pt>
                <c:pt idx="4964">
                  <c:v>0.41558441558441728</c:v>
                </c:pt>
                <c:pt idx="4965">
                  <c:v>0.41558441558441728</c:v>
                </c:pt>
                <c:pt idx="4966">
                  <c:v>0.41558441558441728</c:v>
                </c:pt>
                <c:pt idx="4967">
                  <c:v>0.41558441558441728</c:v>
                </c:pt>
                <c:pt idx="4968">
                  <c:v>0.41991341991342096</c:v>
                </c:pt>
                <c:pt idx="4969">
                  <c:v>0.41991341991342096</c:v>
                </c:pt>
                <c:pt idx="4970">
                  <c:v>0.41991341991342096</c:v>
                </c:pt>
                <c:pt idx="4971">
                  <c:v>0.41991341991342096</c:v>
                </c:pt>
                <c:pt idx="4972">
                  <c:v>0.41991341991342096</c:v>
                </c:pt>
                <c:pt idx="4973">
                  <c:v>0.41991341991342096</c:v>
                </c:pt>
                <c:pt idx="4974">
                  <c:v>0.42424242424242431</c:v>
                </c:pt>
                <c:pt idx="4975">
                  <c:v>0.42424242424242431</c:v>
                </c:pt>
                <c:pt idx="4976">
                  <c:v>0.42424242424242431</c:v>
                </c:pt>
                <c:pt idx="4977">
                  <c:v>0.42424242424242431</c:v>
                </c:pt>
                <c:pt idx="4978">
                  <c:v>0.42424242424242431</c:v>
                </c:pt>
                <c:pt idx="4979">
                  <c:v>0.42424242424242431</c:v>
                </c:pt>
                <c:pt idx="4980">
                  <c:v>0.42424242424242431</c:v>
                </c:pt>
                <c:pt idx="4981">
                  <c:v>0.42424242424242431</c:v>
                </c:pt>
                <c:pt idx="4982">
                  <c:v>0.42857142857142855</c:v>
                </c:pt>
                <c:pt idx="4983">
                  <c:v>0.42857142857142855</c:v>
                </c:pt>
                <c:pt idx="4984">
                  <c:v>0.42857142857142855</c:v>
                </c:pt>
                <c:pt idx="4985">
                  <c:v>0.42857142857142855</c:v>
                </c:pt>
                <c:pt idx="4986">
                  <c:v>0.42857142857142855</c:v>
                </c:pt>
                <c:pt idx="4987">
                  <c:v>0.42857142857142855</c:v>
                </c:pt>
                <c:pt idx="4988">
                  <c:v>0.42857142857142855</c:v>
                </c:pt>
                <c:pt idx="4989">
                  <c:v>0.42857142857142855</c:v>
                </c:pt>
                <c:pt idx="4990">
                  <c:v>0.42857142857142855</c:v>
                </c:pt>
                <c:pt idx="4991">
                  <c:v>0.42857142857142855</c:v>
                </c:pt>
                <c:pt idx="4992">
                  <c:v>0.42857142857142855</c:v>
                </c:pt>
                <c:pt idx="4993">
                  <c:v>0.42857142857142855</c:v>
                </c:pt>
                <c:pt idx="4994">
                  <c:v>0.42857142857142855</c:v>
                </c:pt>
                <c:pt idx="4995">
                  <c:v>0.42857142857142855</c:v>
                </c:pt>
                <c:pt idx="4996">
                  <c:v>0.42857142857142855</c:v>
                </c:pt>
                <c:pt idx="4997">
                  <c:v>0.42857142857142855</c:v>
                </c:pt>
                <c:pt idx="4998">
                  <c:v>0.42857142857142855</c:v>
                </c:pt>
                <c:pt idx="4999">
                  <c:v>0.42857142857142855</c:v>
                </c:pt>
                <c:pt idx="5000">
                  <c:v>0.42857142857142855</c:v>
                </c:pt>
                <c:pt idx="5001">
                  <c:v>0.42857142857142855</c:v>
                </c:pt>
                <c:pt idx="5002">
                  <c:v>0.42857142857142855</c:v>
                </c:pt>
                <c:pt idx="5003">
                  <c:v>0.42857142857142855</c:v>
                </c:pt>
                <c:pt idx="5004">
                  <c:v>0.42857142857142855</c:v>
                </c:pt>
                <c:pt idx="5005">
                  <c:v>0.42857142857142855</c:v>
                </c:pt>
                <c:pt idx="5006">
                  <c:v>0.42857142857142855</c:v>
                </c:pt>
                <c:pt idx="5007">
                  <c:v>0.42857142857142855</c:v>
                </c:pt>
                <c:pt idx="5008">
                  <c:v>0.42857142857142855</c:v>
                </c:pt>
                <c:pt idx="5009">
                  <c:v>0.42857142857142855</c:v>
                </c:pt>
                <c:pt idx="5010">
                  <c:v>0.42857142857142855</c:v>
                </c:pt>
                <c:pt idx="5011">
                  <c:v>0.42857142857142855</c:v>
                </c:pt>
                <c:pt idx="5012">
                  <c:v>0.42857142857142855</c:v>
                </c:pt>
                <c:pt idx="5013">
                  <c:v>0.42857142857142855</c:v>
                </c:pt>
                <c:pt idx="5014">
                  <c:v>0.42857142857142855</c:v>
                </c:pt>
                <c:pt idx="5015">
                  <c:v>0.42857142857142855</c:v>
                </c:pt>
                <c:pt idx="5016">
                  <c:v>0.42857142857142855</c:v>
                </c:pt>
                <c:pt idx="5017">
                  <c:v>0.42857142857142855</c:v>
                </c:pt>
                <c:pt idx="5018">
                  <c:v>0.42857142857142855</c:v>
                </c:pt>
                <c:pt idx="5019">
                  <c:v>0.42857142857142855</c:v>
                </c:pt>
                <c:pt idx="5020">
                  <c:v>0.42857142857142855</c:v>
                </c:pt>
                <c:pt idx="5021">
                  <c:v>0.42857142857142855</c:v>
                </c:pt>
                <c:pt idx="5022">
                  <c:v>0.42857142857142855</c:v>
                </c:pt>
                <c:pt idx="5023">
                  <c:v>0.42857142857142855</c:v>
                </c:pt>
                <c:pt idx="5024">
                  <c:v>0.42857142857142855</c:v>
                </c:pt>
                <c:pt idx="5025">
                  <c:v>0.42857142857142855</c:v>
                </c:pt>
                <c:pt idx="5026">
                  <c:v>0.42857142857142855</c:v>
                </c:pt>
                <c:pt idx="5027">
                  <c:v>0.42857142857142855</c:v>
                </c:pt>
                <c:pt idx="5028">
                  <c:v>0.42857142857142855</c:v>
                </c:pt>
                <c:pt idx="5029">
                  <c:v>0.42857142857142855</c:v>
                </c:pt>
                <c:pt idx="5030">
                  <c:v>0.42857142857142855</c:v>
                </c:pt>
                <c:pt idx="5031">
                  <c:v>0.42857142857142855</c:v>
                </c:pt>
                <c:pt idx="5032">
                  <c:v>0.42857142857142855</c:v>
                </c:pt>
                <c:pt idx="5033">
                  <c:v>0.42857142857142855</c:v>
                </c:pt>
                <c:pt idx="5034">
                  <c:v>0.42857142857142855</c:v>
                </c:pt>
                <c:pt idx="5035">
                  <c:v>0.42857142857142855</c:v>
                </c:pt>
                <c:pt idx="5036">
                  <c:v>0.42857142857142855</c:v>
                </c:pt>
                <c:pt idx="5037">
                  <c:v>0.42857142857142855</c:v>
                </c:pt>
                <c:pt idx="5038">
                  <c:v>0.42857142857142855</c:v>
                </c:pt>
                <c:pt idx="5039">
                  <c:v>0.42857142857142855</c:v>
                </c:pt>
                <c:pt idx="5040">
                  <c:v>0.42857142857142855</c:v>
                </c:pt>
                <c:pt idx="5041">
                  <c:v>0.42857142857142855</c:v>
                </c:pt>
                <c:pt idx="5042">
                  <c:v>0.42857142857142855</c:v>
                </c:pt>
                <c:pt idx="5043">
                  <c:v>0.42857142857142855</c:v>
                </c:pt>
                <c:pt idx="5044">
                  <c:v>0.42857142857142855</c:v>
                </c:pt>
                <c:pt idx="5045">
                  <c:v>0.42857142857142855</c:v>
                </c:pt>
                <c:pt idx="5046">
                  <c:v>0.42857142857142855</c:v>
                </c:pt>
                <c:pt idx="5047">
                  <c:v>0.42857142857142855</c:v>
                </c:pt>
                <c:pt idx="5048">
                  <c:v>0.42857142857142855</c:v>
                </c:pt>
                <c:pt idx="5049">
                  <c:v>0.42857142857142855</c:v>
                </c:pt>
                <c:pt idx="5050">
                  <c:v>0.42857142857142855</c:v>
                </c:pt>
                <c:pt idx="5051">
                  <c:v>0.42857142857142855</c:v>
                </c:pt>
                <c:pt idx="5052">
                  <c:v>0.42857142857142855</c:v>
                </c:pt>
                <c:pt idx="5053">
                  <c:v>0.42857142857142855</c:v>
                </c:pt>
                <c:pt idx="5054">
                  <c:v>0.42857142857142855</c:v>
                </c:pt>
                <c:pt idx="5055">
                  <c:v>0.42857142857142855</c:v>
                </c:pt>
                <c:pt idx="5056">
                  <c:v>0.42857142857142855</c:v>
                </c:pt>
                <c:pt idx="5057">
                  <c:v>0.42857142857142855</c:v>
                </c:pt>
                <c:pt idx="5058">
                  <c:v>0.42857142857142855</c:v>
                </c:pt>
                <c:pt idx="5059">
                  <c:v>0.42857142857142855</c:v>
                </c:pt>
                <c:pt idx="5060">
                  <c:v>0.42857142857142855</c:v>
                </c:pt>
                <c:pt idx="5061">
                  <c:v>0.43290043290043384</c:v>
                </c:pt>
                <c:pt idx="5062">
                  <c:v>0.43290043290043384</c:v>
                </c:pt>
                <c:pt idx="5063">
                  <c:v>0.43290043290043384</c:v>
                </c:pt>
                <c:pt idx="5064">
                  <c:v>0.43290043290043384</c:v>
                </c:pt>
                <c:pt idx="5065">
                  <c:v>0.43290043290043384</c:v>
                </c:pt>
                <c:pt idx="5066">
                  <c:v>0.43290043290043384</c:v>
                </c:pt>
                <c:pt idx="5067">
                  <c:v>0.43290043290043384</c:v>
                </c:pt>
                <c:pt idx="5068">
                  <c:v>0.43290043290043384</c:v>
                </c:pt>
                <c:pt idx="5069">
                  <c:v>0.43290043290043384</c:v>
                </c:pt>
                <c:pt idx="5070">
                  <c:v>0.43290043290043384</c:v>
                </c:pt>
                <c:pt idx="5071">
                  <c:v>0.43722943722943836</c:v>
                </c:pt>
                <c:pt idx="5072">
                  <c:v>0.43722943722943836</c:v>
                </c:pt>
                <c:pt idx="5073">
                  <c:v>0.43722943722943836</c:v>
                </c:pt>
                <c:pt idx="5074">
                  <c:v>0.43722943722943836</c:v>
                </c:pt>
                <c:pt idx="5075">
                  <c:v>0.43722943722943836</c:v>
                </c:pt>
                <c:pt idx="5076">
                  <c:v>0.43722943722943836</c:v>
                </c:pt>
                <c:pt idx="5077">
                  <c:v>0.43722943722943836</c:v>
                </c:pt>
                <c:pt idx="5078">
                  <c:v>0.43722943722943836</c:v>
                </c:pt>
                <c:pt idx="5079">
                  <c:v>0.43722943722943836</c:v>
                </c:pt>
                <c:pt idx="5080">
                  <c:v>0.43722943722943836</c:v>
                </c:pt>
                <c:pt idx="5081">
                  <c:v>0.43722943722943836</c:v>
                </c:pt>
                <c:pt idx="5082">
                  <c:v>0.43722943722943836</c:v>
                </c:pt>
                <c:pt idx="5083">
                  <c:v>0.43722943722943836</c:v>
                </c:pt>
                <c:pt idx="5084">
                  <c:v>0.43722943722943836</c:v>
                </c:pt>
                <c:pt idx="5085">
                  <c:v>0.43722943722943836</c:v>
                </c:pt>
                <c:pt idx="5086">
                  <c:v>0.43722943722943836</c:v>
                </c:pt>
                <c:pt idx="5087">
                  <c:v>0.43722943722943836</c:v>
                </c:pt>
                <c:pt idx="5088">
                  <c:v>0.43722943722943836</c:v>
                </c:pt>
                <c:pt idx="5089">
                  <c:v>0.43722943722943836</c:v>
                </c:pt>
                <c:pt idx="5090">
                  <c:v>0.43722943722943836</c:v>
                </c:pt>
                <c:pt idx="5091">
                  <c:v>0.43722943722943836</c:v>
                </c:pt>
                <c:pt idx="5092">
                  <c:v>0.43722943722943836</c:v>
                </c:pt>
                <c:pt idx="5093">
                  <c:v>0.43722943722943836</c:v>
                </c:pt>
                <c:pt idx="5094">
                  <c:v>0.44155844155844276</c:v>
                </c:pt>
                <c:pt idx="5095">
                  <c:v>0.44588744588744816</c:v>
                </c:pt>
                <c:pt idx="5096">
                  <c:v>0.44588744588744816</c:v>
                </c:pt>
                <c:pt idx="5097">
                  <c:v>0.44588744588744816</c:v>
                </c:pt>
                <c:pt idx="5098">
                  <c:v>0.44588744588744816</c:v>
                </c:pt>
                <c:pt idx="5099">
                  <c:v>0.44588744588744816</c:v>
                </c:pt>
                <c:pt idx="5100">
                  <c:v>0.44588744588744816</c:v>
                </c:pt>
                <c:pt idx="5101">
                  <c:v>0.44588744588744816</c:v>
                </c:pt>
                <c:pt idx="5102">
                  <c:v>0.44588744588744816</c:v>
                </c:pt>
                <c:pt idx="5103">
                  <c:v>0.44588744588744816</c:v>
                </c:pt>
                <c:pt idx="5104">
                  <c:v>0.44588744588744816</c:v>
                </c:pt>
                <c:pt idx="5105">
                  <c:v>0.44588744588744816</c:v>
                </c:pt>
                <c:pt idx="5106">
                  <c:v>0.44588744588744816</c:v>
                </c:pt>
                <c:pt idx="5107">
                  <c:v>0.45021645021645035</c:v>
                </c:pt>
                <c:pt idx="5108">
                  <c:v>0.45021645021645035</c:v>
                </c:pt>
                <c:pt idx="5109">
                  <c:v>0.45021645021645035</c:v>
                </c:pt>
                <c:pt idx="5110">
                  <c:v>0.45021645021645035</c:v>
                </c:pt>
                <c:pt idx="5111">
                  <c:v>0.45021645021645035</c:v>
                </c:pt>
                <c:pt idx="5112">
                  <c:v>0.45021645021645035</c:v>
                </c:pt>
                <c:pt idx="5113">
                  <c:v>0.45021645021645035</c:v>
                </c:pt>
                <c:pt idx="5114">
                  <c:v>0.45021645021645035</c:v>
                </c:pt>
                <c:pt idx="5115">
                  <c:v>0.45021645021645035</c:v>
                </c:pt>
                <c:pt idx="5116">
                  <c:v>0.45021645021645035</c:v>
                </c:pt>
                <c:pt idx="5117">
                  <c:v>0.45021645021645035</c:v>
                </c:pt>
                <c:pt idx="5118">
                  <c:v>0.45021645021645035</c:v>
                </c:pt>
                <c:pt idx="5119">
                  <c:v>0.45021645021645035</c:v>
                </c:pt>
                <c:pt idx="5120">
                  <c:v>0.45021645021645035</c:v>
                </c:pt>
                <c:pt idx="5121">
                  <c:v>0.45021645021645035</c:v>
                </c:pt>
                <c:pt idx="5122">
                  <c:v>0.45021645021645035</c:v>
                </c:pt>
                <c:pt idx="5123">
                  <c:v>0.45021645021645035</c:v>
                </c:pt>
                <c:pt idx="5124">
                  <c:v>0.45021645021645035</c:v>
                </c:pt>
                <c:pt idx="5125">
                  <c:v>0.45021645021645035</c:v>
                </c:pt>
                <c:pt idx="5126">
                  <c:v>0.45021645021645035</c:v>
                </c:pt>
                <c:pt idx="5127">
                  <c:v>0.45021645021645035</c:v>
                </c:pt>
                <c:pt idx="5128">
                  <c:v>0.45021645021645035</c:v>
                </c:pt>
                <c:pt idx="5129">
                  <c:v>0.45021645021645035</c:v>
                </c:pt>
                <c:pt idx="5130">
                  <c:v>0.45021645021645035</c:v>
                </c:pt>
                <c:pt idx="5131">
                  <c:v>0.45021645021645035</c:v>
                </c:pt>
                <c:pt idx="5132">
                  <c:v>0.45021645021645035</c:v>
                </c:pt>
                <c:pt idx="5133">
                  <c:v>0.45021645021645035</c:v>
                </c:pt>
                <c:pt idx="5134">
                  <c:v>0.45021645021645035</c:v>
                </c:pt>
                <c:pt idx="5135">
                  <c:v>0.45021645021645035</c:v>
                </c:pt>
                <c:pt idx="5136">
                  <c:v>0.45021645021645035</c:v>
                </c:pt>
                <c:pt idx="5137">
                  <c:v>0.45021645021645035</c:v>
                </c:pt>
                <c:pt idx="5138">
                  <c:v>0.45021645021645035</c:v>
                </c:pt>
                <c:pt idx="5139">
                  <c:v>0.45021645021645035</c:v>
                </c:pt>
                <c:pt idx="5140">
                  <c:v>0.45021645021645035</c:v>
                </c:pt>
                <c:pt idx="5141">
                  <c:v>0.45021645021645035</c:v>
                </c:pt>
                <c:pt idx="5142">
                  <c:v>0.45021645021645035</c:v>
                </c:pt>
                <c:pt idx="5143">
                  <c:v>0.45021645021645035</c:v>
                </c:pt>
                <c:pt idx="5144">
                  <c:v>0.45021645021645035</c:v>
                </c:pt>
                <c:pt idx="5145">
                  <c:v>0.45021645021645035</c:v>
                </c:pt>
                <c:pt idx="5146">
                  <c:v>0.45021645021645035</c:v>
                </c:pt>
                <c:pt idx="5147">
                  <c:v>0.45021645021645035</c:v>
                </c:pt>
                <c:pt idx="5148">
                  <c:v>0.45021645021645035</c:v>
                </c:pt>
                <c:pt idx="5149">
                  <c:v>0.45021645021645035</c:v>
                </c:pt>
                <c:pt idx="5150">
                  <c:v>0.45021645021645035</c:v>
                </c:pt>
                <c:pt idx="5151">
                  <c:v>0.45021645021645035</c:v>
                </c:pt>
                <c:pt idx="5152">
                  <c:v>0.45021645021645035</c:v>
                </c:pt>
                <c:pt idx="5153">
                  <c:v>0.45021645021645035</c:v>
                </c:pt>
                <c:pt idx="5154">
                  <c:v>0.45021645021645035</c:v>
                </c:pt>
                <c:pt idx="5155">
                  <c:v>0.45021645021645035</c:v>
                </c:pt>
                <c:pt idx="5156">
                  <c:v>0.45021645021645035</c:v>
                </c:pt>
                <c:pt idx="5157">
                  <c:v>0.45021645021645035</c:v>
                </c:pt>
                <c:pt idx="5158">
                  <c:v>0.45021645021645035</c:v>
                </c:pt>
                <c:pt idx="5159">
                  <c:v>0.45021645021645035</c:v>
                </c:pt>
                <c:pt idx="5160">
                  <c:v>0.45021645021645035</c:v>
                </c:pt>
                <c:pt idx="5161">
                  <c:v>0.45021645021645035</c:v>
                </c:pt>
                <c:pt idx="5162">
                  <c:v>0.45454545454545453</c:v>
                </c:pt>
                <c:pt idx="5163">
                  <c:v>0.45454545454545453</c:v>
                </c:pt>
                <c:pt idx="5164">
                  <c:v>0.45454545454545453</c:v>
                </c:pt>
                <c:pt idx="5165">
                  <c:v>0.45454545454545453</c:v>
                </c:pt>
                <c:pt idx="5166">
                  <c:v>0.45454545454545453</c:v>
                </c:pt>
                <c:pt idx="5167">
                  <c:v>0.45454545454545453</c:v>
                </c:pt>
                <c:pt idx="5168">
                  <c:v>0.45454545454545453</c:v>
                </c:pt>
                <c:pt idx="5169">
                  <c:v>0.45454545454545453</c:v>
                </c:pt>
                <c:pt idx="5170">
                  <c:v>0.45454545454545453</c:v>
                </c:pt>
                <c:pt idx="5171">
                  <c:v>0.45454545454545453</c:v>
                </c:pt>
                <c:pt idx="5172">
                  <c:v>0.45887445887446038</c:v>
                </c:pt>
                <c:pt idx="5173">
                  <c:v>0.45887445887446038</c:v>
                </c:pt>
                <c:pt idx="5174">
                  <c:v>0.45887445887446038</c:v>
                </c:pt>
                <c:pt idx="5175">
                  <c:v>0.45887445887446038</c:v>
                </c:pt>
                <c:pt idx="5176">
                  <c:v>0.45887445887446038</c:v>
                </c:pt>
                <c:pt idx="5177">
                  <c:v>0.45887445887446038</c:v>
                </c:pt>
                <c:pt idx="5178">
                  <c:v>0.45887445887446038</c:v>
                </c:pt>
                <c:pt idx="5179">
                  <c:v>0.45887445887446038</c:v>
                </c:pt>
                <c:pt idx="5180">
                  <c:v>0.45887445887446038</c:v>
                </c:pt>
                <c:pt idx="5181">
                  <c:v>0.45887445887446038</c:v>
                </c:pt>
                <c:pt idx="5182">
                  <c:v>0.45887445887446038</c:v>
                </c:pt>
                <c:pt idx="5183">
                  <c:v>0.45887445887446038</c:v>
                </c:pt>
                <c:pt idx="5184">
                  <c:v>0.45887445887446038</c:v>
                </c:pt>
                <c:pt idx="5185">
                  <c:v>0.45887445887446038</c:v>
                </c:pt>
                <c:pt idx="5186">
                  <c:v>0.45887445887446038</c:v>
                </c:pt>
                <c:pt idx="5187">
                  <c:v>0.45887445887446038</c:v>
                </c:pt>
                <c:pt idx="5188">
                  <c:v>0.45887445887446038</c:v>
                </c:pt>
                <c:pt idx="5189">
                  <c:v>0.45887445887446038</c:v>
                </c:pt>
                <c:pt idx="5190">
                  <c:v>0.45887445887446038</c:v>
                </c:pt>
                <c:pt idx="5191">
                  <c:v>0.45887445887446038</c:v>
                </c:pt>
                <c:pt idx="5192">
                  <c:v>0.45887445887446038</c:v>
                </c:pt>
                <c:pt idx="5193">
                  <c:v>0.46320346320346417</c:v>
                </c:pt>
                <c:pt idx="5194">
                  <c:v>0.46320346320346417</c:v>
                </c:pt>
                <c:pt idx="5195">
                  <c:v>0.46320346320346417</c:v>
                </c:pt>
                <c:pt idx="5196">
                  <c:v>0.46320346320346417</c:v>
                </c:pt>
                <c:pt idx="5197">
                  <c:v>0.46320346320346417</c:v>
                </c:pt>
                <c:pt idx="5198">
                  <c:v>0.46320346320346417</c:v>
                </c:pt>
                <c:pt idx="5199">
                  <c:v>0.46320346320346417</c:v>
                </c:pt>
                <c:pt idx="5200">
                  <c:v>0.46320346320346417</c:v>
                </c:pt>
                <c:pt idx="5201">
                  <c:v>0.46320346320346417</c:v>
                </c:pt>
                <c:pt idx="5202">
                  <c:v>0.46320346320346417</c:v>
                </c:pt>
                <c:pt idx="5203">
                  <c:v>0.46320346320346417</c:v>
                </c:pt>
                <c:pt idx="5204">
                  <c:v>0.46320346320346417</c:v>
                </c:pt>
                <c:pt idx="5205">
                  <c:v>0.46320346320346417</c:v>
                </c:pt>
                <c:pt idx="5206">
                  <c:v>0.46753246753246858</c:v>
                </c:pt>
                <c:pt idx="5207">
                  <c:v>0.46753246753246858</c:v>
                </c:pt>
                <c:pt idx="5208">
                  <c:v>0.46753246753246858</c:v>
                </c:pt>
                <c:pt idx="5209">
                  <c:v>0.46753246753246858</c:v>
                </c:pt>
                <c:pt idx="5210">
                  <c:v>0.46753246753246858</c:v>
                </c:pt>
                <c:pt idx="5211">
                  <c:v>0.46753246753246858</c:v>
                </c:pt>
                <c:pt idx="5212">
                  <c:v>0.46753246753246858</c:v>
                </c:pt>
                <c:pt idx="5213">
                  <c:v>0.46753246753246858</c:v>
                </c:pt>
                <c:pt idx="5214">
                  <c:v>0.46753246753246858</c:v>
                </c:pt>
                <c:pt idx="5215">
                  <c:v>0.46753246753246858</c:v>
                </c:pt>
                <c:pt idx="5216">
                  <c:v>0.46753246753246858</c:v>
                </c:pt>
                <c:pt idx="5217">
                  <c:v>0.46753246753246858</c:v>
                </c:pt>
                <c:pt idx="5218">
                  <c:v>0.46753246753246858</c:v>
                </c:pt>
                <c:pt idx="5219">
                  <c:v>0.46753246753246858</c:v>
                </c:pt>
                <c:pt idx="5220">
                  <c:v>0.46753246753246858</c:v>
                </c:pt>
                <c:pt idx="5221">
                  <c:v>0.47186147186147337</c:v>
                </c:pt>
                <c:pt idx="5222">
                  <c:v>0.47186147186147337</c:v>
                </c:pt>
                <c:pt idx="5223">
                  <c:v>0.47186147186147337</c:v>
                </c:pt>
                <c:pt idx="5224">
                  <c:v>0.47186147186147337</c:v>
                </c:pt>
                <c:pt idx="5225">
                  <c:v>0.47186147186147337</c:v>
                </c:pt>
                <c:pt idx="5226">
                  <c:v>0.47186147186147337</c:v>
                </c:pt>
                <c:pt idx="5227">
                  <c:v>0.47186147186147337</c:v>
                </c:pt>
                <c:pt idx="5228">
                  <c:v>0.47186147186147337</c:v>
                </c:pt>
                <c:pt idx="5229">
                  <c:v>0.47186147186147337</c:v>
                </c:pt>
                <c:pt idx="5230">
                  <c:v>0.47186147186147337</c:v>
                </c:pt>
                <c:pt idx="5231">
                  <c:v>0.47186147186147337</c:v>
                </c:pt>
                <c:pt idx="5232">
                  <c:v>0.47186147186147337</c:v>
                </c:pt>
                <c:pt idx="5233">
                  <c:v>0.47186147186147337</c:v>
                </c:pt>
                <c:pt idx="5234">
                  <c:v>0.47186147186147337</c:v>
                </c:pt>
                <c:pt idx="5235">
                  <c:v>0.47186147186147337</c:v>
                </c:pt>
                <c:pt idx="5236">
                  <c:v>0.47186147186147337</c:v>
                </c:pt>
                <c:pt idx="5237">
                  <c:v>0.47186147186147337</c:v>
                </c:pt>
                <c:pt idx="5238">
                  <c:v>0.47186147186147337</c:v>
                </c:pt>
                <c:pt idx="5239">
                  <c:v>0.47186147186147337</c:v>
                </c:pt>
                <c:pt idx="5240">
                  <c:v>0.47186147186147337</c:v>
                </c:pt>
                <c:pt idx="5241">
                  <c:v>0.47186147186147337</c:v>
                </c:pt>
                <c:pt idx="5242">
                  <c:v>0.47186147186147337</c:v>
                </c:pt>
                <c:pt idx="5243">
                  <c:v>0.47186147186147337</c:v>
                </c:pt>
                <c:pt idx="5244">
                  <c:v>0.47186147186147337</c:v>
                </c:pt>
                <c:pt idx="5245">
                  <c:v>0.47186147186147337</c:v>
                </c:pt>
                <c:pt idx="5246">
                  <c:v>0.47186147186147337</c:v>
                </c:pt>
                <c:pt idx="5247">
                  <c:v>0.47186147186147337</c:v>
                </c:pt>
                <c:pt idx="5248">
                  <c:v>0.47186147186147337</c:v>
                </c:pt>
                <c:pt idx="5249">
                  <c:v>0.476190476190477</c:v>
                </c:pt>
                <c:pt idx="5250">
                  <c:v>0.476190476190477</c:v>
                </c:pt>
                <c:pt idx="5251">
                  <c:v>0.476190476190477</c:v>
                </c:pt>
                <c:pt idx="5252">
                  <c:v>0.476190476190477</c:v>
                </c:pt>
                <c:pt idx="5253">
                  <c:v>0.476190476190477</c:v>
                </c:pt>
                <c:pt idx="5254">
                  <c:v>0.476190476190477</c:v>
                </c:pt>
                <c:pt idx="5255">
                  <c:v>0.476190476190477</c:v>
                </c:pt>
                <c:pt idx="5256">
                  <c:v>0.476190476190477</c:v>
                </c:pt>
                <c:pt idx="5257">
                  <c:v>0.476190476190477</c:v>
                </c:pt>
                <c:pt idx="5258">
                  <c:v>0.476190476190477</c:v>
                </c:pt>
                <c:pt idx="5259">
                  <c:v>0.476190476190477</c:v>
                </c:pt>
                <c:pt idx="5260">
                  <c:v>0.476190476190477</c:v>
                </c:pt>
                <c:pt idx="5261">
                  <c:v>0.476190476190477</c:v>
                </c:pt>
                <c:pt idx="5262">
                  <c:v>0.476190476190477</c:v>
                </c:pt>
                <c:pt idx="5263">
                  <c:v>0.476190476190477</c:v>
                </c:pt>
                <c:pt idx="5264">
                  <c:v>0.476190476190477</c:v>
                </c:pt>
                <c:pt idx="5265">
                  <c:v>0.476190476190477</c:v>
                </c:pt>
                <c:pt idx="5266">
                  <c:v>0.476190476190477</c:v>
                </c:pt>
                <c:pt idx="5267">
                  <c:v>0.476190476190477</c:v>
                </c:pt>
                <c:pt idx="5268">
                  <c:v>0.476190476190477</c:v>
                </c:pt>
                <c:pt idx="5269">
                  <c:v>0.476190476190477</c:v>
                </c:pt>
                <c:pt idx="5270">
                  <c:v>0.476190476190477</c:v>
                </c:pt>
                <c:pt idx="5271">
                  <c:v>0.476190476190477</c:v>
                </c:pt>
                <c:pt idx="5272">
                  <c:v>0.476190476190477</c:v>
                </c:pt>
                <c:pt idx="5273">
                  <c:v>0.476190476190477</c:v>
                </c:pt>
                <c:pt idx="5274">
                  <c:v>0.476190476190477</c:v>
                </c:pt>
                <c:pt idx="5275">
                  <c:v>0.476190476190477</c:v>
                </c:pt>
                <c:pt idx="5276">
                  <c:v>0.476190476190477</c:v>
                </c:pt>
                <c:pt idx="5277">
                  <c:v>0.476190476190477</c:v>
                </c:pt>
                <c:pt idx="5278">
                  <c:v>0.476190476190477</c:v>
                </c:pt>
                <c:pt idx="5279">
                  <c:v>0.476190476190477</c:v>
                </c:pt>
                <c:pt idx="5280">
                  <c:v>0.476190476190477</c:v>
                </c:pt>
                <c:pt idx="5281">
                  <c:v>0.476190476190477</c:v>
                </c:pt>
                <c:pt idx="5282">
                  <c:v>0.476190476190477</c:v>
                </c:pt>
                <c:pt idx="5283">
                  <c:v>0.476190476190477</c:v>
                </c:pt>
                <c:pt idx="5284">
                  <c:v>0.476190476190477</c:v>
                </c:pt>
                <c:pt idx="5285">
                  <c:v>0.476190476190477</c:v>
                </c:pt>
                <c:pt idx="5286">
                  <c:v>0.476190476190477</c:v>
                </c:pt>
                <c:pt idx="5287">
                  <c:v>0.476190476190477</c:v>
                </c:pt>
                <c:pt idx="5288">
                  <c:v>0.476190476190477</c:v>
                </c:pt>
                <c:pt idx="5289">
                  <c:v>0.476190476190477</c:v>
                </c:pt>
                <c:pt idx="5290">
                  <c:v>0.476190476190477</c:v>
                </c:pt>
                <c:pt idx="5291">
                  <c:v>0.476190476190477</c:v>
                </c:pt>
                <c:pt idx="5292">
                  <c:v>0.476190476190477</c:v>
                </c:pt>
                <c:pt idx="5293">
                  <c:v>0.476190476190477</c:v>
                </c:pt>
                <c:pt idx="5294">
                  <c:v>0.476190476190477</c:v>
                </c:pt>
                <c:pt idx="5295">
                  <c:v>0.476190476190477</c:v>
                </c:pt>
                <c:pt idx="5296">
                  <c:v>0.476190476190477</c:v>
                </c:pt>
                <c:pt idx="5297">
                  <c:v>0.476190476190477</c:v>
                </c:pt>
                <c:pt idx="5298">
                  <c:v>0.48051948051948146</c:v>
                </c:pt>
                <c:pt idx="5299">
                  <c:v>0.48051948051948146</c:v>
                </c:pt>
                <c:pt idx="5300">
                  <c:v>0.48051948051948146</c:v>
                </c:pt>
                <c:pt idx="5301">
                  <c:v>0.48051948051948146</c:v>
                </c:pt>
                <c:pt idx="5302">
                  <c:v>0.48051948051948146</c:v>
                </c:pt>
                <c:pt idx="5303">
                  <c:v>0.48051948051948146</c:v>
                </c:pt>
                <c:pt idx="5304">
                  <c:v>0.48051948051948146</c:v>
                </c:pt>
                <c:pt idx="5305">
                  <c:v>0.48051948051948146</c:v>
                </c:pt>
                <c:pt idx="5306">
                  <c:v>0.48051948051948146</c:v>
                </c:pt>
                <c:pt idx="5307">
                  <c:v>0.48051948051948146</c:v>
                </c:pt>
                <c:pt idx="5308">
                  <c:v>0.48051948051948146</c:v>
                </c:pt>
                <c:pt idx="5309">
                  <c:v>0.48051948051948146</c:v>
                </c:pt>
                <c:pt idx="5310">
                  <c:v>0.48051948051948146</c:v>
                </c:pt>
                <c:pt idx="5311">
                  <c:v>0.48051948051948146</c:v>
                </c:pt>
                <c:pt idx="5312">
                  <c:v>0.48051948051948146</c:v>
                </c:pt>
                <c:pt idx="5313">
                  <c:v>0.48051948051948146</c:v>
                </c:pt>
                <c:pt idx="5314">
                  <c:v>0.48051948051948146</c:v>
                </c:pt>
                <c:pt idx="5315">
                  <c:v>0.48051948051948146</c:v>
                </c:pt>
                <c:pt idx="5316">
                  <c:v>0.48051948051948146</c:v>
                </c:pt>
                <c:pt idx="5317">
                  <c:v>0.48051948051948146</c:v>
                </c:pt>
                <c:pt idx="5318">
                  <c:v>0.48051948051948146</c:v>
                </c:pt>
                <c:pt idx="5319">
                  <c:v>0.48051948051948146</c:v>
                </c:pt>
                <c:pt idx="5320">
                  <c:v>0.48051948051948146</c:v>
                </c:pt>
                <c:pt idx="5321">
                  <c:v>0.48051948051948146</c:v>
                </c:pt>
                <c:pt idx="5322">
                  <c:v>0.48051948051948146</c:v>
                </c:pt>
                <c:pt idx="5323">
                  <c:v>0.48051948051948146</c:v>
                </c:pt>
                <c:pt idx="5324">
                  <c:v>0.48051948051948146</c:v>
                </c:pt>
                <c:pt idx="5325">
                  <c:v>0.48051948051948146</c:v>
                </c:pt>
                <c:pt idx="5326">
                  <c:v>0.48051948051948146</c:v>
                </c:pt>
                <c:pt idx="5327">
                  <c:v>0.48051948051948146</c:v>
                </c:pt>
                <c:pt idx="5328">
                  <c:v>0.48051948051948146</c:v>
                </c:pt>
                <c:pt idx="5329">
                  <c:v>0.48051948051948146</c:v>
                </c:pt>
                <c:pt idx="5330">
                  <c:v>0.48051948051948146</c:v>
                </c:pt>
                <c:pt idx="5331">
                  <c:v>0.48051948051948146</c:v>
                </c:pt>
                <c:pt idx="5332">
                  <c:v>0.48051948051948146</c:v>
                </c:pt>
                <c:pt idx="5333">
                  <c:v>0.48051948051948146</c:v>
                </c:pt>
                <c:pt idx="5334">
                  <c:v>0.48051948051948146</c:v>
                </c:pt>
                <c:pt idx="5335">
                  <c:v>0.48051948051948146</c:v>
                </c:pt>
                <c:pt idx="5336">
                  <c:v>0.48051948051948146</c:v>
                </c:pt>
                <c:pt idx="5337">
                  <c:v>0.48051948051948146</c:v>
                </c:pt>
                <c:pt idx="5338">
                  <c:v>0.48051948051948146</c:v>
                </c:pt>
                <c:pt idx="5339">
                  <c:v>0.48051948051948146</c:v>
                </c:pt>
                <c:pt idx="5340">
                  <c:v>0.48051948051948146</c:v>
                </c:pt>
                <c:pt idx="5341">
                  <c:v>0.48051948051948146</c:v>
                </c:pt>
                <c:pt idx="5342">
                  <c:v>0.48051948051948146</c:v>
                </c:pt>
                <c:pt idx="5343">
                  <c:v>0.48051948051948146</c:v>
                </c:pt>
                <c:pt idx="5344">
                  <c:v>0.48051948051948146</c:v>
                </c:pt>
                <c:pt idx="5345">
                  <c:v>0.48051948051948146</c:v>
                </c:pt>
                <c:pt idx="5346">
                  <c:v>0.48484848484848603</c:v>
                </c:pt>
                <c:pt idx="5347">
                  <c:v>0.48484848484848603</c:v>
                </c:pt>
                <c:pt idx="5348">
                  <c:v>0.48484848484848603</c:v>
                </c:pt>
                <c:pt idx="5349">
                  <c:v>0.48484848484848603</c:v>
                </c:pt>
                <c:pt idx="5350">
                  <c:v>0.48484848484848603</c:v>
                </c:pt>
                <c:pt idx="5351">
                  <c:v>0.48484848484848603</c:v>
                </c:pt>
                <c:pt idx="5352">
                  <c:v>0.48484848484848603</c:v>
                </c:pt>
                <c:pt idx="5353">
                  <c:v>0.48484848484848603</c:v>
                </c:pt>
                <c:pt idx="5354">
                  <c:v>0.48917748917749065</c:v>
                </c:pt>
                <c:pt idx="5355">
                  <c:v>0.48917748917749065</c:v>
                </c:pt>
                <c:pt idx="5356">
                  <c:v>0.48917748917749065</c:v>
                </c:pt>
                <c:pt idx="5357">
                  <c:v>0.48917748917749065</c:v>
                </c:pt>
                <c:pt idx="5358">
                  <c:v>0.48917748917749065</c:v>
                </c:pt>
                <c:pt idx="5359">
                  <c:v>0.48917748917749065</c:v>
                </c:pt>
                <c:pt idx="5360">
                  <c:v>0.48917748917749065</c:v>
                </c:pt>
                <c:pt idx="5361">
                  <c:v>0.48917748917749065</c:v>
                </c:pt>
                <c:pt idx="5362">
                  <c:v>0.48917748917749065</c:v>
                </c:pt>
                <c:pt idx="5363">
                  <c:v>0.48917748917749065</c:v>
                </c:pt>
                <c:pt idx="5364">
                  <c:v>0.48917748917749065</c:v>
                </c:pt>
                <c:pt idx="5365">
                  <c:v>0.48917748917749065</c:v>
                </c:pt>
                <c:pt idx="5366">
                  <c:v>0.48917748917749065</c:v>
                </c:pt>
                <c:pt idx="5367">
                  <c:v>0.48917748917749065</c:v>
                </c:pt>
                <c:pt idx="5368">
                  <c:v>0.48917748917749065</c:v>
                </c:pt>
                <c:pt idx="5369">
                  <c:v>0.48917748917749065</c:v>
                </c:pt>
                <c:pt idx="5370">
                  <c:v>0.48917748917749065</c:v>
                </c:pt>
                <c:pt idx="5371">
                  <c:v>0.48917748917749065</c:v>
                </c:pt>
                <c:pt idx="5372">
                  <c:v>0.48917748917749065</c:v>
                </c:pt>
                <c:pt idx="5373">
                  <c:v>0.48917748917749065</c:v>
                </c:pt>
                <c:pt idx="5374">
                  <c:v>0.48917748917749065</c:v>
                </c:pt>
                <c:pt idx="5375">
                  <c:v>0.49350649350649445</c:v>
                </c:pt>
                <c:pt idx="5376">
                  <c:v>0.49350649350649445</c:v>
                </c:pt>
                <c:pt idx="5377">
                  <c:v>0.49350649350649445</c:v>
                </c:pt>
                <c:pt idx="5378">
                  <c:v>0.49350649350649445</c:v>
                </c:pt>
                <c:pt idx="5379">
                  <c:v>0.49350649350649445</c:v>
                </c:pt>
                <c:pt idx="5380">
                  <c:v>0.49350649350649445</c:v>
                </c:pt>
                <c:pt idx="5381">
                  <c:v>0.49350649350649445</c:v>
                </c:pt>
                <c:pt idx="5382">
                  <c:v>0.49350649350649445</c:v>
                </c:pt>
                <c:pt idx="5383">
                  <c:v>0.49350649350649445</c:v>
                </c:pt>
                <c:pt idx="5384">
                  <c:v>0.49350649350649445</c:v>
                </c:pt>
                <c:pt idx="5385">
                  <c:v>0.49350649350649445</c:v>
                </c:pt>
                <c:pt idx="5386">
                  <c:v>0.49350649350649445</c:v>
                </c:pt>
                <c:pt idx="5387">
                  <c:v>0.49350649350649445</c:v>
                </c:pt>
                <c:pt idx="5388">
                  <c:v>0.49350649350649445</c:v>
                </c:pt>
                <c:pt idx="5389">
                  <c:v>0.49350649350649445</c:v>
                </c:pt>
                <c:pt idx="5390">
                  <c:v>0.49350649350649445</c:v>
                </c:pt>
                <c:pt idx="5391">
                  <c:v>0.49350649350649445</c:v>
                </c:pt>
                <c:pt idx="5392">
                  <c:v>0.49783549783549891</c:v>
                </c:pt>
                <c:pt idx="5393">
                  <c:v>0.49783549783549891</c:v>
                </c:pt>
                <c:pt idx="5394">
                  <c:v>0.49783549783549891</c:v>
                </c:pt>
                <c:pt idx="5395">
                  <c:v>0.49783549783549891</c:v>
                </c:pt>
                <c:pt idx="5396">
                  <c:v>0.49783549783549891</c:v>
                </c:pt>
                <c:pt idx="5397">
                  <c:v>0.49783549783549891</c:v>
                </c:pt>
                <c:pt idx="5398">
                  <c:v>0.49783549783549891</c:v>
                </c:pt>
                <c:pt idx="5399">
                  <c:v>0.49783549783549891</c:v>
                </c:pt>
                <c:pt idx="5400">
                  <c:v>0.49783549783549891</c:v>
                </c:pt>
                <c:pt idx="5401">
                  <c:v>0.49783549783549891</c:v>
                </c:pt>
                <c:pt idx="5402">
                  <c:v>0.50216450216450215</c:v>
                </c:pt>
                <c:pt idx="5403">
                  <c:v>0.50216450216450215</c:v>
                </c:pt>
                <c:pt idx="5404">
                  <c:v>0.50216450216450215</c:v>
                </c:pt>
                <c:pt idx="5405">
                  <c:v>0.50216450216450215</c:v>
                </c:pt>
                <c:pt idx="5406">
                  <c:v>0.50216450216450215</c:v>
                </c:pt>
                <c:pt idx="5407">
                  <c:v>0.50216450216450215</c:v>
                </c:pt>
                <c:pt idx="5408">
                  <c:v>0.50216450216450215</c:v>
                </c:pt>
                <c:pt idx="5409">
                  <c:v>0.50216450216450215</c:v>
                </c:pt>
                <c:pt idx="5410">
                  <c:v>0.50216450216450215</c:v>
                </c:pt>
                <c:pt idx="5411">
                  <c:v>0.50216450216450215</c:v>
                </c:pt>
                <c:pt idx="5412">
                  <c:v>0.50216450216450215</c:v>
                </c:pt>
                <c:pt idx="5413">
                  <c:v>0.50216450216450215</c:v>
                </c:pt>
                <c:pt idx="5414">
                  <c:v>0.50216450216450215</c:v>
                </c:pt>
                <c:pt idx="5415">
                  <c:v>0.50216450216450215</c:v>
                </c:pt>
                <c:pt idx="5416">
                  <c:v>0.50216450216450215</c:v>
                </c:pt>
                <c:pt idx="5417">
                  <c:v>0.50216450216450215</c:v>
                </c:pt>
                <c:pt idx="5418">
                  <c:v>0.50216450216450215</c:v>
                </c:pt>
                <c:pt idx="5419">
                  <c:v>0.50216450216450215</c:v>
                </c:pt>
                <c:pt idx="5420">
                  <c:v>0.50649350649350811</c:v>
                </c:pt>
                <c:pt idx="5421">
                  <c:v>0.50649350649350811</c:v>
                </c:pt>
                <c:pt idx="5422">
                  <c:v>0.50649350649350811</c:v>
                </c:pt>
                <c:pt idx="5423">
                  <c:v>0.50649350649350811</c:v>
                </c:pt>
                <c:pt idx="5424">
                  <c:v>0.50649350649350811</c:v>
                </c:pt>
                <c:pt idx="5425">
                  <c:v>0.50649350649350811</c:v>
                </c:pt>
                <c:pt idx="5426">
                  <c:v>0.50649350649350811</c:v>
                </c:pt>
                <c:pt idx="5427">
                  <c:v>0.50649350649350811</c:v>
                </c:pt>
                <c:pt idx="5428">
                  <c:v>0.50649350649350811</c:v>
                </c:pt>
                <c:pt idx="5429">
                  <c:v>0.50649350649350811</c:v>
                </c:pt>
                <c:pt idx="5430">
                  <c:v>0.50649350649350811</c:v>
                </c:pt>
                <c:pt idx="5431">
                  <c:v>0.50649350649350811</c:v>
                </c:pt>
                <c:pt idx="5432">
                  <c:v>0.50649350649350811</c:v>
                </c:pt>
                <c:pt idx="5433">
                  <c:v>0.50649350649350811</c:v>
                </c:pt>
                <c:pt idx="5434">
                  <c:v>0.50649350649350811</c:v>
                </c:pt>
                <c:pt idx="5435">
                  <c:v>0.50649350649350811</c:v>
                </c:pt>
                <c:pt idx="5436">
                  <c:v>0.51082251082251051</c:v>
                </c:pt>
                <c:pt idx="5437">
                  <c:v>0.51082251082251051</c:v>
                </c:pt>
                <c:pt idx="5438">
                  <c:v>0.51082251082251051</c:v>
                </c:pt>
                <c:pt idx="5439">
                  <c:v>0.51082251082251051</c:v>
                </c:pt>
                <c:pt idx="5440">
                  <c:v>0.51082251082251051</c:v>
                </c:pt>
                <c:pt idx="5441">
                  <c:v>0.51082251082251051</c:v>
                </c:pt>
                <c:pt idx="5442">
                  <c:v>0.51082251082251051</c:v>
                </c:pt>
                <c:pt idx="5443">
                  <c:v>0.51082251082251051</c:v>
                </c:pt>
                <c:pt idx="5444">
                  <c:v>0.51082251082251051</c:v>
                </c:pt>
                <c:pt idx="5445">
                  <c:v>0.51082251082251051</c:v>
                </c:pt>
                <c:pt idx="5446">
                  <c:v>0.51082251082251051</c:v>
                </c:pt>
                <c:pt idx="5447">
                  <c:v>0.51082251082251051</c:v>
                </c:pt>
                <c:pt idx="5448">
                  <c:v>0.51082251082251051</c:v>
                </c:pt>
                <c:pt idx="5449">
                  <c:v>0.51082251082251051</c:v>
                </c:pt>
                <c:pt idx="5450">
                  <c:v>0.51082251082251051</c:v>
                </c:pt>
                <c:pt idx="5451">
                  <c:v>0.51082251082251051</c:v>
                </c:pt>
                <c:pt idx="5452">
                  <c:v>0.51082251082251051</c:v>
                </c:pt>
                <c:pt idx="5453">
                  <c:v>0.51082251082251051</c:v>
                </c:pt>
                <c:pt idx="5454">
                  <c:v>0.51082251082251051</c:v>
                </c:pt>
                <c:pt idx="5455">
                  <c:v>0.51082251082251051</c:v>
                </c:pt>
                <c:pt idx="5456">
                  <c:v>0.51082251082251051</c:v>
                </c:pt>
                <c:pt idx="5457">
                  <c:v>0.51082251082251051</c:v>
                </c:pt>
                <c:pt idx="5458">
                  <c:v>0.51082251082251051</c:v>
                </c:pt>
                <c:pt idx="5459">
                  <c:v>0.51082251082251051</c:v>
                </c:pt>
                <c:pt idx="5460">
                  <c:v>0.51515151515151514</c:v>
                </c:pt>
                <c:pt idx="5461">
                  <c:v>0.51515151515151514</c:v>
                </c:pt>
                <c:pt idx="5462">
                  <c:v>0.51515151515151514</c:v>
                </c:pt>
                <c:pt idx="5463">
                  <c:v>0.51515151515151514</c:v>
                </c:pt>
                <c:pt idx="5464">
                  <c:v>0.51948051948051943</c:v>
                </c:pt>
                <c:pt idx="5465">
                  <c:v>0.51948051948051943</c:v>
                </c:pt>
                <c:pt idx="5466">
                  <c:v>0.51948051948051943</c:v>
                </c:pt>
                <c:pt idx="5467">
                  <c:v>0.51948051948051943</c:v>
                </c:pt>
                <c:pt idx="5468">
                  <c:v>0.51948051948051943</c:v>
                </c:pt>
                <c:pt idx="5469">
                  <c:v>0.51948051948051943</c:v>
                </c:pt>
                <c:pt idx="5470">
                  <c:v>0.51948051948051943</c:v>
                </c:pt>
                <c:pt idx="5471">
                  <c:v>0.51948051948051943</c:v>
                </c:pt>
                <c:pt idx="5472">
                  <c:v>0.51948051948051943</c:v>
                </c:pt>
                <c:pt idx="5473">
                  <c:v>0.51948051948051943</c:v>
                </c:pt>
                <c:pt idx="5474">
                  <c:v>0.51948051948051943</c:v>
                </c:pt>
                <c:pt idx="5475">
                  <c:v>0.51948051948051943</c:v>
                </c:pt>
                <c:pt idx="5476">
                  <c:v>0.51948051948051943</c:v>
                </c:pt>
                <c:pt idx="5477">
                  <c:v>0.51948051948051943</c:v>
                </c:pt>
                <c:pt idx="5478">
                  <c:v>0.51948051948051943</c:v>
                </c:pt>
                <c:pt idx="5479">
                  <c:v>0.51948051948051943</c:v>
                </c:pt>
                <c:pt idx="5480">
                  <c:v>0.51948051948051943</c:v>
                </c:pt>
                <c:pt idx="5481">
                  <c:v>0.51948051948051943</c:v>
                </c:pt>
                <c:pt idx="5482">
                  <c:v>0.51948051948051943</c:v>
                </c:pt>
                <c:pt idx="5483">
                  <c:v>0.51948051948051943</c:v>
                </c:pt>
                <c:pt idx="5484">
                  <c:v>0.51948051948051943</c:v>
                </c:pt>
                <c:pt idx="5485">
                  <c:v>0.51948051948051943</c:v>
                </c:pt>
                <c:pt idx="5486">
                  <c:v>0.51948051948051943</c:v>
                </c:pt>
                <c:pt idx="5487">
                  <c:v>0.51948051948051943</c:v>
                </c:pt>
                <c:pt idx="5488">
                  <c:v>0.51948051948051943</c:v>
                </c:pt>
                <c:pt idx="5489">
                  <c:v>0.51948051948051943</c:v>
                </c:pt>
                <c:pt idx="5490">
                  <c:v>0.51948051948051943</c:v>
                </c:pt>
                <c:pt idx="5491">
                  <c:v>0.51948051948051943</c:v>
                </c:pt>
                <c:pt idx="5492">
                  <c:v>0.51948051948051943</c:v>
                </c:pt>
                <c:pt idx="5493">
                  <c:v>0.51948051948051943</c:v>
                </c:pt>
                <c:pt idx="5494">
                  <c:v>0.51948051948051943</c:v>
                </c:pt>
                <c:pt idx="5495">
                  <c:v>0.51948051948051943</c:v>
                </c:pt>
                <c:pt idx="5496">
                  <c:v>0.52380952380952384</c:v>
                </c:pt>
                <c:pt idx="5497">
                  <c:v>0.52380952380952384</c:v>
                </c:pt>
                <c:pt idx="5498">
                  <c:v>0.52380952380952384</c:v>
                </c:pt>
                <c:pt idx="5499">
                  <c:v>0.52380952380952384</c:v>
                </c:pt>
                <c:pt idx="5500">
                  <c:v>0.52380952380952384</c:v>
                </c:pt>
                <c:pt idx="5501">
                  <c:v>0.52380952380952384</c:v>
                </c:pt>
                <c:pt idx="5502">
                  <c:v>0.52380952380952384</c:v>
                </c:pt>
                <c:pt idx="5503">
                  <c:v>0.52380952380952384</c:v>
                </c:pt>
                <c:pt idx="5504">
                  <c:v>0.52380952380952384</c:v>
                </c:pt>
                <c:pt idx="5505">
                  <c:v>0.52380952380952384</c:v>
                </c:pt>
                <c:pt idx="5506">
                  <c:v>0.52380952380952384</c:v>
                </c:pt>
                <c:pt idx="5507">
                  <c:v>0.52380952380952384</c:v>
                </c:pt>
                <c:pt idx="5508">
                  <c:v>0.52380952380952384</c:v>
                </c:pt>
                <c:pt idx="5509">
                  <c:v>0.52380952380952384</c:v>
                </c:pt>
                <c:pt idx="5510">
                  <c:v>0.52380952380952384</c:v>
                </c:pt>
                <c:pt idx="5511">
                  <c:v>0.52380952380952384</c:v>
                </c:pt>
                <c:pt idx="5512">
                  <c:v>0.52380952380952384</c:v>
                </c:pt>
                <c:pt idx="5513">
                  <c:v>0.52813852813852813</c:v>
                </c:pt>
                <c:pt idx="5514">
                  <c:v>0.52813852813852813</c:v>
                </c:pt>
                <c:pt idx="5515">
                  <c:v>0.52813852813852813</c:v>
                </c:pt>
                <c:pt idx="5516">
                  <c:v>0.52813852813852813</c:v>
                </c:pt>
                <c:pt idx="5517">
                  <c:v>0.52813852813852813</c:v>
                </c:pt>
                <c:pt idx="5518">
                  <c:v>0.52813852813852813</c:v>
                </c:pt>
                <c:pt idx="5519">
                  <c:v>0.52813852813852813</c:v>
                </c:pt>
                <c:pt idx="5520">
                  <c:v>0.52813852813852813</c:v>
                </c:pt>
                <c:pt idx="5521">
                  <c:v>0.52813852813852813</c:v>
                </c:pt>
                <c:pt idx="5522">
                  <c:v>0.52813852813852813</c:v>
                </c:pt>
                <c:pt idx="5523">
                  <c:v>0.52813852813852813</c:v>
                </c:pt>
                <c:pt idx="5524">
                  <c:v>0.52813852813852813</c:v>
                </c:pt>
                <c:pt idx="5525">
                  <c:v>0.52813852813852813</c:v>
                </c:pt>
                <c:pt idx="5526">
                  <c:v>0.52813852813852813</c:v>
                </c:pt>
                <c:pt idx="5527">
                  <c:v>0.52813852813852813</c:v>
                </c:pt>
                <c:pt idx="5528">
                  <c:v>0.52813852813852813</c:v>
                </c:pt>
                <c:pt idx="5529">
                  <c:v>0.52813852813852813</c:v>
                </c:pt>
                <c:pt idx="5530">
                  <c:v>0.52813852813852813</c:v>
                </c:pt>
                <c:pt idx="5531">
                  <c:v>0.52813852813852813</c:v>
                </c:pt>
                <c:pt idx="5532">
                  <c:v>0.52813852813852813</c:v>
                </c:pt>
                <c:pt idx="5533">
                  <c:v>0.52813852813852813</c:v>
                </c:pt>
                <c:pt idx="5534">
                  <c:v>0.52813852813852813</c:v>
                </c:pt>
                <c:pt idx="5535">
                  <c:v>0.52813852813852813</c:v>
                </c:pt>
                <c:pt idx="5536">
                  <c:v>0.52813852813852813</c:v>
                </c:pt>
                <c:pt idx="5537">
                  <c:v>0.52813852813852813</c:v>
                </c:pt>
                <c:pt idx="5538">
                  <c:v>0.52813852813852813</c:v>
                </c:pt>
                <c:pt idx="5539">
                  <c:v>0.52813852813852813</c:v>
                </c:pt>
                <c:pt idx="5540">
                  <c:v>0.52813852813852813</c:v>
                </c:pt>
                <c:pt idx="5541">
                  <c:v>0.52813852813852813</c:v>
                </c:pt>
                <c:pt idx="5542">
                  <c:v>0.52813852813852813</c:v>
                </c:pt>
                <c:pt idx="5543">
                  <c:v>0.52813852813852813</c:v>
                </c:pt>
                <c:pt idx="5544">
                  <c:v>0.52813852813852813</c:v>
                </c:pt>
                <c:pt idx="5545">
                  <c:v>0.52813852813852813</c:v>
                </c:pt>
                <c:pt idx="5546">
                  <c:v>0.52813852813852813</c:v>
                </c:pt>
                <c:pt idx="5547">
                  <c:v>0.52813852813852813</c:v>
                </c:pt>
                <c:pt idx="5548">
                  <c:v>0.52813852813852813</c:v>
                </c:pt>
                <c:pt idx="5549">
                  <c:v>0.52813852813852813</c:v>
                </c:pt>
                <c:pt idx="5550">
                  <c:v>0.52813852813852813</c:v>
                </c:pt>
                <c:pt idx="5551">
                  <c:v>0.52813852813852813</c:v>
                </c:pt>
                <c:pt idx="5552">
                  <c:v>0.52813852813852813</c:v>
                </c:pt>
                <c:pt idx="5553">
                  <c:v>0.52813852813852813</c:v>
                </c:pt>
                <c:pt idx="5554">
                  <c:v>0.52813852813852813</c:v>
                </c:pt>
                <c:pt idx="5555">
                  <c:v>0.52813852813852813</c:v>
                </c:pt>
                <c:pt idx="5556">
                  <c:v>0.52813852813852813</c:v>
                </c:pt>
                <c:pt idx="5557">
                  <c:v>0.53246753246753242</c:v>
                </c:pt>
                <c:pt idx="5558">
                  <c:v>0.53246753246753242</c:v>
                </c:pt>
                <c:pt idx="5559">
                  <c:v>0.53246753246753242</c:v>
                </c:pt>
                <c:pt idx="5560">
                  <c:v>0.53246753246753242</c:v>
                </c:pt>
                <c:pt idx="5561">
                  <c:v>0.53246753246753242</c:v>
                </c:pt>
                <c:pt idx="5562">
                  <c:v>0.53679653679653683</c:v>
                </c:pt>
                <c:pt idx="5563">
                  <c:v>0.53679653679653683</c:v>
                </c:pt>
                <c:pt idx="5564">
                  <c:v>0.53679653679653683</c:v>
                </c:pt>
                <c:pt idx="5565">
                  <c:v>0.53679653679653683</c:v>
                </c:pt>
                <c:pt idx="5566">
                  <c:v>0.53679653679653683</c:v>
                </c:pt>
                <c:pt idx="5567">
                  <c:v>0.53679653679653683</c:v>
                </c:pt>
                <c:pt idx="5568">
                  <c:v>0.53679653679653683</c:v>
                </c:pt>
                <c:pt idx="5569">
                  <c:v>0.53679653679653683</c:v>
                </c:pt>
                <c:pt idx="5570">
                  <c:v>0.53679653679653683</c:v>
                </c:pt>
                <c:pt idx="5571">
                  <c:v>0.53679653679653683</c:v>
                </c:pt>
                <c:pt idx="5572">
                  <c:v>0.53679653679653683</c:v>
                </c:pt>
                <c:pt idx="5573">
                  <c:v>0.53679653679653683</c:v>
                </c:pt>
                <c:pt idx="5574">
                  <c:v>0.53679653679653683</c:v>
                </c:pt>
                <c:pt idx="5575">
                  <c:v>0.53679653679653683</c:v>
                </c:pt>
                <c:pt idx="5576">
                  <c:v>0.54112554112554112</c:v>
                </c:pt>
                <c:pt idx="5577">
                  <c:v>0.54112554112554112</c:v>
                </c:pt>
                <c:pt idx="5578">
                  <c:v>0.54545454545454541</c:v>
                </c:pt>
                <c:pt idx="5579">
                  <c:v>0.54545454545454541</c:v>
                </c:pt>
                <c:pt idx="5580">
                  <c:v>0.54545454545454541</c:v>
                </c:pt>
                <c:pt idx="5581">
                  <c:v>0.54545454545454541</c:v>
                </c:pt>
                <c:pt idx="5582">
                  <c:v>0.54545454545454541</c:v>
                </c:pt>
                <c:pt idx="5583">
                  <c:v>0.54978354978354949</c:v>
                </c:pt>
                <c:pt idx="5584">
                  <c:v>0.54978354978354949</c:v>
                </c:pt>
                <c:pt idx="5585">
                  <c:v>0.54978354978354949</c:v>
                </c:pt>
                <c:pt idx="5586">
                  <c:v>0.54978354978354949</c:v>
                </c:pt>
                <c:pt idx="5587">
                  <c:v>0.54978354978354949</c:v>
                </c:pt>
                <c:pt idx="5588">
                  <c:v>0.54978354978354949</c:v>
                </c:pt>
                <c:pt idx="5589">
                  <c:v>0.54978354978354949</c:v>
                </c:pt>
                <c:pt idx="5590">
                  <c:v>0.54978354978354949</c:v>
                </c:pt>
                <c:pt idx="5591">
                  <c:v>0.54978354978354949</c:v>
                </c:pt>
                <c:pt idx="5592">
                  <c:v>0.54978354978354949</c:v>
                </c:pt>
                <c:pt idx="5593">
                  <c:v>0.54978354978354949</c:v>
                </c:pt>
                <c:pt idx="5594">
                  <c:v>0.54978354978354949</c:v>
                </c:pt>
                <c:pt idx="5595">
                  <c:v>0.54978354978354949</c:v>
                </c:pt>
                <c:pt idx="5596">
                  <c:v>0.54978354978354949</c:v>
                </c:pt>
                <c:pt idx="5597">
                  <c:v>0.54978354978354949</c:v>
                </c:pt>
                <c:pt idx="5598">
                  <c:v>0.54978354978354949</c:v>
                </c:pt>
                <c:pt idx="5599">
                  <c:v>0.54978354978354949</c:v>
                </c:pt>
                <c:pt idx="5600">
                  <c:v>0.54978354978354949</c:v>
                </c:pt>
                <c:pt idx="5601">
                  <c:v>0.54978354978354949</c:v>
                </c:pt>
                <c:pt idx="5602">
                  <c:v>0.54978354978354949</c:v>
                </c:pt>
                <c:pt idx="5603">
                  <c:v>0.54978354978354949</c:v>
                </c:pt>
                <c:pt idx="5604">
                  <c:v>0.54978354978354949</c:v>
                </c:pt>
                <c:pt idx="5605">
                  <c:v>0.54978354978354949</c:v>
                </c:pt>
                <c:pt idx="5606">
                  <c:v>0.54978354978354949</c:v>
                </c:pt>
                <c:pt idx="5607">
                  <c:v>0.54978354978354949</c:v>
                </c:pt>
                <c:pt idx="5608">
                  <c:v>0.55411255411255356</c:v>
                </c:pt>
                <c:pt idx="5609">
                  <c:v>0.55411255411255356</c:v>
                </c:pt>
                <c:pt idx="5610">
                  <c:v>0.55844155844155863</c:v>
                </c:pt>
                <c:pt idx="5611">
                  <c:v>0.55844155844155863</c:v>
                </c:pt>
                <c:pt idx="5612">
                  <c:v>0.55844155844155863</c:v>
                </c:pt>
                <c:pt idx="5613">
                  <c:v>0.55844155844155863</c:v>
                </c:pt>
                <c:pt idx="5614">
                  <c:v>0.55844155844155863</c:v>
                </c:pt>
                <c:pt idx="5615">
                  <c:v>0.55844155844155863</c:v>
                </c:pt>
                <c:pt idx="5616">
                  <c:v>0.55844155844155863</c:v>
                </c:pt>
                <c:pt idx="5617">
                  <c:v>0.55844155844155863</c:v>
                </c:pt>
                <c:pt idx="5618">
                  <c:v>0.55844155844155863</c:v>
                </c:pt>
                <c:pt idx="5619">
                  <c:v>0.55844155844155863</c:v>
                </c:pt>
                <c:pt idx="5620">
                  <c:v>0.55844155844155863</c:v>
                </c:pt>
                <c:pt idx="5621">
                  <c:v>0.55844155844155863</c:v>
                </c:pt>
                <c:pt idx="5622">
                  <c:v>0.55844155844155863</c:v>
                </c:pt>
                <c:pt idx="5623">
                  <c:v>0.55844155844155863</c:v>
                </c:pt>
                <c:pt idx="5624">
                  <c:v>0.55844155844155863</c:v>
                </c:pt>
                <c:pt idx="5625">
                  <c:v>0.55844155844155863</c:v>
                </c:pt>
                <c:pt idx="5626">
                  <c:v>0.55844155844155863</c:v>
                </c:pt>
                <c:pt idx="5627">
                  <c:v>0.56277056277056281</c:v>
                </c:pt>
                <c:pt idx="5628">
                  <c:v>0.56277056277056281</c:v>
                </c:pt>
                <c:pt idx="5629">
                  <c:v>0.56277056277056281</c:v>
                </c:pt>
                <c:pt idx="5630">
                  <c:v>0.56277056277056281</c:v>
                </c:pt>
                <c:pt idx="5631">
                  <c:v>0.56277056277056281</c:v>
                </c:pt>
                <c:pt idx="5632">
                  <c:v>0.56277056277056281</c:v>
                </c:pt>
                <c:pt idx="5633">
                  <c:v>0.56277056277056281</c:v>
                </c:pt>
                <c:pt idx="5634">
                  <c:v>0.56277056277056281</c:v>
                </c:pt>
                <c:pt idx="5635">
                  <c:v>0.56277056277056281</c:v>
                </c:pt>
                <c:pt idx="5636">
                  <c:v>0.56277056277056281</c:v>
                </c:pt>
                <c:pt idx="5637">
                  <c:v>0.56277056277056281</c:v>
                </c:pt>
                <c:pt idx="5638">
                  <c:v>0.56277056277056281</c:v>
                </c:pt>
                <c:pt idx="5639">
                  <c:v>0.56277056277056281</c:v>
                </c:pt>
                <c:pt idx="5640">
                  <c:v>0.56277056277056281</c:v>
                </c:pt>
                <c:pt idx="5641">
                  <c:v>0.56277056277056281</c:v>
                </c:pt>
                <c:pt idx="5642">
                  <c:v>0.56277056277056281</c:v>
                </c:pt>
                <c:pt idx="5643">
                  <c:v>0.56277056277056281</c:v>
                </c:pt>
                <c:pt idx="5644">
                  <c:v>0.56277056277056281</c:v>
                </c:pt>
                <c:pt idx="5645">
                  <c:v>0.56277056277056281</c:v>
                </c:pt>
                <c:pt idx="5646">
                  <c:v>0.56709956709956877</c:v>
                </c:pt>
                <c:pt idx="5647">
                  <c:v>0.56709956709956877</c:v>
                </c:pt>
                <c:pt idx="5648">
                  <c:v>0.56709956709956877</c:v>
                </c:pt>
                <c:pt idx="5649">
                  <c:v>0.56709956709956877</c:v>
                </c:pt>
                <c:pt idx="5650">
                  <c:v>0.56709956709956877</c:v>
                </c:pt>
                <c:pt idx="5651">
                  <c:v>0.56709956709956877</c:v>
                </c:pt>
                <c:pt idx="5652">
                  <c:v>0.56709956709956877</c:v>
                </c:pt>
                <c:pt idx="5653">
                  <c:v>0.57142857142857384</c:v>
                </c:pt>
                <c:pt idx="5654">
                  <c:v>0.57142857142857384</c:v>
                </c:pt>
                <c:pt idx="5655">
                  <c:v>0.57142857142857384</c:v>
                </c:pt>
                <c:pt idx="5656">
                  <c:v>0.57142857142857384</c:v>
                </c:pt>
                <c:pt idx="5657">
                  <c:v>0.57142857142857384</c:v>
                </c:pt>
                <c:pt idx="5658">
                  <c:v>0.57142857142857384</c:v>
                </c:pt>
                <c:pt idx="5659">
                  <c:v>0.57142857142857384</c:v>
                </c:pt>
                <c:pt idx="5660">
                  <c:v>0.57142857142857384</c:v>
                </c:pt>
                <c:pt idx="5661">
                  <c:v>0.57142857142857384</c:v>
                </c:pt>
                <c:pt idx="5662">
                  <c:v>0.5757575757575758</c:v>
                </c:pt>
                <c:pt idx="5663">
                  <c:v>0.5757575757575758</c:v>
                </c:pt>
                <c:pt idx="5664">
                  <c:v>0.5757575757575758</c:v>
                </c:pt>
                <c:pt idx="5665">
                  <c:v>0.5757575757575758</c:v>
                </c:pt>
                <c:pt idx="5666">
                  <c:v>0.5757575757575758</c:v>
                </c:pt>
                <c:pt idx="5667">
                  <c:v>0.5757575757575758</c:v>
                </c:pt>
                <c:pt idx="5668">
                  <c:v>0.58008658008657954</c:v>
                </c:pt>
                <c:pt idx="5669">
                  <c:v>0.58008658008657954</c:v>
                </c:pt>
                <c:pt idx="5670">
                  <c:v>0.58008658008657954</c:v>
                </c:pt>
                <c:pt idx="5671">
                  <c:v>0.58008658008657954</c:v>
                </c:pt>
                <c:pt idx="5672">
                  <c:v>0.58008658008657954</c:v>
                </c:pt>
                <c:pt idx="5673">
                  <c:v>0.58008658008657954</c:v>
                </c:pt>
                <c:pt idx="5674">
                  <c:v>0.58008658008657954</c:v>
                </c:pt>
                <c:pt idx="5675">
                  <c:v>0.58008658008657954</c:v>
                </c:pt>
                <c:pt idx="5676">
                  <c:v>0.58008658008657954</c:v>
                </c:pt>
                <c:pt idx="5677">
                  <c:v>0.58008658008657954</c:v>
                </c:pt>
                <c:pt idx="5678">
                  <c:v>0.58008658008657954</c:v>
                </c:pt>
                <c:pt idx="5679">
                  <c:v>0.58008658008657954</c:v>
                </c:pt>
                <c:pt idx="5680">
                  <c:v>0.58008658008657954</c:v>
                </c:pt>
                <c:pt idx="5681">
                  <c:v>0.58008658008657954</c:v>
                </c:pt>
                <c:pt idx="5682">
                  <c:v>0.58008658008657954</c:v>
                </c:pt>
                <c:pt idx="5683">
                  <c:v>0.58008658008657954</c:v>
                </c:pt>
                <c:pt idx="5684">
                  <c:v>0.58008658008657954</c:v>
                </c:pt>
                <c:pt idx="5685">
                  <c:v>0.58008658008657954</c:v>
                </c:pt>
                <c:pt idx="5686">
                  <c:v>0.58008658008657954</c:v>
                </c:pt>
                <c:pt idx="5687">
                  <c:v>0.58008658008657954</c:v>
                </c:pt>
                <c:pt idx="5688">
                  <c:v>0.58008658008657954</c:v>
                </c:pt>
                <c:pt idx="5689">
                  <c:v>0.58008658008657954</c:v>
                </c:pt>
                <c:pt idx="5690">
                  <c:v>0.58008658008657954</c:v>
                </c:pt>
                <c:pt idx="5691">
                  <c:v>0.58008658008657954</c:v>
                </c:pt>
                <c:pt idx="5692">
                  <c:v>0.58008658008657954</c:v>
                </c:pt>
                <c:pt idx="5693">
                  <c:v>0.58008658008657954</c:v>
                </c:pt>
                <c:pt idx="5694">
                  <c:v>0.58008658008657954</c:v>
                </c:pt>
                <c:pt idx="5695">
                  <c:v>0.58008658008657954</c:v>
                </c:pt>
                <c:pt idx="5696">
                  <c:v>0.58008658008657954</c:v>
                </c:pt>
                <c:pt idx="5697">
                  <c:v>0.58008658008657954</c:v>
                </c:pt>
                <c:pt idx="5698">
                  <c:v>0.58441558441558461</c:v>
                </c:pt>
                <c:pt idx="5699">
                  <c:v>0.58441558441558461</c:v>
                </c:pt>
                <c:pt idx="5700">
                  <c:v>0.58441558441558461</c:v>
                </c:pt>
                <c:pt idx="5701">
                  <c:v>0.58441558441558461</c:v>
                </c:pt>
                <c:pt idx="5702">
                  <c:v>0.58441558441558461</c:v>
                </c:pt>
                <c:pt idx="5703">
                  <c:v>0.58441558441558461</c:v>
                </c:pt>
                <c:pt idx="5704">
                  <c:v>0.58441558441558461</c:v>
                </c:pt>
                <c:pt idx="5705">
                  <c:v>0.58441558441558461</c:v>
                </c:pt>
                <c:pt idx="5706">
                  <c:v>0.58441558441558461</c:v>
                </c:pt>
                <c:pt idx="5707">
                  <c:v>0.58441558441558461</c:v>
                </c:pt>
                <c:pt idx="5708">
                  <c:v>0.58441558441558461</c:v>
                </c:pt>
                <c:pt idx="5709">
                  <c:v>0.58441558441558461</c:v>
                </c:pt>
                <c:pt idx="5710">
                  <c:v>0.58441558441558461</c:v>
                </c:pt>
                <c:pt idx="5711">
                  <c:v>0.58441558441558461</c:v>
                </c:pt>
                <c:pt idx="5712">
                  <c:v>0.58441558441558461</c:v>
                </c:pt>
                <c:pt idx="5713">
                  <c:v>0.58441558441558461</c:v>
                </c:pt>
                <c:pt idx="5714">
                  <c:v>0.58441558441558461</c:v>
                </c:pt>
                <c:pt idx="5715">
                  <c:v>0.58441558441558461</c:v>
                </c:pt>
                <c:pt idx="5716">
                  <c:v>0.58441558441558461</c:v>
                </c:pt>
                <c:pt idx="5717">
                  <c:v>0.58441558441558461</c:v>
                </c:pt>
                <c:pt idx="5718">
                  <c:v>0.58441558441558461</c:v>
                </c:pt>
                <c:pt idx="5719">
                  <c:v>0.58441558441558461</c:v>
                </c:pt>
                <c:pt idx="5720">
                  <c:v>0.58441558441558461</c:v>
                </c:pt>
                <c:pt idx="5721">
                  <c:v>0.58441558441558461</c:v>
                </c:pt>
                <c:pt idx="5722">
                  <c:v>0.58441558441558461</c:v>
                </c:pt>
                <c:pt idx="5723">
                  <c:v>0.58441558441558461</c:v>
                </c:pt>
                <c:pt idx="5724">
                  <c:v>0.58441558441558461</c:v>
                </c:pt>
                <c:pt idx="5725">
                  <c:v>0.58441558441558461</c:v>
                </c:pt>
                <c:pt idx="5726">
                  <c:v>0.58441558441558461</c:v>
                </c:pt>
                <c:pt idx="5727">
                  <c:v>0.58441558441558461</c:v>
                </c:pt>
                <c:pt idx="5728">
                  <c:v>0.58441558441558461</c:v>
                </c:pt>
                <c:pt idx="5729">
                  <c:v>0.58441558441558461</c:v>
                </c:pt>
                <c:pt idx="5730">
                  <c:v>0.58874458874459024</c:v>
                </c:pt>
                <c:pt idx="5731">
                  <c:v>0.58874458874459024</c:v>
                </c:pt>
                <c:pt idx="5732">
                  <c:v>0.58874458874459024</c:v>
                </c:pt>
                <c:pt idx="5733">
                  <c:v>0.58874458874459024</c:v>
                </c:pt>
                <c:pt idx="5734">
                  <c:v>0.58874458874459024</c:v>
                </c:pt>
                <c:pt idx="5735">
                  <c:v>0.58874458874459024</c:v>
                </c:pt>
                <c:pt idx="5736">
                  <c:v>0.58874458874459024</c:v>
                </c:pt>
                <c:pt idx="5737">
                  <c:v>0.58874458874459024</c:v>
                </c:pt>
                <c:pt idx="5738">
                  <c:v>0.58874458874459024</c:v>
                </c:pt>
                <c:pt idx="5739">
                  <c:v>0.58874458874459024</c:v>
                </c:pt>
                <c:pt idx="5740">
                  <c:v>0.58874458874459024</c:v>
                </c:pt>
                <c:pt idx="5741">
                  <c:v>0.58874458874459024</c:v>
                </c:pt>
                <c:pt idx="5742">
                  <c:v>0.58874458874459024</c:v>
                </c:pt>
                <c:pt idx="5743">
                  <c:v>0.58874458874459024</c:v>
                </c:pt>
                <c:pt idx="5744">
                  <c:v>0.58874458874459024</c:v>
                </c:pt>
                <c:pt idx="5745">
                  <c:v>0.58874458874459024</c:v>
                </c:pt>
                <c:pt idx="5746">
                  <c:v>0.58874458874459024</c:v>
                </c:pt>
                <c:pt idx="5747">
                  <c:v>0.58874458874459024</c:v>
                </c:pt>
                <c:pt idx="5748">
                  <c:v>0.59307359307359553</c:v>
                </c:pt>
                <c:pt idx="5749">
                  <c:v>0.59307359307359553</c:v>
                </c:pt>
                <c:pt idx="5750">
                  <c:v>0.59307359307359553</c:v>
                </c:pt>
                <c:pt idx="5751">
                  <c:v>0.59307359307359553</c:v>
                </c:pt>
                <c:pt idx="5752">
                  <c:v>0.59307359307359553</c:v>
                </c:pt>
                <c:pt idx="5753">
                  <c:v>0.59307359307359553</c:v>
                </c:pt>
                <c:pt idx="5754">
                  <c:v>0.59307359307359553</c:v>
                </c:pt>
                <c:pt idx="5755">
                  <c:v>0.59307359307359553</c:v>
                </c:pt>
                <c:pt idx="5756">
                  <c:v>0.59307359307359553</c:v>
                </c:pt>
                <c:pt idx="5757">
                  <c:v>0.59307359307359553</c:v>
                </c:pt>
                <c:pt idx="5758">
                  <c:v>0.59307359307359553</c:v>
                </c:pt>
                <c:pt idx="5759">
                  <c:v>0.59307359307359553</c:v>
                </c:pt>
                <c:pt idx="5760">
                  <c:v>0.59307359307359553</c:v>
                </c:pt>
                <c:pt idx="5761">
                  <c:v>0.59307359307359553</c:v>
                </c:pt>
                <c:pt idx="5762">
                  <c:v>0.59307359307359553</c:v>
                </c:pt>
                <c:pt idx="5763">
                  <c:v>0.59307359307359553</c:v>
                </c:pt>
                <c:pt idx="5764">
                  <c:v>0.59307359307359553</c:v>
                </c:pt>
                <c:pt idx="5765">
                  <c:v>0.59307359307359553</c:v>
                </c:pt>
                <c:pt idx="5766">
                  <c:v>0.59307359307359553</c:v>
                </c:pt>
                <c:pt idx="5767">
                  <c:v>0.5974025974025976</c:v>
                </c:pt>
                <c:pt idx="5768">
                  <c:v>0.5974025974025976</c:v>
                </c:pt>
                <c:pt idx="5769">
                  <c:v>0.5974025974025976</c:v>
                </c:pt>
                <c:pt idx="5770">
                  <c:v>0.5974025974025976</c:v>
                </c:pt>
                <c:pt idx="5771">
                  <c:v>0.5974025974025976</c:v>
                </c:pt>
                <c:pt idx="5772">
                  <c:v>0.5974025974025976</c:v>
                </c:pt>
                <c:pt idx="5773">
                  <c:v>0.5974025974025976</c:v>
                </c:pt>
                <c:pt idx="5774">
                  <c:v>0.5974025974025976</c:v>
                </c:pt>
                <c:pt idx="5775">
                  <c:v>0.5974025974025976</c:v>
                </c:pt>
                <c:pt idx="5776">
                  <c:v>0.5974025974025976</c:v>
                </c:pt>
                <c:pt idx="5777">
                  <c:v>0.5974025974025976</c:v>
                </c:pt>
                <c:pt idx="5778">
                  <c:v>0.5974025974025976</c:v>
                </c:pt>
                <c:pt idx="5779">
                  <c:v>0.5974025974025976</c:v>
                </c:pt>
                <c:pt idx="5780">
                  <c:v>0.5974025974025976</c:v>
                </c:pt>
                <c:pt idx="5781">
                  <c:v>0.5974025974025976</c:v>
                </c:pt>
                <c:pt idx="5782">
                  <c:v>0.5974025974025976</c:v>
                </c:pt>
                <c:pt idx="5783">
                  <c:v>0.5974025974025976</c:v>
                </c:pt>
                <c:pt idx="5784">
                  <c:v>0.5974025974025976</c:v>
                </c:pt>
                <c:pt idx="5785">
                  <c:v>0.5974025974025976</c:v>
                </c:pt>
                <c:pt idx="5786">
                  <c:v>0.5974025974025976</c:v>
                </c:pt>
                <c:pt idx="5787">
                  <c:v>0.5974025974025976</c:v>
                </c:pt>
                <c:pt idx="5788">
                  <c:v>0.5974025974025976</c:v>
                </c:pt>
                <c:pt idx="5789">
                  <c:v>0.5974025974025976</c:v>
                </c:pt>
                <c:pt idx="5790">
                  <c:v>0.5974025974025976</c:v>
                </c:pt>
                <c:pt idx="5791">
                  <c:v>0.5974025974025976</c:v>
                </c:pt>
                <c:pt idx="5792">
                  <c:v>0.60173160173160178</c:v>
                </c:pt>
                <c:pt idx="5793">
                  <c:v>0.60173160173160178</c:v>
                </c:pt>
                <c:pt idx="5794">
                  <c:v>0.60173160173160178</c:v>
                </c:pt>
                <c:pt idx="5795">
                  <c:v>0.60173160173160178</c:v>
                </c:pt>
                <c:pt idx="5796">
                  <c:v>0.60173160173160178</c:v>
                </c:pt>
                <c:pt idx="5797">
                  <c:v>0.60173160173160178</c:v>
                </c:pt>
                <c:pt idx="5798">
                  <c:v>0.60173160173160178</c:v>
                </c:pt>
                <c:pt idx="5799">
                  <c:v>0.60173160173160178</c:v>
                </c:pt>
                <c:pt idx="5800">
                  <c:v>0.60173160173160178</c:v>
                </c:pt>
                <c:pt idx="5801">
                  <c:v>0.60173160173160178</c:v>
                </c:pt>
                <c:pt idx="5802">
                  <c:v>0.60173160173160178</c:v>
                </c:pt>
                <c:pt idx="5803">
                  <c:v>0.60173160173160178</c:v>
                </c:pt>
                <c:pt idx="5804">
                  <c:v>0.60173160173160178</c:v>
                </c:pt>
                <c:pt idx="5805">
                  <c:v>0.60606060606060663</c:v>
                </c:pt>
                <c:pt idx="5806">
                  <c:v>0.60606060606060663</c:v>
                </c:pt>
                <c:pt idx="5807">
                  <c:v>0.60606060606060663</c:v>
                </c:pt>
                <c:pt idx="5808">
                  <c:v>0.60606060606060663</c:v>
                </c:pt>
                <c:pt idx="5809">
                  <c:v>0.60606060606060663</c:v>
                </c:pt>
                <c:pt idx="5810">
                  <c:v>0.6103896103896127</c:v>
                </c:pt>
                <c:pt idx="5811">
                  <c:v>0.6103896103896127</c:v>
                </c:pt>
                <c:pt idx="5812">
                  <c:v>0.6103896103896127</c:v>
                </c:pt>
                <c:pt idx="5813">
                  <c:v>0.6103896103896127</c:v>
                </c:pt>
                <c:pt idx="5814">
                  <c:v>0.6103896103896127</c:v>
                </c:pt>
                <c:pt idx="5815">
                  <c:v>0.6103896103896127</c:v>
                </c:pt>
                <c:pt idx="5816">
                  <c:v>0.6103896103896127</c:v>
                </c:pt>
                <c:pt idx="5817">
                  <c:v>0.6103896103896127</c:v>
                </c:pt>
                <c:pt idx="5818">
                  <c:v>0.6103896103896127</c:v>
                </c:pt>
                <c:pt idx="5819">
                  <c:v>0.6103896103896127</c:v>
                </c:pt>
                <c:pt idx="5820">
                  <c:v>0.6103896103896127</c:v>
                </c:pt>
                <c:pt idx="5821">
                  <c:v>0.6103896103896127</c:v>
                </c:pt>
                <c:pt idx="5822">
                  <c:v>0.6103896103896127</c:v>
                </c:pt>
                <c:pt idx="5823">
                  <c:v>0.6103896103896127</c:v>
                </c:pt>
                <c:pt idx="5824">
                  <c:v>0.6103896103896127</c:v>
                </c:pt>
                <c:pt idx="5825">
                  <c:v>0.6103896103896127</c:v>
                </c:pt>
                <c:pt idx="5826">
                  <c:v>0.6103896103896127</c:v>
                </c:pt>
                <c:pt idx="5827">
                  <c:v>0.6103896103896127</c:v>
                </c:pt>
                <c:pt idx="5828">
                  <c:v>0.6103896103896127</c:v>
                </c:pt>
                <c:pt idx="5829">
                  <c:v>0.6103896103896127</c:v>
                </c:pt>
                <c:pt idx="5830">
                  <c:v>0.6103896103896127</c:v>
                </c:pt>
                <c:pt idx="5831">
                  <c:v>0.6103896103896127</c:v>
                </c:pt>
                <c:pt idx="5832">
                  <c:v>0.6103896103896127</c:v>
                </c:pt>
                <c:pt idx="5833">
                  <c:v>0.6103896103896127</c:v>
                </c:pt>
                <c:pt idx="5834">
                  <c:v>0.6103896103896127</c:v>
                </c:pt>
                <c:pt idx="5835">
                  <c:v>0.6103896103896127</c:v>
                </c:pt>
                <c:pt idx="5836">
                  <c:v>0.6103896103896127</c:v>
                </c:pt>
                <c:pt idx="5837">
                  <c:v>0.6103896103896127</c:v>
                </c:pt>
                <c:pt idx="5838">
                  <c:v>0.6103896103896127</c:v>
                </c:pt>
                <c:pt idx="5839">
                  <c:v>0.6103896103896127</c:v>
                </c:pt>
                <c:pt idx="5840">
                  <c:v>0.6103896103896127</c:v>
                </c:pt>
                <c:pt idx="5841">
                  <c:v>0.6103896103896127</c:v>
                </c:pt>
                <c:pt idx="5842">
                  <c:v>0.6103896103896127</c:v>
                </c:pt>
                <c:pt idx="5843">
                  <c:v>0.6103896103896127</c:v>
                </c:pt>
                <c:pt idx="5844">
                  <c:v>0.6103896103896127</c:v>
                </c:pt>
                <c:pt idx="5845">
                  <c:v>0.6103896103896127</c:v>
                </c:pt>
                <c:pt idx="5846">
                  <c:v>0.6103896103896127</c:v>
                </c:pt>
                <c:pt idx="5847">
                  <c:v>0.6103896103896127</c:v>
                </c:pt>
                <c:pt idx="5848">
                  <c:v>0.6103896103896127</c:v>
                </c:pt>
                <c:pt idx="5849">
                  <c:v>0.6103896103896127</c:v>
                </c:pt>
                <c:pt idx="5850">
                  <c:v>0.6103896103896127</c:v>
                </c:pt>
                <c:pt idx="5851">
                  <c:v>0.61471861471861633</c:v>
                </c:pt>
                <c:pt idx="5852">
                  <c:v>0.61471861471861633</c:v>
                </c:pt>
                <c:pt idx="5853">
                  <c:v>0.61471861471861633</c:v>
                </c:pt>
                <c:pt idx="5854">
                  <c:v>0.61904761904761962</c:v>
                </c:pt>
                <c:pt idx="5855">
                  <c:v>0.61904761904761962</c:v>
                </c:pt>
                <c:pt idx="5856">
                  <c:v>0.61904761904761962</c:v>
                </c:pt>
                <c:pt idx="5857">
                  <c:v>0.61904761904761962</c:v>
                </c:pt>
                <c:pt idx="5858">
                  <c:v>0.61904761904761962</c:v>
                </c:pt>
                <c:pt idx="5859">
                  <c:v>0.61904761904761962</c:v>
                </c:pt>
                <c:pt idx="5860">
                  <c:v>0.61904761904761962</c:v>
                </c:pt>
                <c:pt idx="5861">
                  <c:v>0.61904761904761962</c:v>
                </c:pt>
                <c:pt idx="5862">
                  <c:v>0.61904761904761962</c:v>
                </c:pt>
                <c:pt idx="5863">
                  <c:v>0.6233766233766237</c:v>
                </c:pt>
                <c:pt idx="5864">
                  <c:v>0.6233766233766237</c:v>
                </c:pt>
                <c:pt idx="5865">
                  <c:v>0.6233766233766237</c:v>
                </c:pt>
                <c:pt idx="5866">
                  <c:v>0.6233766233766237</c:v>
                </c:pt>
                <c:pt idx="5867">
                  <c:v>0.6233766233766237</c:v>
                </c:pt>
                <c:pt idx="5868">
                  <c:v>0.6233766233766237</c:v>
                </c:pt>
                <c:pt idx="5869">
                  <c:v>0.6233766233766237</c:v>
                </c:pt>
                <c:pt idx="5870">
                  <c:v>0.6233766233766237</c:v>
                </c:pt>
                <c:pt idx="5871">
                  <c:v>0.6233766233766237</c:v>
                </c:pt>
                <c:pt idx="5872">
                  <c:v>0.6233766233766237</c:v>
                </c:pt>
                <c:pt idx="5873">
                  <c:v>0.6233766233766237</c:v>
                </c:pt>
                <c:pt idx="5874">
                  <c:v>0.6233766233766237</c:v>
                </c:pt>
                <c:pt idx="5875">
                  <c:v>0.6233766233766237</c:v>
                </c:pt>
                <c:pt idx="5876">
                  <c:v>0.6233766233766237</c:v>
                </c:pt>
                <c:pt idx="5877">
                  <c:v>0.62770562770562865</c:v>
                </c:pt>
                <c:pt idx="5878">
                  <c:v>0.62770562770562865</c:v>
                </c:pt>
                <c:pt idx="5879">
                  <c:v>0.63203463203463472</c:v>
                </c:pt>
                <c:pt idx="5880">
                  <c:v>0.63203463203463472</c:v>
                </c:pt>
                <c:pt idx="5881">
                  <c:v>0.63203463203463472</c:v>
                </c:pt>
                <c:pt idx="5882">
                  <c:v>0.63636363636363824</c:v>
                </c:pt>
                <c:pt idx="5883">
                  <c:v>0.63636363636363824</c:v>
                </c:pt>
                <c:pt idx="5884">
                  <c:v>0.63636363636363824</c:v>
                </c:pt>
                <c:pt idx="5885">
                  <c:v>0.63636363636363824</c:v>
                </c:pt>
                <c:pt idx="5886">
                  <c:v>0.63636363636363824</c:v>
                </c:pt>
                <c:pt idx="5887">
                  <c:v>0.63636363636363824</c:v>
                </c:pt>
                <c:pt idx="5888">
                  <c:v>0.63636363636363824</c:v>
                </c:pt>
                <c:pt idx="5889">
                  <c:v>0.63636363636363824</c:v>
                </c:pt>
                <c:pt idx="5890">
                  <c:v>0.63636363636363824</c:v>
                </c:pt>
                <c:pt idx="5891">
                  <c:v>0.63636363636363824</c:v>
                </c:pt>
                <c:pt idx="5892">
                  <c:v>0.63636363636363824</c:v>
                </c:pt>
                <c:pt idx="5893">
                  <c:v>0.63636363636363824</c:v>
                </c:pt>
                <c:pt idx="5894">
                  <c:v>0.63636363636363824</c:v>
                </c:pt>
                <c:pt idx="5895">
                  <c:v>0.63636363636363824</c:v>
                </c:pt>
                <c:pt idx="5896">
                  <c:v>0.64069264069264065</c:v>
                </c:pt>
                <c:pt idx="5897">
                  <c:v>0.64069264069264065</c:v>
                </c:pt>
                <c:pt idx="5898">
                  <c:v>0.64069264069264065</c:v>
                </c:pt>
                <c:pt idx="5899">
                  <c:v>0.64069264069264065</c:v>
                </c:pt>
                <c:pt idx="5900">
                  <c:v>0.64069264069264065</c:v>
                </c:pt>
                <c:pt idx="5901">
                  <c:v>0.64069264069264065</c:v>
                </c:pt>
                <c:pt idx="5902">
                  <c:v>0.64069264069264065</c:v>
                </c:pt>
                <c:pt idx="5903">
                  <c:v>0.64069264069264065</c:v>
                </c:pt>
                <c:pt idx="5904">
                  <c:v>0.64069264069264065</c:v>
                </c:pt>
                <c:pt idx="5905">
                  <c:v>0.64069264069264065</c:v>
                </c:pt>
                <c:pt idx="5906">
                  <c:v>0.64502164502164505</c:v>
                </c:pt>
                <c:pt idx="5907">
                  <c:v>0.64502164502164505</c:v>
                </c:pt>
                <c:pt idx="5908">
                  <c:v>0.64502164502164505</c:v>
                </c:pt>
                <c:pt idx="5909">
                  <c:v>0.64502164502164505</c:v>
                </c:pt>
                <c:pt idx="5910">
                  <c:v>0.64502164502164505</c:v>
                </c:pt>
                <c:pt idx="5911">
                  <c:v>0.64502164502164505</c:v>
                </c:pt>
                <c:pt idx="5912">
                  <c:v>0.64502164502164505</c:v>
                </c:pt>
                <c:pt idx="5913">
                  <c:v>0.64502164502164505</c:v>
                </c:pt>
                <c:pt idx="5914">
                  <c:v>0.64502164502164505</c:v>
                </c:pt>
                <c:pt idx="5915">
                  <c:v>0.64502164502164505</c:v>
                </c:pt>
                <c:pt idx="5916">
                  <c:v>0.64935064935064934</c:v>
                </c:pt>
                <c:pt idx="5917">
                  <c:v>0.64935064935064934</c:v>
                </c:pt>
                <c:pt idx="5918">
                  <c:v>0.64935064935064934</c:v>
                </c:pt>
                <c:pt idx="5919">
                  <c:v>0.64935064935064934</c:v>
                </c:pt>
                <c:pt idx="5920">
                  <c:v>0.64935064935064934</c:v>
                </c:pt>
                <c:pt idx="5921">
                  <c:v>0.64935064935064934</c:v>
                </c:pt>
                <c:pt idx="5922">
                  <c:v>0.64935064935064934</c:v>
                </c:pt>
                <c:pt idx="5923">
                  <c:v>0.64935064935064934</c:v>
                </c:pt>
                <c:pt idx="5924">
                  <c:v>0.64935064935064934</c:v>
                </c:pt>
                <c:pt idx="5925">
                  <c:v>0.64935064935064934</c:v>
                </c:pt>
                <c:pt idx="5926">
                  <c:v>0.64935064935064934</c:v>
                </c:pt>
                <c:pt idx="5927">
                  <c:v>0.64935064935064934</c:v>
                </c:pt>
                <c:pt idx="5928">
                  <c:v>0.64935064935064934</c:v>
                </c:pt>
                <c:pt idx="5929">
                  <c:v>0.64935064935064934</c:v>
                </c:pt>
                <c:pt idx="5930">
                  <c:v>0.64935064935064934</c:v>
                </c:pt>
                <c:pt idx="5931">
                  <c:v>0.64935064935064934</c:v>
                </c:pt>
                <c:pt idx="5932">
                  <c:v>0.64935064935064934</c:v>
                </c:pt>
                <c:pt idx="5933">
                  <c:v>0.64935064935064934</c:v>
                </c:pt>
                <c:pt idx="5934">
                  <c:v>0.64935064935064934</c:v>
                </c:pt>
                <c:pt idx="5935">
                  <c:v>0.65367965367965852</c:v>
                </c:pt>
                <c:pt idx="5936">
                  <c:v>0.65367965367965852</c:v>
                </c:pt>
                <c:pt idx="5937">
                  <c:v>0.65367965367965852</c:v>
                </c:pt>
                <c:pt idx="5938">
                  <c:v>0.65367965367965852</c:v>
                </c:pt>
                <c:pt idx="5939">
                  <c:v>0.65367965367965852</c:v>
                </c:pt>
                <c:pt idx="5940">
                  <c:v>0.65367965367965852</c:v>
                </c:pt>
                <c:pt idx="5941">
                  <c:v>0.65367965367965852</c:v>
                </c:pt>
                <c:pt idx="5942">
                  <c:v>0.65367965367965852</c:v>
                </c:pt>
                <c:pt idx="5943">
                  <c:v>0.65367965367965852</c:v>
                </c:pt>
                <c:pt idx="5944">
                  <c:v>0.65367965367965852</c:v>
                </c:pt>
                <c:pt idx="5945">
                  <c:v>0.65367965367965852</c:v>
                </c:pt>
                <c:pt idx="5946">
                  <c:v>0.65367965367965852</c:v>
                </c:pt>
                <c:pt idx="5947">
                  <c:v>0.65367965367965852</c:v>
                </c:pt>
                <c:pt idx="5948">
                  <c:v>0.65367965367965852</c:v>
                </c:pt>
                <c:pt idx="5949">
                  <c:v>0.65367965367965852</c:v>
                </c:pt>
                <c:pt idx="5950">
                  <c:v>0.65367965367965852</c:v>
                </c:pt>
                <c:pt idx="5951">
                  <c:v>0.65367965367965852</c:v>
                </c:pt>
                <c:pt idx="5952">
                  <c:v>0.65800865800866015</c:v>
                </c:pt>
                <c:pt idx="5953">
                  <c:v>0.65800865800866015</c:v>
                </c:pt>
                <c:pt idx="5954">
                  <c:v>0.65800865800866015</c:v>
                </c:pt>
                <c:pt idx="5955">
                  <c:v>0.65800865800866015</c:v>
                </c:pt>
                <c:pt idx="5956">
                  <c:v>0.65800865800866015</c:v>
                </c:pt>
                <c:pt idx="5957">
                  <c:v>0.65800865800866015</c:v>
                </c:pt>
                <c:pt idx="5958">
                  <c:v>0.65800865800866015</c:v>
                </c:pt>
                <c:pt idx="5959">
                  <c:v>0.65800865800866015</c:v>
                </c:pt>
                <c:pt idx="5960">
                  <c:v>0.65800865800866015</c:v>
                </c:pt>
                <c:pt idx="5961">
                  <c:v>0.65800865800866015</c:v>
                </c:pt>
                <c:pt idx="5962">
                  <c:v>0.65800865800866015</c:v>
                </c:pt>
                <c:pt idx="5963">
                  <c:v>0.65800865800866015</c:v>
                </c:pt>
                <c:pt idx="5964">
                  <c:v>0.65800865800866015</c:v>
                </c:pt>
                <c:pt idx="5965">
                  <c:v>0.65800865800866015</c:v>
                </c:pt>
                <c:pt idx="5966">
                  <c:v>0.65800865800866015</c:v>
                </c:pt>
                <c:pt idx="5967">
                  <c:v>0.65800865800866015</c:v>
                </c:pt>
                <c:pt idx="5968">
                  <c:v>0.65800865800866015</c:v>
                </c:pt>
                <c:pt idx="5969">
                  <c:v>0.65800865800866015</c:v>
                </c:pt>
                <c:pt idx="5970">
                  <c:v>0.65800865800866015</c:v>
                </c:pt>
                <c:pt idx="5971">
                  <c:v>0.65800865800866015</c:v>
                </c:pt>
                <c:pt idx="5972">
                  <c:v>0.65800865800866015</c:v>
                </c:pt>
                <c:pt idx="5973">
                  <c:v>0.65800865800866015</c:v>
                </c:pt>
                <c:pt idx="5974">
                  <c:v>0.65800865800866015</c:v>
                </c:pt>
                <c:pt idx="5975">
                  <c:v>0.66233766233766234</c:v>
                </c:pt>
                <c:pt idx="5976">
                  <c:v>0.66666666666666663</c:v>
                </c:pt>
                <c:pt idx="5977">
                  <c:v>0.66666666666666663</c:v>
                </c:pt>
                <c:pt idx="5978">
                  <c:v>0.66666666666666663</c:v>
                </c:pt>
                <c:pt idx="5979">
                  <c:v>0.66666666666666663</c:v>
                </c:pt>
                <c:pt idx="5980">
                  <c:v>0.66666666666666663</c:v>
                </c:pt>
                <c:pt idx="5981">
                  <c:v>0.67099567099567492</c:v>
                </c:pt>
                <c:pt idx="5982">
                  <c:v>0.67099567099567492</c:v>
                </c:pt>
                <c:pt idx="5983">
                  <c:v>0.67099567099567492</c:v>
                </c:pt>
                <c:pt idx="5984">
                  <c:v>0.67099567099567492</c:v>
                </c:pt>
                <c:pt idx="5985">
                  <c:v>0.67099567099567492</c:v>
                </c:pt>
                <c:pt idx="5986">
                  <c:v>0.67099567099567492</c:v>
                </c:pt>
                <c:pt idx="5987">
                  <c:v>0.67099567099567492</c:v>
                </c:pt>
                <c:pt idx="5988">
                  <c:v>0.67099567099567492</c:v>
                </c:pt>
                <c:pt idx="5989">
                  <c:v>0.67099567099567492</c:v>
                </c:pt>
                <c:pt idx="5990">
                  <c:v>0.67099567099567492</c:v>
                </c:pt>
                <c:pt idx="5991">
                  <c:v>0.67099567099567492</c:v>
                </c:pt>
                <c:pt idx="5992">
                  <c:v>0.67099567099567492</c:v>
                </c:pt>
                <c:pt idx="5993">
                  <c:v>0.67099567099567492</c:v>
                </c:pt>
                <c:pt idx="5994">
                  <c:v>0.67099567099567492</c:v>
                </c:pt>
                <c:pt idx="5995">
                  <c:v>0.67099567099567492</c:v>
                </c:pt>
                <c:pt idx="5996">
                  <c:v>0.67099567099567492</c:v>
                </c:pt>
                <c:pt idx="5997">
                  <c:v>0.67099567099567492</c:v>
                </c:pt>
                <c:pt idx="5998">
                  <c:v>0.67099567099567492</c:v>
                </c:pt>
                <c:pt idx="5999">
                  <c:v>0.67099567099567492</c:v>
                </c:pt>
                <c:pt idx="6000">
                  <c:v>0.67099567099567492</c:v>
                </c:pt>
                <c:pt idx="6001">
                  <c:v>0.67099567099567492</c:v>
                </c:pt>
                <c:pt idx="6002">
                  <c:v>0.67099567099567492</c:v>
                </c:pt>
                <c:pt idx="6003">
                  <c:v>0.67099567099567492</c:v>
                </c:pt>
                <c:pt idx="6004">
                  <c:v>0.67099567099567492</c:v>
                </c:pt>
                <c:pt idx="6005">
                  <c:v>0.67099567099567492</c:v>
                </c:pt>
                <c:pt idx="6006">
                  <c:v>0.67099567099567492</c:v>
                </c:pt>
                <c:pt idx="6007">
                  <c:v>0.67099567099567492</c:v>
                </c:pt>
                <c:pt idx="6008">
                  <c:v>0.67099567099567492</c:v>
                </c:pt>
                <c:pt idx="6009">
                  <c:v>0.67099567099567492</c:v>
                </c:pt>
                <c:pt idx="6010">
                  <c:v>0.67099567099567492</c:v>
                </c:pt>
                <c:pt idx="6011">
                  <c:v>0.67099567099567492</c:v>
                </c:pt>
                <c:pt idx="6012">
                  <c:v>0.67099567099567492</c:v>
                </c:pt>
                <c:pt idx="6013">
                  <c:v>0.67099567099567492</c:v>
                </c:pt>
                <c:pt idx="6014">
                  <c:v>0.67099567099567492</c:v>
                </c:pt>
                <c:pt idx="6015">
                  <c:v>0.67099567099567492</c:v>
                </c:pt>
                <c:pt idx="6016">
                  <c:v>0.67099567099567492</c:v>
                </c:pt>
                <c:pt idx="6017">
                  <c:v>0.67099567099567492</c:v>
                </c:pt>
                <c:pt idx="6018">
                  <c:v>0.67099567099567492</c:v>
                </c:pt>
                <c:pt idx="6019">
                  <c:v>0.67099567099567492</c:v>
                </c:pt>
                <c:pt idx="6020">
                  <c:v>0.67099567099567492</c:v>
                </c:pt>
                <c:pt idx="6021">
                  <c:v>0.67532467532467866</c:v>
                </c:pt>
                <c:pt idx="6022">
                  <c:v>0.67532467532467866</c:v>
                </c:pt>
                <c:pt idx="6023">
                  <c:v>0.67965367965368384</c:v>
                </c:pt>
                <c:pt idx="6024">
                  <c:v>0.67965367965368384</c:v>
                </c:pt>
                <c:pt idx="6025">
                  <c:v>0.67965367965368384</c:v>
                </c:pt>
                <c:pt idx="6026">
                  <c:v>0.67965367965368384</c:v>
                </c:pt>
                <c:pt idx="6027">
                  <c:v>0.67965367965368384</c:v>
                </c:pt>
                <c:pt idx="6028">
                  <c:v>0.67965367965368384</c:v>
                </c:pt>
                <c:pt idx="6029">
                  <c:v>0.67965367965368384</c:v>
                </c:pt>
                <c:pt idx="6030">
                  <c:v>0.67965367965368384</c:v>
                </c:pt>
                <c:pt idx="6031">
                  <c:v>0.67965367965368384</c:v>
                </c:pt>
                <c:pt idx="6032">
                  <c:v>0.67965367965368384</c:v>
                </c:pt>
                <c:pt idx="6033">
                  <c:v>0.67965367965368384</c:v>
                </c:pt>
                <c:pt idx="6034">
                  <c:v>0.67965367965368384</c:v>
                </c:pt>
                <c:pt idx="6035">
                  <c:v>0.67965367965368384</c:v>
                </c:pt>
                <c:pt idx="6036">
                  <c:v>0.67965367965368384</c:v>
                </c:pt>
                <c:pt idx="6037">
                  <c:v>0.67965367965368384</c:v>
                </c:pt>
                <c:pt idx="6038">
                  <c:v>0.67965367965368384</c:v>
                </c:pt>
                <c:pt idx="6039">
                  <c:v>0.67965367965368384</c:v>
                </c:pt>
                <c:pt idx="6040">
                  <c:v>0.67965367965368384</c:v>
                </c:pt>
                <c:pt idx="6041">
                  <c:v>0.67965367965368384</c:v>
                </c:pt>
                <c:pt idx="6042">
                  <c:v>0.67965367965368384</c:v>
                </c:pt>
                <c:pt idx="6043">
                  <c:v>0.67965367965368384</c:v>
                </c:pt>
                <c:pt idx="6044">
                  <c:v>0.67965367965368384</c:v>
                </c:pt>
                <c:pt idx="6045">
                  <c:v>0.67965367965368384</c:v>
                </c:pt>
                <c:pt idx="6046">
                  <c:v>0.67965367965368384</c:v>
                </c:pt>
                <c:pt idx="6047">
                  <c:v>0.67965367965368384</c:v>
                </c:pt>
                <c:pt idx="6048">
                  <c:v>0.67965367965368384</c:v>
                </c:pt>
                <c:pt idx="6049">
                  <c:v>0.68398268398268369</c:v>
                </c:pt>
                <c:pt idx="6050">
                  <c:v>0.68398268398268369</c:v>
                </c:pt>
                <c:pt idx="6051">
                  <c:v>0.68398268398268369</c:v>
                </c:pt>
                <c:pt idx="6052">
                  <c:v>0.68398268398268369</c:v>
                </c:pt>
                <c:pt idx="6053">
                  <c:v>0.68398268398268369</c:v>
                </c:pt>
                <c:pt idx="6054">
                  <c:v>0.68398268398268369</c:v>
                </c:pt>
                <c:pt idx="6055">
                  <c:v>0.68398268398268369</c:v>
                </c:pt>
                <c:pt idx="6056">
                  <c:v>0.68398268398268369</c:v>
                </c:pt>
                <c:pt idx="6057">
                  <c:v>0.68398268398268369</c:v>
                </c:pt>
                <c:pt idx="6058">
                  <c:v>0.68398268398268369</c:v>
                </c:pt>
                <c:pt idx="6059">
                  <c:v>0.68398268398268369</c:v>
                </c:pt>
                <c:pt idx="6060">
                  <c:v>0.68398268398268369</c:v>
                </c:pt>
                <c:pt idx="6061">
                  <c:v>0.68398268398268369</c:v>
                </c:pt>
                <c:pt idx="6062">
                  <c:v>0.68398268398268369</c:v>
                </c:pt>
                <c:pt idx="6063">
                  <c:v>0.68398268398268369</c:v>
                </c:pt>
                <c:pt idx="6064">
                  <c:v>0.68398268398268369</c:v>
                </c:pt>
                <c:pt idx="6065">
                  <c:v>0.68398268398268369</c:v>
                </c:pt>
                <c:pt idx="6066">
                  <c:v>0.68398268398268369</c:v>
                </c:pt>
                <c:pt idx="6067">
                  <c:v>0.68398268398268369</c:v>
                </c:pt>
                <c:pt idx="6068">
                  <c:v>0.68398268398268369</c:v>
                </c:pt>
                <c:pt idx="6069">
                  <c:v>0.68398268398268369</c:v>
                </c:pt>
                <c:pt idx="6070">
                  <c:v>0.68831168831168865</c:v>
                </c:pt>
                <c:pt idx="6071">
                  <c:v>0.68831168831168865</c:v>
                </c:pt>
                <c:pt idx="6072">
                  <c:v>0.68831168831168865</c:v>
                </c:pt>
                <c:pt idx="6073">
                  <c:v>0.68831168831168865</c:v>
                </c:pt>
                <c:pt idx="6074">
                  <c:v>0.68831168831168865</c:v>
                </c:pt>
                <c:pt idx="6075">
                  <c:v>0.68831168831168865</c:v>
                </c:pt>
                <c:pt idx="6076">
                  <c:v>0.68831168831168865</c:v>
                </c:pt>
                <c:pt idx="6077">
                  <c:v>0.68831168831168865</c:v>
                </c:pt>
                <c:pt idx="6078">
                  <c:v>0.68831168831168865</c:v>
                </c:pt>
                <c:pt idx="6079">
                  <c:v>0.68831168831168865</c:v>
                </c:pt>
                <c:pt idx="6080">
                  <c:v>0.68831168831168865</c:v>
                </c:pt>
                <c:pt idx="6081">
                  <c:v>0.68831168831168865</c:v>
                </c:pt>
                <c:pt idx="6082">
                  <c:v>0.69264069264069794</c:v>
                </c:pt>
                <c:pt idx="6083">
                  <c:v>0.69264069264069794</c:v>
                </c:pt>
                <c:pt idx="6084">
                  <c:v>0.69264069264069794</c:v>
                </c:pt>
                <c:pt idx="6085">
                  <c:v>0.69264069264069794</c:v>
                </c:pt>
                <c:pt idx="6086">
                  <c:v>0.69264069264069794</c:v>
                </c:pt>
                <c:pt idx="6087">
                  <c:v>0.69264069264069794</c:v>
                </c:pt>
                <c:pt idx="6088">
                  <c:v>0.69264069264069794</c:v>
                </c:pt>
                <c:pt idx="6089">
                  <c:v>0.69696969696970024</c:v>
                </c:pt>
                <c:pt idx="6090">
                  <c:v>0.69696969696970024</c:v>
                </c:pt>
                <c:pt idx="6091">
                  <c:v>0.69696969696970024</c:v>
                </c:pt>
                <c:pt idx="6092">
                  <c:v>0.69696969696970024</c:v>
                </c:pt>
                <c:pt idx="6093">
                  <c:v>0.69696969696970024</c:v>
                </c:pt>
                <c:pt idx="6094">
                  <c:v>0.70129870129870164</c:v>
                </c:pt>
                <c:pt idx="6095">
                  <c:v>0.70129870129870164</c:v>
                </c:pt>
                <c:pt idx="6096">
                  <c:v>0.70129870129870164</c:v>
                </c:pt>
                <c:pt idx="6097">
                  <c:v>0.70129870129870164</c:v>
                </c:pt>
                <c:pt idx="6098">
                  <c:v>0.70129870129870164</c:v>
                </c:pt>
                <c:pt idx="6099">
                  <c:v>0.70129870129870164</c:v>
                </c:pt>
                <c:pt idx="6100">
                  <c:v>0.70129870129870164</c:v>
                </c:pt>
                <c:pt idx="6101">
                  <c:v>0.70129870129870164</c:v>
                </c:pt>
                <c:pt idx="6102">
                  <c:v>0.70129870129870164</c:v>
                </c:pt>
                <c:pt idx="6103">
                  <c:v>0.70129870129870164</c:v>
                </c:pt>
                <c:pt idx="6104">
                  <c:v>0.70129870129870164</c:v>
                </c:pt>
                <c:pt idx="6105">
                  <c:v>0.7056277056277056</c:v>
                </c:pt>
                <c:pt idx="6106">
                  <c:v>0.70995670995670956</c:v>
                </c:pt>
                <c:pt idx="6107">
                  <c:v>0.70995670995670956</c:v>
                </c:pt>
                <c:pt idx="6108">
                  <c:v>0.70995670995670956</c:v>
                </c:pt>
                <c:pt idx="6109">
                  <c:v>0.70995670995670956</c:v>
                </c:pt>
                <c:pt idx="6110">
                  <c:v>0.70995670995670956</c:v>
                </c:pt>
                <c:pt idx="6111">
                  <c:v>0.70995670995670956</c:v>
                </c:pt>
                <c:pt idx="6112">
                  <c:v>0.71428571428571463</c:v>
                </c:pt>
                <c:pt idx="6113">
                  <c:v>0.7186147186147207</c:v>
                </c:pt>
                <c:pt idx="6114">
                  <c:v>0.7186147186147207</c:v>
                </c:pt>
                <c:pt idx="6115">
                  <c:v>0.72294372294372455</c:v>
                </c:pt>
                <c:pt idx="6116">
                  <c:v>0.72294372294372455</c:v>
                </c:pt>
                <c:pt idx="6117">
                  <c:v>0.72294372294372455</c:v>
                </c:pt>
                <c:pt idx="6118">
                  <c:v>0.72294372294372455</c:v>
                </c:pt>
                <c:pt idx="6119">
                  <c:v>0.72294372294372455</c:v>
                </c:pt>
                <c:pt idx="6120">
                  <c:v>0.72294372294372455</c:v>
                </c:pt>
                <c:pt idx="6121">
                  <c:v>0.72727272727272729</c:v>
                </c:pt>
                <c:pt idx="6122">
                  <c:v>0.72727272727272729</c:v>
                </c:pt>
                <c:pt idx="6123">
                  <c:v>0.72727272727272729</c:v>
                </c:pt>
                <c:pt idx="6124">
                  <c:v>0.73160173160173381</c:v>
                </c:pt>
                <c:pt idx="6125">
                  <c:v>0.73160173160173381</c:v>
                </c:pt>
                <c:pt idx="6126">
                  <c:v>0.73160173160173381</c:v>
                </c:pt>
                <c:pt idx="6127">
                  <c:v>0.73160173160173381</c:v>
                </c:pt>
                <c:pt idx="6128">
                  <c:v>0.73160173160173381</c:v>
                </c:pt>
                <c:pt idx="6129">
                  <c:v>0.73593073593073588</c:v>
                </c:pt>
                <c:pt idx="6130">
                  <c:v>0.73593073593073588</c:v>
                </c:pt>
                <c:pt idx="6131">
                  <c:v>0.73593073593073588</c:v>
                </c:pt>
                <c:pt idx="6132">
                  <c:v>0.73593073593073588</c:v>
                </c:pt>
                <c:pt idx="6133">
                  <c:v>0.73593073593073588</c:v>
                </c:pt>
                <c:pt idx="6134">
                  <c:v>0.73593073593073588</c:v>
                </c:pt>
                <c:pt idx="6135">
                  <c:v>0.73593073593073588</c:v>
                </c:pt>
                <c:pt idx="6136">
                  <c:v>0.73593073593073588</c:v>
                </c:pt>
                <c:pt idx="6137">
                  <c:v>0.73593073593073588</c:v>
                </c:pt>
                <c:pt idx="6138">
                  <c:v>0.73593073593073588</c:v>
                </c:pt>
                <c:pt idx="6139">
                  <c:v>0.73593073593073588</c:v>
                </c:pt>
                <c:pt idx="6140">
                  <c:v>0.73593073593073588</c:v>
                </c:pt>
                <c:pt idx="6141">
                  <c:v>0.73593073593073588</c:v>
                </c:pt>
                <c:pt idx="6142">
                  <c:v>0.73593073593073588</c:v>
                </c:pt>
                <c:pt idx="6143">
                  <c:v>0.73593073593073588</c:v>
                </c:pt>
                <c:pt idx="6144">
                  <c:v>0.73593073593073588</c:v>
                </c:pt>
                <c:pt idx="6145">
                  <c:v>0.73593073593073588</c:v>
                </c:pt>
                <c:pt idx="6146">
                  <c:v>0.73593073593073588</c:v>
                </c:pt>
                <c:pt idx="6147">
                  <c:v>0.73593073593073588</c:v>
                </c:pt>
                <c:pt idx="6148">
                  <c:v>0.73593073593073588</c:v>
                </c:pt>
                <c:pt idx="6149">
                  <c:v>0.73593073593073588</c:v>
                </c:pt>
                <c:pt idx="6150">
                  <c:v>0.73593073593073588</c:v>
                </c:pt>
                <c:pt idx="6151">
                  <c:v>0.73593073593073588</c:v>
                </c:pt>
                <c:pt idx="6152">
                  <c:v>0.73593073593073588</c:v>
                </c:pt>
                <c:pt idx="6153">
                  <c:v>0.73593073593073588</c:v>
                </c:pt>
                <c:pt idx="6154">
                  <c:v>0.73593073593073588</c:v>
                </c:pt>
                <c:pt idx="6155">
                  <c:v>0.73593073593073588</c:v>
                </c:pt>
                <c:pt idx="6156">
                  <c:v>0.73593073593073588</c:v>
                </c:pt>
                <c:pt idx="6157">
                  <c:v>0.73593073593073588</c:v>
                </c:pt>
                <c:pt idx="6158">
                  <c:v>0.73593073593073588</c:v>
                </c:pt>
                <c:pt idx="6159">
                  <c:v>0.73593073593073588</c:v>
                </c:pt>
                <c:pt idx="6160">
                  <c:v>0.73593073593073588</c:v>
                </c:pt>
                <c:pt idx="6161">
                  <c:v>0.73593073593073588</c:v>
                </c:pt>
                <c:pt idx="6162">
                  <c:v>0.73593073593073588</c:v>
                </c:pt>
                <c:pt idx="6163">
                  <c:v>0.73593073593073588</c:v>
                </c:pt>
                <c:pt idx="6164">
                  <c:v>0.73593073593073588</c:v>
                </c:pt>
                <c:pt idx="6165">
                  <c:v>0.73593073593073588</c:v>
                </c:pt>
                <c:pt idx="6166">
                  <c:v>0.73593073593073588</c:v>
                </c:pt>
                <c:pt idx="6167">
                  <c:v>0.73593073593073588</c:v>
                </c:pt>
                <c:pt idx="6168">
                  <c:v>0.73593073593073588</c:v>
                </c:pt>
                <c:pt idx="6169">
                  <c:v>0.73593073593073588</c:v>
                </c:pt>
                <c:pt idx="6170">
                  <c:v>0.73593073593073588</c:v>
                </c:pt>
                <c:pt idx="6171">
                  <c:v>0.73593073593073588</c:v>
                </c:pt>
                <c:pt idx="6172">
                  <c:v>0.73593073593073588</c:v>
                </c:pt>
                <c:pt idx="6173">
                  <c:v>0.74025974025974062</c:v>
                </c:pt>
                <c:pt idx="6174">
                  <c:v>0.74025974025974062</c:v>
                </c:pt>
                <c:pt idx="6175">
                  <c:v>0.74025974025974062</c:v>
                </c:pt>
                <c:pt idx="6176">
                  <c:v>0.74025974025974062</c:v>
                </c:pt>
                <c:pt idx="6177">
                  <c:v>0.74025974025974062</c:v>
                </c:pt>
                <c:pt idx="6178">
                  <c:v>0.74458874458874469</c:v>
                </c:pt>
                <c:pt idx="6179">
                  <c:v>0.74458874458874469</c:v>
                </c:pt>
                <c:pt idx="6180">
                  <c:v>0.74458874458874469</c:v>
                </c:pt>
                <c:pt idx="6181">
                  <c:v>0.74458874458874469</c:v>
                </c:pt>
                <c:pt idx="6182">
                  <c:v>0.74458874458874469</c:v>
                </c:pt>
                <c:pt idx="6183">
                  <c:v>0.74458874458874469</c:v>
                </c:pt>
                <c:pt idx="6184">
                  <c:v>0.74458874458874469</c:v>
                </c:pt>
                <c:pt idx="6185">
                  <c:v>0.74458874458874469</c:v>
                </c:pt>
                <c:pt idx="6186">
                  <c:v>0.74891774891774698</c:v>
                </c:pt>
                <c:pt idx="6187">
                  <c:v>0.74891774891774698</c:v>
                </c:pt>
                <c:pt idx="6188">
                  <c:v>0.74891774891774698</c:v>
                </c:pt>
                <c:pt idx="6189">
                  <c:v>0.74891774891774698</c:v>
                </c:pt>
                <c:pt idx="6190">
                  <c:v>0.74891774891774698</c:v>
                </c:pt>
                <c:pt idx="6191">
                  <c:v>0.74891774891774698</c:v>
                </c:pt>
                <c:pt idx="6192">
                  <c:v>0.75324675324675361</c:v>
                </c:pt>
                <c:pt idx="6193">
                  <c:v>0.75324675324675361</c:v>
                </c:pt>
                <c:pt idx="6194">
                  <c:v>0.75324675324675361</c:v>
                </c:pt>
                <c:pt idx="6195">
                  <c:v>0.75324675324675361</c:v>
                </c:pt>
                <c:pt idx="6196">
                  <c:v>0.75324675324675361</c:v>
                </c:pt>
                <c:pt idx="6197">
                  <c:v>0.75324675324675361</c:v>
                </c:pt>
                <c:pt idx="6198">
                  <c:v>0.75324675324675361</c:v>
                </c:pt>
                <c:pt idx="6199">
                  <c:v>0.75324675324675361</c:v>
                </c:pt>
                <c:pt idx="6200">
                  <c:v>0.75324675324675361</c:v>
                </c:pt>
                <c:pt idx="6201">
                  <c:v>0.75324675324675361</c:v>
                </c:pt>
                <c:pt idx="6202">
                  <c:v>0.75324675324675361</c:v>
                </c:pt>
                <c:pt idx="6203">
                  <c:v>0.75324675324675361</c:v>
                </c:pt>
                <c:pt idx="6204">
                  <c:v>0.75324675324675361</c:v>
                </c:pt>
                <c:pt idx="6205">
                  <c:v>0.75324675324675361</c:v>
                </c:pt>
                <c:pt idx="6206">
                  <c:v>0.75324675324675361</c:v>
                </c:pt>
                <c:pt idx="6207">
                  <c:v>0.75324675324675361</c:v>
                </c:pt>
                <c:pt idx="6208">
                  <c:v>0.75324675324675361</c:v>
                </c:pt>
                <c:pt idx="6209">
                  <c:v>0.75324675324675361</c:v>
                </c:pt>
                <c:pt idx="6210">
                  <c:v>0.75324675324675361</c:v>
                </c:pt>
                <c:pt idx="6211">
                  <c:v>0.75324675324675361</c:v>
                </c:pt>
                <c:pt idx="6212">
                  <c:v>0.75324675324675361</c:v>
                </c:pt>
                <c:pt idx="6213">
                  <c:v>0.75324675324675361</c:v>
                </c:pt>
                <c:pt idx="6214">
                  <c:v>0.75324675324675361</c:v>
                </c:pt>
                <c:pt idx="6215">
                  <c:v>0.75324675324675361</c:v>
                </c:pt>
                <c:pt idx="6216">
                  <c:v>0.75324675324675361</c:v>
                </c:pt>
                <c:pt idx="6217">
                  <c:v>0.75324675324675361</c:v>
                </c:pt>
                <c:pt idx="6218">
                  <c:v>0.75324675324675361</c:v>
                </c:pt>
                <c:pt idx="6219">
                  <c:v>0.75324675324675361</c:v>
                </c:pt>
                <c:pt idx="6220">
                  <c:v>0.75324675324675361</c:v>
                </c:pt>
                <c:pt idx="6221">
                  <c:v>0.75324675324675361</c:v>
                </c:pt>
                <c:pt idx="6222">
                  <c:v>0.75324675324675361</c:v>
                </c:pt>
                <c:pt idx="6223">
                  <c:v>0.75324675324675361</c:v>
                </c:pt>
                <c:pt idx="6224">
                  <c:v>0.75324675324675361</c:v>
                </c:pt>
                <c:pt idx="6225">
                  <c:v>0.75324675324675361</c:v>
                </c:pt>
                <c:pt idx="6226">
                  <c:v>0.75324675324675361</c:v>
                </c:pt>
                <c:pt idx="6227">
                  <c:v>0.75324675324675361</c:v>
                </c:pt>
                <c:pt idx="6228">
                  <c:v>0.75324675324675361</c:v>
                </c:pt>
                <c:pt idx="6229">
                  <c:v>0.75324675324675361</c:v>
                </c:pt>
                <c:pt idx="6230">
                  <c:v>0.75324675324675361</c:v>
                </c:pt>
                <c:pt idx="6231">
                  <c:v>0.75324675324675361</c:v>
                </c:pt>
                <c:pt idx="6232">
                  <c:v>0.75324675324675361</c:v>
                </c:pt>
                <c:pt idx="6233">
                  <c:v>0.75324675324675361</c:v>
                </c:pt>
                <c:pt idx="6234">
                  <c:v>0.75324675324675361</c:v>
                </c:pt>
                <c:pt idx="6235">
                  <c:v>0.75324675324675361</c:v>
                </c:pt>
                <c:pt idx="6236">
                  <c:v>0.75324675324675361</c:v>
                </c:pt>
                <c:pt idx="6237">
                  <c:v>0.75324675324675361</c:v>
                </c:pt>
                <c:pt idx="6238">
                  <c:v>0.75324675324675361</c:v>
                </c:pt>
                <c:pt idx="6239">
                  <c:v>0.75324675324675361</c:v>
                </c:pt>
                <c:pt idx="6240">
                  <c:v>0.75324675324675361</c:v>
                </c:pt>
                <c:pt idx="6241">
                  <c:v>0.75324675324675361</c:v>
                </c:pt>
                <c:pt idx="6242">
                  <c:v>0.75324675324675361</c:v>
                </c:pt>
                <c:pt idx="6243">
                  <c:v>0.75324675324675361</c:v>
                </c:pt>
                <c:pt idx="6244">
                  <c:v>0.75324675324675361</c:v>
                </c:pt>
                <c:pt idx="6245">
                  <c:v>0.75324675324675361</c:v>
                </c:pt>
                <c:pt idx="6246">
                  <c:v>0.75324675324675361</c:v>
                </c:pt>
                <c:pt idx="6247">
                  <c:v>0.75324675324675361</c:v>
                </c:pt>
                <c:pt idx="6248">
                  <c:v>0.75324675324675361</c:v>
                </c:pt>
                <c:pt idx="6249">
                  <c:v>0.75324675324675361</c:v>
                </c:pt>
                <c:pt idx="6250">
                  <c:v>0.75324675324675361</c:v>
                </c:pt>
                <c:pt idx="6251">
                  <c:v>0.75324675324675361</c:v>
                </c:pt>
                <c:pt idx="6252">
                  <c:v>0.75324675324675361</c:v>
                </c:pt>
                <c:pt idx="6253">
                  <c:v>0.75324675324675361</c:v>
                </c:pt>
                <c:pt idx="6254">
                  <c:v>0.75324675324675361</c:v>
                </c:pt>
                <c:pt idx="6255">
                  <c:v>0.75324675324675361</c:v>
                </c:pt>
                <c:pt idx="6256">
                  <c:v>0.75324675324675361</c:v>
                </c:pt>
                <c:pt idx="6257">
                  <c:v>0.75324675324675361</c:v>
                </c:pt>
                <c:pt idx="6258">
                  <c:v>0.75324675324675361</c:v>
                </c:pt>
                <c:pt idx="6259">
                  <c:v>0.75324675324675361</c:v>
                </c:pt>
                <c:pt idx="6260">
                  <c:v>0.75324675324675361</c:v>
                </c:pt>
                <c:pt idx="6261">
                  <c:v>0.75324675324675361</c:v>
                </c:pt>
                <c:pt idx="6262">
                  <c:v>0.75324675324675361</c:v>
                </c:pt>
                <c:pt idx="6263">
                  <c:v>0.75324675324675361</c:v>
                </c:pt>
                <c:pt idx="6264">
                  <c:v>0.75324675324675361</c:v>
                </c:pt>
                <c:pt idx="6265">
                  <c:v>0.75324675324675361</c:v>
                </c:pt>
                <c:pt idx="6266">
                  <c:v>0.75324675324675361</c:v>
                </c:pt>
                <c:pt idx="6267">
                  <c:v>0.75324675324675361</c:v>
                </c:pt>
                <c:pt idx="6268">
                  <c:v>0.75324675324675361</c:v>
                </c:pt>
                <c:pt idx="6269">
                  <c:v>0.75324675324675361</c:v>
                </c:pt>
                <c:pt idx="6270">
                  <c:v>0.75324675324675361</c:v>
                </c:pt>
                <c:pt idx="6271">
                  <c:v>0.75324675324675361</c:v>
                </c:pt>
                <c:pt idx="6272">
                  <c:v>0.75324675324675361</c:v>
                </c:pt>
                <c:pt idx="6273">
                  <c:v>0.75324675324675361</c:v>
                </c:pt>
                <c:pt idx="6274">
                  <c:v>0.75324675324675361</c:v>
                </c:pt>
                <c:pt idx="6275">
                  <c:v>0.75324675324675361</c:v>
                </c:pt>
                <c:pt idx="6276">
                  <c:v>0.75324675324675361</c:v>
                </c:pt>
                <c:pt idx="6277">
                  <c:v>0.75324675324675361</c:v>
                </c:pt>
                <c:pt idx="6278">
                  <c:v>0.75757575757575946</c:v>
                </c:pt>
                <c:pt idx="6279">
                  <c:v>0.75757575757575946</c:v>
                </c:pt>
                <c:pt idx="6280">
                  <c:v>0.75757575757575946</c:v>
                </c:pt>
                <c:pt idx="6281">
                  <c:v>0.75757575757575946</c:v>
                </c:pt>
                <c:pt idx="6282">
                  <c:v>0.75757575757575946</c:v>
                </c:pt>
                <c:pt idx="6283">
                  <c:v>0.75757575757575946</c:v>
                </c:pt>
                <c:pt idx="6284">
                  <c:v>0.75757575757575946</c:v>
                </c:pt>
                <c:pt idx="6285">
                  <c:v>0.75757575757575946</c:v>
                </c:pt>
                <c:pt idx="6286">
                  <c:v>0.75757575757575946</c:v>
                </c:pt>
                <c:pt idx="6287">
                  <c:v>0.75757575757575946</c:v>
                </c:pt>
                <c:pt idx="6288">
                  <c:v>0.75757575757575946</c:v>
                </c:pt>
                <c:pt idx="6289">
                  <c:v>0.75757575757575946</c:v>
                </c:pt>
                <c:pt idx="6290">
                  <c:v>0.75757575757575946</c:v>
                </c:pt>
                <c:pt idx="6291">
                  <c:v>0.75757575757575946</c:v>
                </c:pt>
                <c:pt idx="6292">
                  <c:v>0.75757575757575946</c:v>
                </c:pt>
                <c:pt idx="6293">
                  <c:v>0.75757575757575946</c:v>
                </c:pt>
                <c:pt idx="6294">
                  <c:v>0.75757575757575946</c:v>
                </c:pt>
                <c:pt idx="6295">
                  <c:v>0.75757575757575946</c:v>
                </c:pt>
                <c:pt idx="6296">
                  <c:v>0.75757575757575946</c:v>
                </c:pt>
                <c:pt idx="6297">
                  <c:v>0.75757575757575946</c:v>
                </c:pt>
                <c:pt idx="6298">
                  <c:v>0.75757575757575946</c:v>
                </c:pt>
                <c:pt idx="6299">
                  <c:v>0.75757575757575946</c:v>
                </c:pt>
                <c:pt idx="6300">
                  <c:v>0.75757575757575946</c:v>
                </c:pt>
                <c:pt idx="6301">
                  <c:v>0.75757575757575946</c:v>
                </c:pt>
                <c:pt idx="6302">
                  <c:v>0.75757575757575946</c:v>
                </c:pt>
                <c:pt idx="6303">
                  <c:v>0.75757575757575946</c:v>
                </c:pt>
                <c:pt idx="6304">
                  <c:v>0.75757575757575946</c:v>
                </c:pt>
                <c:pt idx="6305">
                  <c:v>0.75757575757575946</c:v>
                </c:pt>
                <c:pt idx="6306">
                  <c:v>0.75757575757575946</c:v>
                </c:pt>
                <c:pt idx="6307">
                  <c:v>0.75757575757575946</c:v>
                </c:pt>
                <c:pt idx="6308">
                  <c:v>0.75757575757575946</c:v>
                </c:pt>
                <c:pt idx="6309">
                  <c:v>0.75757575757575946</c:v>
                </c:pt>
                <c:pt idx="6310">
                  <c:v>0.75757575757575946</c:v>
                </c:pt>
                <c:pt idx="6311">
                  <c:v>0.75757575757575946</c:v>
                </c:pt>
                <c:pt idx="6312">
                  <c:v>0.75757575757575946</c:v>
                </c:pt>
                <c:pt idx="6313">
                  <c:v>0.75757575757575946</c:v>
                </c:pt>
                <c:pt idx="6314">
                  <c:v>0.75757575757575946</c:v>
                </c:pt>
                <c:pt idx="6315">
                  <c:v>0.76190476190476186</c:v>
                </c:pt>
                <c:pt idx="6316">
                  <c:v>0.76190476190476186</c:v>
                </c:pt>
                <c:pt idx="6317">
                  <c:v>0.76190476190476186</c:v>
                </c:pt>
                <c:pt idx="6318">
                  <c:v>0.76190476190476186</c:v>
                </c:pt>
                <c:pt idx="6319">
                  <c:v>0.76190476190476186</c:v>
                </c:pt>
                <c:pt idx="6320">
                  <c:v>0.76190476190476186</c:v>
                </c:pt>
                <c:pt idx="6321">
                  <c:v>0.7662337662337666</c:v>
                </c:pt>
                <c:pt idx="6322">
                  <c:v>0.7662337662337666</c:v>
                </c:pt>
                <c:pt idx="6323">
                  <c:v>0.7662337662337666</c:v>
                </c:pt>
                <c:pt idx="6324">
                  <c:v>0.7662337662337666</c:v>
                </c:pt>
                <c:pt idx="6325">
                  <c:v>0.7662337662337666</c:v>
                </c:pt>
                <c:pt idx="6326">
                  <c:v>0.7662337662337666</c:v>
                </c:pt>
                <c:pt idx="6327">
                  <c:v>0.7662337662337666</c:v>
                </c:pt>
                <c:pt idx="6328">
                  <c:v>0.7662337662337666</c:v>
                </c:pt>
                <c:pt idx="6329">
                  <c:v>0.7662337662337666</c:v>
                </c:pt>
                <c:pt idx="6330">
                  <c:v>0.7662337662337666</c:v>
                </c:pt>
                <c:pt idx="6331">
                  <c:v>0.7662337662337666</c:v>
                </c:pt>
                <c:pt idx="6332">
                  <c:v>0.7662337662337666</c:v>
                </c:pt>
                <c:pt idx="6333">
                  <c:v>0.7662337662337666</c:v>
                </c:pt>
                <c:pt idx="6334">
                  <c:v>0.7662337662337666</c:v>
                </c:pt>
                <c:pt idx="6335">
                  <c:v>0.7662337662337666</c:v>
                </c:pt>
                <c:pt idx="6336">
                  <c:v>0.7662337662337666</c:v>
                </c:pt>
                <c:pt idx="6337">
                  <c:v>0.7662337662337666</c:v>
                </c:pt>
                <c:pt idx="6338">
                  <c:v>0.77056277056277056</c:v>
                </c:pt>
                <c:pt idx="6339">
                  <c:v>0.77056277056277056</c:v>
                </c:pt>
                <c:pt idx="6340">
                  <c:v>0.77056277056277056</c:v>
                </c:pt>
                <c:pt idx="6341">
                  <c:v>0.77489177489177563</c:v>
                </c:pt>
                <c:pt idx="6342">
                  <c:v>0.77489177489177563</c:v>
                </c:pt>
                <c:pt idx="6343">
                  <c:v>0.77922077922078015</c:v>
                </c:pt>
                <c:pt idx="6344">
                  <c:v>0.77922077922078015</c:v>
                </c:pt>
                <c:pt idx="6345">
                  <c:v>0.78354978354978522</c:v>
                </c:pt>
                <c:pt idx="6346">
                  <c:v>0.78354978354978522</c:v>
                </c:pt>
                <c:pt idx="6347">
                  <c:v>0.78354978354978522</c:v>
                </c:pt>
                <c:pt idx="6348">
                  <c:v>0.78787878787878785</c:v>
                </c:pt>
                <c:pt idx="6349">
                  <c:v>0.78787878787878785</c:v>
                </c:pt>
                <c:pt idx="6350">
                  <c:v>0.78787878787878785</c:v>
                </c:pt>
                <c:pt idx="6351">
                  <c:v>0.78787878787878785</c:v>
                </c:pt>
                <c:pt idx="6352">
                  <c:v>0.78787878787878785</c:v>
                </c:pt>
                <c:pt idx="6353">
                  <c:v>0.78787878787878785</c:v>
                </c:pt>
                <c:pt idx="6354">
                  <c:v>0.78787878787878785</c:v>
                </c:pt>
                <c:pt idx="6355">
                  <c:v>0.78787878787878785</c:v>
                </c:pt>
                <c:pt idx="6356">
                  <c:v>0.78787878787878785</c:v>
                </c:pt>
                <c:pt idx="6357">
                  <c:v>0.78787878787878785</c:v>
                </c:pt>
                <c:pt idx="6358">
                  <c:v>0.78787878787878785</c:v>
                </c:pt>
                <c:pt idx="6359">
                  <c:v>0.78787878787878785</c:v>
                </c:pt>
                <c:pt idx="6360">
                  <c:v>0.79220779220779225</c:v>
                </c:pt>
                <c:pt idx="6361">
                  <c:v>0.79220779220779225</c:v>
                </c:pt>
                <c:pt idx="6362">
                  <c:v>0.79220779220779225</c:v>
                </c:pt>
                <c:pt idx="6363">
                  <c:v>0.79653679653679654</c:v>
                </c:pt>
                <c:pt idx="6364">
                  <c:v>0.79653679653679654</c:v>
                </c:pt>
                <c:pt idx="6365">
                  <c:v>0.79653679653679654</c:v>
                </c:pt>
                <c:pt idx="6366">
                  <c:v>0.79653679653679654</c:v>
                </c:pt>
                <c:pt idx="6367">
                  <c:v>0.79653679653679654</c:v>
                </c:pt>
                <c:pt idx="6368">
                  <c:v>0.79653679653679654</c:v>
                </c:pt>
                <c:pt idx="6369">
                  <c:v>0.79653679653679654</c:v>
                </c:pt>
                <c:pt idx="6370">
                  <c:v>0.79653679653679654</c:v>
                </c:pt>
                <c:pt idx="6371">
                  <c:v>0.79653679653679654</c:v>
                </c:pt>
                <c:pt idx="6372">
                  <c:v>0.79653679653679654</c:v>
                </c:pt>
                <c:pt idx="6373">
                  <c:v>0.79653679653679654</c:v>
                </c:pt>
                <c:pt idx="6374">
                  <c:v>0.79653679653679654</c:v>
                </c:pt>
                <c:pt idx="6375">
                  <c:v>0.79653679653679654</c:v>
                </c:pt>
                <c:pt idx="6376">
                  <c:v>0.79653679653679654</c:v>
                </c:pt>
                <c:pt idx="6377">
                  <c:v>0.79653679653679654</c:v>
                </c:pt>
                <c:pt idx="6378">
                  <c:v>0.80086580086580084</c:v>
                </c:pt>
                <c:pt idx="6379">
                  <c:v>0.80519480519480713</c:v>
                </c:pt>
                <c:pt idx="6380">
                  <c:v>0.80952380952380965</c:v>
                </c:pt>
                <c:pt idx="6381">
                  <c:v>0.80952380952380965</c:v>
                </c:pt>
                <c:pt idx="6382">
                  <c:v>0.80952380952380965</c:v>
                </c:pt>
                <c:pt idx="6383">
                  <c:v>0.80952380952380965</c:v>
                </c:pt>
                <c:pt idx="6384">
                  <c:v>0.80952380952380965</c:v>
                </c:pt>
                <c:pt idx="6385">
                  <c:v>0.80952380952380965</c:v>
                </c:pt>
                <c:pt idx="6386">
                  <c:v>0.80952380952380965</c:v>
                </c:pt>
                <c:pt idx="6387">
                  <c:v>0.80952380952380965</c:v>
                </c:pt>
                <c:pt idx="6388">
                  <c:v>0.80952380952380965</c:v>
                </c:pt>
                <c:pt idx="6389">
                  <c:v>0.80952380952380965</c:v>
                </c:pt>
                <c:pt idx="6390">
                  <c:v>0.81385281385281383</c:v>
                </c:pt>
                <c:pt idx="6391">
                  <c:v>0.81385281385281383</c:v>
                </c:pt>
                <c:pt idx="6392">
                  <c:v>0.81385281385281383</c:v>
                </c:pt>
                <c:pt idx="6393">
                  <c:v>0.81385281385281383</c:v>
                </c:pt>
                <c:pt idx="6394">
                  <c:v>0.81385281385281383</c:v>
                </c:pt>
                <c:pt idx="6395">
                  <c:v>0.81385281385281383</c:v>
                </c:pt>
                <c:pt idx="6396">
                  <c:v>0.81385281385281383</c:v>
                </c:pt>
                <c:pt idx="6397">
                  <c:v>0.81385281385281383</c:v>
                </c:pt>
                <c:pt idx="6398">
                  <c:v>0.81385281385281383</c:v>
                </c:pt>
                <c:pt idx="6399">
                  <c:v>0.81385281385281383</c:v>
                </c:pt>
                <c:pt idx="6400">
                  <c:v>0.81385281385281383</c:v>
                </c:pt>
                <c:pt idx="6401">
                  <c:v>0.81385281385281383</c:v>
                </c:pt>
                <c:pt idx="6402">
                  <c:v>0.81385281385281383</c:v>
                </c:pt>
                <c:pt idx="6403">
                  <c:v>0.81385281385281383</c:v>
                </c:pt>
                <c:pt idx="6404">
                  <c:v>0.81385281385281383</c:v>
                </c:pt>
                <c:pt idx="6405">
                  <c:v>0.81385281385281383</c:v>
                </c:pt>
                <c:pt idx="6406">
                  <c:v>0.81385281385281383</c:v>
                </c:pt>
                <c:pt idx="6407">
                  <c:v>0.81385281385281383</c:v>
                </c:pt>
                <c:pt idx="6408">
                  <c:v>0.81385281385281383</c:v>
                </c:pt>
                <c:pt idx="6409">
                  <c:v>0.81385281385281383</c:v>
                </c:pt>
                <c:pt idx="6410">
                  <c:v>0.81385281385281383</c:v>
                </c:pt>
                <c:pt idx="6411">
                  <c:v>0.81385281385281383</c:v>
                </c:pt>
                <c:pt idx="6412">
                  <c:v>0.81385281385281383</c:v>
                </c:pt>
                <c:pt idx="6413">
                  <c:v>0.81385281385281383</c:v>
                </c:pt>
                <c:pt idx="6414">
                  <c:v>0.81385281385281383</c:v>
                </c:pt>
                <c:pt idx="6415">
                  <c:v>0.81385281385281383</c:v>
                </c:pt>
                <c:pt idx="6416">
                  <c:v>0.81385281385281383</c:v>
                </c:pt>
                <c:pt idx="6417">
                  <c:v>0.81818181818182012</c:v>
                </c:pt>
                <c:pt idx="6418">
                  <c:v>0.81818181818182012</c:v>
                </c:pt>
                <c:pt idx="6419">
                  <c:v>0.81818181818182012</c:v>
                </c:pt>
                <c:pt idx="6420">
                  <c:v>0.81818181818182012</c:v>
                </c:pt>
                <c:pt idx="6421">
                  <c:v>0.81818181818182012</c:v>
                </c:pt>
                <c:pt idx="6422">
                  <c:v>0.81818181818182012</c:v>
                </c:pt>
                <c:pt idx="6423">
                  <c:v>0.81818181818182012</c:v>
                </c:pt>
                <c:pt idx="6424">
                  <c:v>0.82251082251082264</c:v>
                </c:pt>
                <c:pt idx="6425">
                  <c:v>0.82683982683982893</c:v>
                </c:pt>
                <c:pt idx="6426">
                  <c:v>0.82683982683982893</c:v>
                </c:pt>
                <c:pt idx="6427">
                  <c:v>0.82683982683982893</c:v>
                </c:pt>
                <c:pt idx="6428">
                  <c:v>0.82683982683982893</c:v>
                </c:pt>
                <c:pt idx="6429">
                  <c:v>0.82683982683982893</c:v>
                </c:pt>
                <c:pt idx="6430">
                  <c:v>0.82683982683982893</c:v>
                </c:pt>
                <c:pt idx="6431">
                  <c:v>0.82683982683982893</c:v>
                </c:pt>
                <c:pt idx="6432">
                  <c:v>0.82683982683982893</c:v>
                </c:pt>
                <c:pt idx="6433">
                  <c:v>0.82683982683982893</c:v>
                </c:pt>
                <c:pt idx="6434">
                  <c:v>0.82683982683982893</c:v>
                </c:pt>
                <c:pt idx="6435">
                  <c:v>0.82683982683982893</c:v>
                </c:pt>
                <c:pt idx="6436">
                  <c:v>0.82683982683982893</c:v>
                </c:pt>
                <c:pt idx="6437">
                  <c:v>0.82683982683982893</c:v>
                </c:pt>
                <c:pt idx="6438">
                  <c:v>0.82683982683982893</c:v>
                </c:pt>
                <c:pt idx="6439">
                  <c:v>0.82683982683982893</c:v>
                </c:pt>
                <c:pt idx="6440">
                  <c:v>0.82683982683982893</c:v>
                </c:pt>
                <c:pt idx="6441">
                  <c:v>0.82683982683982893</c:v>
                </c:pt>
                <c:pt idx="6442">
                  <c:v>0.82683982683982893</c:v>
                </c:pt>
                <c:pt idx="6443">
                  <c:v>0.82683982683982893</c:v>
                </c:pt>
                <c:pt idx="6444">
                  <c:v>0.82683982683982893</c:v>
                </c:pt>
                <c:pt idx="6445">
                  <c:v>0.83116883116883311</c:v>
                </c:pt>
                <c:pt idx="6446">
                  <c:v>0.83116883116883311</c:v>
                </c:pt>
                <c:pt idx="6447">
                  <c:v>0.83116883116883311</c:v>
                </c:pt>
                <c:pt idx="6448">
                  <c:v>0.83116883116883311</c:v>
                </c:pt>
                <c:pt idx="6449">
                  <c:v>0.83116883116883311</c:v>
                </c:pt>
                <c:pt idx="6450">
                  <c:v>0.83116883116883311</c:v>
                </c:pt>
                <c:pt idx="6451">
                  <c:v>0.83116883116883311</c:v>
                </c:pt>
                <c:pt idx="6452">
                  <c:v>0.83116883116883311</c:v>
                </c:pt>
                <c:pt idx="6453">
                  <c:v>0.83116883116883311</c:v>
                </c:pt>
                <c:pt idx="6454">
                  <c:v>0.83116883116883311</c:v>
                </c:pt>
                <c:pt idx="6455">
                  <c:v>0.83116883116883311</c:v>
                </c:pt>
                <c:pt idx="6456">
                  <c:v>0.83549783549783563</c:v>
                </c:pt>
                <c:pt idx="6457">
                  <c:v>0.83549783549783563</c:v>
                </c:pt>
                <c:pt idx="6458">
                  <c:v>0.83549783549783563</c:v>
                </c:pt>
                <c:pt idx="6459">
                  <c:v>0.83982683982683981</c:v>
                </c:pt>
                <c:pt idx="6460">
                  <c:v>0.83982683982683981</c:v>
                </c:pt>
                <c:pt idx="6461">
                  <c:v>0.83982683982683981</c:v>
                </c:pt>
                <c:pt idx="6462">
                  <c:v>0.83982683982683981</c:v>
                </c:pt>
                <c:pt idx="6463">
                  <c:v>0.83982683982683981</c:v>
                </c:pt>
                <c:pt idx="6464">
                  <c:v>0.83982683982683981</c:v>
                </c:pt>
                <c:pt idx="6465">
                  <c:v>0.83982683982683981</c:v>
                </c:pt>
                <c:pt idx="6466">
                  <c:v>0.83982683982683981</c:v>
                </c:pt>
                <c:pt idx="6467">
                  <c:v>0.83982683982683981</c:v>
                </c:pt>
                <c:pt idx="6468">
                  <c:v>0.83982683982683981</c:v>
                </c:pt>
                <c:pt idx="6469">
                  <c:v>0.83982683982683981</c:v>
                </c:pt>
                <c:pt idx="6470">
                  <c:v>0.84415584415584577</c:v>
                </c:pt>
                <c:pt idx="6471">
                  <c:v>0.84415584415584577</c:v>
                </c:pt>
                <c:pt idx="6472">
                  <c:v>0.84415584415584577</c:v>
                </c:pt>
                <c:pt idx="6473">
                  <c:v>0.84848484848484862</c:v>
                </c:pt>
                <c:pt idx="6474">
                  <c:v>0.84848484848484862</c:v>
                </c:pt>
                <c:pt idx="6475">
                  <c:v>0.84848484848484862</c:v>
                </c:pt>
                <c:pt idx="6476">
                  <c:v>0.84848484848484862</c:v>
                </c:pt>
                <c:pt idx="6477">
                  <c:v>0.84848484848484862</c:v>
                </c:pt>
                <c:pt idx="6478">
                  <c:v>0.84848484848484862</c:v>
                </c:pt>
                <c:pt idx="6479">
                  <c:v>0.84848484848484862</c:v>
                </c:pt>
                <c:pt idx="6480">
                  <c:v>0.84848484848484862</c:v>
                </c:pt>
                <c:pt idx="6481">
                  <c:v>0.84848484848484862</c:v>
                </c:pt>
                <c:pt idx="6482">
                  <c:v>0.84848484848484862</c:v>
                </c:pt>
                <c:pt idx="6483">
                  <c:v>0.84848484848484862</c:v>
                </c:pt>
                <c:pt idx="6484">
                  <c:v>0.84848484848484862</c:v>
                </c:pt>
                <c:pt idx="6485">
                  <c:v>0.84848484848484862</c:v>
                </c:pt>
                <c:pt idx="6486">
                  <c:v>0.84848484848484862</c:v>
                </c:pt>
                <c:pt idx="6487">
                  <c:v>0.84848484848484862</c:v>
                </c:pt>
                <c:pt idx="6488">
                  <c:v>0.84848484848484862</c:v>
                </c:pt>
                <c:pt idx="6489">
                  <c:v>0.84848484848484862</c:v>
                </c:pt>
                <c:pt idx="6490">
                  <c:v>0.84848484848484862</c:v>
                </c:pt>
                <c:pt idx="6491">
                  <c:v>0.84848484848484862</c:v>
                </c:pt>
                <c:pt idx="6492">
                  <c:v>0.84848484848484862</c:v>
                </c:pt>
                <c:pt idx="6493">
                  <c:v>0.84848484848484862</c:v>
                </c:pt>
                <c:pt idx="6494">
                  <c:v>0.84848484848484862</c:v>
                </c:pt>
                <c:pt idx="6495">
                  <c:v>0.84848484848484862</c:v>
                </c:pt>
                <c:pt idx="6496">
                  <c:v>0.85281385281385491</c:v>
                </c:pt>
                <c:pt idx="6497">
                  <c:v>0.85714285714285765</c:v>
                </c:pt>
                <c:pt idx="6498">
                  <c:v>0.85714285714285765</c:v>
                </c:pt>
                <c:pt idx="6499">
                  <c:v>0.85714285714285765</c:v>
                </c:pt>
                <c:pt idx="6500">
                  <c:v>0.85714285714285765</c:v>
                </c:pt>
                <c:pt idx="6501">
                  <c:v>0.85714285714285765</c:v>
                </c:pt>
                <c:pt idx="6502">
                  <c:v>0.85714285714285765</c:v>
                </c:pt>
                <c:pt idx="6503">
                  <c:v>0.85714285714285765</c:v>
                </c:pt>
                <c:pt idx="6504">
                  <c:v>0.85714285714285765</c:v>
                </c:pt>
                <c:pt idx="6505">
                  <c:v>0.85714285714285765</c:v>
                </c:pt>
                <c:pt idx="6506">
                  <c:v>0.85714285714285765</c:v>
                </c:pt>
                <c:pt idx="6507">
                  <c:v>0.85714285714285765</c:v>
                </c:pt>
                <c:pt idx="6508">
                  <c:v>0.85714285714285765</c:v>
                </c:pt>
                <c:pt idx="6509">
                  <c:v>0.85714285714285765</c:v>
                </c:pt>
                <c:pt idx="6510">
                  <c:v>0.85714285714285765</c:v>
                </c:pt>
                <c:pt idx="6511">
                  <c:v>0.85714285714285765</c:v>
                </c:pt>
                <c:pt idx="6512">
                  <c:v>0.85714285714285765</c:v>
                </c:pt>
                <c:pt idx="6513">
                  <c:v>0.86147186147186161</c:v>
                </c:pt>
                <c:pt idx="6514">
                  <c:v>0.86147186147186161</c:v>
                </c:pt>
                <c:pt idx="6515">
                  <c:v>0.86147186147186161</c:v>
                </c:pt>
                <c:pt idx="6516">
                  <c:v>0.86147186147186161</c:v>
                </c:pt>
                <c:pt idx="6517">
                  <c:v>0.86147186147186161</c:v>
                </c:pt>
                <c:pt idx="6518">
                  <c:v>0.86147186147186161</c:v>
                </c:pt>
                <c:pt idx="6519">
                  <c:v>0.86147186147186161</c:v>
                </c:pt>
                <c:pt idx="6520">
                  <c:v>0.86147186147186161</c:v>
                </c:pt>
                <c:pt idx="6521">
                  <c:v>0.86147186147186161</c:v>
                </c:pt>
                <c:pt idx="6522">
                  <c:v>0.86147186147186161</c:v>
                </c:pt>
                <c:pt idx="6523">
                  <c:v>0.86147186147186161</c:v>
                </c:pt>
                <c:pt idx="6524">
                  <c:v>0.86147186147186161</c:v>
                </c:pt>
                <c:pt idx="6525">
                  <c:v>0.86147186147186161</c:v>
                </c:pt>
                <c:pt idx="6526">
                  <c:v>0.86147186147186161</c:v>
                </c:pt>
                <c:pt idx="6527">
                  <c:v>0.86147186147186161</c:v>
                </c:pt>
                <c:pt idx="6528">
                  <c:v>0.86147186147186161</c:v>
                </c:pt>
                <c:pt idx="6529">
                  <c:v>0.86147186147186161</c:v>
                </c:pt>
                <c:pt idx="6530">
                  <c:v>0.86147186147186161</c:v>
                </c:pt>
                <c:pt idx="6531">
                  <c:v>0.86147186147186161</c:v>
                </c:pt>
                <c:pt idx="6532">
                  <c:v>0.86147186147186161</c:v>
                </c:pt>
                <c:pt idx="6533">
                  <c:v>0.86147186147186161</c:v>
                </c:pt>
                <c:pt idx="6534">
                  <c:v>0.86147186147186161</c:v>
                </c:pt>
                <c:pt idx="6535">
                  <c:v>0.86580086580086579</c:v>
                </c:pt>
                <c:pt idx="6536">
                  <c:v>0.86580086580086579</c:v>
                </c:pt>
                <c:pt idx="6537">
                  <c:v>0.86580086580086579</c:v>
                </c:pt>
                <c:pt idx="6538">
                  <c:v>0.86580086580086579</c:v>
                </c:pt>
                <c:pt idx="6539">
                  <c:v>0.86580086580086579</c:v>
                </c:pt>
                <c:pt idx="6540">
                  <c:v>0.86580086580086579</c:v>
                </c:pt>
                <c:pt idx="6541">
                  <c:v>0.87012987012987486</c:v>
                </c:pt>
                <c:pt idx="6542">
                  <c:v>0.87012987012987486</c:v>
                </c:pt>
                <c:pt idx="6543">
                  <c:v>0.87012987012987486</c:v>
                </c:pt>
                <c:pt idx="6544">
                  <c:v>0.87012987012987486</c:v>
                </c:pt>
                <c:pt idx="6545">
                  <c:v>0.87012987012987486</c:v>
                </c:pt>
                <c:pt idx="6546">
                  <c:v>0.87012987012987486</c:v>
                </c:pt>
                <c:pt idx="6547">
                  <c:v>0.87012987012987486</c:v>
                </c:pt>
                <c:pt idx="6548">
                  <c:v>0.87012987012987486</c:v>
                </c:pt>
                <c:pt idx="6549">
                  <c:v>0.87012987012987486</c:v>
                </c:pt>
                <c:pt idx="6550">
                  <c:v>0.87012987012987486</c:v>
                </c:pt>
                <c:pt idx="6551">
                  <c:v>0.87012987012987486</c:v>
                </c:pt>
                <c:pt idx="6552">
                  <c:v>0.87012987012987486</c:v>
                </c:pt>
                <c:pt idx="6553">
                  <c:v>0.87012987012987486</c:v>
                </c:pt>
                <c:pt idx="6554">
                  <c:v>0.87012987012987486</c:v>
                </c:pt>
                <c:pt idx="6555">
                  <c:v>0.87012987012987486</c:v>
                </c:pt>
                <c:pt idx="6556">
                  <c:v>0.87012987012987486</c:v>
                </c:pt>
                <c:pt idx="6557">
                  <c:v>0.87445887445887827</c:v>
                </c:pt>
                <c:pt idx="6558">
                  <c:v>0.87445887445887827</c:v>
                </c:pt>
                <c:pt idx="6559">
                  <c:v>0.87445887445887827</c:v>
                </c:pt>
                <c:pt idx="6560">
                  <c:v>0.87445887445887827</c:v>
                </c:pt>
                <c:pt idx="6561">
                  <c:v>0.87878787878788056</c:v>
                </c:pt>
                <c:pt idx="6562">
                  <c:v>0.87878787878788056</c:v>
                </c:pt>
                <c:pt idx="6563">
                  <c:v>0.87878787878788056</c:v>
                </c:pt>
                <c:pt idx="6564">
                  <c:v>0.87878787878788056</c:v>
                </c:pt>
                <c:pt idx="6565">
                  <c:v>0.87878787878788056</c:v>
                </c:pt>
                <c:pt idx="6566">
                  <c:v>0.87878787878788056</c:v>
                </c:pt>
                <c:pt idx="6567">
                  <c:v>0.87878787878788056</c:v>
                </c:pt>
                <c:pt idx="6568">
                  <c:v>0.87878787878788056</c:v>
                </c:pt>
                <c:pt idx="6569">
                  <c:v>0.87878787878788056</c:v>
                </c:pt>
                <c:pt idx="6570">
                  <c:v>0.87878787878788056</c:v>
                </c:pt>
                <c:pt idx="6571">
                  <c:v>0.87878787878788056</c:v>
                </c:pt>
                <c:pt idx="6572">
                  <c:v>0.87878787878788056</c:v>
                </c:pt>
                <c:pt idx="6573">
                  <c:v>0.87878787878788056</c:v>
                </c:pt>
                <c:pt idx="6574">
                  <c:v>0.87878787878788056</c:v>
                </c:pt>
                <c:pt idx="6575">
                  <c:v>0.88311688311688363</c:v>
                </c:pt>
                <c:pt idx="6576">
                  <c:v>0.88744588744589115</c:v>
                </c:pt>
                <c:pt idx="6577">
                  <c:v>0.88744588744589115</c:v>
                </c:pt>
                <c:pt idx="6578">
                  <c:v>0.88744588744589115</c:v>
                </c:pt>
                <c:pt idx="6579">
                  <c:v>0.89177489177489466</c:v>
                </c:pt>
                <c:pt idx="6580">
                  <c:v>0.89177489177489466</c:v>
                </c:pt>
                <c:pt idx="6581">
                  <c:v>0.89177489177489466</c:v>
                </c:pt>
                <c:pt idx="6582">
                  <c:v>0.89177489177489466</c:v>
                </c:pt>
                <c:pt idx="6583">
                  <c:v>0.89177489177489466</c:v>
                </c:pt>
                <c:pt idx="6584">
                  <c:v>0.89177489177489466</c:v>
                </c:pt>
                <c:pt idx="6585">
                  <c:v>0.89177489177489466</c:v>
                </c:pt>
                <c:pt idx="6586">
                  <c:v>0.89177489177489466</c:v>
                </c:pt>
                <c:pt idx="6587">
                  <c:v>0.89177489177489466</c:v>
                </c:pt>
                <c:pt idx="6588">
                  <c:v>0.89177489177489466</c:v>
                </c:pt>
                <c:pt idx="6589">
                  <c:v>0.89610389610389996</c:v>
                </c:pt>
                <c:pt idx="6590">
                  <c:v>0.89610389610389996</c:v>
                </c:pt>
                <c:pt idx="6591">
                  <c:v>0.89610389610389996</c:v>
                </c:pt>
                <c:pt idx="6592">
                  <c:v>0.89610389610389996</c:v>
                </c:pt>
                <c:pt idx="6593">
                  <c:v>0.89610389610389996</c:v>
                </c:pt>
                <c:pt idx="6594">
                  <c:v>0.89610389610389996</c:v>
                </c:pt>
                <c:pt idx="6595">
                  <c:v>0.90043290043289959</c:v>
                </c:pt>
                <c:pt idx="6596">
                  <c:v>0.90043290043289959</c:v>
                </c:pt>
                <c:pt idx="6597">
                  <c:v>0.90043290043289959</c:v>
                </c:pt>
                <c:pt idx="6598">
                  <c:v>0.90043290043289959</c:v>
                </c:pt>
                <c:pt idx="6599">
                  <c:v>0.90043290043289959</c:v>
                </c:pt>
                <c:pt idx="6600">
                  <c:v>0.90043290043289959</c:v>
                </c:pt>
                <c:pt idx="6601">
                  <c:v>0.90043290043289959</c:v>
                </c:pt>
                <c:pt idx="6602">
                  <c:v>0.90043290043289959</c:v>
                </c:pt>
                <c:pt idx="6603">
                  <c:v>0.90043290043289959</c:v>
                </c:pt>
                <c:pt idx="6604">
                  <c:v>0.90043290043289959</c:v>
                </c:pt>
                <c:pt idx="6605">
                  <c:v>0.9047619047619031</c:v>
                </c:pt>
                <c:pt idx="6606">
                  <c:v>0.9047619047619031</c:v>
                </c:pt>
                <c:pt idx="6607">
                  <c:v>0.9047619047619031</c:v>
                </c:pt>
                <c:pt idx="6608">
                  <c:v>0.9047619047619031</c:v>
                </c:pt>
                <c:pt idx="6609">
                  <c:v>0.90909090909090906</c:v>
                </c:pt>
                <c:pt idx="6610">
                  <c:v>0.90909090909090906</c:v>
                </c:pt>
                <c:pt idx="6611">
                  <c:v>0.90909090909090906</c:v>
                </c:pt>
                <c:pt idx="6612">
                  <c:v>0.90909090909090906</c:v>
                </c:pt>
                <c:pt idx="6613">
                  <c:v>0.90909090909090906</c:v>
                </c:pt>
                <c:pt idx="6614">
                  <c:v>0.90909090909090906</c:v>
                </c:pt>
                <c:pt idx="6615">
                  <c:v>0.90909090909090906</c:v>
                </c:pt>
                <c:pt idx="6616">
                  <c:v>0.91341991341991369</c:v>
                </c:pt>
                <c:pt idx="6617">
                  <c:v>0.91774891774891865</c:v>
                </c:pt>
                <c:pt idx="6618">
                  <c:v>0.91774891774891865</c:v>
                </c:pt>
                <c:pt idx="6619">
                  <c:v>0.91774891774891865</c:v>
                </c:pt>
                <c:pt idx="6620">
                  <c:v>0.91774891774891865</c:v>
                </c:pt>
                <c:pt idx="6621">
                  <c:v>0.91774891774891865</c:v>
                </c:pt>
                <c:pt idx="6622">
                  <c:v>0.91774891774891865</c:v>
                </c:pt>
                <c:pt idx="6623">
                  <c:v>0.9220779220779215</c:v>
                </c:pt>
                <c:pt idx="6624">
                  <c:v>0.9220779220779215</c:v>
                </c:pt>
                <c:pt idx="6625">
                  <c:v>0.9220779220779215</c:v>
                </c:pt>
                <c:pt idx="6626">
                  <c:v>0.9220779220779215</c:v>
                </c:pt>
                <c:pt idx="6627">
                  <c:v>0.9220779220779215</c:v>
                </c:pt>
                <c:pt idx="6628">
                  <c:v>0.9220779220779215</c:v>
                </c:pt>
                <c:pt idx="6629">
                  <c:v>0.9220779220779215</c:v>
                </c:pt>
                <c:pt idx="6630">
                  <c:v>0.9220779220779215</c:v>
                </c:pt>
                <c:pt idx="6631">
                  <c:v>0.9220779220779215</c:v>
                </c:pt>
                <c:pt idx="6632">
                  <c:v>0.9220779220779215</c:v>
                </c:pt>
                <c:pt idx="6633">
                  <c:v>0.9220779220779215</c:v>
                </c:pt>
                <c:pt idx="6634">
                  <c:v>0.9220779220779215</c:v>
                </c:pt>
                <c:pt idx="6635">
                  <c:v>0.9220779220779215</c:v>
                </c:pt>
                <c:pt idx="6636">
                  <c:v>0.9220779220779215</c:v>
                </c:pt>
                <c:pt idx="6637">
                  <c:v>0.9220779220779215</c:v>
                </c:pt>
                <c:pt idx="6638">
                  <c:v>0.9220779220779215</c:v>
                </c:pt>
                <c:pt idx="6639">
                  <c:v>0.9220779220779215</c:v>
                </c:pt>
                <c:pt idx="6640">
                  <c:v>0.9220779220779215</c:v>
                </c:pt>
                <c:pt idx="6641">
                  <c:v>0.92640692640692646</c:v>
                </c:pt>
                <c:pt idx="6642">
                  <c:v>0.92640692640692646</c:v>
                </c:pt>
                <c:pt idx="6643">
                  <c:v>0.92640692640692646</c:v>
                </c:pt>
                <c:pt idx="6644">
                  <c:v>0.93073593073593053</c:v>
                </c:pt>
                <c:pt idx="6645">
                  <c:v>0.93073593073593053</c:v>
                </c:pt>
                <c:pt idx="6646">
                  <c:v>0.93073593073593053</c:v>
                </c:pt>
                <c:pt idx="6647">
                  <c:v>0.93073593073593053</c:v>
                </c:pt>
                <c:pt idx="6648">
                  <c:v>0.93073593073593053</c:v>
                </c:pt>
                <c:pt idx="6649">
                  <c:v>0.93506493506493449</c:v>
                </c:pt>
                <c:pt idx="6650">
                  <c:v>0.93506493506493449</c:v>
                </c:pt>
                <c:pt idx="6651">
                  <c:v>0.93506493506493449</c:v>
                </c:pt>
                <c:pt idx="6652">
                  <c:v>0.93939393939393945</c:v>
                </c:pt>
                <c:pt idx="6653">
                  <c:v>0.93939393939393945</c:v>
                </c:pt>
                <c:pt idx="6654">
                  <c:v>0.93939393939393945</c:v>
                </c:pt>
                <c:pt idx="6655">
                  <c:v>0.94372294372294163</c:v>
                </c:pt>
                <c:pt idx="6656">
                  <c:v>0.94805194805194759</c:v>
                </c:pt>
                <c:pt idx="6657">
                  <c:v>0.94805194805194759</c:v>
                </c:pt>
                <c:pt idx="6658">
                  <c:v>0.94805194805194759</c:v>
                </c:pt>
                <c:pt idx="6659">
                  <c:v>0.94805194805194759</c:v>
                </c:pt>
                <c:pt idx="6660">
                  <c:v>0.94805194805194759</c:v>
                </c:pt>
                <c:pt idx="6661">
                  <c:v>0.94805194805194759</c:v>
                </c:pt>
                <c:pt idx="6662">
                  <c:v>0.94805194805194759</c:v>
                </c:pt>
                <c:pt idx="6663">
                  <c:v>0.94805194805194759</c:v>
                </c:pt>
                <c:pt idx="6664">
                  <c:v>0.94805194805194759</c:v>
                </c:pt>
                <c:pt idx="6665">
                  <c:v>0.94805194805194759</c:v>
                </c:pt>
                <c:pt idx="6666">
                  <c:v>0.94805194805194759</c:v>
                </c:pt>
                <c:pt idx="6667">
                  <c:v>0.94805194805194759</c:v>
                </c:pt>
                <c:pt idx="6668">
                  <c:v>0.94805194805194759</c:v>
                </c:pt>
                <c:pt idx="6669">
                  <c:v>0.94805194805194759</c:v>
                </c:pt>
                <c:pt idx="6670">
                  <c:v>0.95238095238095233</c:v>
                </c:pt>
                <c:pt idx="6671">
                  <c:v>0.95670995670995673</c:v>
                </c:pt>
                <c:pt idx="6672">
                  <c:v>0.96103896103896058</c:v>
                </c:pt>
                <c:pt idx="6673">
                  <c:v>0.96536796536796166</c:v>
                </c:pt>
                <c:pt idx="6674">
                  <c:v>0.96536796536796166</c:v>
                </c:pt>
                <c:pt idx="6675">
                  <c:v>0.96536796536796166</c:v>
                </c:pt>
                <c:pt idx="6676">
                  <c:v>0.96536796536796166</c:v>
                </c:pt>
                <c:pt idx="6677">
                  <c:v>0.96536796536796166</c:v>
                </c:pt>
                <c:pt idx="6678">
                  <c:v>0.96536796536796166</c:v>
                </c:pt>
                <c:pt idx="6679">
                  <c:v>0.9696969696969695</c:v>
                </c:pt>
                <c:pt idx="6680">
                  <c:v>0.9696969696969695</c:v>
                </c:pt>
                <c:pt idx="6681">
                  <c:v>0.9696969696969695</c:v>
                </c:pt>
                <c:pt idx="6682">
                  <c:v>0.97402597402597468</c:v>
                </c:pt>
                <c:pt idx="6683">
                  <c:v>0.97402597402597468</c:v>
                </c:pt>
                <c:pt idx="6684">
                  <c:v>0.97402597402597468</c:v>
                </c:pt>
                <c:pt idx="6685">
                  <c:v>0.97402597402597468</c:v>
                </c:pt>
                <c:pt idx="6686">
                  <c:v>0.97402597402597468</c:v>
                </c:pt>
                <c:pt idx="6687">
                  <c:v>0.97402597402597468</c:v>
                </c:pt>
                <c:pt idx="6688">
                  <c:v>0.97402597402597468</c:v>
                </c:pt>
                <c:pt idx="6689">
                  <c:v>0.97402597402597468</c:v>
                </c:pt>
                <c:pt idx="6690">
                  <c:v>0.97402597402597468</c:v>
                </c:pt>
                <c:pt idx="6691">
                  <c:v>0.97402597402597468</c:v>
                </c:pt>
                <c:pt idx="6692">
                  <c:v>0.97402597402597468</c:v>
                </c:pt>
                <c:pt idx="6693">
                  <c:v>0.97402597402597468</c:v>
                </c:pt>
                <c:pt idx="6694">
                  <c:v>0.97402597402597468</c:v>
                </c:pt>
                <c:pt idx="6695">
                  <c:v>0.97402597402597468</c:v>
                </c:pt>
                <c:pt idx="6696">
                  <c:v>0.97835497835497853</c:v>
                </c:pt>
                <c:pt idx="6697">
                  <c:v>0.97835497835497853</c:v>
                </c:pt>
                <c:pt idx="6698">
                  <c:v>0.97835497835497853</c:v>
                </c:pt>
                <c:pt idx="6699">
                  <c:v>0.97835497835497853</c:v>
                </c:pt>
                <c:pt idx="6700">
                  <c:v>0.97835497835497853</c:v>
                </c:pt>
                <c:pt idx="6701">
                  <c:v>0.97835497835497853</c:v>
                </c:pt>
                <c:pt idx="6702">
                  <c:v>0.97835497835497853</c:v>
                </c:pt>
                <c:pt idx="6703">
                  <c:v>0.97835497835497853</c:v>
                </c:pt>
                <c:pt idx="6704">
                  <c:v>0.97835497835497853</c:v>
                </c:pt>
                <c:pt idx="6705">
                  <c:v>0.98268398268398272</c:v>
                </c:pt>
                <c:pt idx="6706">
                  <c:v>0.98268398268398272</c:v>
                </c:pt>
                <c:pt idx="6707">
                  <c:v>0.98268398268398272</c:v>
                </c:pt>
                <c:pt idx="6708">
                  <c:v>0.98268398268398272</c:v>
                </c:pt>
                <c:pt idx="6709">
                  <c:v>0.98268398268398272</c:v>
                </c:pt>
                <c:pt idx="6710">
                  <c:v>0.98268398268398272</c:v>
                </c:pt>
                <c:pt idx="6711">
                  <c:v>0.98268398268398272</c:v>
                </c:pt>
                <c:pt idx="6712">
                  <c:v>0.98268398268398272</c:v>
                </c:pt>
                <c:pt idx="6713">
                  <c:v>0.98268398268398272</c:v>
                </c:pt>
                <c:pt idx="6714">
                  <c:v>0.98268398268398272</c:v>
                </c:pt>
                <c:pt idx="6715">
                  <c:v>0.98268398268398272</c:v>
                </c:pt>
                <c:pt idx="6716">
                  <c:v>0.98268398268398272</c:v>
                </c:pt>
                <c:pt idx="6717">
                  <c:v>0.98268398268398272</c:v>
                </c:pt>
                <c:pt idx="6718">
                  <c:v>0.98268398268398272</c:v>
                </c:pt>
                <c:pt idx="6719">
                  <c:v>0.98268398268398272</c:v>
                </c:pt>
                <c:pt idx="6720">
                  <c:v>0.98268398268398272</c:v>
                </c:pt>
                <c:pt idx="6721">
                  <c:v>0.98268398268398272</c:v>
                </c:pt>
                <c:pt idx="6722">
                  <c:v>0.98268398268398272</c:v>
                </c:pt>
                <c:pt idx="6723">
                  <c:v>0.98701298701298412</c:v>
                </c:pt>
                <c:pt idx="6724">
                  <c:v>0.98701298701298412</c:v>
                </c:pt>
                <c:pt idx="6725">
                  <c:v>0.98701298701298412</c:v>
                </c:pt>
                <c:pt idx="6726">
                  <c:v>0.98701298701298412</c:v>
                </c:pt>
                <c:pt idx="6727">
                  <c:v>0.98701298701298412</c:v>
                </c:pt>
                <c:pt idx="6728">
                  <c:v>0.98701298701298412</c:v>
                </c:pt>
                <c:pt idx="6729">
                  <c:v>0.98701298701298412</c:v>
                </c:pt>
                <c:pt idx="6730">
                  <c:v>0.9913419913419913</c:v>
                </c:pt>
                <c:pt idx="6731">
                  <c:v>0.9913419913419913</c:v>
                </c:pt>
                <c:pt idx="6732">
                  <c:v>0.9913419913419913</c:v>
                </c:pt>
                <c:pt idx="6733">
                  <c:v>0.9913419913419913</c:v>
                </c:pt>
                <c:pt idx="6734">
                  <c:v>0.9913419913419913</c:v>
                </c:pt>
                <c:pt idx="6735">
                  <c:v>0.9913419913419913</c:v>
                </c:pt>
                <c:pt idx="6736">
                  <c:v>0.9913419913419913</c:v>
                </c:pt>
                <c:pt idx="6737">
                  <c:v>0.99567099567099571</c:v>
                </c:pt>
                <c:pt idx="6738">
                  <c:v>0.99567099567099571</c:v>
                </c:pt>
                <c:pt idx="6739">
                  <c:v>0.99567099567099571</c:v>
                </c:pt>
                <c:pt idx="6740">
                  <c:v>0.99567099567099571</c:v>
                </c:pt>
                <c:pt idx="6741">
                  <c:v>0.99567099567099571</c:v>
                </c:pt>
                <c:pt idx="6742">
                  <c:v>0.99567099567099571</c:v>
                </c:pt>
                <c:pt idx="6743">
                  <c:v>1</c:v>
                </c:pt>
              </c:numCache>
            </c:numRef>
          </c:xVal>
          <c:yVal>
            <c:numRef>
              <c:f>Sheet1!$C$2:$C$6745</c:f>
              <c:numCache>
                <c:formatCode>General</c:formatCode>
                <c:ptCount val="6744"/>
                <c:pt idx="0">
                  <c:v>1.5335071308081666E-4</c:v>
                </c:pt>
                <c:pt idx="1">
                  <c:v>3.0670142616163456E-4</c:v>
                </c:pt>
                <c:pt idx="2">
                  <c:v>4.6005213924244973E-4</c:v>
                </c:pt>
                <c:pt idx="3">
                  <c:v>6.1340285232326609E-4</c:v>
                </c:pt>
                <c:pt idx="4">
                  <c:v>7.6675356540407882E-4</c:v>
                </c:pt>
                <c:pt idx="5">
                  <c:v>9.2010427848489794E-4</c:v>
                </c:pt>
                <c:pt idx="6">
                  <c:v>1.0734549915657164E-3</c:v>
                </c:pt>
                <c:pt idx="7">
                  <c:v>1.2268057046465337E-3</c:v>
                </c:pt>
                <c:pt idx="8">
                  <c:v>1.3801564177273471E-3</c:v>
                </c:pt>
                <c:pt idx="9">
                  <c:v>1.5335071308081644E-3</c:v>
                </c:pt>
                <c:pt idx="10">
                  <c:v>1.6868578438889845E-3</c:v>
                </c:pt>
                <c:pt idx="11">
                  <c:v>1.8402085569697985E-3</c:v>
                </c:pt>
                <c:pt idx="12">
                  <c:v>1.9935592700506101E-3</c:v>
                </c:pt>
                <c:pt idx="13">
                  <c:v>2.1469099831314216E-3</c:v>
                </c:pt>
                <c:pt idx="14">
                  <c:v>2.3002606962122382E-3</c:v>
                </c:pt>
                <c:pt idx="15">
                  <c:v>2.4536114092930579E-3</c:v>
                </c:pt>
                <c:pt idx="16">
                  <c:v>2.6069621223738671E-3</c:v>
                </c:pt>
                <c:pt idx="17">
                  <c:v>2.7603128354546933E-3</c:v>
                </c:pt>
                <c:pt idx="18">
                  <c:v>2.9136635485355151E-3</c:v>
                </c:pt>
                <c:pt idx="19">
                  <c:v>3.0670142616163443E-3</c:v>
                </c:pt>
                <c:pt idx="20">
                  <c:v>3.220364974697151E-3</c:v>
                </c:pt>
                <c:pt idx="21">
                  <c:v>3.3737156877779646E-3</c:v>
                </c:pt>
                <c:pt idx="22">
                  <c:v>3.5270664008587652E-3</c:v>
                </c:pt>
                <c:pt idx="23">
                  <c:v>3.6804171139395896E-3</c:v>
                </c:pt>
                <c:pt idx="24">
                  <c:v>3.8337678270204106E-3</c:v>
                </c:pt>
                <c:pt idx="25">
                  <c:v>3.9871185401012298E-3</c:v>
                </c:pt>
                <c:pt idx="26">
                  <c:v>4.1404692531820482E-3</c:v>
                </c:pt>
                <c:pt idx="27">
                  <c:v>4.2938199662628431E-3</c:v>
                </c:pt>
                <c:pt idx="28">
                  <c:v>4.4471706793436762E-3</c:v>
                </c:pt>
                <c:pt idx="29">
                  <c:v>4.6005213924244902E-3</c:v>
                </c:pt>
                <c:pt idx="30">
                  <c:v>4.7538721055053103E-3</c:v>
                </c:pt>
                <c:pt idx="31">
                  <c:v>4.9072228185861252E-3</c:v>
                </c:pt>
                <c:pt idx="32">
                  <c:v>5.0605735316669219E-3</c:v>
                </c:pt>
                <c:pt idx="33">
                  <c:v>5.2139242447477394E-3</c:v>
                </c:pt>
                <c:pt idx="34">
                  <c:v>5.3672749578285465E-3</c:v>
                </c:pt>
                <c:pt idx="35">
                  <c:v>5.5206256709093814E-3</c:v>
                </c:pt>
                <c:pt idx="36">
                  <c:v>5.673976383990211E-3</c:v>
                </c:pt>
                <c:pt idx="37">
                  <c:v>5.8273270970710033E-3</c:v>
                </c:pt>
                <c:pt idx="38">
                  <c:v>5.9806778101518503E-3</c:v>
                </c:pt>
                <c:pt idx="39">
                  <c:v>6.1340285232326557E-3</c:v>
                </c:pt>
                <c:pt idx="40">
                  <c:v>6.2873792363134524E-3</c:v>
                </c:pt>
                <c:pt idx="41">
                  <c:v>6.4407299493942994E-3</c:v>
                </c:pt>
                <c:pt idx="42">
                  <c:v>6.5940806624750796E-3</c:v>
                </c:pt>
                <c:pt idx="43">
                  <c:v>6.7474313755559014E-3</c:v>
                </c:pt>
                <c:pt idx="44">
                  <c:v>6.9007820886367388E-3</c:v>
                </c:pt>
                <c:pt idx="45">
                  <c:v>7.0541328017175303E-3</c:v>
                </c:pt>
                <c:pt idx="46">
                  <c:v>7.2074835147983582E-3</c:v>
                </c:pt>
                <c:pt idx="47">
                  <c:v>7.3608342278791575E-3</c:v>
                </c:pt>
                <c:pt idx="48">
                  <c:v>7.5141849409599715E-3</c:v>
                </c:pt>
                <c:pt idx="49">
                  <c:v>7.6675356540407882E-3</c:v>
                </c:pt>
                <c:pt idx="50">
                  <c:v>7.8208863671216083E-3</c:v>
                </c:pt>
                <c:pt idx="51">
                  <c:v>7.9742370802024579E-3</c:v>
                </c:pt>
                <c:pt idx="52">
                  <c:v>8.1275877932832814E-3</c:v>
                </c:pt>
                <c:pt idx="53">
                  <c:v>8.2809385063640807E-3</c:v>
                </c:pt>
                <c:pt idx="54">
                  <c:v>8.4342892194449268E-3</c:v>
                </c:pt>
                <c:pt idx="55">
                  <c:v>8.5876399325257487E-3</c:v>
                </c:pt>
                <c:pt idx="56">
                  <c:v>8.7409906456065029E-3</c:v>
                </c:pt>
                <c:pt idx="57">
                  <c:v>8.8943413586873611E-3</c:v>
                </c:pt>
                <c:pt idx="58">
                  <c:v>9.0476920717681656E-3</c:v>
                </c:pt>
                <c:pt idx="59">
                  <c:v>9.2010427848489527E-3</c:v>
                </c:pt>
                <c:pt idx="60">
                  <c:v>9.3543934979298093E-3</c:v>
                </c:pt>
                <c:pt idx="61">
                  <c:v>9.5077442110106207E-3</c:v>
                </c:pt>
                <c:pt idx="62">
                  <c:v>9.6610949240914026E-3</c:v>
                </c:pt>
                <c:pt idx="63">
                  <c:v>9.8144456371722765E-3</c:v>
                </c:pt>
                <c:pt idx="64">
                  <c:v>9.9677963502530862E-3</c:v>
                </c:pt>
                <c:pt idx="65">
                  <c:v>1.0121147063333861E-2</c:v>
                </c:pt>
                <c:pt idx="66">
                  <c:v>1.0274497776414659E-2</c:v>
                </c:pt>
                <c:pt idx="67">
                  <c:v>1.0427848489495481E-2</c:v>
                </c:pt>
                <c:pt idx="68">
                  <c:v>1.0581199202576348E-2</c:v>
                </c:pt>
                <c:pt idx="69">
                  <c:v>1.0734549915657154E-2</c:v>
                </c:pt>
                <c:pt idx="70">
                  <c:v>1.0887900628737974E-2</c:v>
                </c:pt>
                <c:pt idx="71">
                  <c:v>1.1041251341818816E-2</c:v>
                </c:pt>
                <c:pt idx="72">
                  <c:v>1.1194602054899552E-2</c:v>
                </c:pt>
                <c:pt idx="73">
                  <c:v>1.1347952767980413E-2</c:v>
                </c:pt>
                <c:pt idx="74">
                  <c:v>1.1501303481061223E-2</c:v>
                </c:pt>
                <c:pt idx="75">
                  <c:v>1.1654654194142033E-2</c:v>
                </c:pt>
                <c:pt idx="76">
                  <c:v>1.1808004907222851E-2</c:v>
                </c:pt>
                <c:pt idx="77">
                  <c:v>1.1961355620303699E-2</c:v>
                </c:pt>
                <c:pt idx="78">
                  <c:v>1.2114706333384451E-2</c:v>
                </c:pt>
                <c:pt idx="79">
                  <c:v>1.2268057046465327E-2</c:v>
                </c:pt>
                <c:pt idx="80">
                  <c:v>1.2421407759546081E-2</c:v>
                </c:pt>
                <c:pt idx="81">
                  <c:v>1.25747584726269E-2</c:v>
                </c:pt>
                <c:pt idx="82">
                  <c:v>1.2728109185707766E-2</c:v>
                </c:pt>
                <c:pt idx="83">
                  <c:v>1.2881459898788616E-2</c:v>
                </c:pt>
                <c:pt idx="84">
                  <c:v>1.3034810611869396E-2</c:v>
                </c:pt>
                <c:pt idx="85">
                  <c:v>1.3188161324950199E-2</c:v>
                </c:pt>
                <c:pt idx="86">
                  <c:v>1.3341512038031023E-2</c:v>
                </c:pt>
                <c:pt idx="87">
                  <c:v>1.3494862751111801E-2</c:v>
                </c:pt>
                <c:pt idx="88">
                  <c:v>1.3648213464192609E-2</c:v>
                </c:pt>
                <c:pt idx="89">
                  <c:v>1.3801564177273455E-2</c:v>
                </c:pt>
                <c:pt idx="90">
                  <c:v>1.3954914890354241E-2</c:v>
                </c:pt>
                <c:pt idx="91">
                  <c:v>1.4108265603435081E-2</c:v>
                </c:pt>
                <c:pt idx="92">
                  <c:v>1.4261616316515902E-2</c:v>
                </c:pt>
                <c:pt idx="93">
                  <c:v>1.4414967029596657E-2</c:v>
                </c:pt>
                <c:pt idx="94">
                  <c:v>1.4568317742677531E-2</c:v>
                </c:pt>
                <c:pt idx="95">
                  <c:v>1.4721668455758325E-2</c:v>
                </c:pt>
                <c:pt idx="96">
                  <c:v>1.4875019168839161E-2</c:v>
                </c:pt>
                <c:pt idx="97">
                  <c:v>1.5028369881919967E-2</c:v>
                </c:pt>
                <c:pt idx="98">
                  <c:v>1.5181720595000819E-2</c:v>
                </c:pt>
                <c:pt idx="99">
                  <c:v>1.5335071308081628E-2</c:v>
                </c:pt>
                <c:pt idx="100">
                  <c:v>1.5488422021162447E-2</c:v>
                </c:pt>
                <c:pt idx="101">
                  <c:v>1.5641772734243258E-2</c:v>
                </c:pt>
                <c:pt idx="102">
                  <c:v>1.5795123447324078E-2</c:v>
                </c:pt>
                <c:pt idx="103">
                  <c:v>1.5948474160404881E-2</c:v>
                </c:pt>
                <c:pt idx="104">
                  <c:v>1.6101824873485746E-2</c:v>
                </c:pt>
                <c:pt idx="105">
                  <c:v>1.6255175586566559E-2</c:v>
                </c:pt>
                <c:pt idx="106">
                  <c:v>1.6408526299647397E-2</c:v>
                </c:pt>
                <c:pt idx="107">
                  <c:v>1.656187701272821E-2</c:v>
                </c:pt>
                <c:pt idx="108">
                  <c:v>1.6715227725808929E-2</c:v>
                </c:pt>
                <c:pt idx="109">
                  <c:v>1.6868578438889836E-2</c:v>
                </c:pt>
                <c:pt idx="110">
                  <c:v>1.7021929151970604E-2</c:v>
                </c:pt>
                <c:pt idx="111">
                  <c:v>1.7175279865051414E-2</c:v>
                </c:pt>
                <c:pt idx="112">
                  <c:v>1.7328630578132231E-2</c:v>
                </c:pt>
                <c:pt idx="113">
                  <c:v>1.7481981291213113E-2</c:v>
                </c:pt>
                <c:pt idx="114">
                  <c:v>1.7635332004293822E-2</c:v>
                </c:pt>
                <c:pt idx="115">
                  <c:v>1.7788682717374674E-2</c:v>
                </c:pt>
                <c:pt idx="116">
                  <c:v>1.7942033430455528E-2</c:v>
                </c:pt>
                <c:pt idx="117">
                  <c:v>1.8095384143536303E-2</c:v>
                </c:pt>
                <c:pt idx="118">
                  <c:v>1.8248734856617162E-2</c:v>
                </c:pt>
                <c:pt idx="119">
                  <c:v>1.8402085569697975E-2</c:v>
                </c:pt>
                <c:pt idx="120">
                  <c:v>1.8555436282778757E-2</c:v>
                </c:pt>
                <c:pt idx="121">
                  <c:v>1.8708786995859563E-2</c:v>
                </c:pt>
                <c:pt idx="122">
                  <c:v>1.8862137708940411E-2</c:v>
                </c:pt>
                <c:pt idx="123">
                  <c:v>1.9015488422021162E-2</c:v>
                </c:pt>
                <c:pt idx="124">
                  <c:v>1.9168839135102016E-2</c:v>
                </c:pt>
                <c:pt idx="125">
                  <c:v>1.9322189848182899E-2</c:v>
                </c:pt>
                <c:pt idx="126">
                  <c:v>1.9475540561263625E-2</c:v>
                </c:pt>
                <c:pt idx="127">
                  <c:v>1.9628891274344442E-2</c:v>
                </c:pt>
                <c:pt idx="128">
                  <c:v>1.9782241987425241E-2</c:v>
                </c:pt>
                <c:pt idx="129">
                  <c:v>1.9935592700506061E-2</c:v>
                </c:pt>
                <c:pt idx="130">
                  <c:v>2.0088943413586965E-2</c:v>
                </c:pt>
                <c:pt idx="131">
                  <c:v>2.0242294126667691E-2</c:v>
                </c:pt>
                <c:pt idx="132">
                  <c:v>2.0395644839748487E-2</c:v>
                </c:pt>
                <c:pt idx="133">
                  <c:v>2.0548995552829439E-2</c:v>
                </c:pt>
                <c:pt idx="134">
                  <c:v>2.0702346265910231E-2</c:v>
                </c:pt>
                <c:pt idx="135">
                  <c:v>2.0855696978990992E-2</c:v>
                </c:pt>
                <c:pt idx="136">
                  <c:v>2.1009047692071906E-2</c:v>
                </c:pt>
                <c:pt idx="137">
                  <c:v>2.1162398405152601E-2</c:v>
                </c:pt>
                <c:pt idx="138">
                  <c:v>2.1315749118233456E-2</c:v>
                </c:pt>
                <c:pt idx="139">
                  <c:v>2.1469099831314242E-2</c:v>
                </c:pt>
                <c:pt idx="140">
                  <c:v>2.162245054439503E-2</c:v>
                </c:pt>
                <c:pt idx="141">
                  <c:v>2.177580125747592E-2</c:v>
                </c:pt>
                <c:pt idx="142">
                  <c:v>2.1929151970556671E-2</c:v>
                </c:pt>
                <c:pt idx="143">
                  <c:v>2.2082502683637588E-2</c:v>
                </c:pt>
                <c:pt idx="144">
                  <c:v>2.2235853396718373E-2</c:v>
                </c:pt>
                <c:pt idx="145">
                  <c:v>2.2389204109799211E-2</c:v>
                </c:pt>
                <c:pt idx="146">
                  <c:v>2.254255482288E-2</c:v>
                </c:pt>
                <c:pt idx="147">
                  <c:v>2.2695905535960889E-2</c:v>
                </c:pt>
                <c:pt idx="148">
                  <c:v>2.2849256249041602E-2</c:v>
                </c:pt>
                <c:pt idx="149">
                  <c:v>2.3002606962122391E-2</c:v>
                </c:pt>
                <c:pt idx="150">
                  <c:v>2.3155957675203297E-2</c:v>
                </c:pt>
                <c:pt idx="151">
                  <c:v>2.3309308388284062E-2</c:v>
                </c:pt>
                <c:pt idx="152">
                  <c:v>2.3462659101364823E-2</c:v>
                </c:pt>
                <c:pt idx="153">
                  <c:v>2.3616009814445636E-2</c:v>
                </c:pt>
                <c:pt idx="154">
                  <c:v>2.3769360527526571E-2</c:v>
                </c:pt>
                <c:pt idx="155">
                  <c:v>2.3922711240607228E-2</c:v>
                </c:pt>
                <c:pt idx="156">
                  <c:v>2.4076061953688065E-2</c:v>
                </c:pt>
                <c:pt idx="157">
                  <c:v>2.4229412666768976E-2</c:v>
                </c:pt>
                <c:pt idx="158">
                  <c:v>2.4382763379849716E-2</c:v>
                </c:pt>
                <c:pt idx="159">
                  <c:v>2.4536114092930536E-2</c:v>
                </c:pt>
                <c:pt idx="160">
                  <c:v>2.4689464806011356E-2</c:v>
                </c:pt>
                <c:pt idx="161">
                  <c:v>2.4842815519092284E-2</c:v>
                </c:pt>
                <c:pt idx="162">
                  <c:v>2.4996166232172969E-2</c:v>
                </c:pt>
                <c:pt idx="163">
                  <c:v>2.5149516945253806E-2</c:v>
                </c:pt>
                <c:pt idx="164">
                  <c:v>2.5302867658334612E-2</c:v>
                </c:pt>
                <c:pt idx="165">
                  <c:v>2.5456218371415536E-2</c:v>
                </c:pt>
                <c:pt idx="166">
                  <c:v>2.5609569084496252E-2</c:v>
                </c:pt>
                <c:pt idx="167">
                  <c:v>2.5762919797577059E-2</c:v>
                </c:pt>
                <c:pt idx="168">
                  <c:v>2.5916270510657896E-2</c:v>
                </c:pt>
                <c:pt idx="169">
                  <c:v>2.6069621223738668E-2</c:v>
                </c:pt>
                <c:pt idx="170">
                  <c:v>2.6222971936819595E-2</c:v>
                </c:pt>
                <c:pt idx="171">
                  <c:v>2.6376322649900422E-2</c:v>
                </c:pt>
                <c:pt idx="172">
                  <c:v>2.6529673362981142E-2</c:v>
                </c:pt>
                <c:pt idx="173">
                  <c:v>2.6683024076062056E-2</c:v>
                </c:pt>
                <c:pt idx="174">
                  <c:v>2.6836374789142897E-2</c:v>
                </c:pt>
                <c:pt idx="175">
                  <c:v>2.698972550222373E-2</c:v>
                </c:pt>
                <c:pt idx="176">
                  <c:v>2.7143076215304519E-2</c:v>
                </c:pt>
                <c:pt idx="177">
                  <c:v>2.7296426928385218E-2</c:v>
                </c:pt>
                <c:pt idx="178">
                  <c:v>2.7449777641466222E-2</c:v>
                </c:pt>
                <c:pt idx="179">
                  <c:v>2.7603128354546917E-2</c:v>
                </c:pt>
                <c:pt idx="180">
                  <c:v>2.7756479067627682E-2</c:v>
                </c:pt>
                <c:pt idx="181">
                  <c:v>2.7909829780708544E-2</c:v>
                </c:pt>
                <c:pt idx="182">
                  <c:v>2.8063180493789353E-2</c:v>
                </c:pt>
                <c:pt idx="183">
                  <c:v>2.8216531206870111E-2</c:v>
                </c:pt>
                <c:pt idx="184">
                  <c:v>2.8369881919950931E-2</c:v>
                </c:pt>
                <c:pt idx="185">
                  <c:v>2.8523232633031751E-2</c:v>
                </c:pt>
                <c:pt idx="186">
                  <c:v>2.8676583346112561E-2</c:v>
                </c:pt>
                <c:pt idx="187">
                  <c:v>2.8829934059193412E-2</c:v>
                </c:pt>
                <c:pt idx="188">
                  <c:v>2.8983284772274277E-2</c:v>
                </c:pt>
                <c:pt idx="189">
                  <c:v>2.9136635485355125E-2</c:v>
                </c:pt>
                <c:pt idx="190">
                  <c:v>2.9289986198435831E-2</c:v>
                </c:pt>
                <c:pt idx="191">
                  <c:v>2.9443336911516769E-2</c:v>
                </c:pt>
                <c:pt idx="192">
                  <c:v>2.9596687624597454E-2</c:v>
                </c:pt>
                <c:pt idx="193">
                  <c:v>2.975003833767827E-2</c:v>
                </c:pt>
                <c:pt idx="194">
                  <c:v>2.9903389050759187E-2</c:v>
                </c:pt>
                <c:pt idx="195">
                  <c:v>3.0056739763839962E-2</c:v>
                </c:pt>
                <c:pt idx="196">
                  <c:v>3.0210090476920866E-2</c:v>
                </c:pt>
                <c:pt idx="197">
                  <c:v>3.036344119000154E-2</c:v>
                </c:pt>
                <c:pt idx="198">
                  <c:v>3.0516791903082333E-2</c:v>
                </c:pt>
                <c:pt idx="199">
                  <c:v>3.067014261616342E-2</c:v>
                </c:pt>
                <c:pt idx="200">
                  <c:v>3.0823493329244039E-2</c:v>
                </c:pt>
                <c:pt idx="201">
                  <c:v>3.0976844042324883E-2</c:v>
                </c:pt>
                <c:pt idx="202">
                  <c:v>3.1130194755405616E-2</c:v>
                </c:pt>
                <c:pt idx="203">
                  <c:v>3.1283545468486607E-2</c:v>
                </c:pt>
                <c:pt idx="204">
                  <c:v>3.1436896181567378E-2</c:v>
                </c:pt>
                <c:pt idx="205">
                  <c:v>3.1590246894648059E-2</c:v>
                </c:pt>
                <c:pt idx="206">
                  <c:v>3.1743597607729018E-2</c:v>
                </c:pt>
                <c:pt idx="207">
                  <c:v>3.1896948320809866E-2</c:v>
                </c:pt>
                <c:pt idx="208">
                  <c:v>3.2050299033890582E-2</c:v>
                </c:pt>
                <c:pt idx="209">
                  <c:v>3.2203649746971492E-2</c:v>
                </c:pt>
                <c:pt idx="210">
                  <c:v>3.235700046005225E-2</c:v>
                </c:pt>
                <c:pt idx="211">
                  <c:v>3.2510351173132952E-2</c:v>
                </c:pt>
                <c:pt idx="212">
                  <c:v>3.2663701886213953E-2</c:v>
                </c:pt>
                <c:pt idx="213">
                  <c:v>3.2817052599294717E-2</c:v>
                </c:pt>
                <c:pt idx="214">
                  <c:v>3.2970403312375489E-2</c:v>
                </c:pt>
                <c:pt idx="215">
                  <c:v>3.3123754025456205E-2</c:v>
                </c:pt>
                <c:pt idx="216">
                  <c:v>3.3277104738537032E-2</c:v>
                </c:pt>
                <c:pt idx="217">
                  <c:v>3.3430455451617852E-2</c:v>
                </c:pt>
                <c:pt idx="218">
                  <c:v>3.3583806164698665E-2</c:v>
                </c:pt>
                <c:pt idx="219">
                  <c:v>3.373715687777961E-2</c:v>
                </c:pt>
                <c:pt idx="220">
                  <c:v>3.3890507590860409E-2</c:v>
                </c:pt>
                <c:pt idx="221">
                  <c:v>3.4043858303941112E-2</c:v>
                </c:pt>
                <c:pt idx="222">
                  <c:v>3.4197209017022036E-2</c:v>
                </c:pt>
                <c:pt idx="223">
                  <c:v>3.4350559730102703E-2</c:v>
                </c:pt>
                <c:pt idx="224">
                  <c:v>3.4503910443183718E-2</c:v>
                </c:pt>
                <c:pt idx="225">
                  <c:v>3.4657261156264489E-2</c:v>
                </c:pt>
                <c:pt idx="226">
                  <c:v>3.4810611869345212E-2</c:v>
                </c:pt>
                <c:pt idx="227">
                  <c:v>3.4963962582426178E-2</c:v>
                </c:pt>
                <c:pt idx="228">
                  <c:v>3.5117313295506852E-2</c:v>
                </c:pt>
                <c:pt idx="229">
                  <c:v>3.5270664008587645E-2</c:v>
                </c:pt>
                <c:pt idx="230">
                  <c:v>3.5424014721668486E-2</c:v>
                </c:pt>
                <c:pt idx="231">
                  <c:v>3.5577365434749458E-2</c:v>
                </c:pt>
                <c:pt idx="232">
                  <c:v>3.5730716147830091E-2</c:v>
                </c:pt>
                <c:pt idx="233">
                  <c:v>3.5884066860911008E-2</c:v>
                </c:pt>
                <c:pt idx="234">
                  <c:v>3.6037417573991919E-2</c:v>
                </c:pt>
                <c:pt idx="235">
                  <c:v>3.6190768287072621E-2</c:v>
                </c:pt>
                <c:pt idx="236">
                  <c:v>3.6344119000153448E-2</c:v>
                </c:pt>
                <c:pt idx="237">
                  <c:v>3.6497469713234212E-2</c:v>
                </c:pt>
                <c:pt idx="238">
                  <c:v>3.6650820426315171E-2</c:v>
                </c:pt>
                <c:pt idx="239">
                  <c:v>3.6804171139395811E-2</c:v>
                </c:pt>
                <c:pt idx="240">
                  <c:v>3.6957521852476631E-2</c:v>
                </c:pt>
                <c:pt idx="241">
                  <c:v>3.711087256555759E-2</c:v>
                </c:pt>
                <c:pt idx="242">
                  <c:v>3.726422327863825E-2</c:v>
                </c:pt>
                <c:pt idx="243">
                  <c:v>3.7417573991719216E-2</c:v>
                </c:pt>
                <c:pt idx="244">
                  <c:v>3.7570924704799995E-2</c:v>
                </c:pt>
                <c:pt idx="245">
                  <c:v>3.7724275417880822E-2</c:v>
                </c:pt>
                <c:pt idx="246">
                  <c:v>3.7877626130961628E-2</c:v>
                </c:pt>
                <c:pt idx="247">
                  <c:v>3.8030976844042406E-2</c:v>
                </c:pt>
                <c:pt idx="248">
                  <c:v>3.8184327557123331E-2</c:v>
                </c:pt>
                <c:pt idx="249">
                  <c:v>3.8337678270204061E-2</c:v>
                </c:pt>
                <c:pt idx="250">
                  <c:v>3.8491028983284853E-2</c:v>
                </c:pt>
                <c:pt idx="251">
                  <c:v>3.8644379696365694E-2</c:v>
                </c:pt>
                <c:pt idx="252">
                  <c:v>3.8797730409446451E-2</c:v>
                </c:pt>
                <c:pt idx="253">
                  <c:v>3.8951081122527251E-2</c:v>
                </c:pt>
                <c:pt idx="254">
                  <c:v>3.9104431835607995E-2</c:v>
                </c:pt>
                <c:pt idx="255">
                  <c:v>3.9257782548688849E-2</c:v>
                </c:pt>
                <c:pt idx="256">
                  <c:v>3.9411133261769829E-2</c:v>
                </c:pt>
                <c:pt idx="257">
                  <c:v>3.9564483974850483E-2</c:v>
                </c:pt>
                <c:pt idx="258">
                  <c:v>3.9717834687931296E-2</c:v>
                </c:pt>
                <c:pt idx="259">
                  <c:v>3.9871185401012289E-2</c:v>
                </c:pt>
                <c:pt idx="260">
                  <c:v>4.0024536114092929E-2</c:v>
                </c:pt>
                <c:pt idx="261">
                  <c:v>4.0177886827173832E-2</c:v>
                </c:pt>
                <c:pt idx="262">
                  <c:v>4.0331237540254583E-2</c:v>
                </c:pt>
                <c:pt idx="263">
                  <c:v>4.0484588253335514E-2</c:v>
                </c:pt>
                <c:pt idx="264">
                  <c:v>4.0637938966416411E-2</c:v>
                </c:pt>
                <c:pt idx="265">
                  <c:v>4.0791289679497023E-2</c:v>
                </c:pt>
                <c:pt idx="266">
                  <c:v>4.094464039257778E-2</c:v>
                </c:pt>
                <c:pt idx="267">
                  <c:v>4.1097991105658878E-2</c:v>
                </c:pt>
                <c:pt idx="268">
                  <c:v>4.1251341818739462E-2</c:v>
                </c:pt>
                <c:pt idx="269">
                  <c:v>4.1404692531820449E-2</c:v>
                </c:pt>
                <c:pt idx="270">
                  <c:v>4.1558043244901102E-2</c:v>
                </c:pt>
                <c:pt idx="271">
                  <c:v>4.1711393957982124E-2</c:v>
                </c:pt>
                <c:pt idx="272">
                  <c:v>4.1864744671062687E-2</c:v>
                </c:pt>
                <c:pt idx="273">
                  <c:v>4.201809538414375E-2</c:v>
                </c:pt>
                <c:pt idx="274">
                  <c:v>4.2171446097224362E-2</c:v>
                </c:pt>
                <c:pt idx="275">
                  <c:v>4.2324796810305453E-2</c:v>
                </c:pt>
                <c:pt idx="276">
                  <c:v>4.2478147523385947E-2</c:v>
                </c:pt>
                <c:pt idx="277">
                  <c:v>4.2631498236466912E-2</c:v>
                </c:pt>
                <c:pt idx="278">
                  <c:v>4.2784848949547809E-2</c:v>
                </c:pt>
                <c:pt idx="279">
                  <c:v>4.2938199662628483E-2</c:v>
                </c:pt>
                <c:pt idx="280">
                  <c:v>4.3091550375709262E-2</c:v>
                </c:pt>
                <c:pt idx="281">
                  <c:v>4.3244901088790061E-2</c:v>
                </c:pt>
                <c:pt idx="282">
                  <c:v>4.3398251801871096E-2</c:v>
                </c:pt>
                <c:pt idx="283">
                  <c:v>4.3551602514951694E-2</c:v>
                </c:pt>
                <c:pt idx="284">
                  <c:v>4.3704953228032514E-2</c:v>
                </c:pt>
                <c:pt idx="285">
                  <c:v>4.3858303941113508E-2</c:v>
                </c:pt>
                <c:pt idx="286">
                  <c:v>4.4011654654194377E-2</c:v>
                </c:pt>
                <c:pt idx="287">
                  <c:v>4.4165005367274877E-2</c:v>
                </c:pt>
                <c:pt idx="288">
                  <c:v>4.4318356080355802E-2</c:v>
                </c:pt>
                <c:pt idx="289">
                  <c:v>4.4471706793436594E-2</c:v>
                </c:pt>
                <c:pt idx="290">
                  <c:v>4.4625057506517407E-2</c:v>
                </c:pt>
                <c:pt idx="291">
                  <c:v>4.4778408219598387E-2</c:v>
                </c:pt>
                <c:pt idx="292">
                  <c:v>4.4931758932679054E-2</c:v>
                </c:pt>
                <c:pt idx="293">
                  <c:v>4.5085109645759805E-2</c:v>
                </c:pt>
                <c:pt idx="294">
                  <c:v>4.5238460358840882E-2</c:v>
                </c:pt>
                <c:pt idx="295">
                  <c:v>4.5391811071921723E-2</c:v>
                </c:pt>
                <c:pt idx="296">
                  <c:v>4.5545161785002265E-2</c:v>
                </c:pt>
                <c:pt idx="297">
                  <c:v>4.5698512498083106E-2</c:v>
                </c:pt>
                <c:pt idx="298">
                  <c:v>4.5851863211163885E-2</c:v>
                </c:pt>
                <c:pt idx="299">
                  <c:v>4.6005213924244878E-2</c:v>
                </c:pt>
                <c:pt idx="300">
                  <c:v>4.6158564637325573E-2</c:v>
                </c:pt>
                <c:pt idx="301">
                  <c:v>4.6311915350406567E-2</c:v>
                </c:pt>
                <c:pt idx="302">
                  <c:v>4.6465266063487165E-2</c:v>
                </c:pt>
                <c:pt idx="303">
                  <c:v>4.6618616776568013E-2</c:v>
                </c:pt>
                <c:pt idx="304">
                  <c:v>4.6771967489648833E-2</c:v>
                </c:pt>
                <c:pt idx="305">
                  <c:v>4.6925318202729646E-2</c:v>
                </c:pt>
                <c:pt idx="306">
                  <c:v>4.707866891581057E-2</c:v>
                </c:pt>
                <c:pt idx="307">
                  <c:v>4.7232019628891488E-2</c:v>
                </c:pt>
                <c:pt idx="308">
                  <c:v>4.7385370341972093E-2</c:v>
                </c:pt>
                <c:pt idx="309">
                  <c:v>4.7538721055053107E-2</c:v>
                </c:pt>
                <c:pt idx="310">
                  <c:v>4.7692071768133927E-2</c:v>
                </c:pt>
                <c:pt idx="311">
                  <c:v>4.784542248121449E-2</c:v>
                </c:pt>
                <c:pt idx="312">
                  <c:v>4.7998773194295505E-2</c:v>
                </c:pt>
                <c:pt idx="313">
                  <c:v>4.8152123907376367E-2</c:v>
                </c:pt>
                <c:pt idx="314">
                  <c:v>4.8305474620457013E-2</c:v>
                </c:pt>
                <c:pt idx="315">
                  <c:v>4.8458825333537812E-2</c:v>
                </c:pt>
                <c:pt idx="316">
                  <c:v>4.8612176046618862E-2</c:v>
                </c:pt>
                <c:pt idx="317">
                  <c:v>4.8765526759699432E-2</c:v>
                </c:pt>
                <c:pt idx="318">
                  <c:v>4.8918877472780273E-2</c:v>
                </c:pt>
                <c:pt idx="319">
                  <c:v>4.9072228185861134E-2</c:v>
                </c:pt>
                <c:pt idx="320">
                  <c:v>4.9225578898941913E-2</c:v>
                </c:pt>
                <c:pt idx="321">
                  <c:v>4.9378929612022872E-2</c:v>
                </c:pt>
                <c:pt idx="322">
                  <c:v>4.9532280325103838E-2</c:v>
                </c:pt>
                <c:pt idx="323">
                  <c:v>4.968563103818454E-2</c:v>
                </c:pt>
                <c:pt idx="324">
                  <c:v>4.9838981751265429E-2</c:v>
                </c:pt>
                <c:pt idx="325">
                  <c:v>4.9992332464346187E-2</c:v>
                </c:pt>
                <c:pt idx="326">
                  <c:v>5.0145683177426834E-2</c:v>
                </c:pt>
                <c:pt idx="327">
                  <c:v>5.0299033890507765E-2</c:v>
                </c:pt>
                <c:pt idx="328">
                  <c:v>5.0452384603588557E-2</c:v>
                </c:pt>
                <c:pt idx="329">
                  <c:v>5.0605735316669218E-2</c:v>
                </c:pt>
                <c:pt idx="330">
                  <c:v>5.0759086029750114E-2</c:v>
                </c:pt>
                <c:pt idx="331">
                  <c:v>5.0912436742831212E-2</c:v>
                </c:pt>
                <c:pt idx="332">
                  <c:v>5.1065787455911921E-2</c:v>
                </c:pt>
                <c:pt idx="333">
                  <c:v>5.1219138168992373E-2</c:v>
                </c:pt>
                <c:pt idx="334">
                  <c:v>5.1372488882073471E-2</c:v>
                </c:pt>
                <c:pt idx="335">
                  <c:v>5.1525839595153923E-2</c:v>
                </c:pt>
                <c:pt idx="336">
                  <c:v>5.167919030823484E-2</c:v>
                </c:pt>
                <c:pt idx="337">
                  <c:v>5.1832541021315938E-2</c:v>
                </c:pt>
                <c:pt idx="338">
                  <c:v>5.1985891734396564E-2</c:v>
                </c:pt>
                <c:pt idx="339">
                  <c:v>5.2139242447477384E-2</c:v>
                </c:pt>
                <c:pt idx="340">
                  <c:v>5.2292593160558377E-2</c:v>
                </c:pt>
                <c:pt idx="341">
                  <c:v>5.244594387363901E-2</c:v>
                </c:pt>
                <c:pt idx="342">
                  <c:v>5.2599294586719934E-2</c:v>
                </c:pt>
                <c:pt idx="343">
                  <c:v>5.2752645299800838E-2</c:v>
                </c:pt>
                <c:pt idx="344">
                  <c:v>5.2905996012881665E-2</c:v>
                </c:pt>
                <c:pt idx="345">
                  <c:v>5.3059346725962242E-2</c:v>
                </c:pt>
                <c:pt idx="346">
                  <c:v>5.3212697439043527E-2</c:v>
                </c:pt>
                <c:pt idx="347">
                  <c:v>5.3366048152124076E-2</c:v>
                </c:pt>
                <c:pt idx="348">
                  <c:v>5.3519398865204723E-2</c:v>
                </c:pt>
                <c:pt idx="349">
                  <c:v>5.3672749578285446E-2</c:v>
                </c:pt>
                <c:pt idx="350">
                  <c:v>5.3826100291366384E-2</c:v>
                </c:pt>
                <c:pt idx="351">
                  <c:v>5.3979451004447183E-2</c:v>
                </c:pt>
                <c:pt idx="352">
                  <c:v>5.4286152430608824E-2</c:v>
                </c:pt>
                <c:pt idx="353">
                  <c:v>5.4439503143689776E-2</c:v>
                </c:pt>
                <c:pt idx="354">
                  <c:v>5.4592853856770748E-2</c:v>
                </c:pt>
                <c:pt idx="355">
                  <c:v>5.4746204569851464E-2</c:v>
                </c:pt>
                <c:pt idx="356">
                  <c:v>5.4899555282932083E-2</c:v>
                </c:pt>
                <c:pt idx="357">
                  <c:v>5.5052905996013E-2</c:v>
                </c:pt>
                <c:pt idx="358">
                  <c:v>5.5206256709093723E-2</c:v>
                </c:pt>
                <c:pt idx="359">
                  <c:v>5.5359607422174523E-2</c:v>
                </c:pt>
                <c:pt idx="360">
                  <c:v>5.5512958135255461E-2</c:v>
                </c:pt>
                <c:pt idx="361">
                  <c:v>5.5666308848336475E-2</c:v>
                </c:pt>
                <c:pt idx="362">
                  <c:v>5.5819659561417004E-2</c:v>
                </c:pt>
                <c:pt idx="363">
                  <c:v>5.5973010274497782E-2</c:v>
                </c:pt>
                <c:pt idx="364">
                  <c:v>5.6126360987578713E-2</c:v>
                </c:pt>
                <c:pt idx="365">
                  <c:v>5.6279711700659277E-2</c:v>
                </c:pt>
                <c:pt idx="366">
                  <c:v>5.6433062413740388E-2</c:v>
                </c:pt>
                <c:pt idx="367">
                  <c:v>5.658641312682134E-2</c:v>
                </c:pt>
                <c:pt idx="368">
                  <c:v>5.6739763839902077E-2</c:v>
                </c:pt>
                <c:pt idx="369">
                  <c:v>5.6893114552982828E-2</c:v>
                </c:pt>
                <c:pt idx="370">
                  <c:v>5.7046465266063502E-2</c:v>
                </c:pt>
                <c:pt idx="371">
                  <c:v>5.7199815979144406E-2</c:v>
                </c:pt>
                <c:pt idx="372">
                  <c:v>5.7353166692225122E-2</c:v>
                </c:pt>
                <c:pt idx="373">
                  <c:v>5.7506517405306164E-2</c:v>
                </c:pt>
                <c:pt idx="374">
                  <c:v>5.7659868118386762E-2</c:v>
                </c:pt>
                <c:pt idx="375">
                  <c:v>5.7813218831467852E-2</c:v>
                </c:pt>
                <c:pt idx="376">
                  <c:v>5.7966569544548679E-2</c:v>
                </c:pt>
                <c:pt idx="377">
                  <c:v>5.8119920257629444E-2</c:v>
                </c:pt>
                <c:pt idx="378">
                  <c:v>5.8273270970710014E-2</c:v>
                </c:pt>
                <c:pt idx="379">
                  <c:v>5.8426621683790994E-2</c:v>
                </c:pt>
                <c:pt idx="380">
                  <c:v>5.8579972396871662E-2</c:v>
                </c:pt>
                <c:pt idx="381">
                  <c:v>5.8733323109952523E-2</c:v>
                </c:pt>
                <c:pt idx="382">
                  <c:v>5.8886673823033704E-2</c:v>
                </c:pt>
                <c:pt idx="383">
                  <c:v>5.9040024536114247E-2</c:v>
                </c:pt>
                <c:pt idx="384">
                  <c:v>5.9193375249194914E-2</c:v>
                </c:pt>
                <c:pt idx="385">
                  <c:v>5.9346725962275887E-2</c:v>
                </c:pt>
                <c:pt idx="386">
                  <c:v>5.9500076675356554E-2</c:v>
                </c:pt>
                <c:pt idx="387">
                  <c:v>5.9653427388437597E-2</c:v>
                </c:pt>
                <c:pt idx="388">
                  <c:v>5.9806778101518472E-2</c:v>
                </c:pt>
                <c:pt idx="389">
                  <c:v>5.9960128814599126E-2</c:v>
                </c:pt>
                <c:pt idx="390">
                  <c:v>6.0113479527679925E-2</c:v>
                </c:pt>
                <c:pt idx="391">
                  <c:v>6.0266830240760787E-2</c:v>
                </c:pt>
                <c:pt idx="392">
                  <c:v>6.042018095384178E-2</c:v>
                </c:pt>
                <c:pt idx="393">
                  <c:v>6.0573531666922371E-2</c:v>
                </c:pt>
                <c:pt idx="394">
                  <c:v>6.0726882380003122E-2</c:v>
                </c:pt>
                <c:pt idx="395">
                  <c:v>6.0880233093084046E-2</c:v>
                </c:pt>
                <c:pt idx="396">
                  <c:v>6.1033583806164825E-2</c:v>
                </c:pt>
                <c:pt idx="397">
                  <c:v>6.1186934519245818E-2</c:v>
                </c:pt>
                <c:pt idx="398">
                  <c:v>6.1340285232326527E-2</c:v>
                </c:pt>
                <c:pt idx="399">
                  <c:v>6.1493635945407528E-2</c:v>
                </c:pt>
                <c:pt idx="400">
                  <c:v>6.1646986658487973E-2</c:v>
                </c:pt>
                <c:pt idx="401">
                  <c:v>6.1800337371568814E-2</c:v>
                </c:pt>
                <c:pt idx="402">
                  <c:v>6.1953688084649593E-2</c:v>
                </c:pt>
                <c:pt idx="403">
                  <c:v>6.2107038797730434E-2</c:v>
                </c:pt>
                <c:pt idx="404">
                  <c:v>6.2260389510811441E-2</c:v>
                </c:pt>
                <c:pt idx="405">
                  <c:v>6.2413740223892226E-2</c:v>
                </c:pt>
                <c:pt idx="406">
                  <c:v>6.2567090936973171E-2</c:v>
                </c:pt>
                <c:pt idx="407">
                  <c:v>6.2720441650053887E-2</c:v>
                </c:pt>
                <c:pt idx="408">
                  <c:v>6.2873792363134492E-2</c:v>
                </c:pt>
                <c:pt idx="409">
                  <c:v>6.3027143076215306E-2</c:v>
                </c:pt>
                <c:pt idx="410">
                  <c:v>6.3180493789296133E-2</c:v>
                </c:pt>
                <c:pt idx="411">
                  <c:v>6.3333844502376932E-2</c:v>
                </c:pt>
                <c:pt idx="412">
                  <c:v>6.3487195215457773E-2</c:v>
                </c:pt>
                <c:pt idx="413">
                  <c:v>6.3640545928538572E-2</c:v>
                </c:pt>
                <c:pt idx="414">
                  <c:v>6.3793896641619524E-2</c:v>
                </c:pt>
                <c:pt idx="415">
                  <c:v>6.3947247354700198E-2</c:v>
                </c:pt>
                <c:pt idx="416">
                  <c:v>6.4100598067781039E-2</c:v>
                </c:pt>
                <c:pt idx="417">
                  <c:v>6.4253948780861825E-2</c:v>
                </c:pt>
                <c:pt idx="418">
                  <c:v>6.4407299493942943E-2</c:v>
                </c:pt>
                <c:pt idx="419">
                  <c:v>6.4560650207023798E-2</c:v>
                </c:pt>
                <c:pt idx="420">
                  <c:v>6.4714000920104597E-2</c:v>
                </c:pt>
                <c:pt idx="421">
                  <c:v>6.4867351633185341E-2</c:v>
                </c:pt>
                <c:pt idx="422">
                  <c:v>6.5020702346265918E-2</c:v>
                </c:pt>
                <c:pt idx="423">
                  <c:v>6.5174053059346954E-2</c:v>
                </c:pt>
                <c:pt idx="424">
                  <c:v>6.5327403772427572E-2</c:v>
                </c:pt>
                <c:pt idx="425">
                  <c:v>6.5480754485508524E-2</c:v>
                </c:pt>
                <c:pt idx="426">
                  <c:v>6.5634105198589157E-2</c:v>
                </c:pt>
                <c:pt idx="427">
                  <c:v>6.5787455911669984E-2</c:v>
                </c:pt>
                <c:pt idx="428">
                  <c:v>6.594080662475077E-2</c:v>
                </c:pt>
                <c:pt idx="429">
                  <c:v>6.6094157337831846E-2</c:v>
                </c:pt>
                <c:pt idx="430">
                  <c:v>6.624750805091241E-2</c:v>
                </c:pt>
                <c:pt idx="431">
                  <c:v>6.6400858763993251E-2</c:v>
                </c:pt>
                <c:pt idx="432">
                  <c:v>6.6554209477074008E-2</c:v>
                </c:pt>
                <c:pt idx="433">
                  <c:v>6.6707560190154891E-2</c:v>
                </c:pt>
                <c:pt idx="434">
                  <c:v>6.6860910903236023E-2</c:v>
                </c:pt>
                <c:pt idx="435">
                  <c:v>6.7014261616316892E-2</c:v>
                </c:pt>
                <c:pt idx="436">
                  <c:v>6.7167612329397566E-2</c:v>
                </c:pt>
                <c:pt idx="437">
                  <c:v>6.7320963042478421E-2</c:v>
                </c:pt>
                <c:pt idx="438">
                  <c:v>6.7474313755558971E-2</c:v>
                </c:pt>
                <c:pt idx="439">
                  <c:v>6.7627664468639839E-2</c:v>
                </c:pt>
                <c:pt idx="440">
                  <c:v>6.7781015181720763E-2</c:v>
                </c:pt>
                <c:pt idx="441">
                  <c:v>6.7934365894801563E-2</c:v>
                </c:pt>
                <c:pt idx="442">
                  <c:v>6.8087716607882223E-2</c:v>
                </c:pt>
                <c:pt idx="443">
                  <c:v>6.8241067320963036E-2</c:v>
                </c:pt>
                <c:pt idx="444">
                  <c:v>6.8394418034044169E-2</c:v>
                </c:pt>
                <c:pt idx="445">
                  <c:v>6.854776874712469E-2</c:v>
                </c:pt>
                <c:pt idx="446">
                  <c:v>6.870111946020549E-2</c:v>
                </c:pt>
                <c:pt idx="447">
                  <c:v>6.8854470173286483E-2</c:v>
                </c:pt>
                <c:pt idx="448">
                  <c:v>6.9007820886367296E-2</c:v>
                </c:pt>
                <c:pt idx="449">
                  <c:v>6.9161171599448151E-2</c:v>
                </c:pt>
                <c:pt idx="450">
                  <c:v>6.9314522312529075E-2</c:v>
                </c:pt>
                <c:pt idx="451">
                  <c:v>6.9467873025609833E-2</c:v>
                </c:pt>
                <c:pt idx="452">
                  <c:v>6.9621223738690424E-2</c:v>
                </c:pt>
                <c:pt idx="453">
                  <c:v>6.9774574451771515E-2</c:v>
                </c:pt>
                <c:pt idx="454">
                  <c:v>6.9927925164852023E-2</c:v>
                </c:pt>
                <c:pt idx="455">
                  <c:v>7.0081275877932933E-2</c:v>
                </c:pt>
                <c:pt idx="456">
                  <c:v>7.0234626591013871E-2</c:v>
                </c:pt>
                <c:pt idx="457">
                  <c:v>7.038797730409467E-2</c:v>
                </c:pt>
                <c:pt idx="458">
                  <c:v>7.0541328017175289E-2</c:v>
                </c:pt>
                <c:pt idx="459">
                  <c:v>7.0694678730256102E-2</c:v>
                </c:pt>
                <c:pt idx="460">
                  <c:v>7.0848029443337082E-2</c:v>
                </c:pt>
                <c:pt idx="461">
                  <c:v>7.1001380156417881E-2</c:v>
                </c:pt>
                <c:pt idx="462">
                  <c:v>7.115473086949875E-2</c:v>
                </c:pt>
                <c:pt idx="463">
                  <c:v>7.1308081582579383E-2</c:v>
                </c:pt>
                <c:pt idx="464">
                  <c:v>7.1461432295660182E-2</c:v>
                </c:pt>
                <c:pt idx="465">
                  <c:v>7.1614783008741245E-2</c:v>
                </c:pt>
                <c:pt idx="466">
                  <c:v>7.1768133721821989E-2</c:v>
                </c:pt>
                <c:pt idx="467">
                  <c:v>7.1921484434902733E-2</c:v>
                </c:pt>
                <c:pt idx="468">
                  <c:v>7.2074835147983504E-2</c:v>
                </c:pt>
                <c:pt idx="469">
                  <c:v>7.2228185861064248E-2</c:v>
                </c:pt>
                <c:pt idx="470">
                  <c:v>7.2381536574145242E-2</c:v>
                </c:pt>
                <c:pt idx="471">
                  <c:v>7.2534887287226041E-2</c:v>
                </c:pt>
                <c:pt idx="472">
                  <c:v>7.2688238000306882E-2</c:v>
                </c:pt>
                <c:pt idx="473">
                  <c:v>7.2841588713387515E-2</c:v>
                </c:pt>
                <c:pt idx="474">
                  <c:v>7.2994939426468633E-2</c:v>
                </c:pt>
                <c:pt idx="475">
                  <c:v>7.3148290139549363E-2</c:v>
                </c:pt>
                <c:pt idx="476">
                  <c:v>7.3301640852630315E-2</c:v>
                </c:pt>
                <c:pt idx="477">
                  <c:v>7.3454991565710934E-2</c:v>
                </c:pt>
                <c:pt idx="478">
                  <c:v>7.3608342278791566E-2</c:v>
                </c:pt>
                <c:pt idx="479">
                  <c:v>7.3761692991872588E-2</c:v>
                </c:pt>
                <c:pt idx="480">
                  <c:v>7.3915043704953221E-2</c:v>
                </c:pt>
                <c:pt idx="481">
                  <c:v>7.4068394418034353E-2</c:v>
                </c:pt>
                <c:pt idx="482">
                  <c:v>7.4221745131114861E-2</c:v>
                </c:pt>
                <c:pt idx="483">
                  <c:v>7.4375095844195965E-2</c:v>
                </c:pt>
                <c:pt idx="484">
                  <c:v>7.452844655727664E-2</c:v>
                </c:pt>
                <c:pt idx="485">
                  <c:v>7.4681797270357314E-2</c:v>
                </c:pt>
                <c:pt idx="486">
                  <c:v>7.4835147983438433E-2</c:v>
                </c:pt>
                <c:pt idx="487">
                  <c:v>7.4988498696519024E-2</c:v>
                </c:pt>
                <c:pt idx="488">
                  <c:v>7.5141849409599698E-2</c:v>
                </c:pt>
                <c:pt idx="489">
                  <c:v>7.5295200122680594E-2</c:v>
                </c:pt>
                <c:pt idx="490">
                  <c:v>7.5448550835761533E-2</c:v>
                </c:pt>
                <c:pt idx="491">
                  <c:v>7.5601901548842415E-2</c:v>
                </c:pt>
                <c:pt idx="492">
                  <c:v>7.575525226192302E-2</c:v>
                </c:pt>
                <c:pt idx="493">
                  <c:v>7.5908602975004E-2</c:v>
                </c:pt>
                <c:pt idx="494">
                  <c:v>7.606195368808466E-2</c:v>
                </c:pt>
                <c:pt idx="495">
                  <c:v>7.621530440116546E-2</c:v>
                </c:pt>
                <c:pt idx="496">
                  <c:v>7.6368655114246578E-2</c:v>
                </c:pt>
                <c:pt idx="497">
                  <c:v>7.6522005827327266E-2</c:v>
                </c:pt>
                <c:pt idx="498">
                  <c:v>7.6675356540407844E-2</c:v>
                </c:pt>
                <c:pt idx="499">
                  <c:v>7.6828707253488893E-2</c:v>
                </c:pt>
                <c:pt idx="500">
                  <c:v>7.6982057966569539E-2</c:v>
                </c:pt>
                <c:pt idx="501">
                  <c:v>7.713540867965038E-2</c:v>
                </c:pt>
                <c:pt idx="502">
                  <c:v>7.7288759392731193E-2</c:v>
                </c:pt>
                <c:pt idx="503">
                  <c:v>7.7442110105812034E-2</c:v>
                </c:pt>
                <c:pt idx="504">
                  <c:v>7.7595460818893111E-2</c:v>
                </c:pt>
                <c:pt idx="505">
                  <c:v>7.7748811531973799E-2</c:v>
                </c:pt>
                <c:pt idx="506">
                  <c:v>7.7902162245054474E-2</c:v>
                </c:pt>
                <c:pt idx="507">
                  <c:v>7.8055512958135537E-2</c:v>
                </c:pt>
                <c:pt idx="508">
                  <c:v>7.8208863671216072E-2</c:v>
                </c:pt>
                <c:pt idx="509">
                  <c:v>7.8362214384297177E-2</c:v>
                </c:pt>
                <c:pt idx="510">
                  <c:v>7.8515565097377699E-2</c:v>
                </c:pt>
                <c:pt idx="511">
                  <c:v>7.8668915810458664E-2</c:v>
                </c:pt>
                <c:pt idx="512">
                  <c:v>7.8822266523539533E-2</c:v>
                </c:pt>
                <c:pt idx="513">
                  <c:v>7.8975617236620402E-2</c:v>
                </c:pt>
                <c:pt idx="514">
                  <c:v>7.9128967949701354E-2</c:v>
                </c:pt>
                <c:pt idx="515">
                  <c:v>7.9282318662781792E-2</c:v>
                </c:pt>
                <c:pt idx="516">
                  <c:v>7.9435669375862591E-2</c:v>
                </c:pt>
                <c:pt idx="517">
                  <c:v>7.9589020088943724E-2</c:v>
                </c:pt>
                <c:pt idx="518">
                  <c:v>7.9742370802024551E-2</c:v>
                </c:pt>
                <c:pt idx="519">
                  <c:v>7.989572151510542E-2</c:v>
                </c:pt>
                <c:pt idx="520">
                  <c:v>8.0049072228185858E-2</c:v>
                </c:pt>
                <c:pt idx="521">
                  <c:v>8.0202422941267157E-2</c:v>
                </c:pt>
                <c:pt idx="522">
                  <c:v>8.0355773654347526E-2</c:v>
                </c:pt>
                <c:pt idx="523">
                  <c:v>8.0509124367428547E-2</c:v>
                </c:pt>
                <c:pt idx="524">
                  <c:v>8.0662475080509541E-2</c:v>
                </c:pt>
                <c:pt idx="525">
                  <c:v>8.0815825793590534E-2</c:v>
                </c:pt>
                <c:pt idx="526">
                  <c:v>8.0969176506670765E-2</c:v>
                </c:pt>
                <c:pt idx="527">
                  <c:v>8.1122527219751495E-2</c:v>
                </c:pt>
                <c:pt idx="528">
                  <c:v>8.1275877932832752E-2</c:v>
                </c:pt>
                <c:pt idx="529">
                  <c:v>8.142922864591319E-2</c:v>
                </c:pt>
                <c:pt idx="530">
                  <c:v>8.1582579358994045E-2</c:v>
                </c:pt>
                <c:pt idx="531">
                  <c:v>8.1735930072075177E-2</c:v>
                </c:pt>
                <c:pt idx="532">
                  <c:v>8.1889280785155519E-2</c:v>
                </c:pt>
                <c:pt idx="533">
                  <c:v>8.2042631498236471E-2</c:v>
                </c:pt>
                <c:pt idx="534">
                  <c:v>8.2195982211317298E-2</c:v>
                </c:pt>
                <c:pt idx="535">
                  <c:v>8.2349332924398083E-2</c:v>
                </c:pt>
                <c:pt idx="536">
                  <c:v>8.2502683637478924E-2</c:v>
                </c:pt>
                <c:pt idx="537">
                  <c:v>8.2656034350560056E-2</c:v>
                </c:pt>
                <c:pt idx="538">
                  <c:v>8.2809385063640564E-2</c:v>
                </c:pt>
                <c:pt idx="539">
                  <c:v>8.296273577672135E-2</c:v>
                </c:pt>
                <c:pt idx="540">
                  <c:v>8.3116086489802524E-2</c:v>
                </c:pt>
                <c:pt idx="541">
                  <c:v>8.3269437202883226E-2</c:v>
                </c:pt>
                <c:pt idx="542">
                  <c:v>8.3422787915963803E-2</c:v>
                </c:pt>
                <c:pt idx="543">
                  <c:v>8.3576138629044908E-2</c:v>
                </c:pt>
                <c:pt idx="544">
                  <c:v>8.3729489342125568E-2</c:v>
                </c:pt>
                <c:pt idx="545">
                  <c:v>8.3729489342125568E-2</c:v>
                </c:pt>
                <c:pt idx="546">
                  <c:v>8.3882840055206673E-2</c:v>
                </c:pt>
                <c:pt idx="547">
                  <c:v>8.4036190768287666E-2</c:v>
                </c:pt>
                <c:pt idx="548">
                  <c:v>8.4189541481367897E-2</c:v>
                </c:pt>
                <c:pt idx="549">
                  <c:v>8.4342892194449237E-2</c:v>
                </c:pt>
                <c:pt idx="550">
                  <c:v>8.4496242907529842E-2</c:v>
                </c:pt>
                <c:pt idx="551">
                  <c:v>8.4649593620610628E-2</c:v>
                </c:pt>
                <c:pt idx="552">
                  <c:v>8.4802944333691566E-2</c:v>
                </c:pt>
                <c:pt idx="553">
                  <c:v>8.495629504677249E-2</c:v>
                </c:pt>
                <c:pt idx="554">
                  <c:v>8.5109645759853331E-2</c:v>
                </c:pt>
                <c:pt idx="555">
                  <c:v>8.52629964729337E-2</c:v>
                </c:pt>
                <c:pt idx="556">
                  <c:v>8.5416347186014568E-2</c:v>
                </c:pt>
                <c:pt idx="557">
                  <c:v>8.5569697899095243E-2</c:v>
                </c:pt>
                <c:pt idx="558">
                  <c:v>8.5723048612176361E-2</c:v>
                </c:pt>
                <c:pt idx="559">
                  <c:v>8.5876399325257424E-2</c:v>
                </c:pt>
                <c:pt idx="560">
                  <c:v>8.6029750038337696E-2</c:v>
                </c:pt>
                <c:pt idx="561">
                  <c:v>8.6183100751418495E-2</c:v>
                </c:pt>
                <c:pt idx="562">
                  <c:v>8.6336451464499642E-2</c:v>
                </c:pt>
                <c:pt idx="563">
                  <c:v>8.6489802177580205E-2</c:v>
                </c:pt>
                <c:pt idx="564">
                  <c:v>8.6643152890661004E-2</c:v>
                </c:pt>
                <c:pt idx="565">
                  <c:v>8.6796503603741734E-2</c:v>
                </c:pt>
                <c:pt idx="566">
                  <c:v>8.6949854316822728E-2</c:v>
                </c:pt>
                <c:pt idx="567">
                  <c:v>8.7103205029903333E-2</c:v>
                </c:pt>
                <c:pt idx="568">
                  <c:v>8.7256555742984521E-2</c:v>
                </c:pt>
                <c:pt idx="569">
                  <c:v>8.7409906456065015E-2</c:v>
                </c:pt>
                <c:pt idx="570">
                  <c:v>8.7563257169145731E-2</c:v>
                </c:pt>
                <c:pt idx="571">
                  <c:v>8.7716607882226696E-2</c:v>
                </c:pt>
                <c:pt idx="572">
                  <c:v>8.7869958595307565E-2</c:v>
                </c:pt>
                <c:pt idx="573">
                  <c:v>8.8023309308388725E-2</c:v>
                </c:pt>
                <c:pt idx="574">
                  <c:v>8.8176660021469622E-2</c:v>
                </c:pt>
                <c:pt idx="575">
                  <c:v>8.8330010734550046E-2</c:v>
                </c:pt>
                <c:pt idx="576">
                  <c:v>8.8636712160711728E-2</c:v>
                </c:pt>
                <c:pt idx="577">
                  <c:v>8.8790062873793124E-2</c:v>
                </c:pt>
                <c:pt idx="578">
                  <c:v>8.8943413586873576E-2</c:v>
                </c:pt>
                <c:pt idx="579">
                  <c:v>8.9096764299954265E-2</c:v>
                </c:pt>
                <c:pt idx="580">
                  <c:v>8.9250115013035008E-2</c:v>
                </c:pt>
                <c:pt idx="581">
                  <c:v>8.9403465726115627E-2</c:v>
                </c:pt>
                <c:pt idx="582">
                  <c:v>8.9556816439196996E-2</c:v>
                </c:pt>
                <c:pt idx="583">
                  <c:v>8.9710167152277739E-2</c:v>
                </c:pt>
                <c:pt idx="584">
                  <c:v>8.9863517865358039E-2</c:v>
                </c:pt>
                <c:pt idx="585">
                  <c:v>9.0016868578439699E-2</c:v>
                </c:pt>
                <c:pt idx="586">
                  <c:v>9.0170219291519693E-2</c:v>
                </c:pt>
                <c:pt idx="587">
                  <c:v>9.032357000460052E-2</c:v>
                </c:pt>
                <c:pt idx="588">
                  <c:v>9.0476920717681611E-2</c:v>
                </c:pt>
                <c:pt idx="589">
                  <c:v>9.0630271430762244E-2</c:v>
                </c:pt>
                <c:pt idx="590">
                  <c:v>9.0783622143843376E-2</c:v>
                </c:pt>
                <c:pt idx="591">
                  <c:v>9.0936972856924037E-2</c:v>
                </c:pt>
                <c:pt idx="592">
                  <c:v>9.1090323570005099E-2</c:v>
                </c:pt>
                <c:pt idx="593">
                  <c:v>9.1243674283085413E-2</c:v>
                </c:pt>
                <c:pt idx="594">
                  <c:v>9.1397024996166268E-2</c:v>
                </c:pt>
                <c:pt idx="595">
                  <c:v>9.1550375709247775E-2</c:v>
                </c:pt>
                <c:pt idx="596">
                  <c:v>9.1703726422327853E-2</c:v>
                </c:pt>
                <c:pt idx="597">
                  <c:v>9.1857077135408763E-2</c:v>
                </c:pt>
                <c:pt idx="598">
                  <c:v>9.2010427848489507E-2</c:v>
                </c:pt>
                <c:pt idx="599">
                  <c:v>9.2163778561570306E-2</c:v>
                </c:pt>
                <c:pt idx="600">
                  <c:v>9.2317129274651147E-2</c:v>
                </c:pt>
                <c:pt idx="601">
                  <c:v>9.2470479987731946E-2</c:v>
                </c:pt>
                <c:pt idx="602">
                  <c:v>9.2623830700813106E-2</c:v>
                </c:pt>
                <c:pt idx="603">
                  <c:v>9.2777181413893572E-2</c:v>
                </c:pt>
                <c:pt idx="604">
                  <c:v>9.2930532126974524E-2</c:v>
                </c:pt>
                <c:pt idx="605">
                  <c:v>9.3083882840055227E-2</c:v>
                </c:pt>
                <c:pt idx="606">
                  <c:v>9.3237233553136067E-2</c:v>
                </c:pt>
                <c:pt idx="607">
                  <c:v>9.3390584266216867E-2</c:v>
                </c:pt>
                <c:pt idx="608">
                  <c:v>9.3543934979298041E-2</c:v>
                </c:pt>
                <c:pt idx="609">
                  <c:v>9.3697285692378743E-2</c:v>
                </c:pt>
                <c:pt idx="610">
                  <c:v>9.3850636405459723E-2</c:v>
                </c:pt>
                <c:pt idx="611">
                  <c:v>9.4003987118540147E-2</c:v>
                </c:pt>
                <c:pt idx="612">
                  <c:v>9.4157337831621252E-2</c:v>
                </c:pt>
                <c:pt idx="613">
                  <c:v>9.431068854470169E-2</c:v>
                </c:pt>
                <c:pt idx="614">
                  <c:v>9.4464039257782767E-2</c:v>
                </c:pt>
                <c:pt idx="615">
                  <c:v>9.4617389970863927E-2</c:v>
                </c:pt>
                <c:pt idx="616">
                  <c:v>9.4770740683944227E-2</c:v>
                </c:pt>
                <c:pt idx="617">
                  <c:v>9.4924091397025623E-2</c:v>
                </c:pt>
                <c:pt idx="618">
                  <c:v>9.5077442110106269E-2</c:v>
                </c:pt>
                <c:pt idx="619">
                  <c:v>9.5230792823186666E-2</c:v>
                </c:pt>
                <c:pt idx="620">
                  <c:v>9.5384143536267757E-2</c:v>
                </c:pt>
                <c:pt idx="621">
                  <c:v>9.5537494249348265E-2</c:v>
                </c:pt>
                <c:pt idx="622">
                  <c:v>9.56908449624298E-2</c:v>
                </c:pt>
                <c:pt idx="623">
                  <c:v>9.5844195675510252E-2</c:v>
                </c:pt>
                <c:pt idx="624">
                  <c:v>9.599754638859119E-2</c:v>
                </c:pt>
                <c:pt idx="625">
                  <c:v>9.6150897101671906E-2</c:v>
                </c:pt>
                <c:pt idx="626">
                  <c:v>9.6304247814752345E-2</c:v>
                </c:pt>
                <c:pt idx="627">
                  <c:v>9.6457598527833713E-2</c:v>
                </c:pt>
                <c:pt idx="628">
                  <c:v>9.6610949240914026E-2</c:v>
                </c:pt>
                <c:pt idx="629">
                  <c:v>9.6764299953995159E-2</c:v>
                </c:pt>
                <c:pt idx="630">
                  <c:v>9.6917650667075583E-2</c:v>
                </c:pt>
                <c:pt idx="631">
                  <c:v>9.7071001380156507E-2</c:v>
                </c:pt>
                <c:pt idx="632">
                  <c:v>9.7224352093237792E-2</c:v>
                </c:pt>
                <c:pt idx="633">
                  <c:v>9.7377702806317801E-2</c:v>
                </c:pt>
                <c:pt idx="634">
                  <c:v>9.7531053519398864E-2</c:v>
                </c:pt>
                <c:pt idx="635">
                  <c:v>9.7684404232480024E-2</c:v>
                </c:pt>
                <c:pt idx="636">
                  <c:v>9.7837754945560504E-2</c:v>
                </c:pt>
                <c:pt idx="637">
                  <c:v>9.7991105658641345E-2</c:v>
                </c:pt>
                <c:pt idx="638">
                  <c:v>9.8144456371722755E-2</c:v>
                </c:pt>
                <c:pt idx="639">
                  <c:v>9.8297807084803401E-2</c:v>
                </c:pt>
                <c:pt idx="640">
                  <c:v>9.8451157797884173E-2</c:v>
                </c:pt>
                <c:pt idx="641">
                  <c:v>9.8604508510965166E-2</c:v>
                </c:pt>
                <c:pt idx="642">
                  <c:v>9.8604508510965166E-2</c:v>
                </c:pt>
                <c:pt idx="643">
                  <c:v>9.8757859224045869E-2</c:v>
                </c:pt>
                <c:pt idx="644">
                  <c:v>9.8911209937126224E-2</c:v>
                </c:pt>
                <c:pt idx="645">
                  <c:v>9.9064560650207592E-2</c:v>
                </c:pt>
                <c:pt idx="646">
                  <c:v>9.9217911363288044E-2</c:v>
                </c:pt>
                <c:pt idx="647">
                  <c:v>9.9371262076368705E-2</c:v>
                </c:pt>
                <c:pt idx="648">
                  <c:v>9.9524612789450309E-2</c:v>
                </c:pt>
                <c:pt idx="649">
                  <c:v>9.9677963502530803E-2</c:v>
                </c:pt>
                <c:pt idx="650">
                  <c:v>9.98313142156112E-2</c:v>
                </c:pt>
                <c:pt idx="651">
                  <c:v>9.9984664928692429E-2</c:v>
                </c:pt>
                <c:pt idx="652">
                  <c:v>0.10013801564177265</c:v>
                </c:pt>
                <c:pt idx="653">
                  <c:v>0.10029136635485356</c:v>
                </c:pt>
                <c:pt idx="654">
                  <c:v>0.10044471706793442</c:v>
                </c:pt>
                <c:pt idx="655">
                  <c:v>0.10059806778101522</c:v>
                </c:pt>
                <c:pt idx="656">
                  <c:v>0.10075141849409579</c:v>
                </c:pt>
                <c:pt idx="657">
                  <c:v>0.10090476920717682</c:v>
                </c:pt>
                <c:pt idx="658">
                  <c:v>0.10105811992025764</c:v>
                </c:pt>
                <c:pt idx="659">
                  <c:v>0.10121147063333846</c:v>
                </c:pt>
                <c:pt idx="660">
                  <c:v>0.10136482134641966</c:v>
                </c:pt>
                <c:pt idx="661">
                  <c:v>0.10151817205950009</c:v>
                </c:pt>
                <c:pt idx="662">
                  <c:v>0.10167152277258128</c:v>
                </c:pt>
                <c:pt idx="663">
                  <c:v>0.10182487348566201</c:v>
                </c:pt>
                <c:pt idx="664">
                  <c:v>0.10197822419874245</c:v>
                </c:pt>
                <c:pt idx="665">
                  <c:v>0.1021315749118237</c:v>
                </c:pt>
                <c:pt idx="666">
                  <c:v>0.10228492562490415</c:v>
                </c:pt>
                <c:pt idx="667">
                  <c:v>0.10243827633798502</c:v>
                </c:pt>
                <c:pt idx="668">
                  <c:v>0.10259162705106607</c:v>
                </c:pt>
                <c:pt idx="669">
                  <c:v>0.10274497776414662</c:v>
                </c:pt>
                <c:pt idx="670">
                  <c:v>0.10289832847722742</c:v>
                </c:pt>
                <c:pt idx="671">
                  <c:v>0.10305167919030798</c:v>
                </c:pt>
                <c:pt idx="672">
                  <c:v>0.10320502990338952</c:v>
                </c:pt>
                <c:pt idx="673">
                  <c:v>0.10335838061646985</c:v>
                </c:pt>
                <c:pt idx="674">
                  <c:v>0.10351173132955069</c:v>
                </c:pt>
                <c:pt idx="675">
                  <c:v>0.10366508204263192</c:v>
                </c:pt>
                <c:pt idx="676">
                  <c:v>0.10381843275571231</c:v>
                </c:pt>
                <c:pt idx="677">
                  <c:v>0.10397178346879322</c:v>
                </c:pt>
                <c:pt idx="678">
                  <c:v>0.10412513418187427</c:v>
                </c:pt>
                <c:pt idx="679">
                  <c:v>0.10427848489495456</c:v>
                </c:pt>
                <c:pt idx="680">
                  <c:v>0.10443183560803558</c:v>
                </c:pt>
                <c:pt idx="681">
                  <c:v>0.10458518632111667</c:v>
                </c:pt>
                <c:pt idx="682">
                  <c:v>0.10473853703419721</c:v>
                </c:pt>
                <c:pt idx="683">
                  <c:v>0.10489188774727802</c:v>
                </c:pt>
                <c:pt idx="684">
                  <c:v>0.10504523846035917</c:v>
                </c:pt>
                <c:pt idx="685">
                  <c:v>0.10519858917343994</c:v>
                </c:pt>
                <c:pt idx="686">
                  <c:v>0.10535193988652047</c:v>
                </c:pt>
                <c:pt idx="687">
                  <c:v>0.10550529059960129</c:v>
                </c:pt>
                <c:pt idx="688">
                  <c:v>0.10565864131268222</c:v>
                </c:pt>
                <c:pt idx="689">
                  <c:v>0.10581199202576264</c:v>
                </c:pt>
                <c:pt idx="690">
                  <c:v>0.10596534273884403</c:v>
                </c:pt>
                <c:pt idx="691">
                  <c:v>0.10611869345192462</c:v>
                </c:pt>
                <c:pt idx="692">
                  <c:v>0.10627204416500566</c:v>
                </c:pt>
                <c:pt idx="693">
                  <c:v>0.10642539487808619</c:v>
                </c:pt>
                <c:pt idx="694">
                  <c:v>0.10657874559116699</c:v>
                </c:pt>
                <c:pt idx="695">
                  <c:v>0.10673209630424782</c:v>
                </c:pt>
                <c:pt idx="696">
                  <c:v>0.10688544701732861</c:v>
                </c:pt>
                <c:pt idx="697">
                  <c:v>0.10703879773040967</c:v>
                </c:pt>
                <c:pt idx="698">
                  <c:v>0.10719214844349079</c:v>
                </c:pt>
                <c:pt idx="699">
                  <c:v>0.10734549915657107</c:v>
                </c:pt>
                <c:pt idx="700">
                  <c:v>0.10749884986965202</c:v>
                </c:pt>
                <c:pt idx="701">
                  <c:v>0.107652200582733</c:v>
                </c:pt>
                <c:pt idx="702">
                  <c:v>0.10780555129581362</c:v>
                </c:pt>
                <c:pt idx="703">
                  <c:v>0.10795890200889434</c:v>
                </c:pt>
                <c:pt idx="704">
                  <c:v>0.10811225272197555</c:v>
                </c:pt>
                <c:pt idx="705">
                  <c:v>0.10826560343505649</c:v>
                </c:pt>
                <c:pt idx="706">
                  <c:v>0.10841895414813678</c:v>
                </c:pt>
                <c:pt idx="707">
                  <c:v>0.10857230486121788</c:v>
                </c:pt>
                <c:pt idx="708">
                  <c:v>0.10872565557429885</c:v>
                </c:pt>
                <c:pt idx="709">
                  <c:v>0.10887900628737923</c:v>
                </c:pt>
                <c:pt idx="710">
                  <c:v>0.10903235700046006</c:v>
                </c:pt>
                <c:pt idx="711">
                  <c:v>0.10918570771354125</c:v>
                </c:pt>
                <c:pt idx="712">
                  <c:v>0.10933905842662196</c:v>
                </c:pt>
                <c:pt idx="713">
                  <c:v>0.1094924091397025</c:v>
                </c:pt>
                <c:pt idx="714">
                  <c:v>0.10964575985278364</c:v>
                </c:pt>
                <c:pt idx="715">
                  <c:v>0.10979911056586412</c:v>
                </c:pt>
                <c:pt idx="716">
                  <c:v>0.10995246127894499</c:v>
                </c:pt>
                <c:pt idx="717">
                  <c:v>0.11010581199202568</c:v>
                </c:pt>
                <c:pt idx="718">
                  <c:v>0.11025916270510659</c:v>
                </c:pt>
                <c:pt idx="719">
                  <c:v>0.11041251341818757</c:v>
                </c:pt>
                <c:pt idx="720">
                  <c:v>0.11056586413126819</c:v>
                </c:pt>
                <c:pt idx="721">
                  <c:v>0.11071921484434895</c:v>
                </c:pt>
                <c:pt idx="722">
                  <c:v>0.11087256555743</c:v>
                </c:pt>
                <c:pt idx="723">
                  <c:v>0.11102591627051112</c:v>
                </c:pt>
                <c:pt idx="724">
                  <c:v>0.1111792669835918</c:v>
                </c:pt>
                <c:pt idx="725">
                  <c:v>0.11133261769667223</c:v>
                </c:pt>
                <c:pt idx="726">
                  <c:v>0.11148596840975306</c:v>
                </c:pt>
                <c:pt idx="727">
                  <c:v>0.11163931912283385</c:v>
                </c:pt>
                <c:pt idx="728">
                  <c:v>0.11179266983591513</c:v>
                </c:pt>
                <c:pt idx="729">
                  <c:v>0.11194602054899577</c:v>
                </c:pt>
                <c:pt idx="730">
                  <c:v>0.11209937126207656</c:v>
                </c:pt>
                <c:pt idx="731">
                  <c:v>0.11225272197515769</c:v>
                </c:pt>
                <c:pt idx="732">
                  <c:v>0.11240607268823839</c:v>
                </c:pt>
                <c:pt idx="733">
                  <c:v>0.11255942340131897</c:v>
                </c:pt>
                <c:pt idx="734">
                  <c:v>0.11271277411439978</c:v>
                </c:pt>
                <c:pt idx="735">
                  <c:v>0.11286612482748073</c:v>
                </c:pt>
                <c:pt idx="736">
                  <c:v>0.11301947554056122</c:v>
                </c:pt>
                <c:pt idx="737">
                  <c:v>0.11317282625364242</c:v>
                </c:pt>
                <c:pt idx="738">
                  <c:v>0.11332617696672334</c:v>
                </c:pt>
                <c:pt idx="739">
                  <c:v>0.11347952767980365</c:v>
                </c:pt>
                <c:pt idx="740">
                  <c:v>0.11363287839288452</c:v>
                </c:pt>
                <c:pt idx="741">
                  <c:v>0.11378622910596556</c:v>
                </c:pt>
                <c:pt idx="742">
                  <c:v>0.11393957981904607</c:v>
                </c:pt>
                <c:pt idx="743">
                  <c:v>0.11409293053212716</c:v>
                </c:pt>
                <c:pt idx="744">
                  <c:v>0.11424628124520832</c:v>
                </c:pt>
                <c:pt idx="745">
                  <c:v>0.11439963195828902</c:v>
                </c:pt>
                <c:pt idx="746">
                  <c:v>0.11455298267136957</c:v>
                </c:pt>
                <c:pt idx="747">
                  <c:v>0.11470633338445053</c:v>
                </c:pt>
                <c:pt idx="748">
                  <c:v>0.114859684097531</c:v>
                </c:pt>
                <c:pt idx="749">
                  <c:v>0.11501303481061213</c:v>
                </c:pt>
                <c:pt idx="750">
                  <c:v>0.11516638552369307</c:v>
                </c:pt>
                <c:pt idx="751">
                  <c:v>0.11531973623677352</c:v>
                </c:pt>
                <c:pt idx="752">
                  <c:v>0.11547308694985454</c:v>
                </c:pt>
                <c:pt idx="753">
                  <c:v>0.11562643766293539</c:v>
                </c:pt>
                <c:pt idx="754">
                  <c:v>0.11577978837601635</c:v>
                </c:pt>
                <c:pt idx="755">
                  <c:v>0.11593313908909676</c:v>
                </c:pt>
                <c:pt idx="756">
                  <c:v>0.11608648980217759</c:v>
                </c:pt>
                <c:pt idx="757">
                  <c:v>0.11623984051525874</c:v>
                </c:pt>
                <c:pt idx="758">
                  <c:v>0.11639319122833969</c:v>
                </c:pt>
                <c:pt idx="759">
                  <c:v>0.11654654194142063</c:v>
                </c:pt>
                <c:pt idx="760">
                  <c:v>0.11669989265450099</c:v>
                </c:pt>
                <c:pt idx="761">
                  <c:v>0.11685324336758204</c:v>
                </c:pt>
                <c:pt idx="762">
                  <c:v>0.11700659408066272</c:v>
                </c:pt>
                <c:pt idx="763">
                  <c:v>0.11715994479374332</c:v>
                </c:pt>
                <c:pt idx="764">
                  <c:v>0.11731329550682412</c:v>
                </c:pt>
                <c:pt idx="765">
                  <c:v>0.11746664621990531</c:v>
                </c:pt>
                <c:pt idx="766">
                  <c:v>0.11761999693298572</c:v>
                </c:pt>
                <c:pt idx="767">
                  <c:v>0.11777334764606674</c:v>
                </c:pt>
                <c:pt idx="768">
                  <c:v>0.11792669835914753</c:v>
                </c:pt>
                <c:pt idx="769">
                  <c:v>0.11808004907222838</c:v>
                </c:pt>
                <c:pt idx="770">
                  <c:v>0.11823339978530935</c:v>
                </c:pt>
                <c:pt idx="771">
                  <c:v>0.11823339978530935</c:v>
                </c:pt>
                <c:pt idx="772">
                  <c:v>0.11838675049839018</c:v>
                </c:pt>
                <c:pt idx="773">
                  <c:v>0.11854010121147095</c:v>
                </c:pt>
                <c:pt idx="774">
                  <c:v>0.11869345192455194</c:v>
                </c:pt>
                <c:pt idx="775">
                  <c:v>0.1188468026376325</c:v>
                </c:pt>
                <c:pt idx="776">
                  <c:v>0.11900015335071336</c:v>
                </c:pt>
                <c:pt idx="777">
                  <c:v>0.11915350406379412</c:v>
                </c:pt>
                <c:pt idx="778">
                  <c:v>0.11930685477687505</c:v>
                </c:pt>
                <c:pt idx="779">
                  <c:v>0.11946020548995595</c:v>
                </c:pt>
                <c:pt idx="780">
                  <c:v>0.11961355620303671</c:v>
                </c:pt>
                <c:pt idx="781">
                  <c:v>0.1197669069161178</c:v>
                </c:pt>
                <c:pt idx="782">
                  <c:v>0.11992025762919813</c:v>
                </c:pt>
                <c:pt idx="783">
                  <c:v>0.12007360834227879</c:v>
                </c:pt>
                <c:pt idx="784">
                  <c:v>0.12022695905536004</c:v>
                </c:pt>
                <c:pt idx="785">
                  <c:v>0.12038030976844043</c:v>
                </c:pt>
                <c:pt idx="786">
                  <c:v>0.12053366048152173</c:v>
                </c:pt>
                <c:pt idx="787">
                  <c:v>0.12068701119460185</c:v>
                </c:pt>
                <c:pt idx="788">
                  <c:v>0.12084036190768289</c:v>
                </c:pt>
                <c:pt idx="789">
                  <c:v>0.12099371262076368</c:v>
                </c:pt>
                <c:pt idx="790">
                  <c:v>0.12114706333384451</c:v>
                </c:pt>
                <c:pt idx="791">
                  <c:v>0.12130041404692532</c:v>
                </c:pt>
                <c:pt idx="792">
                  <c:v>0.12145376476000613</c:v>
                </c:pt>
                <c:pt idx="793">
                  <c:v>0.12160711547308717</c:v>
                </c:pt>
                <c:pt idx="794">
                  <c:v>0.12176046618616776</c:v>
                </c:pt>
                <c:pt idx="795">
                  <c:v>0.12191381689924823</c:v>
                </c:pt>
                <c:pt idx="796">
                  <c:v>0.1220671676123294</c:v>
                </c:pt>
                <c:pt idx="797">
                  <c:v>0.1222205183254105</c:v>
                </c:pt>
                <c:pt idx="798">
                  <c:v>0.12237386903849103</c:v>
                </c:pt>
                <c:pt idx="799">
                  <c:v>0.12252721975157216</c:v>
                </c:pt>
                <c:pt idx="800">
                  <c:v>0.12268057046465308</c:v>
                </c:pt>
                <c:pt idx="801">
                  <c:v>0.12283392117773349</c:v>
                </c:pt>
                <c:pt idx="802">
                  <c:v>0.12298727189081428</c:v>
                </c:pt>
                <c:pt idx="803">
                  <c:v>0.12314062260389512</c:v>
                </c:pt>
                <c:pt idx="804">
                  <c:v>0.12329397331697635</c:v>
                </c:pt>
                <c:pt idx="805">
                  <c:v>0.12344732403005675</c:v>
                </c:pt>
                <c:pt idx="806">
                  <c:v>0.12360067474313802</c:v>
                </c:pt>
                <c:pt idx="807">
                  <c:v>0.12375402545621894</c:v>
                </c:pt>
                <c:pt idx="808">
                  <c:v>0.12390737616929919</c:v>
                </c:pt>
                <c:pt idx="809">
                  <c:v>0.12406072688238039</c:v>
                </c:pt>
                <c:pt idx="810">
                  <c:v>0.12421407759546089</c:v>
                </c:pt>
                <c:pt idx="811">
                  <c:v>0.12436742830854164</c:v>
                </c:pt>
                <c:pt idx="812">
                  <c:v>0.12452077902162295</c:v>
                </c:pt>
                <c:pt idx="813">
                  <c:v>0.12467412973470329</c:v>
                </c:pt>
                <c:pt idx="814">
                  <c:v>0.12482748044778409</c:v>
                </c:pt>
                <c:pt idx="815">
                  <c:v>0.12498083116086488</c:v>
                </c:pt>
                <c:pt idx="816">
                  <c:v>0.1251341818739457</c:v>
                </c:pt>
                <c:pt idx="817">
                  <c:v>0.12528753258702724</c:v>
                </c:pt>
                <c:pt idx="818">
                  <c:v>0.12544088330010741</c:v>
                </c:pt>
                <c:pt idx="819">
                  <c:v>0.1255942340131882</c:v>
                </c:pt>
                <c:pt idx="820">
                  <c:v>0.12574758472626954</c:v>
                </c:pt>
                <c:pt idx="821">
                  <c:v>0.12590093543934991</c:v>
                </c:pt>
                <c:pt idx="822">
                  <c:v>0.12605428615243147</c:v>
                </c:pt>
                <c:pt idx="823">
                  <c:v>0.12620763686551142</c:v>
                </c:pt>
                <c:pt idx="824">
                  <c:v>0.12636098757859224</c:v>
                </c:pt>
                <c:pt idx="825">
                  <c:v>0.12651433829167341</c:v>
                </c:pt>
                <c:pt idx="826">
                  <c:v>0.12666768900475367</c:v>
                </c:pt>
                <c:pt idx="827">
                  <c:v>0.1268210397178347</c:v>
                </c:pt>
                <c:pt idx="828">
                  <c:v>0.12697439043091549</c:v>
                </c:pt>
                <c:pt idx="829">
                  <c:v>0.12712774114399633</c:v>
                </c:pt>
                <c:pt idx="830">
                  <c:v>0.12728109185707762</c:v>
                </c:pt>
                <c:pt idx="831">
                  <c:v>0.12743444257015851</c:v>
                </c:pt>
                <c:pt idx="832">
                  <c:v>0.12758779328323877</c:v>
                </c:pt>
                <c:pt idx="833">
                  <c:v>0.12774114399631994</c:v>
                </c:pt>
                <c:pt idx="834">
                  <c:v>0.12789449470940087</c:v>
                </c:pt>
                <c:pt idx="835">
                  <c:v>0.12804784542248188</c:v>
                </c:pt>
                <c:pt idx="836">
                  <c:v>0.12820119613556241</c:v>
                </c:pt>
                <c:pt idx="837">
                  <c:v>0.12835454684864267</c:v>
                </c:pt>
                <c:pt idx="838">
                  <c:v>0.12850789756172423</c:v>
                </c:pt>
                <c:pt idx="839">
                  <c:v>0.12866124827480438</c:v>
                </c:pt>
                <c:pt idx="840">
                  <c:v>0.1288145989878853</c:v>
                </c:pt>
                <c:pt idx="841">
                  <c:v>0.12896794970096662</c:v>
                </c:pt>
                <c:pt idx="842">
                  <c:v>0.12912130041404687</c:v>
                </c:pt>
                <c:pt idx="843">
                  <c:v>0.12927465112712774</c:v>
                </c:pt>
                <c:pt idx="844">
                  <c:v>0.12942800184020894</c:v>
                </c:pt>
                <c:pt idx="845">
                  <c:v>0.1295813525532894</c:v>
                </c:pt>
                <c:pt idx="846">
                  <c:v>0.12973470326637021</c:v>
                </c:pt>
                <c:pt idx="847">
                  <c:v>0.129888053979451</c:v>
                </c:pt>
                <c:pt idx="848">
                  <c:v>0.13004140469253225</c:v>
                </c:pt>
                <c:pt idx="849">
                  <c:v>0.13019475540561265</c:v>
                </c:pt>
                <c:pt idx="850">
                  <c:v>0.13034810611869346</c:v>
                </c:pt>
                <c:pt idx="851">
                  <c:v>0.13050145683177444</c:v>
                </c:pt>
                <c:pt idx="852">
                  <c:v>0.13065480754485487</c:v>
                </c:pt>
                <c:pt idx="853">
                  <c:v>0.1308081582579359</c:v>
                </c:pt>
                <c:pt idx="854">
                  <c:v>0.13096150897101672</c:v>
                </c:pt>
                <c:pt idx="855">
                  <c:v>0.13111485968409753</c:v>
                </c:pt>
                <c:pt idx="856">
                  <c:v>0.13126821039717884</c:v>
                </c:pt>
                <c:pt idx="857">
                  <c:v>0.13142156111025916</c:v>
                </c:pt>
                <c:pt idx="858">
                  <c:v>0.13157491182333997</c:v>
                </c:pt>
                <c:pt idx="859">
                  <c:v>0.13172826253642164</c:v>
                </c:pt>
                <c:pt idx="860">
                  <c:v>0.13188161324950098</c:v>
                </c:pt>
                <c:pt idx="861">
                  <c:v>0.13203496396258238</c:v>
                </c:pt>
                <c:pt idx="862">
                  <c:v>0.13218831467566325</c:v>
                </c:pt>
                <c:pt idx="863">
                  <c:v>0.13234166538874387</c:v>
                </c:pt>
                <c:pt idx="864">
                  <c:v>0.13249501610182546</c:v>
                </c:pt>
                <c:pt idx="865">
                  <c:v>0.13264836681490574</c:v>
                </c:pt>
                <c:pt idx="866">
                  <c:v>0.1328017175279865</c:v>
                </c:pt>
                <c:pt idx="867">
                  <c:v>0.13295506824106731</c:v>
                </c:pt>
                <c:pt idx="868">
                  <c:v>0.13310841895414813</c:v>
                </c:pt>
                <c:pt idx="869">
                  <c:v>0.13326176966722894</c:v>
                </c:pt>
                <c:pt idx="870">
                  <c:v>0.13341512038031025</c:v>
                </c:pt>
                <c:pt idx="871">
                  <c:v>0.13356847109339118</c:v>
                </c:pt>
                <c:pt idx="872">
                  <c:v>0.13372182180647141</c:v>
                </c:pt>
                <c:pt idx="873">
                  <c:v>0.13387517251955217</c:v>
                </c:pt>
                <c:pt idx="874">
                  <c:v>0.13402852323263287</c:v>
                </c:pt>
                <c:pt idx="875">
                  <c:v>0.13418187394571329</c:v>
                </c:pt>
                <c:pt idx="876">
                  <c:v>0.13433522465879466</c:v>
                </c:pt>
                <c:pt idx="877">
                  <c:v>0.13448857537187547</c:v>
                </c:pt>
                <c:pt idx="878">
                  <c:v>0.13464192608495618</c:v>
                </c:pt>
                <c:pt idx="879">
                  <c:v>0.13479527679803721</c:v>
                </c:pt>
                <c:pt idx="880">
                  <c:v>0.13494862751111791</c:v>
                </c:pt>
                <c:pt idx="881">
                  <c:v>0.13510197822419867</c:v>
                </c:pt>
                <c:pt idx="882">
                  <c:v>0.13525532893727971</c:v>
                </c:pt>
                <c:pt idx="883">
                  <c:v>0.13540867965036041</c:v>
                </c:pt>
                <c:pt idx="884">
                  <c:v>0.13556203036344144</c:v>
                </c:pt>
                <c:pt idx="885">
                  <c:v>0.13571538107652295</c:v>
                </c:pt>
                <c:pt idx="886">
                  <c:v>0.1358687317896029</c:v>
                </c:pt>
                <c:pt idx="887">
                  <c:v>0.13602208250268374</c:v>
                </c:pt>
                <c:pt idx="888">
                  <c:v>0.13617543321576445</c:v>
                </c:pt>
                <c:pt idx="889">
                  <c:v>0.13632878392884518</c:v>
                </c:pt>
                <c:pt idx="890">
                  <c:v>0.13648213464192677</c:v>
                </c:pt>
                <c:pt idx="891">
                  <c:v>0.13648213464192677</c:v>
                </c:pt>
                <c:pt idx="892">
                  <c:v>0.13663548535500691</c:v>
                </c:pt>
                <c:pt idx="893">
                  <c:v>0.13678883606808773</c:v>
                </c:pt>
                <c:pt idx="894">
                  <c:v>0.13694218678116951</c:v>
                </c:pt>
                <c:pt idx="895">
                  <c:v>0.13709553749424941</c:v>
                </c:pt>
                <c:pt idx="896">
                  <c:v>0.13724888820733103</c:v>
                </c:pt>
                <c:pt idx="897">
                  <c:v>0.13740223892041148</c:v>
                </c:pt>
                <c:pt idx="898">
                  <c:v>0.13755558963349179</c:v>
                </c:pt>
                <c:pt idx="899">
                  <c:v>0.13770894034657274</c:v>
                </c:pt>
                <c:pt idx="900">
                  <c:v>0.13786229105965342</c:v>
                </c:pt>
                <c:pt idx="901">
                  <c:v>0.13801564177273479</c:v>
                </c:pt>
                <c:pt idx="902">
                  <c:v>0.13816899248581521</c:v>
                </c:pt>
                <c:pt idx="903">
                  <c:v>0.13832234319889591</c:v>
                </c:pt>
                <c:pt idx="904">
                  <c:v>0.1384756939119767</c:v>
                </c:pt>
                <c:pt idx="905">
                  <c:v>0.13862904462505737</c:v>
                </c:pt>
                <c:pt idx="906">
                  <c:v>0.13878239533813841</c:v>
                </c:pt>
                <c:pt idx="907">
                  <c:v>0.13893574605121944</c:v>
                </c:pt>
                <c:pt idx="908">
                  <c:v>0.13908909676430045</c:v>
                </c:pt>
                <c:pt idx="909">
                  <c:v>0.13924244747738179</c:v>
                </c:pt>
                <c:pt idx="910">
                  <c:v>0.13939579819046233</c:v>
                </c:pt>
                <c:pt idx="911">
                  <c:v>0.13954914890354239</c:v>
                </c:pt>
                <c:pt idx="912">
                  <c:v>0.13970249961662376</c:v>
                </c:pt>
                <c:pt idx="913">
                  <c:v>0.13985585032970405</c:v>
                </c:pt>
                <c:pt idx="914">
                  <c:v>0.14000920104278491</c:v>
                </c:pt>
                <c:pt idx="915">
                  <c:v>0.1401625517558657</c:v>
                </c:pt>
                <c:pt idx="916">
                  <c:v>0.14031590246894649</c:v>
                </c:pt>
                <c:pt idx="917">
                  <c:v>0.14046925318202844</c:v>
                </c:pt>
                <c:pt idx="918">
                  <c:v>0.14062260389510811</c:v>
                </c:pt>
                <c:pt idx="919">
                  <c:v>0.14077595460818887</c:v>
                </c:pt>
                <c:pt idx="920">
                  <c:v>0.14092930532127043</c:v>
                </c:pt>
                <c:pt idx="921">
                  <c:v>0.14108265603435055</c:v>
                </c:pt>
                <c:pt idx="922">
                  <c:v>0.1412360067474322</c:v>
                </c:pt>
                <c:pt idx="923">
                  <c:v>0.1413893574605122</c:v>
                </c:pt>
                <c:pt idx="924">
                  <c:v>0.14154270817359321</c:v>
                </c:pt>
                <c:pt idx="925">
                  <c:v>0.14169605888667391</c:v>
                </c:pt>
                <c:pt idx="926">
                  <c:v>0.14184940959975512</c:v>
                </c:pt>
                <c:pt idx="927">
                  <c:v>0.14200276031283546</c:v>
                </c:pt>
                <c:pt idx="928">
                  <c:v>0.14215611102591627</c:v>
                </c:pt>
                <c:pt idx="929">
                  <c:v>0.14230946173899744</c:v>
                </c:pt>
                <c:pt idx="930">
                  <c:v>0.14246281245207837</c:v>
                </c:pt>
                <c:pt idx="931">
                  <c:v>0.14261616316515871</c:v>
                </c:pt>
                <c:pt idx="932">
                  <c:v>0.14276951387823991</c:v>
                </c:pt>
                <c:pt idx="933">
                  <c:v>0.1429228645913212</c:v>
                </c:pt>
                <c:pt idx="934">
                  <c:v>0.14307621530440121</c:v>
                </c:pt>
                <c:pt idx="935">
                  <c:v>0.14322956601748199</c:v>
                </c:pt>
                <c:pt idx="936">
                  <c:v>0.1433829167305628</c:v>
                </c:pt>
                <c:pt idx="937">
                  <c:v>0.14353626744364364</c:v>
                </c:pt>
                <c:pt idx="938">
                  <c:v>0.14368961815672443</c:v>
                </c:pt>
                <c:pt idx="939">
                  <c:v>0.14384296886980524</c:v>
                </c:pt>
                <c:pt idx="940">
                  <c:v>0.14399631958288692</c:v>
                </c:pt>
                <c:pt idx="941">
                  <c:v>0.1441496702959669</c:v>
                </c:pt>
                <c:pt idx="942">
                  <c:v>0.14430302100904768</c:v>
                </c:pt>
                <c:pt idx="943">
                  <c:v>0.1444563717221293</c:v>
                </c:pt>
                <c:pt idx="944">
                  <c:v>0.14460972243520934</c:v>
                </c:pt>
                <c:pt idx="945">
                  <c:v>0.14476307314829073</c:v>
                </c:pt>
                <c:pt idx="946">
                  <c:v>0.14491642386137205</c:v>
                </c:pt>
                <c:pt idx="947">
                  <c:v>0.14491642386137205</c:v>
                </c:pt>
                <c:pt idx="948">
                  <c:v>0.14506977457445194</c:v>
                </c:pt>
                <c:pt idx="949">
                  <c:v>0.14522312528753259</c:v>
                </c:pt>
                <c:pt idx="950">
                  <c:v>0.14537647600061337</c:v>
                </c:pt>
                <c:pt idx="951">
                  <c:v>0.14552982671369422</c:v>
                </c:pt>
                <c:pt idx="952">
                  <c:v>0.14568317742677503</c:v>
                </c:pt>
                <c:pt idx="953">
                  <c:v>0.14583652813985568</c:v>
                </c:pt>
                <c:pt idx="954">
                  <c:v>0.14598987885293732</c:v>
                </c:pt>
                <c:pt idx="955">
                  <c:v>0.14614322956601788</c:v>
                </c:pt>
                <c:pt idx="956">
                  <c:v>0.14629658027909875</c:v>
                </c:pt>
                <c:pt idx="957">
                  <c:v>0.14644993099218007</c:v>
                </c:pt>
                <c:pt idx="958">
                  <c:v>0.14660328170525994</c:v>
                </c:pt>
                <c:pt idx="959">
                  <c:v>0.14675663241834094</c:v>
                </c:pt>
                <c:pt idx="960">
                  <c:v>0.14690998313142289</c:v>
                </c:pt>
                <c:pt idx="961">
                  <c:v>0.14706333384450296</c:v>
                </c:pt>
                <c:pt idx="962">
                  <c:v>0.14721668455758394</c:v>
                </c:pt>
                <c:pt idx="963">
                  <c:v>0.147370035270664</c:v>
                </c:pt>
                <c:pt idx="964">
                  <c:v>0.14752338598374481</c:v>
                </c:pt>
                <c:pt idx="965">
                  <c:v>0.14767673669682571</c:v>
                </c:pt>
                <c:pt idx="966">
                  <c:v>0.14783008740990689</c:v>
                </c:pt>
                <c:pt idx="967">
                  <c:v>0.14798343812298814</c:v>
                </c:pt>
                <c:pt idx="968">
                  <c:v>0.14813678883606868</c:v>
                </c:pt>
                <c:pt idx="969">
                  <c:v>0.14829013954914952</c:v>
                </c:pt>
                <c:pt idx="970">
                  <c:v>0.14844349026223097</c:v>
                </c:pt>
                <c:pt idx="971">
                  <c:v>0.14859684097531103</c:v>
                </c:pt>
                <c:pt idx="972">
                  <c:v>0.14875019168839193</c:v>
                </c:pt>
                <c:pt idx="973">
                  <c:v>0.14890354240147294</c:v>
                </c:pt>
                <c:pt idx="974">
                  <c:v>0.14905689311455297</c:v>
                </c:pt>
                <c:pt idx="975">
                  <c:v>0.1492102438276347</c:v>
                </c:pt>
                <c:pt idx="976">
                  <c:v>0.14936359454071471</c:v>
                </c:pt>
                <c:pt idx="977">
                  <c:v>0.14951694525379544</c:v>
                </c:pt>
                <c:pt idx="978">
                  <c:v>0.14967029596687625</c:v>
                </c:pt>
                <c:pt idx="979">
                  <c:v>0.14982364667995707</c:v>
                </c:pt>
                <c:pt idx="980">
                  <c:v>0.14997699739303791</c:v>
                </c:pt>
                <c:pt idx="981">
                  <c:v>0.15013034810611894</c:v>
                </c:pt>
                <c:pt idx="982">
                  <c:v>0.15028369881920001</c:v>
                </c:pt>
                <c:pt idx="983">
                  <c:v>0.15043704953228132</c:v>
                </c:pt>
                <c:pt idx="984">
                  <c:v>0.15059040024536188</c:v>
                </c:pt>
                <c:pt idx="985">
                  <c:v>0.15074375095844239</c:v>
                </c:pt>
                <c:pt idx="986">
                  <c:v>0.15089710167152331</c:v>
                </c:pt>
                <c:pt idx="987">
                  <c:v>0.15105045238460371</c:v>
                </c:pt>
                <c:pt idx="988">
                  <c:v>0.15120380309768441</c:v>
                </c:pt>
                <c:pt idx="989">
                  <c:v>0.15135715381076573</c:v>
                </c:pt>
                <c:pt idx="990">
                  <c:v>0.15151050452384604</c:v>
                </c:pt>
                <c:pt idx="991">
                  <c:v>0.15166385523692691</c:v>
                </c:pt>
                <c:pt idx="992">
                  <c:v>0.15181720595000794</c:v>
                </c:pt>
                <c:pt idx="993">
                  <c:v>0.15197055666308837</c:v>
                </c:pt>
                <c:pt idx="994">
                  <c:v>0.15212390737616929</c:v>
                </c:pt>
                <c:pt idx="995">
                  <c:v>0.15227725808925024</c:v>
                </c:pt>
                <c:pt idx="996">
                  <c:v>0.15243060880233175</c:v>
                </c:pt>
                <c:pt idx="997">
                  <c:v>0.15258395951541232</c:v>
                </c:pt>
                <c:pt idx="998">
                  <c:v>0.15273731022849327</c:v>
                </c:pt>
                <c:pt idx="999">
                  <c:v>0.15289066094157339</c:v>
                </c:pt>
                <c:pt idx="1000">
                  <c:v>0.1530440116546542</c:v>
                </c:pt>
                <c:pt idx="1001">
                  <c:v>0.15319736236773557</c:v>
                </c:pt>
                <c:pt idx="1002">
                  <c:v>0.15335071308081583</c:v>
                </c:pt>
                <c:pt idx="1003">
                  <c:v>0.15350406379389694</c:v>
                </c:pt>
                <c:pt idx="1004">
                  <c:v>0.15365741450697795</c:v>
                </c:pt>
                <c:pt idx="1005">
                  <c:v>0.15381076522005827</c:v>
                </c:pt>
                <c:pt idx="1006">
                  <c:v>0.15396411593313941</c:v>
                </c:pt>
                <c:pt idx="1007">
                  <c:v>0.15411746664622064</c:v>
                </c:pt>
                <c:pt idx="1008">
                  <c:v>0.15427081735930073</c:v>
                </c:pt>
                <c:pt idx="1009">
                  <c:v>0.15442416807238224</c:v>
                </c:pt>
                <c:pt idx="1010">
                  <c:v>0.15457751878546241</c:v>
                </c:pt>
                <c:pt idx="1011">
                  <c:v>0.1547308694985432</c:v>
                </c:pt>
                <c:pt idx="1012">
                  <c:v>0.15488422021162399</c:v>
                </c:pt>
                <c:pt idx="1013">
                  <c:v>0.1550375709247048</c:v>
                </c:pt>
                <c:pt idx="1014">
                  <c:v>0.15519092163778561</c:v>
                </c:pt>
                <c:pt idx="1015">
                  <c:v>0.15534427235086692</c:v>
                </c:pt>
                <c:pt idx="1016">
                  <c:v>0.15549762306394724</c:v>
                </c:pt>
                <c:pt idx="1017">
                  <c:v>0.15565097377702841</c:v>
                </c:pt>
                <c:pt idx="1018">
                  <c:v>0.15580432449010934</c:v>
                </c:pt>
                <c:pt idx="1019">
                  <c:v>0.15595767520318968</c:v>
                </c:pt>
                <c:pt idx="1020">
                  <c:v>0.15611102591627071</c:v>
                </c:pt>
                <c:pt idx="1021">
                  <c:v>0.15626437662935141</c:v>
                </c:pt>
                <c:pt idx="1022">
                  <c:v>0.15641772734243306</c:v>
                </c:pt>
                <c:pt idx="1023">
                  <c:v>0.15657107805551287</c:v>
                </c:pt>
                <c:pt idx="1024">
                  <c:v>0.15672442876859391</c:v>
                </c:pt>
                <c:pt idx="1025">
                  <c:v>0.15687777948167458</c:v>
                </c:pt>
                <c:pt idx="1026">
                  <c:v>0.15703113019475587</c:v>
                </c:pt>
                <c:pt idx="1027">
                  <c:v>0.15718448090783688</c:v>
                </c:pt>
                <c:pt idx="1028">
                  <c:v>0.15733783162091741</c:v>
                </c:pt>
                <c:pt idx="1029">
                  <c:v>0.1574911823339987</c:v>
                </c:pt>
                <c:pt idx="1030">
                  <c:v>0.15764453304707926</c:v>
                </c:pt>
                <c:pt idx="1031">
                  <c:v>0.15779788376016027</c:v>
                </c:pt>
                <c:pt idx="1032">
                  <c:v>0.15795123447324103</c:v>
                </c:pt>
                <c:pt idx="1033">
                  <c:v>0.15810458518632206</c:v>
                </c:pt>
                <c:pt idx="1034">
                  <c:v>0.15825793589940293</c:v>
                </c:pt>
                <c:pt idx="1035">
                  <c:v>0.15841128661248394</c:v>
                </c:pt>
                <c:pt idx="1036">
                  <c:v>0.158564637325564</c:v>
                </c:pt>
                <c:pt idx="1037">
                  <c:v>0.15871798803864487</c:v>
                </c:pt>
                <c:pt idx="1038">
                  <c:v>0.15887133875172588</c:v>
                </c:pt>
                <c:pt idx="1039">
                  <c:v>0.15902468946480641</c:v>
                </c:pt>
                <c:pt idx="1040">
                  <c:v>0.15917804017788728</c:v>
                </c:pt>
                <c:pt idx="1041">
                  <c:v>0.15933139089096857</c:v>
                </c:pt>
                <c:pt idx="1042">
                  <c:v>0.15948474160404846</c:v>
                </c:pt>
                <c:pt idx="1043">
                  <c:v>0.15963809231713003</c:v>
                </c:pt>
                <c:pt idx="1044">
                  <c:v>0.15979144303021101</c:v>
                </c:pt>
                <c:pt idx="1045">
                  <c:v>0.1599447937432919</c:v>
                </c:pt>
                <c:pt idx="1046">
                  <c:v>0.1600981444563728</c:v>
                </c:pt>
                <c:pt idx="1047">
                  <c:v>0.16025149516945325</c:v>
                </c:pt>
                <c:pt idx="1048">
                  <c:v>0.16040484588253412</c:v>
                </c:pt>
                <c:pt idx="1049">
                  <c:v>0.16055819659561468</c:v>
                </c:pt>
                <c:pt idx="1050">
                  <c:v>0.1607115473086953</c:v>
                </c:pt>
                <c:pt idx="1051">
                  <c:v>0.16086489802177614</c:v>
                </c:pt>
                <c:pt idx="1052">
                  <c:v>0.16101824873485704</c:v>
                </c:pt>
                <c:pt idx="1053">
                  <c:v>0.16117159944793741</c:v>
                </c:pt>
                <c:pt idx="1054">
                  <c:v>0.16132495016101844</c:v>
                </c:pt>
                <c:pt idx="1055">
                  <c:v>0.16147830087409987</c:v>
                </c:pt>
                <c:pt idx="1056">
                  <c:v>0.16163165158718037</c:v>
                </c:pt>
                <c:pt idx="1057">
                  <c:v>0.16178500230026124</c:v>
                </c:pt>
                <c:pt idx="1058">
                  <c:v>0.16193835301334225</c:v>
                </c:pt>
                <c:pt idx="1059">
                  <c:v>0.16209170372642312</c:v>
                </c:pt>
                <c:pt idx="1060">
                  <c:v>0.16224505443950363</c:v>
                </c:pt>
                <c:pt idx="1061">
                  <c:v>0.16239840515258464</c:v>
                </c:pt>
                <c:pt idx="1062">
                  <c:v>0.16255175586566512</c:v>
                </c:pt>
                <c:pt idx="1063">
                  <c:v>0.16270510657874604</c:v>
                </c:pt>
                <c:pt idx="1064">
                  <c:v>0.16285845729182694</c:v>
                </c:pt>
                <c:pt idx="1065">
                  <c:v>0.16301180800490744</c:v>
                </c:pt>
                <c:pt idx="1066">
                  <c:v>0.16316515871798842</c:v>
                </c:pt>
                <c:pt idx="1067">
                  <c:v>0.16331850943106926</c:v>
                </c:pt>
                <c:pt idx="1068">
                  <c:v>0.16347186014414974</c:v>
                </c:pt>
                <c:pt idx="1069">
                  <c:v>0.1636252108572312</c:v>
                </c:pt>
                <c:pt idx="1070">
                  <c:v>0.16377856157031173</c:v>
                </c:pt>
                <c:pt idx="1071">
                  <c:v>0.16393191228339263</c:v>
                </c:pt>
                <c:pt idx="1072">
                  <c:v>0.16408526299647358</c:v>
                </c:pt>
                <c:pt idx="1073">
                  <c:v>0.1642386137095537</c:v>
                </c:pt>
                <c:pt idx="1074">
                  <c:v>0.16439196442263504</c:v>
                </c:pt>
                <c:pt idx="1075">
                  <c:v>0.16454531513571594</c:v>
                </c:pt>
                <c:pt idx="1076">
                  <c:v>0.16469866584879644</c:v>
                </c:pt>
                <c:pt idx="1077">
                  <c:v>0.16485201656187737</c:v>
                </c:pt>
                <c:pt idx="1078">
                  <c:v>0.1650053672749579</c:v>
                </c:pt>
                <c:pt idx="1079">
                  <c:v>0.16515871798803852</c:v>
                </c:pt>
                <c:pt idx="1080">
                  <c:v>0.16531206870111978</c:v>
                </c:pt>
                <c:pt idx="1081">
                  <c:v>0.16546541941420106</c:v>
                </c:pt>
                <c:pt idx="1082">
                  <c:v>0.16561877012728157</c:v>
                </c:pt>
                <c:pt idx="1083">
                  <c:v>0.16577212084036252</c:v>
                </c:pt>
                <c:pt idx="1084">
                  <c:v>0.1659254715534435</c:v>
                </c:pt>
                <c:pt idx="1085">
                  <c:v>0.16607882226652343</c:v>
                </c:pt>
                <c:pt idx="1086">
                  <c:v>0.16623217297960441</c:v>
                </c:pt>
                <c:pt idx="1087">
                  <c:v>0.16638552369268519</c:v>
                </c:pt>
                <c:pt idx="1088">
                  <c:v>0.16653887440576634</c:v>
                </c:pt>
                <c:pt idx="1089">
                  <c:v>0.16669222511884679</c:v>
                </c:pt>
                <c:pt idx="1090">
                  <c:v>0.16684557583192819</c:v>
                </c:pt>
                <c:pt idx="1091">
                  <c:v>0.1669989265450092</c:v>
                </c:pt>
                <c:pt idx="1092">
                  <c:v>0.1671522772580889</c:v>
                </c:pt>
                <c:pt idx="1093">
                  <c:v>0.16730562797117021</c:v>
                </c:pt>
                <c:pt idx="1094">
                  <c:v>0.16745897868425091</c:v>
                </c:pt>
                <c:pt idx="1095">
                  <c:v>0.1676123293973325</c:v>
                </c:pt>
                <c:pt idx="1096">
                  <c:v>0.1677656801104134</c:v>
                </c:pt>
                <c:pt idx="1097">
                  <c:v>0.16791903082349469</c:v>
                </c:pt>
                <c:pt idx="1098">
                  <c:v>0.16807238153657486</c:v>
                </c:pt>
                <c:pt idx="1099">
                  <c:v>0.1682257322496549</c:v>
                </c:pt>
                <c:pt idx="1100">
                  <c:v>0.16837908296273627</c:v>
                </c:pt>
                <c:pt idx="1101">
                  <c:v>0.16853243367581719</c:v>
                </c:pt>
                <c:pt idx="1102">
                  <c:v>0.16868578438889775</c:v>
                </c:pt>
                <c:pt idx="1103">
                  <c:v>0.16883913510197907</c:v>
                </c:pt>
                <c:pt idx="1104">
                  <c:v>0.16899248581506005</c:v>
                </c:pt>
                <c:pt idx="1105">
                  <c:v>0.16914583652814047</c:v>
                </c:pt>
                <c:pt idx="1106">
                  <c:v>0.16929918724122189</c:v>
                </c:pt>
                <c:pt idx="1107">
                  <c:v>0.16945253795430193</c:v>
                </c:pt>
                <c:pt idx="1108">
                  <c:v>0.16960588866738294</c:v>
                </c:pt>
                <c:pt idx="1109">
                  <c:v>0.16975923938046422</c:v>
                </c:pt>
                <c:pt idx="1110">
                  <c:v>0.16991259009354429</c:v>
                </c:pt>
                <c:pt idx="1111">
                  <c:v>0.17006594080662543</c:v>
                </c:pt>
                <c:pt idx="1112">
                  <c:v>0.17021929151970636</c:v>
                </c:pt>
                <c:pt idx="1113">
                  <c:v>0.17037264223278617</c:v>
                </c:pt>
                <c:pt idx="1114">
                  <c:v>0.17052599294586721</c:v>
                </c:pt>
                <c:pt idx="1115">
                  <c:v>0.17067934365894802</c:v>
                </c:pt>
                <c:pt idx="1116">
                  <c:v>0.17083269437202891</c:v>
                </c:pt>
                <c:pt idx="1117">
                  <c:v>0.17098604508511012</c:v>
                </c:pt>
                <c:pt idx="1118">
                  <c:v>0.17113939579819101</c:v>
                </c:pt>
                <c:pt idx="1119">
                  <c:v>0.17129274651127199</c:v>
                </c:pt>
                <c:pt idx="1120">
                  <c:v>0.17144609722435253</c:v>
                </c:pt>
                <c:pt idx="1121">
                  <c:v>0.17159944793743381</c:v>
                </c:pt>
                <c:pt idx="1122">
                  <c:v>0.17175279865051368</c:v>
                </c:pt>
                <c:pt idx="1123">
                  <c:v>0.17190614936359491</c:v>
                </c:pt>
                <c:pt idx="1124">
                  <c:v>0.17205950007667536</c:v>
                </c:pt>
                <c:pt idx="1125">
                  <c:v>0.17221285078975621</c:v>
                </c:pt>
                <c:pt idx="1126">
                  <c:v>0.17236620150283768</c:v>
                </c:pt>
                <c:pt idx="1127">
                  <c:v>0.1725195522159178</c:v>
                </c:pt>
                <c:pt idx="1128">
                  <c:v>0.17267290292899862</c:v>
                </c:pt>
                <c:pt idx="1129">
                  <c:v>0.17282625364207943</c:v>
                </c:pt>
                <c:pt idx="1130">
                  <c:v>0.17297960435516024</c:v>
                </c:pt>
                <c:pt idx="1131">
                  <c:v>0.17313295506824106</c:v>
                </c:pt>
                <c:pt idx="1132">
                  <c:v>0.17328630578132281</c:v>
                </c:pt>
                <c:pt idx="1133">
                  <c:v>0.17343965649440338</c:v>
                </c:pt>
                <c:pt idx="1134">
                  <c:v>0.17359300720748391</c:v>
                </c:pt>
                <c:pt idx="1135">
                  <c:v>0.17374635792056478</c:v>
                </c:pt>
                <c:pt idx="1136">
                  <c:v>0.17389970863364515</c:v>
                </c:pt>
                <c:pt idx="1137">
                  <c:v>0.17405305934672596</c:v>
                </c:pt>
                <c:pt idx="1138">
                  <c:v>0.17420641005980694</c:v>
                </c:pt>
                <c:pt idx="1139">
                  <c:v>0.17435976077288759</c:v>
                </c:pt>
                <c:pt idx="1140">
                  <c:v>0.17451311148596896</c:v>
                </c:pt>
                <c:pt idx="1141">
                  <c:v>0.17466646219904924</c:v>
                </c:pt>
                <c:pt idx="1142">
                  <c:v>0.17481981291213047</c:v>
                </c:pt>
                <c:pt idx="1143">
                  <c:v>0.1749731636252109</c:v>
                </c:pt>
                <c:pt idx="1144">
                  <c:v>0.17512651433829168</c:v>
                </c:pt>
                <c:pt idx="1145">
                  <c:v>0.17527986505137291</c:v>
                </c:pt>
                <c:pt idx="1146">
                  <c:v>0.17543321576445378</c:v>
                </c:pt>
                <c:pt idx="1147">
                  <c:v>0.17558656647753421</c:v>
                </c:pt>
                <c:pt idx="1148">
                  <c:v>0.17573991719061494</c:v>
                </c:pt>
                <c:pt idx="1149">
                  <c:v>0.17589326790369575</c:v>
                </c:pt>
                <c:pt idx="1150">
                  <c:v>0.17604661861677656</c:v>
                </c:pt>
                <c:pt idx="1151">
                  <c:v>0.17619996932985738</c:v>
                </c:pt>
                <c:pt idx="1152">
                  <c:v>0.17635332004293824</c:v>
                </c:pt>
                <c:pt idx="1153">
                  <c:v>0.176506670756019</c:v>
                </c:pt>
                <c:pt idx="1154">
                  <c:v>0.17666002146909984</c:v>
                </c:pt>
                <c:pt idx="1155">
                  <c:v>0.17681337218218132</c:v>
                </c:pt>
                <c:pt idx="1156">
                  <c:v>0.17696672289526225</c:v>
                </c:pt>
                <c:pt idx="1157">
                  <c:v>0.17712007360834217</c:v>
                </c:pt>
                <c:pt idx="1158">
                  <c:v>0.17727342432142368</c:v>
                </c:pt>
                <c:pt idx="1159">
                  <c:v>0.17742677503450388</c:v>
                </c:pt>
                <c:pt idx="1160">
                  <c:v>0.17758012574758472</c:v>
                </c:pt>
                <c:pt idx="1161">
                  <c:v>0.17773347646066603</c:v>
                </c:pt>
                <c:pt idx="1162">
                  <c:v>0.17788682717374635</c:v>
                </c:pt>
                <c:pt idx="1163">
                  <c:v>0.17804017788682794</c:v>
                </c:pt>
                <c:pt idx="1164">
                  <c:v>0.178193528599908</c:v>
                </c:pt>
                <c:pt idx="1165">
                  <c:v>0.17834687931298884</c:v>
                </c:pt>
                <c:pt idx="1166">
                  <c:v>0.17850023002607032</c:v>
                </c:pt>
                <c:pt idx="1167">
                  <c:v>0.17865358073915039</c:v>
                </c:pt>
                <c:pt idx="1168">
                  <c:v>0.1788069314522322</c:v>
                </c:pt>
                <c:pt idx="1169">
                  <c:v>0.17896028216531307</c:v>
                </c:pt>
                <c:pt idx="1170">
                  <c:v>0.17911363287839352</c:v>
                </c:pt>
                <c:pt idx="1171">
                  <c:v>0.17926698359147494</c:v>
                </c:pt>
                <c:pt idx="1172">
                  <c:v>0.17942033430455451</c:v>
                </c:pt>
                <c:pt idx="1173">
                  <c:v>0.1795736850176354</c:v>
                </c:pt>
                <c:pt idx="1174">
                  <c:v>0.17972703573071624</c:v>
                </c:pt>
                <c:pt idx="1175">
                  <c:v>0.17988038644379742</c:v>
                </c:pt>
                <c:pt idx="1176">
                  <c:v>0.18003373715687837</c:v>
                </c:pt>
                <c:pt idx="1177">
                  <c:v>0.18018708786995871</c:v>
                </c:pt>
                <c:pt idx="1178">
                  <c:v>0.18034043858304014</c:v>
                </c:pt>
                <c:pt idx="1179">
                  <c:v>0.18049378929612112</c:v>
                </c:pt>
                <c:pt idx="1180">
                  <c:v>0.18064714000920162</c:v>
                </c:pt>
                <c:pt idx="1181">
                  <c:v>0.18080049072228249</c:v>
                </c:pt>
                <c:pt idx="1182">
                  <c:v>0.18095384143536353</c:v>
                </c:pt>
                <c:pt idx="1183">
                  <c:v>0.18110719214844398</c:v>
                </c:pt>
                <c:pt idx="1184">
                  <c:v>0.18126054286152493</c:v>
                </c:pt>
                <c:pt idx="1185">
                  <c:v>0.18141389357460588</c:v>
                </c:pt>
                <c:pt idx="1186">
                  <c:v>0.18156724428768639</c:v>
                </c:pt>
                <c:pt idx="1187">
                  <c:v>0.18172059500076676</c:v>
                </c:pt>
                <c:pt idx="1188">
                  <c:v>0.18187394571384757</c:v>
                </c:pt>
                <c:pt idx="1189">
                  <c:v>0.18202729642692914</c:v>
                </c:pt>
                <c:pt idx="1190">
                  <c:v>0.1821806471400092</c:v>
                </c:pt>
                <c:pt idx="1191">
                  <c:v>0.18233399785309057</c:v>
                </c:pt>
                <c:pt idx="1192">
                  <c:v>0.18248734856617194</c:v>
                </c:pt>
                <c:pt idx="1193">
                  <c:v>0.18264069927925164</c:v>
                </c:pt>
                <c:pt idx="1194">
                  <c:v>0.18279404999233337</c:v>
                </c:pt>
                <c:pt idx="1195">
                  <c:v>0.18294740070541432</c:v>
                </c:pt>
                <c:pt idx="1196">
                  <c:v>0.18310075141849441</c:v>
                </c:pt>
                <c:pt idx="1197">
                  <c:v>0.18325410213157536</c:v>
                </c:pt>
                <c:pt idx="1198">
                  <c:v>0.18340745284465629</c:v>
                </c:pt>
                <c:pt idx="1199">
                  <c:v>0.18356080355773724</c:v>
                </c:pt>
                <c:pt idx="1200">
                  <c:v>0.18371415427081741</c:v>
                </c:pt>
                <c:pt idx="1201">
                  <c:v>0.1838675049838982</c:v>
                </c:pt>
                <c:pt idx="1202">
                  <c:v>0.18402085569697899</c:v>
                </c:pt>
                <c:pt idx="1203">
                  <c:v>0.1841742064100598</c:v>
                </c:pt>
                <c:pt idx="1204">
                  <c:v>0.18432755712314061</c:v>
                </c:pt>
                <c:pt idx="1205">
                  <c:v>0.18448090783622231</c:v>
                </c:pt>
                <c:pt idx="1206">
                  <c:v>0.18463425854930296</c:v>
                </c:pt>
                <c:pt idx="1207">
                  <c:v>0.18478760926238341</c:v>
                </c:pt>
                <c:pt idx="1208">
                  <c:v>0.18494095997546475</c:v>
                </c:pt>
                <c:pt idx="1209">
                  <c:v>0.18509431068854471</c:v>
                </c:pt>
                <c:pt idx="1210">
                  <c:v>0.18524766140162624</c:v>
                </c:pt>
                <c:pt idx="1211">
                  <c:v>0.18540101211470641</c:v>
                </c:pt>
                <c:pt idx="1212">
                  <c:v>0.18555436282778762</c:v>
                </c:pt>
                <c:pt idx="1213">
                  <c:v>0.18570771354086851</c:v>
                </c:pt>
                <c:pt idx="1214">
                  <c:v>0.18586106425394877</c:v>
                </c:pt>
                <c:pt idx="1215">
                  <c:v>0.18601441496703042</c:v>
                </c:pt>
                <c:pt idx="1216">
                  <c:v>0.18616776568011043</c:v>
                </c:pt>
                <c:pt idx="1217">
                  <c:v>0.18632111639319124</c:v>
                </c:pt>
                <c:pt idx="1218">
                  <c:v>0.18647446710627286</c:v>
                </c:pt>
                <c:pt idx="1219">
                  <c:v>0.18662781781935286</c:v>
                </c:pt>
                <c:pt idx="1220">
                  <c:v>0.18678116853243465</c:v>
                </c:pt>
                <c:pt idx="1221">
                  <c:v>0.18693451924551438</c:v>
                </c:pt>
                <c:pt idx="1222">
                  <c:v>0.1870878699585953</c:v>
                </c:pt>
                <c:pt idx="1223">
                  <c:v>0.18724122067167662</c:v>
                </c:pt>
                <c:pt idx="1224">
                  <c:v>0.18739457138475688</c:v>
                </c:pt>
                <c:pt idx="1225">
                  <c:v>0.18754792209783847</c:v>
                </c:pt>
                <c:pt idx="1226">
                  <c:v>0.18770127281091903</c:v>
                </c:pt>
                <c:pt idx="1227">
                  <c:v>0.1878546235239994</c:v>
                </c:pt>
                <c:pt idx="1228">
                  <c:v>0.18800797423708021</c:v>
                </c:pt>
                <c:pt idx="1229">
                  <c:v>0.18816132495016141</c:v>
                </c:pt>
                <c:pt idx="1230">
                  <c:v>0.18831467566324184</c:v>
                </c:pt>
                <c:pt idx="1231">
                  <c:v>0.18846802637632357</c:v>
                </c:pt>
                <c:pt idx="1232">
                  <c:v>0.18862137708940346</c:v>
                </c:pt>
                <c:pt idx="1233">
                  <c:v>0.18877472780248444</c:v>
                </c:pt>
                <c:pt idx="1234">
                  <c:v>0.18892807851556559</c:v>
                </c:pt>
                <c:pt idx="1235">
                  <c:v>0.18908142922864588</c:v>
                </c:pt>
                <c:pt idx="1236">
                  <c:v>0.18923477994172674</c:v>
                </c:pt>
                <c:pt idx="1237">
                  <c:v>0.189388130654808</c:v>
                </c:pt>
                <c:pt idx="1238">
                  <c:v>0.18954148136788931</c:v>
                </c:pt>
                <c:pt idx="1239">
                  <c:v>0.18969483208096988</c:v>
                </c:pt>
                <c:pt idx="1240">
                  <c:v>0.1898481827940508</c:v>
                </c:pt>
                <c:pt idx="1241">
                  <c:v>0.19000153350713159</c:v>
                </c:pt>
                <c:pt idx="1242">
                  <c:v>0.19015488422021171</c:v>
                </c:pt>
                <c:pt idx="1243">
                  <c:v>0.19030823493329294</c:v>
                </c:pt>
                <c:pt idx="1244">
                  <c:v>0.19046158564637397</c:v>
                </c:pt>
                <c:pt idx="1245">
                  <c:v>0.19061493635945445</c:v>
                </c:pt>
                <c:pt idx="1246">
                  <c:v>0.19076828707253579</c:v>
                </c:pt>
                <c:pt idx="1247">
                  <c:v>0.19092163778561574</c:v>
                </c:pt>
                <c:pt idx="1248">
                  <c:v>0.19107498849869686</c:v>
                </c:pt>
                <c:pt idx="1249">
                  <c:v>0.19122833921177773</c:v>
                </c:pt>
                <c:pt idx="1250">
                  <c:v>0.19138168992485802</c:v>
                </c:pt>
                <c:pt idx="1251">
                  <c:v>0.19153504063793964</c:v>
                </c:pt>
                <c:pt idx="1252">
                  <c:v>0.19168839135102025</c:v>
                </c:pt>
                <c:pt idx="1253">
                  <c:v>0.19184174206410104</c:v>
                </c:pt>
                <c:pt idx="1254">
                  <c:v>0.19199509277718235</c:v>
                </c:pt>
                <c:pt idx="1255">
                  <c:v>0.19214844349026336</c:v>
                </c:pt>
                <c:pt idx="1256">
                  <c:v>0.19230179420334292</c:v>
                </c:pt>
                <c:pt idx="1257">
                  <c:v>0.19245514491642476</c:v>
                </c:pt>
                <c:pt idx="1258">
                  <c:v>0.19260849562950474</c:v>
                </c:pt>
                <c:pt idx="1259">
                  <c:v>0.19276184634258584</c:v>
                </c:pt>
                <c:pt idx="1260">
                  <c:v>0.19291519705566712</c:v>
                </c:pt>
                <c:pt idx="1261">
                  <c:v>0.19306854776874721</c:v>
                </c:pt>
                <c:pt idx="1262">
                  <c:v>0.19322189848182858</c:v>
                </c:pt>
                <c:pt idx="1263">
                  <c:v>0.19337524919490909</c:v>
                </c:pt>
                <c:pt idx="1264">
                  <c:v>0.19352859990798971</c:v>
                </c:pt>
                <c:pt idx="1265">
                  <c:v>0.19368195062107041</c:v>
                </c:pt>
                <c:pt idx="1266">
                  <c:v>0.19383530133415144</c:v>
                </c:pt>
                <c:pt idx="1267">
                  <c:v>0.19398865204723281</c:v>
                </c:pt>
                <c:pt idx="1268">
                  <c:v>0.19414200276031326</c:v>
                </c:pt>
                <c:pt idx="1269">
                  <c:v>0.19429535347339472</c:v>
                </c:pt>
                <c:pt idx="1270">
                  <c:v>0.19444870418647561</c:v>
                </c:pt>
                <c:pt idx="1271">
                  <c:v>0.1946020548995552</c:v>
                </c:pt>
                <c:pt idx="1272">
                  <c:v>0.19475540561263657</c:v>
                </c:pt>
                <c:pt idx="1273">
                  <c:v>0.19490875632571691</c:v>
                </c:pt>
                <c:pt idx="1274">
                  <c:v>0.19506210703879806</c:v>
                </c:pt>
                <c:pt idx="1275">
                  <c:v>0.19521545775187943</c:v>
                </c:pt>
                <c:pt idx="1276">
                  <c:v>0.19536880846495941</c:v>
                </c:pt>
                <c:pt idx="1277">
                  <c:v>0.19552215917804044</c:v>
                </c:pt>
                <c:pt idx="1278">
                  <c:v>0.19567550989112134</c:v>
                </c:pt>
                <c:pt idx="1279">
                  <c:v>0.1958288606042019</c:v>
                </c:pt>
                <c:pt idx="1280">
                  <c:v>0.19598221131728319</c:v>
                </c:pt>
                <c:pt idx="1281">
                  <c:v>0.19613556203036378</c:v>
                </c:pt>
                <c:pt idx="1282">
                  <c:v>0.19628891274344468</c:v>
                </c:pt>
                <c:pt idx="1283">
                  <c:v>0.1964422634565261</c:v>
                </c:pt>
                <c:pt idx="1284">
                  <c:v>0.19659561416960591</c:v>
                </c:pt>
                <c:pt idx="1285">
                  <c:v>0.1967489648826875</c:v>
                </c:pt>
                <c:pt idx="1286">
                  <c:v>0.1969023155957684</c:v>
                </c:pt>
                <c:pt idx="1287">
                  <c:v>0.19705566630884819</c:v>
                </c:pt>
                <c:pt idx="1288">
                  <c:v>0.19720901702192986</c:v>
                </c:pt>
                <c:pt idx="1289">
                  <c:v>0.19736236773501034</c:v>
                </c:pt>
                <c:pt idx="1290">
                  <c:v>0.19751571844809127</c:v>
                </c:pt>
                <c:pt idx="1291">
                  <c:v>0.19766906916117219</c:v>
                </c:pt>
                <c:pt idx="1292">
                  <c:v>0.19782241987425275</c:v>
                </c:pt>
                <c:pt idx="1293">
                  <c:v>0.19797577058733407</c:v>
                </c:pt>
                <c:pt idx="1294">
                  <c:v>0.19812912130041421</c:v>
                </c:pt>
                <c:pt idx="1295">
                  <c:v>0.19828247201349547</c:v>
                </c:pt>
                <c:pt idx="1296">
                  <c:v>0.19843582272657603</c:v>
                </c:pt>
                <c:pt idx="1297">
                  <c:v>0.1985891734396564</c:v>
                </c:pt>
                <c:pt idx="1298">
                  <c:v>0.19874252415273794</c:v>
                </c:pt>
                <c:pt idx="1299">
                  <c:v>0.19889587486581844</c:v>
                </c:pt>
                <c:pt idx="1300">
                  <c:v>0.19904922557889976</c:v>
                </c:pt>
                <c:pt idx="1301">
                  <c:v>0.19920257629197979</c:v>
                </c:pt>
                <c:pt idx="1302">
                  <c:v>0.19935592700506088</c:v>
                </c:pt>
                <c:pt idx="1303">
                  <c:v>0.19950927771814173</c:v>
                </c:pt>
                <c:pt idx="1304">
                  <c:v>0.19966262843122257</c:v>
                </c:pt>
                <c:pt idx="1305">
                  <c:v>0.19981597914430357</c:v>
                </c:pt>
                <c:pt idx="1306">
                  <c:v>0.19996932985738494</c:v>
                </c:pt>
                <c:pt idx="1307">
                  <c:v>0.20012268057046512</c:v>
                </c:pt>
                <c:pt idx="1308">
                  <c:v>0.20027603128354537</c:v>
                </c:pt>
                <c:pt idx="1309">
                  <c:v>0.20058273270970711</c:v>
                </c:pt>
                <c:pt idx="1310">
                  <c:v>0.20073608342278842</c:v>
                </c:pt>
                <c:pt idx="1311">
                  <c:v>0.20088943413586943</c:v>
                </c:pt>
                <c:pt idx="1312">
                  <c:v>0.20104278484894991</c:v>
                </c:pt>
                <c:pt idx="1313">
                  <c:v>0.2011961355620312</c:v>
                </c:pt>
                <c:pt idx="1314">
                  <c:v>0.20134948627511176</c:v>
                </c:pt>
                <c:pt idx="1315">
                  <c:v>0.20150283698819199</c:v>
                </c:pt>
                <c:pt idx="1316">
                  <c:v>0.20165618770127294</c:v>
                </c:pt>
                <c:pt idx="1317">
                  <c:v>0.2018095384143537</c:v>
                </c:pt>
                <c:pt idx="1318">
                  <c:v>0.20196288912743543</c:v>
                </c:pt>
                <c:pt idx="1319">
                  <c:v>0.20211623984051541</c:v>
                </c:pt>
                <c:pt idx="1320">
                  <c:v>0.20226959055359653</c:v>
                </c:pt>
                <c:pt idx="1321">
                  <c:v>0.2024229412666769</c:v>
                </c:pt>
                <c:pt idx="1322">
                  <c:v>0.20257629197975768</c:v>
                </c:pt>
                <c:pt idx="1323">
                  <c:v>0.20272964269283891</c:v>
                </c:pt>
                <c:pt idx="1324">
                  <c:v>0.20288299340591934</c:v>
                </c:pt>
                <c:pt idx="1325">
                  <c:v>0.20303634411900073</c:v>
                </c:pt>
                <c:pt idx="1326">
                  <c:v>0.20318969483208096</c:v>
                </c:pt>
                <c:pt idx="1327">
                  <c:v>0.20334304554516258</c:v>
                </c:pt>
                <c:pt idx="1328">
                  <c:v>0.20349639625824309</c:v>
                </c:pt>
                <c:pt idx="1329">
                  <c:v>0.20364974697132396</c:v>
                </c:pt>
                <c:pt idx="1330">
                  <c:v>0.20380309768440424</c:v>
                </c:pt>
                <c:pt idx="1331">
                  <c:v>0.20395644839748592</c:v>
                </c:pt>
                <c:pt idx="1332">
                  <c:v>0.2041097991105659</c:v>
                </c:pt>
                <c:pt idx="1333">
                  <c:v>0.20426314982364671</c:v>
                </c:pt>
                <c:pt idx="1334">
                  <c:v>0.2044165005367283</c:v>
                </c:pt>
                <c:pt idx="1335">
                  <c:v>0.20456985124980831</c:v>
                </c:pt>
                <c:pt idx="1336">
                  <c:v>0.20472320196288921</c:v>
                </c:pt>
                <c:pt idx="1337">
                  <c:v>0.20487655267596988</c:v>
                </c:pt>
                <c:pt idx="1338">
                  <c:v>0.20502990338905075</c:v>
                </c:pt>
                <c:pt idx="1339">
                  <c:v>0.20518325410213206</c:v>
                </c:pt>
                <c:pt idx="1340">
                  <c:v>0.2053366048152124</c:v>
                </c:pt>
                <c:pt idx="1341">
                  <c:v>0.20548995552829397</c:v>
                </c:pt>
                <c:pt idx="1342">
                  <c:v>0.20564330624137447</c:v>
                </c:pt>
                <c:pt idx="1343">
                  <c:v>0.20579665695445484</c:v>
                </c:pt>
                <c:pt idx="1344">
                  <c:v>0.20595000766753571</c:v>
                </c:pt>
                <c:pt idx="1345">
                  <c:v>0.20610335838061647</c:v>
                </c:pt>
                <c:pt idx="1346">
                  <c:v>0.20625670909369728</c:v>
                </c:pt>
                <c:pt idx="1347">
                  <c:v>0.20641005980677868</c:v>
                </c:pt>
                <c:pt idx="1348">
                  <c:v>0.20656341051985891</c:v>
                </c:pt>
                <c:pt idx="1349">
                  <c:v>0.20671676123293994</c:v>
                </c:pt>
                <c:pt idx="1350">
                  <c:v>0.20687011194602056</c:v>
                </c:pt>
                <c:pt idx="1351">
                  <c:v>0.2070234626591014</c:v>
                </c:pt>
                <c:pt idx="1352">
                  <c:v>0.20717681337218219</c:v>
                </c:pt>
                <c:pt idx="1353">
                  <c:v>0.20733016408526345</c:v>
                </c:pt>
                <c:pt idx="1354">
                  <c:v>0.20748351479834384</c:v>
                </c:pt>
                <c:pt idx="1355">
                  <c:v>0.20763686551142532</c:v>
                </c:pt>
                <c:pt idx="1356">
                  <c:v>0.20779021622450539</c:v>
                </c:pt>
                <c:pt idx="1357">
                  <c:v>0.20794356693758625</c:v>
                </c:pt>
                <c:pt idx="1358">
                  <c:v>0.20809691765066721</c:v>
                </c:pt>
                <c:pt idx="1359">
                  <c:v>0.20825026836374788</c:v>
                </c:pt>
                <c:pt idx="1360">
                  <c:v>0.20840361907682894</c:v>
                </c:pt>
                <c:pt idx="1361">
                  <c:v>0.20855696978990954</c:v>
                </c:pt>
                <c:pt idx="1362">
                  <c:v>0.20871032050299135</c:v>
                </c:pt>
                <c:pt idx="1363">
                  <c:v>0.20886367121607116</c:v>
                </c:pt>
                <c:pt idx="1364">
                  <c:v>0.20901702192915197</c:v>
                </c:pt>
                <c:pt idx="1365">
                  <c:v>0.20917037264223279</c:v>
                </c:pt>
                <c:pt idx="1366">
                  <c:v>0.2093237233553136</c:v>
                </c:pt>
                <c:pt idx="1367">
                  <c:v>0.20947707406839441</c:v>
                </c:pt>
                <c:pt idx="1368">
                  <c:v>0.20963042478147573</c:v>
                </c:pt>
                <c:pt idx="1369">
                  <c:v>0.20978377549455587</c:v>
                </c:pt>
                <c:pt idx="1370">
                  <c:v>0.20993712620763691</c:v>
                </c:pt>
                <c:pt idx="1371">
                  <c:v>0.21009047692071769</c:v>
                </c:pt>
                <c:pt idx="1372">
                  <c:v>0.21024382763379851</c:v>
                </c:pt>
                <c:pt idx="1373">
                  <c:v>0.2103971783468794</c:v>
                </c:pt>
                <c:pt idx="1374">
                  <c:v>0.21055052905996013</c:v>
                </c:pt>
                <c:pt idx="1375">
                  <c:v>0.21055052905996013</c:v>
                </c:pt>
                <c:pt idx="1376">
                  <c:v>0.21070387977304095</c:v>
                </c:pt>
                <c:pt idx="1377">
                  <c:v>0.21085723048612273</c:v>
                </c:pt>
                <c:pt idx="1378">
                  <c:v>0.21101058119920327</c:v>
                </c:pt>
                <c:pt idx="1379">
                  <c:v>0.21116393191228341</c:v>
                </c:pt>
                <c:pt idx="1380">
                  <c:v>0.21131728262536512</c:v>
                </c:pt>
                <c:pt idx="1381">
                  <c:v>0.21147063333844501</c:v>
                </c:pt>
                <c:pt idx="1382">
                  <c:v>0.21162398405152591</c:v>
                </c:pt>
                <c:pt idx="1383">
                  <c:v>0.21177733476460694</c:v>
                </c:pt>
                <c:pt idx="1384">
                  <c:v>0.21193068547768798</c:v>
                </c:pt>
                <c:pt idx="1385">
                  <c:v>0.21208403619076896</c:v>
                </c:pt>
                <c:pt idx="1386">
                  <c:v>0.21223738690384941</c:v>
                </c:pt>
                <c:pt idx="1387">
                  <c:v>0.21239073761693036</c:v>
                </c:pt>
                <c:pt idx="1388">
                  <c:v>0.21254408833001129</c:v>
                </c:pt>
                <c:pt idx="1389">
                  <c:v>0.21269743904309224</c:v>
                </c:pt>
                <c:pt idx="1390">
                  <c:v>0.21285078975617241</c:v>
                </c:pt>
                <c:pt idx="1391">
                  <c:v>0.21300414046925367</c:v>
                </c:pt>
                <c:pt idx="1392">
                  <c:v>0.21315749118233498</c:v>
                </c:pt>
                <c:pt idx="1393">
                  <c:v>0.21331084189541558</c:v>
                </c:pt>
                <c:pt idx="1394">
                  <c:v>0.21346419260849647</c:v>
                </c:pt>
                <c:pt idx="1395">
                  <c:v>0.21361754332157645</c:v>
                </c:pt>
                <c:pt idx="1396">
                  <c:v>0.21377089403465727</c:v>
                </c:pt>
                <c:pt idx="1397">
                  <c:v>0.21392424474773886</c:v>
                </c:pt>
                <c:pt idx="1398">
                  <c:v>0.21407759546081889</c:v>
                </c:pt>
                <c:pt idx="1399">
                  <c:v>0.21423094617390026</c:v>
                </c:pt>
                <c:pt idx="1400">
                  <c:v>0.21438429688698124</c:v>
                </c:pt>
                <c:pt idx="1401">
                  <c:v>0.21453764760006144</c:v>
                </c:pt>
                <c:pt idx="1402">
                  <c:v>0.2146909983131422</c:v>
                </c:pt>
                <c:pt idx="1403">
                  <c:v>0.21484434902622396</c:v>
                </c:pt>
                <c:pt idx="1404">
                  <c:v>0.21499769973930452</c:v>
                </c:pt>
                <c:pt idx="1405">
                  <c:v>0.21515105045238506</c:v>
                </c:pt>
                <c:pt idx="1406">
                  <c:v>0.21530440116546631</c:v>
                </c:pt>
                <c:pt idx="1407">
                  <c:v>0.21545775187854624</c:v>
                </c:pt>
                <c:pt idx="1408">
                  <c:v>0.21561110259162786</c:v>
                </c:pt>
                <c:pt idx="1409">
                  <c:v>0.21576445330470831</c:v>
                </c:pt>
                <c:pt idx="1410">
                  <c:v>0.21591780401778926</c:v>
                </c:pt>
                <c:pt idx="1411">
                  <c:v>0.21607115473086949</c:v>
                </c:pt>
                <c:pt idx="1412">
                  <c:v>0.2162245054439503</c:v>
                </c:pt>
                <c:pt idx="1413">
                  <c:v>0.21637785615703162</c:v>
                </c:pt>
                <c:pt idx="1414">
                  <c:v>0.21653120687011251</c:v>
                </c:pt>
                <c:pt idx="1415">
                  <c:v>0.21668455758319291</c:v>
                </c:pt>
                <c:pt idx="1416">
                  <c:v>0.21683790829627403</c:v>
                </c:pt>
                <c:pt idx="1417">
                  <c:v>0.21699125900935487</c:v>
                </c:pt>
                <c:pt idx="1418">
                  <c:v>0.21714460972243588</c:v>
                </c:pt>
                <c:pt idx="1419">
                  <c:v>0.21729796043551641</c:v>
                </c:pt>
                <c:pt idx="1420">
                  <c:v>0.21745131114859734</c:v>
                </c:pt>
                <c:pt idx="1421">
                  <c:v>0.21760466186167771</c:v>
                </c:pt>
                <c:pt idx="1422">
                  <c:v>0.21775801257475846</c:v>
                </c:pt>
                <c:pt idx="1423">
                  <c:v>0.21791136328784008</c:v>
                </c:pt>
                <c:pt idx="1424">
                  <c:v>0.21806471400092062</c:v>
                </c:pt>
                <c:pt idx="1425">
                  <c:v>0.21821806471400149</c:v>
                </c:pt>
                <c:pt idx="1426">
                  <c:v>0.21837141542708174</c:v>
                </c:pt>
                <c:pt idx="1427">
                  <c:v>0.218524766140163</c:v>
                </c:pt>
                <c:pt idx="1428">
                  <c:v>0.2186781168532434</c:v>
                </c:pt>
                <c:pt idx="1429">
                  <c:v>0.21883146756632527</c:v>
                </c:pt>
                <c:pt idx="1430">
                  <c:v>0.21898481827940541</c:v>
                </c:pt>
                <c:pt idx="1431">
                  <c:v>0.21913816899248631</c:v>
                </c:pt>
                <c:pt idx="1432">
                  <c:v>0.21929151970556671</c:v>
                </c:pt>
                <c:pt idx="1433">
                  <c:v>0.21944487041864744</c:v>
                </c:pt>
                <c:pt idx="1434">
                  <c:v>0.21959822113172908</c:v>
                </c:pt>
                <c:pt idx="1435">
                  <c:v>0.21975157184480909</c:v>
                </c:pt>
                <c:pt idx="1436">
                  <c:v>0.21990492255789076</c:v>
                </c:pt>
                <c:pt idx="1437">
                  <c:v>0.22005827327097074</c:v>
                </c:pt>
                <c:pt idx="1438">
                  <c:v>0.22021162398405142</c:v>
                </c:pt>
                <c:pt idx="1439">
                  <c:v>0.22036497469713276</c:v>
                </c:pt>
                <c:pt idx="1440">
                  <c:v>0.22051832541021363</c:v>
                </c:pt>
                <c:pt idx="1441">
                  <c:v>0.22067167612329383</c:v>
                </c:pt>
                <c:pt idx="1442">
                  <c:v>0.22082502683637512</c:v>
                </c:pt>
                <c:pt idx="1443">
                  <c:v>0.22097837754945604</c:v>
                </c:pt>
                <c:pt idx="1444">
                  <c:v>0.22113172826253627</c:v>
                </c:pt>
                <c:pt idx="1445">
                  <c:v>0.22128507897561719</c:v>
                </c:pt>
                <c:pt idx="1446">
                  <c:v>0.22143842968869845</c:v>
                </c:pt>
                <c:pt idx="1447">
                  <c:v>0.22159178040177938</c:v>
                </c:pt>
                <c:pt idx="1448">
                  <c:v>0.22174513111486036</c:v>
                </c:pt>
                <c:pt idx="1449">
                  <c:v>0.22189848182794167</c:v>
                </c:pt>
                <c:pt idx="1450">
                  <c:v>0.22205183254102223</c:v>
                </c:pt>
                <c:pt idx="1451">
                  <c:v>0.22220518325410263</c:v>
                </c:pt>
                <c:pt idx="1452">
                  <c:v>0.22235853396718291</c:v>
                </c:pt>
                <c:pt idx="1453">
                  <c:v>0.22251188468026456</c:v>
                </c:pt>
                <c:pt idx="1454">
                  <c:v>0.22266523539334504</c:v>
                </c:pt>
                <c:pt idx="1455">
                  <c:v>0.22281858610642635</c:v>
                </c:pt>
                <c:pt idx="1456">
                  <c:v>0.22297193681950644</c:v>
                </c:pt>
                <c:pt idx="1457">
                  <c:v>0.22312528753258742</c:v>
                </c:pt>
                <c:pt idx="1458">
                  <c:v>0.2232786382456679</c:v>
                </c:pt>
                <c:pt idx="1459">
                  <c:v>0.22343198895874891</c:v>
                </c:pt>
                <c:pt idx="1460">
                  <c:v>0.2235853396718302</c:v>
                </c:pt>
                <c:pt idx="1461">
                  <c:v>0.22373869038491073</c:v>
                </c:pt>
                <c:pt idx="1462">
                  <c:v>0.2238920410979921</c:v>
                </c:pt>
                <c:pt idx="1463">
                  <c:v>0.22404539181107297</c:v>
                </c:pt>
                <c:pt idx="1464">
                  <c:v>0.22419874252415306</c:v>
                </c:pt>
                <c:pt idx="1465">
                  <c:v>0.22435209323723398</c:v>
                </c:pt>
                <c:pt idx="1466">
                  <c:v>0.22450544395031494</c:v>
                </c:pt>
                <c:pt idx="1467">
                  <c:v>0.22465879466339544</c:v>
                </c:pt>
                <c:pt idx="1468">
                  <c:v>0.22481214537647681</c:v>
                </c:pt>
                <c:pt idx="1469">
                  <c:v>0.22496549608955743</c:v>
                </c:pt>
                <c:pt idx="1470">
                  <c:v>0.22511884680263819</c:v>
                </c:pt>
                <c:pt idx="1471">
                  <c:v>0.22527219751571878</c:v>
                </c:pt>
                <c:pt idx="1472">
                  <c:v>0.22542554822879921</c:v>
                </c:pt>
                <c:pt idx="1473">
                  <c:v>0.22557889894188021</c:v>
                </c:pt>
                <c:pt idx="1474">
                  <c:v>0.22573224965496153</c:v>
                </c:pt>
                <c:pt idx="1475">
                  <c:v>0.2258856003680417</c:v>
                </c:pt>
                <c:pt idx="1476">
                  <c:v>0.22603895108112343</c:v>
                </c:pt>
                <c:pt idx="1477">
                  <c:v>0.22619230179420396</c:v>
                </c:pt>
                <c:pt idx="1478">
                  <c:v>0.22634565250728492</c:v>
                </c:pt>
                <c:pt idx="1479">
                  <c:v>0.22649900322036579</c:v>
                </c:pt>
                <c:pt idx="1480">
                  <c:v>0.22665235393344579</c:v>
                </c:pt>
                <c:pt idx="1481">
                  <c:v>0.22680570464652691</c:v>
                </c:pt>
                <c:pt idx="1482">
                  <c:v>0.22695905535960775</c:v>
                </c:pt>
                <c:pt idx="1483">
                  <c:v>0.22711240607268862</c:v>
                </c:pt>
                <c:pt idx="1484">
                  <c:v>0.22726575678576957</c:v>
                </c:pt>
                <c:pt idx="1485">
                  <c:v>0.22741910749885053</c:v>
                </c:pt>
                <c:pt idx="1486">
                  <c:v>0.22757245821193103</c:v>
                </c:pt>
                <c:pt idx="1487">
                  <c:v>0.2277258089250114</c:v>
                </c:pt>
                <c:pt idx="1488">
                  <c:v>0.22787915963809241</c:v>
                </c:pt>
                <c:pt idx="1489">
                  <c:v>0.22803251035117347</c:v>
                </c:pt>
                <c:pt idx="1490">
                  <c:v>0.2281858610642539</c:v>
                </c:pt>
                <c:pt idx="1491">
                  <c:v>0.22833921177733577</c:v>
                </c:pt>
                <c:pt idx="1492">
                  <c:v>0.22849256249041613</c:v>
                </c:pt>
                <c:pt idx="1493">
                  <c:v>0.22864591320349673</c:v>
                </c:pt>
                <c:pt idx="1494">
                  <c:v>0.22879926391657757</c:v>
                </c:pt>
                <c:pt idx="1495">
                  <c:v>0.22895261462965785</c:v>
                </c:pt>
                <c:pt idx="1496">
                  <c:v>0.22910596534273894</c:v>
                </c:pt>
                <c:pt idx="1497">
                  <c:v>0.22925931605582006</c:v>
                </c:pt>
                <c:pt idx="1498">
                  <c:v>0.22941266676890093</c:v>
                </c:pt>
                <c:pt idx="1499">
                  <c:v>0.22956601748198194</c:v>
                </c:pt>
                <c:pt idx="1500">
                  <c:v>0.22971936819506328</c:v>
                </c:pt>
                <c:pt idx="1501">
                  <c:v>0.22987271890814268</c:v>
                </c:pt>
                <c:pt idx="1502">
                  <c:v>0.23002606962122374</c:v>
                </c:pt>
                <c:pt idx="1503">
                  <c:v>0.23017942033430455</c:v>
                </c:pt>
                <c:pt idx="1504">
                  <c:v>0.23033277104738539</c:v>
                </c:pt>
                <c:pt idx="1505">
                  <c:v>0.23048612176046676</c:v>
                </c:pt>
                <c:pt idx="1506">
                  <c:v>0.23063947247354688</c:v>
                </c:pt>
                <c:pt idx="1507">
                  <c:v>0.23079282318662794</c:v>
                </c:pt>
                <c:pt idx="1508">
                  <c:v>0.23094617389970912</c:v>
                </c:pt>
                <c:pt idx="1509">
                  <c:v>0.23109952461278938</c:v>
                </c:pt>
                <c:pt idx="1510">
                  <c:v>0.23125287532587027</c:v>
                </c:pt>
                <c:pt idx="1511">
                  <c:v>0.23140622603895109</c:v>
                </c:pt>
                <c:pt idx="1512">
                  <c:v>0.2315595767520319</c:v>
                </c:pt>
                <c:pt idx="1513">
                  <c:v>0.23171292746511271</c:v>
                </c:pt>
                <c:pt idx="1514">
                  <c:v>0.23186627817819391</c:v>
                </c:pt>
                <c:pt idx="1515">
                  <c:v>0.23201962889127484</c:v>
                </c:pt>
                <c:pt idx="1516">
                  <c:v>0.2321729796043546</c:v>
                </c:pt>
                <c:pt idx="1517">
                  <c:v>0.23232633031743663</c:v>
                </c:pt>
                <c:pt idx="1518">
                  <c:v>0.2324796810305168</c:v>
                </c:pt>
                <c:pt idx="1519">
                  <c:v>0.2326330317435977</c:v>
                </c:pt>
                <c:pt idx="1520">
                  <c:v>0.23278638245667899</c:v>
                </c:pt>
                <c:pt idx="1521">
                  <c:v>0.23293973316975924</c:v>
                </c:pt>
                <c:pt idx="1522">
                  <c:v>0.23309308388284092</c:v>
                </c:pt>
                <c:pt idx="1523">
                  <c:v>0.23324643459592226</c:v>
                </c:pt>
                <c:pt idx="1524">
                  <c:v>0.23339978530900171</c:v>
                </c:pt>
                <c:pt idx="1525">
                  <c:v>0.23355313602208291</c:v>
                </c:pt>
                <c:pt idx="1526">
                  <c:v>0.23370648673516425</c:v>
                </c:pt>
                <c:pt idx="1527">
                  <c:v>0.23385983744824421</c:v>
                </c:pt>
                <c:pt idx="1528">
                  <c:v>0.23401318816132599</c:v>
                </c:pt>
                <c:pt idx="1529">
                  <c:v>0.23416653887440594</c:v>
                </c:pt>
                <c:pt idx="1530">
                  <c:v>0.23431988958748751</c:v>
                </c:pt>
                <c:pt idx="1531">
                  <c:v>0.2344732403005674</c:v>
                </c:pt>
                <c:pt idx="1532">
                  <c:v>0.23462659101364775</c:v>
                </c:pt>
                <c:pt idx="1533">
                  <c:v>0.23477994172672947</c:v>
                </c:pt>
                <c:pt idx="1534">
                  <c:v>0.23493329243981043</c:v>
                </c:pt>
                <c:pt idx="1535">
                  <c:v>0.23493329243981043</c:v>
                </c:pt>
                <c:pt idx="1536">
                  <c:v>0.23508664315289132</c:v>
                </c:pt>
                <c:pt idx="1537">
                  <c:v>0.23523999386597225</c:v>
                </c:pt>
                <c:pt idx="1538">
                  <c:v>0.23539334457905278</c:v>
                </c:pt>
                <c:pt idx="1539">
                  <c:v>0.23554669529213368</c:v>
                </c:pt>
                <c:pt idx="1540">
                  <c:v>0.23570004600521394</c:v>
                </c:pt>
                <c:pt idx="1541">
                  <c:v>0.23585339671829494</c:v>
                </c:pt>
                <c:pt idx="1542">
                  <c:v>0.23600674743137606</c:v>
                </c:pt>
                <c:pt idx="1543">
                  <c:v>0.2361600981444564</c:v>
                </c:pt>
                <c:pt idx="1544">
                  <c:v>0.23631344885753794</c:v>
                </c:pt>
                <c:pt idx="1545">
                  <c:v>0.23646679957061845</c:v>
                </c:pt>
                <c:pt idx="1546">
                  <c:v>0.23662015028369882</c:v>
                </c:pt>
                <c:pt idx="1547">
                  <c:v>0.23677350099677963</c:v>
                </c:pt>
                <c:pt idx="1548">
                  <c:v>0.23692685170986044</c:v>
                </c:pt>
                <c:pt idx="1549">
                  <c:v>0.23708020242294175</c:v>
                </c:pt>
                <c:pt idx="1550">
                  <c:v>0.23723355313602268</c:v>
                </c:pt>
                <c:pt idx="1551">
                  <c:v>0.23738690384910291</c:v>
                </c:pt>
                <c:pt idx="1552">
                  <c:v>0.23754025456218453</c:v>
                </c:pt>
                <c:pt idx="1553">
                  <c:v>0.23769360527526454</c:v>
                </c:pt>
                <c:pt idx="1554">
                  <c:v>0.2378469559883454</c:v>
                </c:pt>
                <c:pt idx="1555">
                  <c:v>0.23800030670142694</c:v>
                </c:pt>
                <c:pt idx="1556">
                  <c:v>0.23815365741450667</c:v>
                </c:pt>
                <c:pt idx="1557">
                  <c:v>0.23830700812758779</c:v>
                </c:pt>
                <c:pt idx="1558">
                  <c:v>0.23846035884066927</c:v>
                </c:pt>
                <c:pt idx="1559">
                  <c:v>0.23861370955374939</c:v>
                </c:pt>
                <c:pt idx="1560">
                  <c:v>0.23876706026683073</c:v>
                </c:pt>
                <c:pt idx="1561">
                  <c:v>0.23892041097991121</c:v>
                </c:pt>
                <c:pt idx="1562">
                  <c:v>0.23907376169299191</c:v>
                </c:pt>
                <c:pt idx="1563">
                  <c:v>0.23922711240607294</c:v>
                </c:pt>
                <c:pt idx="1564">
                  <c:v>0.23938046311915351</c:v>
                </c:pt>
                <c:pt idx="1565">
                  <c:v>0.23953381383223499</c:v>
                </c:pt>
                <c:pt idx="1566">
                  <c:v>0.23968716454531541</c:v>
                </c:pt>
                <c:pt idx="1567">
                  <c:v>0.23984051525839595</c:v>
                </c:pt>
                <c:pt idx="1568">
                  <c:v>0.23999386597147732</c:v>
                </c:pt>
                <c:pt idx="1569">
                  <c:v>0.24014721668455757</c:v>
                </c:pt>
                <c:pt idx="1570">
                  <c:v>0.24030056739763839</c:v>
                </c:pt>
                <c:pt idx="1571">
                  <c:v>0.24045391811071923</c:v>
                </c:pt>
                <c:pt idx="1572">
                  <c:v>0.24060726882380004</c:v>
                </c:pt>
                <c:pt idx="1573">
                  <c:v>0.24076061953688091</c:v>
                </c:pt>
                <c:pt idx="1574">
                  <c:v>0.24091397024996211</c:v>
                </c:pt>
                <c:pt idx="1575">
                  <c:v>0.24106732096304248</c:v>
                </c:pt>
                <c:pt idx="1576">
                  <c:v>0.24122067167612329</c:v>
                </c:pt>
                <c:pt idx="1577">
                  <c:v>0.24137402238920411</c:v>
                </c:pt>
                <c:pt idx="1578">
                  <c:v>0.24152737310228536</c:v>
                </c:pt>
                <c:pt idx="1579">
                  <c:v>0.24168072381536573</c:v>
                </c:pt>
                <c:pt idx="1580">
                  <c:v>0.24183407452844671</c:v>
                </c:pt>
                <c:pt idx="1581">
                  <c:v>0.24198742524152744</c:v>
                </c:pt>
                <c:pt idx="1582">
                  <c:v>0.24214077595460817</c:v>
                </c:pt>
                <c:pt idx="1583">
                  <c:v>0.24229412666768901</c:v>
                </c:pt>
                <c:pt idx="1584">
                  <c:v>0.24244747738077058</c:v>
                </c:pt>
                <c:pt idx="1585">
                  <c:v>0.24260082809385022</c:v>
                </c:pt>
                <c:pt idx="1586">
                  <c:v>0.24275417880693195</c:v>
                </c:pt>
                <c:pt idx="1587">
                  <c:v>0.24290752952001229</c:v>
                </c:pt>
                <c:pt idx="1588">
                  <c:v>0.24306088023309341</c:v>
                </c:pt>
                <c:pt idx="1589">
                  <c:v>0.24321423094617475</c:v>
                </c:pt>
                <c:pt idx="1590">
                  <c:v>0.24336758165925471</c:v>
                </c:pt>
                <c:pt idx="1591">
                  <c:v>0.24352093237233624</c:v>
                </c:pt>
                <c:pt idx="1592">
                  <c:v>0.24367428308541644</c:v>
                </c:pt>
                <c:pt idx="1593">
                  <c:v>0.24382763379849767</c:v>
                </c:pt>
                <c:pt idx="1594">
                  <c:v>0.24398098451157854</c:v>
                </c:pt>
                <c:pt idx="1595">
                  <c:v>0.2441343352246588</c:v>
                </c:pt>
                <c:pt idx="1596">
                  <c:v>0.24428768593774006</c:v>
                </c:pt>
                <c:pt idx="1597">
                  <c:v>0.24444103665082131</c:v>
                </c:pt>
                <c:pt idx="1598">
                  <c:v>0.24459438736390193</c:v>
                </c:pt>
                <c:pt idx="1599">
                  <c:v>0.24474773807698286</c:v>
                </c:pt>
                <c:pt idx="1600">
                  <c:v>0.24490108879006375</c:v>
                </c:pt>
                <c:pt idx="1601">
                  <c:v>0.24505443950314426</c:v>
                </c:pt>
                <c:pt idx="1602">
                  <c:v>0.24520779021622524</c:v>
                </c:pt>
                <c:pt idx="1603">
                  <c:v>0.24536114092930544</c:v>
                </c:pt>
                <c:pt idx="1604">
                  <c:v>0.24551449164238706</c:v>
                </c:pt>
                <c:pt idx="1605">
                  <c:v>0.24582119306854777</c:v>
                </c:pt>
                <c:pt idx="1606">
                  <c:v>0.24597454378162903</c:v>
                </c:pt>
                <c:pt idx="1607">
                  <c:v>0.2461278944947094</c:v>
                </c:pt>
                <c:pt idx="1608">
                  <c:v>0.24628124520779088</c:v>
                </c:pt>
                <c:pt idx="1609">
                  <c:v>0.24643459592087141</c:v>
                </c:pt>
                <c:pt idx="1610">
                  <c:v>0.24658794663395184</c:v>
                </c:pt>
                <c:pt idx="1611">
                  <c:v>0.24674129734703365</c:v>
                </c:pt>
                <c:pt idx="1612">
                  <c:v>0.24689464806011349</c:v>
                </c:pt>
                <c:pt idx="1613">
                  <c:v>0.24704799877319514</c:v>
                </c:pt>
                <c:pt idx="1614">
                  <c:v>0.24720134948627606</c:v>
                </c:pt>
                <c:pt idx="1615">
                  <c:v>0.24735470019935593</c:v>
                </c:pt>
                <c:pt idx="1616">
                  <c:v>0.24750805091243747</c:v>
                </c:pt>
                <c:pt idx="1617">
                  <c:v>0.24766140162551756</c:v>
                </c:pt>
                <c:pt idx="1618">
                  <c:v>0.2478147523385984</c:v>
                </c:pt>
                <c:pt idx="1619">
                  <c:v>0.24796810305167988</c:v>
                </c:pt>
                <c:pt idx="1620">
                  <c:v>0.24812145376476041</c:v>
                </c:pt>
                <c:pt idx="1621">
                  <c:v>0.24827480447784131</c:v>
                </c:pt>
                <c:pt idx="1622">
                  <c:v>0.24842815519092265</c:v>
                </c:pt>
                <c:pt idx="1623">
                  <c:v>0.24858150590400238</c:v>
                </c:pt>
                <c:pt idx="1624">
                  <c:v>0.24873485661708344</c:v>
                </c:pt>
                <c:pt idx="1625">
                  <c:v>0.24888820733016459</c:v>
                </c:pt>
                <c:pt idx="1626">
                  <c:v>0.2490415580432449</c:v>
                </c:pt>
                <c:pt idx="1627">
                  <c:v>0.24919490875632647</c:v>
                </c:pt>
                <c:pt idx="1628">
                  <c:v>0.24934825946940736</c:v>
                </c:pt>
                <c:pt idx="1629">
                  <c:v>0.24950161018248793</c:v>
                </c:pt>
                <c:pt idx="1630">
                  <c:v>0.24965496089556821</c:v>
                </c:pt>
                <c:pt idx="1631">
                  <c:v>0.24980831160864897</c:v>
                </c:pt>
                <c:pt idx="1632">
                  <c:v>0.24996166232173028</c:v>
                </c:pt>
                <c:pt idx="1633">
                  <c:v>0.25011501303481082</c:v>
                </c:pt>
                <c:pt idx="1634">
                  <c:v>0.25026836374789246</c:v>
                </c:pt>
                <c:pt idx="1635">
                  <c:v>0.25042171446097222</c:v>
                </c:pt>
                <c:pt idx="1636">
                  <c:v>0.25057506517405437</c:v>
                </c:pt>
                <c:pt idx="1637">
                  <c:v>0.25072841588713385</c:v>
                </c:pt>
                <c:pt idx="1638">
                  <c:v>0.25088176660021488</c:v>
                </c:pt>
                <c:pt idx="1639">
                  <c:v>0.25103511731329553</c:v>
                </c:pt>
                <c:pt idx="1640">
                  <c:v>0.25118846802637634</c:v>
                </c:pt>
                <c:pt idx="1641">
                  <c:v>0.25134181873945732</c:v>
                </c:pt>
                <c:pt idx="1642">
                  <c:v>0.25149516945253775</c:v>
                </c:pt>
                <c:pt idx="1643">
                  <c:v>0.25164852016561878</c:v>
                </c:pt>
                <c:pt idx="1644">
                  <c:v>0.25180187087869982</c:v>
                </c:pt>
                <c:pt idx="1645">
                  <c:v>0.25195522159178024</c:v>
                </c:pt>
                <c:pt idx="1646">
                  <c:v>0.25210857230486289</c:v>
                </c:pt>
                <c:pt idx="1647">
                  <c:v>0.25210857230486289</c:v>
                </c:pt>
                <c:pt idx="1648">
                  <c:v>0.25226192301794231</c:v>
                </c:pt>
                <c:pt idx="1649">
                  <c:v>0.25241527373102285</c:v>
                </c:pt>
                <c:pt idx="1650">
                  <c:v>0.25256862444410366</c:v>
                </c:pt>
                <c:pt idx="1651">
                  <c:v>0.25272197515718448</c:v>
                </c:pt>
                <c:pt idx="1652">
                  <c:v>0.25287532587026623</c:v>
                </c:pt>
                <c:pt idx="1653">
                  <c:v>0.25302867658334632</c:v>
                </c:pt>
                <c:pt idx="1654">
                  <c:v>0.25318202729642691</c:v>
                </c:pt>
                <c:pt idx="1655">
                  <c:v>0.25333537800950778</c:v>
                </c:pt>
                <c:pt idx="1656">
                  <c:v>0.25348872872258882</c:v>
                </c:pt>
                <c:pt idx="1657">
                  <c:v>0.25364207943566935</c:v>
                </c:pt>
                <c:pt idx="1658">
                  <c:v>0.25379543014874933</c:v>
                </c:pt>
                <c:pt idx="1659">
                  <c:v>0.25394878086183098</c:v>
                </c:pt>
                <c:pt idx="1660">
                  <c:v>0.25410213157491185</c:v>
                </c:pt>
                <c:pt idx="1661">
                  <c:v>0.25425548228799266</c:v>
                </c:pt>
                <c:pt idx="1662">
                  <c:v>0.25440883300107348</c:v>
                </c:pt>
                <c:pt idx="1663">
                  <c:v>0.25456218371415523</c:v>
                </c:pt>
                <c:pt idx="1664">
                  <c:v>0.25471553442723416</c:v>
                </c:pt>
                <c:pt idx="1665">
                  <c:v>0.25486888514031714</c:v>
                </c:pt>
                <c:pt idx="1666">
                  <c:v>0.25502223585339678</c:v>
                </c:pt>
                <c:pt idx="1667">
                  <c:v>0.25517558656647754</c:v>
                </c:pt>
                <c:pt idx="1668">
                  <c:v>0.25532893727956019</c:v>
                </c:pt>
                <c:pt idx="1669">
                  <c:v>0.25548228799264122</c:v>
                </c:pt>
                <c:pt idx="1670">
                  <c:v>0.25563563870571887</c:v>
                </c:pt>
                <c:pt idx="1671">
                  <c:v>0.2557889894188019</c:v>
                </c:pt>
                <c:pt idx="1672">
                  <c:v>0.25594234013188161</c:v>
                </c:pt>
                <c:pt idx="1673">
                  <c:v>0.25609569084496242</c:v>
                </c:pt>
                <c:pt idx="1674">
                  <c:v>0.25624904155804323</c:v>
                </c:pt>
                <c:pt idx="1675">
                  <c:v>0.25640239227112405</c:v>
                </c:pt>
                <c:pt idx="1676">
                  <c:v>0.25655574298420486</c:v>
                </c:pt>
                <c:pt idx="1677">
                  <c:v>0.25670909369728567</c:v>
                </c:pt>
                <c:pt idx="1678">
                  <c:v>0.25686244441036649</c:v>
                </c:pt>
                <c:pt idx="1679">
                  <c:v>0.25701579512344835</c:v>
                </c:pt>
                <c:pt idx="1680">
                  <c:v>0.25716914583652728</c:v>
                </c:pt>
                <c:pt idx="1681">
                  <c:v>0.25732249654961037</c:v>
                </c:pt>
                <c:pt idx="1682">
                  <c:v>0.2574758472626909</c:v>
                </c:pt>
                <c:pt idx="1683">
                  <c:v>0.25762919797577088</c:v>
                </c:pt>
                <c:pt idx="1684">
                  <c:v>0.25778254868885142</c:v>
                </c:pt>
                <c:pt idx="1685">
                  <c:v>0.25793589940193223</c:v>
                </c:pt>
                <c:pt idx="1686">
                  <c:v>0.25808925011501305</c:v>
                </c:pt>
                <c:pt idx="1687">
                  <c:v>0.25824260082809375</c:v>
                </c:pt>
                <c:pt idx="1688">
                  <c:v>0.25839595154117423</c:v>
                </c:pt>
                <c:pt idx="1689">
                  <c:v>0.25854930225425582</c:v>
                </c:pt>
                <c:pt idx="1690">
                  <c:v>0.25870265296733624</c:v>
                </c:pt>
                <c:pt idx="1691">
                  <c:v>0.25885600368041795</c:v>
                </c:pt>
                <c:pt idx="1692">
                  <c:v>0.25900935439349793</c:v>
                </c:pt>
                <c:pt idx="1693">
                  <c:v>0.25916270510657885</c:v>
                </c:pt>
                <c:pt idx="1694">
                  <c:v>0.25931605581966116</c:v>
                </c:pt>
                <c:pt idx="1695">
                  <c:v>0.25946940653274037</c:v>
                </c:pt>
                <c:pt idx="1696">
                  <c:v>0.25962275724582212</c:v>
                </c:pt>
                <c:pt idx="1697">
                  <c:v>0.25977610795890232</c:v>
                </c:pt>
                <c:pt idx="1698">
                  <c:v>0.25992945867198275</c:v>
                </c:pt>
                <c:pt idx="1699">
                  <c:v>0.26008280938506551</c:v>
                </c:pt>
                <c:pt idx="1700">
                  <c:v>0.26023616009814443</c:v>
                </c:pt>
                <c:pt idx="1701">
                  <c:v>0.2603895108112253</c:v>
                </c:pt>
                <c:pt idx="1702">
                  <c:v>0.26054286152430695</c:v>
                </c:pt>
                <c:pt idx="1703">
                  <c:v>0.26069621223738693</c:v>
                </c:pt>
                <c:pt idx="1704">
                  <c:v>0.26084956295046885</c:v>
                </c:pt>
                <c:pt idx="1705">
                  <c:v>0.26100291366354939</c:v>
                </c:pt>
                <c:pt idx="1706">
                  <c:v>0.26115626437662937</c:v>
                </c:pt>
                <c:pt idx="1707">
                  <c:v>0.26130961508971112</c:v>
                </c:pt>
                <c:pt idx="1708">
                  <c:v>0.26146296580279255</c:v>
                </c:pt>
                <c:pt idx="1709">
                  <c:v>0.26161631651587181</c:v>
                </c:pt>
                <c:pt idx="1710">
                  <c:v>0.26176966722895356</c:v>
                </c:pt>
                <c:pt idx="1711">
                  <c:v>0.26192301794203382</c:v>
                </c:pt>
                <c:pt idx="1712">
                  <c:v>0.2620763686551143</c:v>
                </c:pt>
                <c:pt idx="1713">
                  <c:v>0.26222971936819506</c:v>
                </c:pt>
                <c:pt idx="1714">
                  <c:v>0.26238307008127587</c:v>
                </c:pt>
                <c:pt idx="1715">
                  <c:v>0.26253642079435668</c:v>
                </c:pt>
                <c:pt idx="1716">
                  <c:v>0.26268977150743833</c:v>
                </c:pt>
                <c:pt idx="1717">
                  <c:v>0.26284312222051825</c:v>
                </c:pt>
                <c:pt idx="1718">
                  <c:v>0.26299647293359912</c:v>
                </c:pt>
                <c:pt idx="1719">
                  <c:v>0.26314982364667994</c:v>
                </c:pt>
                <c:pt idx="1720">
                  <c:v>0.26330317435976197</c:v>
                </c:pt>
                <c:pt idx="1721">
                  <c:v>0.26345652507284339</c:v>
                </c:pt>
                <c:pt idx="1722">
                  <c:v>0.26360987578592282</c:v>
                </c:pt>
                <c:pt idx="1723">
                  <c:v>0.26376322649900324</c:v>
                </c:pt>
                <c:pt idx="1724">
                  <c:v>0.26391657721208572</c:v>
                </c:pt>
                <c:pt idx="1725">
                  <c:v>0.26406992792516487</c:v>
                </c:pt>
                <c:pt idx="1726">
                  <c:v>0.26422327863824568</c:v>
                </c:pt>
                <c:pt idx="1727">
                  <c:v>0.26437662935132733</c:v>
                </c:pt>
                <c:pt idx="1728">
                  <c:v>0.26452998006440848</c:v>
                </c:pt>
                <c:pt idx="1729">
                  <c:v>0.26468333077748812</c:v>
                </c:pt>
                <c:pt idx="1730">
                  <c:v>0.26483668149056938</c:v>
                </c:pt>
                <c:pt idx="1731">
                  <c:v>0.26499003220364981</c:v>
                </c:pt>
                <c:pt idx="1732">
                  <c:v>0.26514338291673029</c:v>
                </c:pt>
                <c:pt idx="1733">
                  <c:v>0.26529673362981138</c:v>
                </c:pt>
                <c:pt idx="1734">
                  <c:v>0.26545008434289324</c:v>
                </c:pt>
                <c:pt idx="1735">
                  <c:v>0.265603435055973</c:v>
                </c:pt>
                <c:pt idx="1736">
                  <c:v>0.26575678576905526</c:v>
                </c:pt>
                <c:pt idx="1737">
                  <c:v>0.26591013648213463</c:v>
                </c:pt>
                <c:pt idx="1738">
                  <c:v>0.26606348719521627</c:v>
                </c:pt>
                <c:pt idx="1739">
                  <c:v>0.26621683790829631</c:v>
                </c:pt>
                <c:pt idx="1740">
                  <c:v>0.26637018862137707</c:v>
                </c:pt>
                <c:pt idx="1741">
                  <c:v>0.26652353933445938</c:v>
                </c:pt>
                <c:pt idx="1742">
                  <c:v>0.26667689004753881</c:v>
                </c:pt>
                <c:pt idx="1743">
                  <c:v>0.26683024076061956</c:v>
                </c:pt>
                <c:pt idx="1744">
                  <c:v>0.26698359147370038</c:v>
                </c:pt>
                <c:pt idx="1745">
                  <c:v>0.26713694218678119</c:v>
                </c:pt>
                <c:pt idx="1746">
                  <c:v>0.26729029289986289</c:v>
                </c:pt>
                <c:pt idx="1747">
                  <c:v>0.26744364361294282</c:v>
                </c:pt>
                <c:pt idx="1748">
                  <c:v>0.26759699432602368</c:v>
                </c:pt>
                <c:pt idx="1749">
                  <c:v>0.26775034503910444</c:v>
                </c:pt>
                <c:pt idx="1750">
                  <c:v>0.26790369575218531</c:v>
                </c:pt>
                <c:pt idx="1751">
                  <c:v>0.26805704646526579</c:v>
                </c:pt>
                <c:pt idx="1752">
                  <c:v>0.26821039717834688</c:v>
                </c:pt>
                <c:pt idx="1753">
                  <c:v>0.26836374789142781</c:v>
                </c:pt>
                <c:pt idx="1754">
                  <c:v>0.26851709860450851</c:v>
                </c:pt>
                <c:pt idx="1755">
                  <c:v>0.26867044931758932</c:v>
                </c:pt>
                <c:pt idx="1756">
                  <c:v>0.26882380003067124</c:v>
                </c:pt>
                <c:pt idx="1757">
                  <c:v>0.26897715074375095</c:v>
                </c:pt>
                <c:pt idx="1758">
                  <c:v>0.26913050145683176</c:v>
                </c:pt>
                <c:pt idx="1759">
                  <c:v>0.26928385216991257</c:v>
                </c:pt>
                <c:pt idx="1760">
                  <c:v>0.26943720288299339</c:v>
                </c:pt>
                <c:pt idx="1761">
                  <c:v>0.2695905535960742</c:v>
                </c:pt>
                <c:pt idx="1762">
                  <c:v>0.26974390430915501</c:v>
                </c:pt>
                <c:pt idx="1763">
                  <c:v>0.26989725502223583</c:v>
                </c:pt>
                <c:pt idx="1764">
                  <c:v>0.27005060573531681</c:v>
                </c:pt>
                <c:pt idx="1765">
                  <c:v>0.27020395644839607</c:v>
                </c:pt>
                <c:pt idx="1766">
                  <c:v>0.27035730716147832</c:v>
                </c:pt>
                <c:pt idx="1767">
                  <c:v>0.27051065787456025</c:v>
                </c:pt>
                <c:pt idx="1768">
                  <c:v>0.27066400858763995</c:v>
                </c:pt>
                <c:pt idx="1769">
                  <c:v>0.27081735930072082</c:v>
                </c:pt>
                <c:pt idx="1770">
                  <c:v>0.27097071001380263</c:v>
                </c:pt>
                <c:pt idx="1771">
                  <c:v>0.27112406072688322</c:v>
                </c:pt>
                <c:pt idx="1772">
                  <c:v>0.27127741143996331</c:v>
                </c:pt>
                <c:pt idx="1773">
                  <c:v>0.27143076215304501</c:v>
                </c:pt>
                <c:pt idx="1774">
                  <c:v>0.27158411286612483</c:v>
                </c:pt>
                <c:pt idx="1775">
                  <c:v>0.27173746357920581</c:v>
                </c:pt>
                <c:pt idx="1776">
                  <c:v>0.2718908142922874</c:v>
                </c:pt>
                <c:pt idx="1777">
                  <c:v>0.27204416500536732</c:v>
                </c:pt>
                <c:pt idx="1778">
                  <c:v>0.27219751571844808</c:v>
                </c:pt>
                <c:pt idx="1779">
                  <c:v>0.27235086643152889</c:v>
                </c:pt>
                <c:pt idx="1780">
                  <c:v>0.27250421714461115</c:v>
                </c:pt>
                <c:pt idx="1781">
                  <c:v>0.27265756785769157</c:v>
                </c:pt>
                <c:pt idx="1782">
                  <c:v>0.27281091857077217</c:v>
                </c:pt>
                <c:pt idx="1783">
                  <c:v>0.27296426928385426</c:v>
                </c:pt>
                <c:pt idx="1784">
                  <c:v>0.27311761999693296</c:v>
                </c:pt>
                <c:pt idx="1785">
                  <c:v>0.27327097071001388</c:v>
                </c:pt>
                <c:pt idx="1786">
                  <c:v>0.27342432142309481</c:v>
                </c:pt>
                <c:pt idx="1787">
                  <c:v>0.27357767213617545</c:v>
                </c:pt>
                <c:pt idx="1788">
                  <c:v>0.27373102284925627</c:v>
                </c:pt>
                <c:pt idx="1789">
                  <c:v>0.27388437356233813</c:v>
                </c:pt>
                <c:pt idx="1790">
                  <c:v>0.27403772427541789</c:v>
                </c:pt>
                <c:pt idx="1791">
                  <c:v>0.27419107498849871</c:v>
                </c:pt>
                <c:pt idx="1792">
                  <c:v>0.27434442570157952</c:v>
                </c:pt>
                <c:pt idx="1793">
                  <c:v>0.27449777641466117</c:v>
                </c:pt>
                <c:pt idx="1794">
                  <c:v>0.27465112712774131</c:v>
                </c:pt>
                <c:pt idx="1795">
                  <c:v>0.27480447784082379</c:v>
                </c:pt>
                <c:pt idx="1796">
                  <c:v>0.27495782855390277</c:v>
                </c:pt>
                <c:pt idx="1797">
                  <c:v>0.27511117926698381</c:v>
                </c:pt>
                <c:pt idx="1798">
                  <c:v>0.27526452998006534</c:v>
                </c:pt>
                <c:pt idx="1799">
                  <c:v>0.27541788069314532</c:v>
                </c:pt>
                <c:pt idx="1800">
                  <c:v>0.27557123140622575</c:v>
                </c:pt>
                <c:pt idx="1801">
                  <c:v>0.27572458211930773</c:v>
                </c:pt>
                <c:pt idx="1802">
                  <c:v>0.27587793283238782</c:v>
                </c:pt>
                <c:pt idx="1803">
                  <c:v>0.27603128354546846</c:v>
                </c:pt>
                <c:pt idx="1804">
                  <c:v>0.27618463425855011</c:v>
                </c:pt>
                <c:pt idx="1805">
                  <c:v>0.27633798497163031</c:v>
                </c:pt>
                <c:pt idx="1806">
                  <c:v>0.27649133568471096</c:v>
                </c:pt>
                <c:pt idx="1807">
                  <c:v>0.27664468639779188</c:v>
                </c:pt>
                <c:pt idx="1808">
                  <c:v>0.27679803711087281</c:v>
                </c:pt>
                <c:pt idx="1809">
                  <c:v>0.27695138782395434</c:v>
                </c:pt>
                <c:pt idx="1810">
                  <c:v>0.27710473853703421</c:v>
                </c:pt>
                <c:pt idx="1811">
                  <c:v>0.27725808925011508</c:v>
                </c:pt>
                <c:pt idx="1812">
                  <c:v>0.27741143996319584</c:v>
                </c:pt>
                <c:pt idx="1813">
                  <c:v>0.27756479067627682</c:v>
                </c:pt>
                <c:pt idx="1814">
                  <c:v>0.27771814138935852</c:v>
                </c:pt>
                <c:pt idx="1815">
                  <c:v>0.27787149210243911</c:v>
                </c:pt>
                <c:pt idx="1816">
                  <c:v>0.27802484281551931</c:v>
                </c:pt>
                <c:pt idx="1817">
                  <c:v>0.2781781935285999</c:v>
                </c:pt>
                <c:pt idx="1818">
                  <c:v>0.27833154424168072</c:v>
                </c:pt>
                <c:pt idx="1819">
                  <c:v>0.27848489495476358</c:v>
                </c:pt>
                <c:pt idx="1820">
                  <c:v>0.27863824566784323</c:v>
                </c:pt>
                <c:pt idx="1821">
                  <c:v>0.27879159638092316</c:v>
                </c:pt>
                <c:pt idx="1822">
                  <c:v>0.27894494709400514</c:v>
                </c:pt>
                <c:pt idx="1823">
                  <c:v>0.27909829780708567</c:v>
                </c:pt>
                <c:pt idx="1824">
                  <c:v>0.27925164852016465</c:v>
                </c:pt>
                <c:pt idx="1825">
                  <c:v>0.2794049992332483</c:v>
                </c:pt>
                <c:pt idx="1826">
                  <c:v>0.27955834994632728</c:v>
                </c:pt>
                <c:pt idx="1827">
                  <c:v>0.27971170065940831</c:v>
                </c:pt>
                <c:pt idx="1828">
                  <c:v>0.27986505137248996</c:v>
                </c:pt>
                <c:pt idx="1829">
                  <c:v>0.28001840208556988</c:v>
                </c:pt>
                <c:pt idx="1830">
                  <c:v>0.28017175279865081</c:v>
                </c:pt>
                <c:pt idx="1831">
                  <c:v>0.28032510351173134</c:v>
                </c:pt>
                <c:pt idx="1832">
                  <c:v>0.28047845422481366</c:v>
                </c:pt>
                <c:pt idx="1833">
                  <c:v>0.28063180493789297</c:v>
                </c:pt>
                <c:pt idx="1834">
                  <c:v>0.28078515565097378</c:v>
                </c:pt>
                <c:pt idx="1835">
                  <c:v>0.28093850636405604</c:v>
                </c:pt>
                <c:pt idx="1836">
                  <c:v>0.28109185707713524</c:v>
                </c:pt>
                <c:pt idx="1837">
                  <c:v>0.28124520779021622</c:v>
                </c:pt>
                <c:pt idx="1838">
                  <c:v>0.28139855850329704</c:v>
                </c:pt>
                <c:pt idx="1839">
                  <c:v>0.28155190921637785</c:v>
                </c:pt>
                <c:pt idx="1840">
                  <c:v>0.28170525992945888</c:v>
                </c:pt>
                <c:pt idx="1841">
                  <c:v>0.28185861064253948</c:v>
                </c:pt>
                <c:pt idx="1842">
                  <c:v>0.28201196135562218</c:v>
                </c:pt>
                <c:pt idx="1843">
                  <c:v>0.2821653120687011</c:v>
                </c:pt>
                <c:pt idx="1844">
                  <c:v>0.28231866278178314</c:v>
                </c:pt>
                <c:pt idx="1845">
                  <c:v>0.28247201349486462</c:v>
                </c:pt>
                <c:pt idx="1846">
                  <c:v>0.28262536420794504</c:v>
                </c:pt>
                <c:pt idx="1847">
                  <c:v>0.28277871492102441</c:v>
                </c:pt>
                <c:pt idx="1848">
                  <c:v>0.28293206563410606</c:v>
                </c:pt>
                <c:pt idx="1849">
                  <c:v>0.28308541634718631</c:v>
                </c:pt>
                <c:pt idx="1850">
                  <c:v>0.2832387670602679</c:v>
                </c:pt>
                <c:pt idx="1851">
                  <c:v>0.28339211777334788</c:v>
                </c:pt>
                <c:pt idx="1852">
                  <c:v>0.28354546848642825</c:v>
                </c:pt>
                <c:pt idx="1853">
                  <c:v>0.28369881919951023</c:v>
                </c:pt>
                <c:pt idx="1854">
                  <c:v>0.28385216991259155</c:v>
                </c:pt>
                <c:pt idx="1855">
                  <c:v>0.28400552062567092</c:v>
                </c:pt>
                <c:pt idx="1856">
                  <c:v>0.28415887133875362</c:v>
                </c:pt>
                <c:pt idx="1857">
                  <c:v>0.28431222205183282</c:v>
                </c:pt>
                <c:pt idx="1858">
                  <c:v>0.28446557276491441</c:v>
                </c:pt>
                <c:pt idx="1859">
                  <c:v>0.284618923477995</c:v>
                </c:pt>
                <c:pt idx="1860">
                  <c:v>0.28477227419107498</c:v>
                </c:pt>
                <c:pt idx="1861">
                  <c:v>0.2849256249041569</c:v>
                </c:pt>
                <c:pt idx="1862">
                  <c:v>0.28507897561723816</c:v>
                </c:pt>
                <c:pt idx="1863">
                  <c:v>0.28523232633031725</c:v>
                </c:pt>
                <c:pt idx="1864">
                  <c:v>0.28538567704339918</c:v>
                </c:pt>
                <c:pt idx="1865">
                  <c:v>0.28553902775647905</c:v>
                </c:pt>
                <c:pt idx="1866">
                  <c:v>0.28569237846955986</c:v>
                </c:pt>
                <c:pt idx="1867">
                  <c:v>0.28584572918264251</c:v>
                </c:pt>
                <c:pt idx="1868">
                  <c:v>0.28599907989572182</c:v>
                </c:pt>
                <c:pt idx="1869">
                  <c:v>0.28615243060880236</c:v>
                </c:pt>
                <c:pt idx="1870">
                  <c:v>0.28630578132188483</c:v>
                </c:pt>
                <c:pt idx="1871">
                  <c:v>0.28645913203496398</c:v>
                </c:pt>
                <c:pt idx="1872">
                  <c:v>0.2866124827480459</c:v>
                </c:pt>
                <c:pt idx="1873">
                  <c:v>0.28676583346112478</c:v>
                </c:pt>
                <c:pt idx="1874">
                  <c:v>0.28691918417420764</c:v>
                </c:pt>
                <c:pt idx="1875">
                  <c:v>0.28707253488728818</c:v>
                </c:pt>
                <c:pt idx="1876">
                  <c:v>0.28722588560036832</c:v>
                </c:pt>
                <c:pt idx="1877">
                  <c:v>0.28737923631345003</c:v>
                </c:pt>
                <c:pt idx="1878">
                  <c:v>0.28753258702652967</c:v>
                </c:pt>
                <c:pt idx="1879">
                  <c:v>0.28768593773961193</c:v>
                </c:pt>
                <c:pt idx="1880">
                  <c:v>0.2878392884526913</c:v>
                </c:pt>
                <c:pt idx="1881">
                  <c:v>0.28799263916577295</c:v>
                </c:pt>
                <c:pt idx="1882">
                  <c:v>0.28814598987885442</c:v>
                </c:pt>
                <c:pt idx="1883">
                  <c:v>0.28829934059193224</c:v>
                </c:pt>
                <c:pt idx="1884">
                  <c:v>0.28845269130501616</c:v>
                </c:pt>
                <c:pt idx="1885">
                  <c:v>0.28845269130501616</c:v>
                </c:pt>
                <c:pt idx="1886">
                  <c:v>0.28860604201809525</c:v>
                </c:pt>
                <c:pt idx="1887">
                  <c:v>0.28875939273117579</c:v>
                </c:pt>
                <c:pt idx="1888">
                  <c:v>0.28891274344425855</c:v>
                </c:pt>
                <c:pt idx="1889">
                  <c:v>0.28906609415733781</c:v>
                </c:pt>
                <c:pt idx="1890">
                  <c:v>0.28921944487041867</c:v>
                </c:pt>
                <c:pt idx="1891">
                  <c:v>0.28937279558350093</c:v>
                </c:pt>
                <c:pt idx="1892">
                  <c:v>0.2895261462965803</c:v>
                </c:pt>
                <c:pt idx="1893">
                  <c:v>0.28967949700966278</c:v>
                </c:pt>
                <c:pt idx="1894">
                  <c:v>0.28983284772274343</c:v>
                </c:pt>
                <c:pt idx="1895">
                  <c:v>0.28998619843582385</c:v>
                </c:pt>
                <c:pt idx="1896">
                  <c:v>0.29013954914890355</c:v>
                </c:pt>
                <c:pt idx="1897">
                  <c:v>0.29029289986198437</c:v>
                </c:pt>
                <c:pt idx="1898">
                  <c:v>0.29044625057506518</c:v>
                </c:pt>
                <c:pt idx="1899">
                  <c:v>0.29059960128814638</c:v>
                </c:pt>
                <c:pt idx="1900">
                  <c:v>0.29075295200122675</c:v>
                </c:pt>
                <c:pt idx="1901">
                  <c:v>0.29090630271430856</c:v>
                </c:pt>
                <c:pt idx="1902">
                  <c:v>0.29105965342738843</c:v>
                </c:pt>
                <c:pt idx="1903">
                  <c:v>0.2912130041404693</c:v>
                </c:pt>
                <c:pt idx="1904">
                  <c:v>0.29136635485355089</c:v>
                </c:pt>
                <c:pt idx="1905">
                  <c:v>0.29151970556663087</c:v>
                </c:pt>
                <c:pt idx="1906">
                  <c:v>0.29167305627971168</c:v>
                </c:pt>
                <c:pt idx="1907">
                  <c:v>0.29182640699279416</c:v>
                </c:pt>
                <c:pt idx="1908">
                  <c:v>0.29182640699279416</c:v>
                </c:pt>
                <c:pt idx="1909">
                  <c:v>0.29197975770587448</c:v>
                </c:pt>
                <c:pt idx="1910">
                  <c:v>0.29213310841895379</c:v>
                </c:pt>
                <c:pt idx="1911">
                  <c:v>0.29228645913203538</c:v>
                </c:pt>
                <c:pt idx="1912">
                  <c:v>0.29243980984511581</c:v>
                </c:pt>
                <c:pt idx="1913">
                  <c:v>0.29259316055819629</c:v>
                </c:pt>
                <c:pt idx="1914">
                  <c:v>0.29274651127127782</c:v>
                </c:pt>
                <c:pt idx="1915">
                  <c:v>0.29289986198436013</c:v>
                </c:pt>
                <c:pt idx="1916">
                  <c:v>0.29305321269743906</c:v>
                </c:pt>
                <c:pt idx="1917">
                  <c:v>0.29320656341051987</c:v>
                </c:pt>
                <c:pt idx="1918">
                  <c:v>0.29335991412360174</c:v>
                </c:pt>
                <c:pt idx="1919">
                  <c:v>0.29351326483668233</c:v>
                </c:pt>
                <c:pt idx="1920">
                  <c:v>0.29366661554976348</c:v>
                </c:pt>
                <c:pt idx="1921">
                  <c:v>0.29381996626284568</c:v>
                </c:pt>
                <c:pt idx="1922">
                  <c:v>0.29397331697592438</c:v>
                </c:pt>
                <c:pt idx="1923">
                  <c:v>0.29412666768900669</c:v>
                </c:pt>
                <c:pt idx="1924">
                  <c:v>0.29428001840208556</c:v>
                </c:pt>
                <c:pt idx="1925">
                  <c:v>0.29443336911516638</c:v>
                </c:pt>
                <c:pt idx="1926">
                  <c:v>0.29458671982824908</c:v>
                </c:pt>
                <c:pt idx="1927">
                  <c:v>0.29474007054132773</c:v>
                </c:pt>
                <c:pt idx="1928">
                  <c:v>0.29489342125441026</c:v>
                </c:pt>
                <c:pt idx="1929">
                  <c:v>0.29504677196749157</c:v>
                </c:pt>
                <c:pt idx="1930">
                  <c:v>0.29520012268057044</c:v>
                </c:pt>
                <c:pt idx="1931">
                  <c:v>0.29535347339365342</c:v>
                </c:pt>
                <c:pt idx="1932">
                  <c:v>0.29550682410673207</c:v>
                </c:pt>
                <c:pt idx="1933">
                  <c:v>0.29566017481981444</c:v>
                </c:pt>
                <c:pt idx="1934">
                  <c:v>0.29581352553289497</c:v>
                </c:pt>
                <c:pt idx="1935">
                  <c:v>0.2959668762459764</c:v>
                </c:pt>
                <c:pt idx="1936">
                  <c:v>0.29612022695905688</c:v>
                </c:pt>
                <c:pt idx="1937">
                  <c:v>0.2962735776721363</c:v>
                </c:pt>
                <c:pt idx="1938">
                  <c:v>0.29642692838521878</c:v>
                </c:pt>
                <c:pt idx="1939">
                  <c:v>0.29658027909829926</c:v>
                </c:pt>
                <c:pt idx="1940">
                  <c:v>0.29673362981137863</c:v>
                </c:pt>
                <c:pt idx="1941">
                  <c:v>0.29688698052446194</c:v>
                </c:pt>
                <c:pt idx="1942">
                  <c:v>0.29704033123754148</c:v>
                </c:pt>
                <c:pt idx="1943">
                  <c:v>0.29719368195062201</c:v>
                </c:pt>
                <c:pt idx="1944">
                  <c:v>0.29734703266370183</c:v>
                </c:pt>
                <c:pt idx="1945">
                  <c:v>0.29750038337678392</c:v>
                </c:pt>
                <c:pt idx="1946">
                  <c:v>0.29765373408986445</c:v>
                </c:pt>
                <c:pt idx="1947">
                  <c:v>0.29780708480294577</c:v>
                </c:pt>
                <c:pt idx="1948">
                  <c:v>0.2979604355160253</c:v>
                </c:pt>
                <c:pt idx="1949">
                  <c:v>0.29811378622910689</c:v>
                </c:pt>
                <c:pt idx="1950">
                  <c:v>0.29826713694218676</c:v>
                </c:pt>
                <c:pt idx="1951">
                  <c:v>0.29842048765526941</c:v>
                </c:pt>
                <c:pt idx="1952">
                  <c:v>0.29857383836834922</c:v>
                </c:pt>
                <c:pt idx="1953">
                  <c:v>0.29857383836834922</c:v>
                </c:pt>
                <c:pt idx="1954">
                  <c:v>0.29872718908142931</c:v>
                </c:pt>
                <c:pt idx="1955">
                  <c:v>0.29888053979451196</c:v>
                </c:pt>
                <c:pt idx="1956">
                  <c:v>0.29903389050759083</c:v>
                </c:pt>
                <c:pt idx="1957">
                  <c:v>0.29918724122067292</c:v>
                </c:pt>
                <c:pt idx="1958">
                  <c:v>0.2993405919337544</c:v>
                </c:pt>
                <c:pt idx="1959">
                  <c:v>0.29949394264683327</c:v>
                </c:pt>
                <c:pt idx="1960">
                  <c:v>0.29964729335991525</c:v>
                </c:pt>
                <c:pt idx="1961">
                  <c:v>0.29980064407299589</c:v>
                </c:pt>
                <c:pt idx="1962">
                  <c:v>0.29995399478607582</c:v>
                </c:pt>
                <c:pt idx="1963">
                  <c:v>0.30010734549915657</c:v>
                </c:pt>
                <c:pt idx="1964">
                  <c:v>0.30026069621223822</c:v>
                </c:pt>
                <c:pt idx="1965">
                  <c:v>0.30041404692531831</c:v>
                </c:pt>
                <c:pt idx="1966">
                  <c:v>0.30056739763839901</c:v>
                </c:pt>
                <c:pt idx="1967">
                  <c:v>0.30072074835147988</c:v>
                </c:pt>
                <c:pt idx="1968">
                  <c:v>0.30087409906456258</c:v>
                </c:pt>
                <c:pt idx="1969">
                  <c:v>0.30102744977764329</c:v>
                </c:pt>
                <c:pt idx="1970">
                  <c:v>0.30118080049072232</c:v>
                </c:pt>
                <c:pt idx="1971">
                  <c:v>0.30133415120380413</c:v>
                </c:pt>
                <c:pt idx="1972">
                  <c:v>0.30148750191688573</c:v>
                </c:pt>
                <c:pt idx="1973">
                  <c:v>0.30164085262996482</c:v>
                </c:pt>
                <c:pt idx="1974">
                  <c:v>0.30179420334304657</c:v>
                </c:pt>
                <c:pt idx="1975">
                  <c:v>0.30194755405612556</c:v>
                </c:pt>
                <c:pt idx="1976">
                  <c:v>0.30210090476920842</c:v>
                </c:pt>
                <c:pt idx="1977">
                  <c:v>0.30225425548228801</c:v>
                </c:pt>
                <c:pt idx="1978">
                  <c:v>0.30240760619536888</c:v>
                </c:pt>
                <c:pt idx="1979">
                  <c:v>0.30256095690845092</c:v>
                </c:pt>
                <c:pt idx="1980">
                  <c:v>0.30271430762153045</c:v>
                </c:pt>
                <c:pt idx="1981">
                  <c:v>0.30286765833461277</c:v>
                </c:pt>
                <c:pt idx="1982">
                  <c:v>0.30302100904769314</c:v>
                </c:pt>
                <c:pt idx="1983">
                  <c:v>0.30317435976077384</c:v>
                </c:pt>
                <c:pt idx="1984">
                  <c:v>0.30332771047385515</c:v>
                </c:pt>
                <c:pt idx="1985">
                  <c:v>0.30348106118693557</c:v>
                </c:pt>
                <c:pt idx="1986">
                  <c:v>0.30363441190001617</c:v>
                </c:pt>
                <c:pt idx="1987">
                  <c:v>0.30378776261309631</c:v>
                </c:pt>
                <c:pt idx="1988">
                  <c:v>0.30394111332617696</c:v>
                </c:pt>
                <c:pt idx="1989">
                  <c:v>0.30409446403925927</c:v>
                </c:pt>
                <c:pt idx="1990">
                  <c:v>0.30424781475233859</c:v>
                </c:pt>
                <c:pt idx="1991">
                  <c:v>0.30440116546542034</c:v>
                </c:pt>
                <c:pt idx="1992">
                  <c:v>0.30455451617850032</c:v>
                </c:pt>
                <c:pt idx="1993">
                  <c:v>0.30470786689158108</c:v>
                </c:pt>
                <c:pt idx="1994">
                  <c:v>0.30486121760466361</c:v>
                </c:pt>
                <c:pt idx="1995">
                  <c:v>0.30501456831774509</c:v>
                </c:pt>
                <c:pt idx="1996">
                  <c:v>0.30516791903082457</c:v>
                </c:pt>
                <c:pt idx="1997">
                  <c:v>0.305321269743906</c:v>
                </c:pt>
                <c:pt idx="1998">
                  <c:v>0.30547462045698531</c:v>
                </c:pt>
                <c:pt idx="1999">
                  <c:v>0.30562797117006779</c:v>
                </c:pt>
                <c:pt idx="2000">
                  <c:v>0.30593467259622781</c:v>
                </c:pt>
                <c:pt idx="2001">
                  <c:v>0.30608802330931023</c:v>
                </c:pt>
                <c:pt idx="2002">
                  <c:v>0.30624137402238921</c:v>
                </c:pt>
                <c:pt idx="2003">
                  <c:v>0.30639472473547125</c:v>
                </c:pt>
                <c:pt idx="2004">
                  <c:v>0.30654807544855173</c:v>
                </c:pt>
                <c:pt idx="2005">
                  <c:v>0.30670142616163165</c:v>
                </c:pt>
                <c:pt idx="2006">
                  <c:v>0.30685477687471435</c:v>
                </c:pt>
                <c:pt idx="2007">
                  <c:v>0.30700812758779411</c:v>
                </c:pt>
                <c:pt idx="2008">
                  <c:v>0.30716147830087537</c:v>
                </c:pt>
                <c:pt idx="2009">
                  <c:v>0.30731482901395679</c:v>
                </c:pt>
                <c:pt idx="2010">
                  <c:v>0.30746817972703727</c:v>
                </c:pt>
                <c:pt idx="2011">
                  <c:v>0.30762153044011653</c:v>
                </c:pt>
                <c:pt idx="2012">
                  <c:v>0.30777488115319823</c:v>
                </c:pt>
                <c:pt idx="2013">
                  <c:v>0.30792823186627966</c:v>
                </c:pt>
                <c:pt idx="2014">
                  <c:v>0.30808158257936014</c:v>
                </c:pt>
                <c:pt idx="2015">
                  <c:v>0.30823493329244139</c:v>
                </c:pt>
                <c:pt idx="2016">
                  <c:v>0.30838828400552215</c:v>
                </c:pt>
                <c:pt idx="2017">
                  <c:v>0.30854163471860147</c:v>
                </c:pt>
                <c:pt idx="2018">
                  <c:v>0.30869498543168311</c:v>
                </c:pt>
                <c:pt idx="2019">
                  <c:v>0.30884833614476437</c:v>
                </c:pt>
                <c:pt idx="2020">
                  <c:v>0.30900168685784579</c:v>
                </c:pt>
                <c:pt idx="2021">
                  <c:v>0.30915503757092472</c:v>
                </c:pt>
                <c:pt idx="2022">
                  <c:v>0.3093083882840077</c:v>
                </c:pt>
                <c:pt idx="2023">
                  <c:v>0.30946173899708723</c:v>
                </c:pt>
                <c:pt idx="2024">
                  <c:v>0.30961508971016732</c:v>
                </c:pt>
                <c:pt idx="2025">
                  <c:v>0.30976844042324797</c:v>
                </c:pt>
                <c:pt idx="2026">
                  <c:v>0.30992179113632967</c:v>
                </c:pt>
                <c:pt idx="2027">
                  <c:v>0.31007514184941104</c:v>
                </c:pt>
                <c:pt idx="2028">
                  <c:v>0.31022849256249146</c:v>
                </c:pt>
                <c:pt idx="2029">
                  <c:v>0.31038184327557289</c:v>
                </c:pt>
                <c:pt idx="2030">
                  <c:v>0.31053519398865337</c:v>
                </c:pt>
                <c:pt idx="2031">
                  <c:v>0.31068854470173285</c:v>
                </c:pt>
                <c:pt idx="2032">
                  <c:v>0.31084189541481516</c:v>
                </c:pt>
                <c:pt idx="2033">
                  <c:v>0.31099524612789448</c:v>
                </c:pt>
                <c:pt idx="2034">
                  <c:v>0.31114859684097623</c:v>
                </c:pt>
                <c:pt idx="2035">
                  <c:v>0.31130194755405755</c:v>
                </c:pt>
                <c:pt idx="2036">
                  <c:v>0.31145529826713692</c:v>
                </c:pt>
                <c:pt idx="2037">
                  <c:v>0.31160864898021867</c:v>
                </c:pt>
                <c:pt idx="2038">
                  <c:v>0.31176199969329882</c:v>
                </c:pt>
                <c:pt idx="2039">
                  <c:v>0.31191535040637924</c:v>
                </c:pt>
                <c:pt idx="2040">
                  <c:v>0.31206870111946272</c:v>
                </c:pt>
                <c:pt idx="2041">
                  <c:v>0.31222205183254242</c:v>
                </c:pt>
                <c:pt idx="2042">
                  <c:v>0.3123754025456229</c:v>
                </c:pt>
                <c:pt idx="2043">
                  <c:v>0.31252875325870416</c:v>
                </c:pt>
                <c:pt idx="2044">
                  <c:v>0.31268210397178475</c:v>
                </c:pt>
                <c:pt idx="2045">
                  <c:v>0.31283545468486523</c:v>
                </c:pt>
                <c:pt idx="2046">
                  <c:v>0.31298880539794827</c:v>
                </c:pt>
                <c:pt idx="2047">
                  <c:v>0.31314215611102575</c:v>
                </c:pt>
                <c:pt idx="2048">
                  <c:v>0.31329550682410678</c:v>
                </c:pt>
                <c:pt idx="2049">
                  <c:v>0.31344885753718782</c:v>
                </c:pt>
                <c:pt idx="2050">
                  <c:v>0.31360220825026941</c:v>
                </c:pt>
                <c:pt idx="2051">
                  <c:v>0.31375555896334917</c:v>
                </c:pt>
                <c:pt idx="2052">
                  <c:v>0.31390890967643142</c:v>
                </c:pt>
                <c:pt idx="2053">
                  <c:v>0.31406226038951268</c:v>
                </c:pt>
                <c:pt idx="2054">
                  <c:v>0.31421561110259238</c:v>
                </c:pt>
                <c:pt idx="2055">
                  <c:v>0.31436896181567536</c:v>
                </c:pt>
                <c:pt idx="2056">
                  <c:v>0.31452231252875418</c:v>
                </c:pt>
                <c:pt idx="2057">
                  <c:v>0.31467566324183555</c:v>
                </c:pt>
                <c:pt idx="2058">
                  <c:v>0.31482901395491686</c:v>
                </c:pt>
                <c:pt idx="2059">
                  <c:v>0.31498236466799762</c:v>
                </c:pt>
                <c:pt idx="2060">
                  <c:v>0.31513571538107682</c:v>
                </c:pt>
                <c:pt idx="2061">
                  <c:v>0.31528906609415841</c:v>
                </c:pt>
                <c:pt idx="2062">
                  <c:v>0.315442416807239</c:v>
                </c:pt>
                <c:pt idx="2063">
                  <c:v>0.31559576752031898</c:v>
                </c:pt>
                <c:pt idx="2064">
                  <c:v>0.31574911823339979</c:v>
                </c:pt>
                <c:pt idx="2065">
                  <c:v>0.31590246894648227</c:v>
                </c:pt>
                <c:pt idx="2066">
                  <c:v>0.31605581965956264</c:v>
                </c:pt>
                <c:pt idx="2067">
                  <c:v>0.31620917037264412</c:v>
                </c:pt>
                <c:pt idx="2068">
                  <c:v>0.31636252108572455</c:v>
                </c:pt>
                <c:pt idx="2069">
                  <c:v>0.31651587179880569</c:v>
                </c:pt>
                <c:pt idx="2070">
                  <c:v>0.31666922251188467</c:v>
                </c:pt>
                <c:pt idx="2071">
                  <c:v>0.31682257322496865</c:v>
                </c:pt>
                <c:pt idx="2072">
                  <c:v>0.31697592393804813</c:v>
                </c:pt>
                <c:pt idx="2073">
                  <c:v>0.31712927465112711</c:v>
                </c:pt>
                <c:pt idx="2074">
                  <c:v>0.31728262536421037</c:v>
                </c:pt>
                <c:pt idx="2075">
                  <c:v>0.31743597607728985</c:v>
                </c:pt>
                <c:pt idx="2076">
                  <c:v>0.31758932679037039</c:v>
                </c:pt>
                <c:pt idx="2077">
                  <c:v>0.31774267750345153</c:v>
                </c:pt>
                <c:pt idx="2078">
                  <c:v>0.31789602821653135</c:v>
                </c:pt>
                <c:pt idx="2079">
                  <c:v>0.31804937892961355</c:v>
                </c:pt>
                <c:pt idx="2080">
                  <c:v>0.31820272964269403</c:v>
                </c:pt>
                <c:pt idx="2081">
                  <c:v>0.31820272964269403</c:v>
                </c:pt>
                <c:pt idx="2082">
                  <c:v>0.31835608035577551</c:v>
                </c:pt>
                <c:pt idx="2083">
                  <c:v>0.31850943106885593</c:v>
                </c:pt>
                <c:pt idx="2084">
                  <c:v>0.31866278178193636</c:v>
                </c:pt>
                <c:pt idx="2085">
                  <c:v>0.31881613249501695</c:v>
                </c:pt>
                <c:pt idx="2086">
                  <c:v>0.31896948320809843</c:v>
                </c:pt>
                <c:pt idx="2087">
                  <c:v>0.31912283392117885</c:v>
                </c:pt>
                <c:pt idx="2088">
                  <c:v>0.31927618463426022</c:v>
                </c:pt>
                <c:pt idx="2089">
                  <c:v>0.31942953534734092</c:v>
                </c:pt>
                <c:pt idx="2090">
                  <c:v>0.31958288606042207</c:v>
                </c:pt>
                <c:pt idx="2091">
                  <c:v>0.31973623677350099</c:v>
                </c:pt>
                <c:pt idx="2092">
                  <c:v>0.31988958748658297</c:v>
                </c:pt>
                <c:pt idx="2093">
                  <c:v>0.32004293819966451</c:v>
                </c:pt>
                <c:pt idx="2094">
                  <c:v>0.32019628891274493</c:v>
                </c:pt>
                <c:pt idx="2095">
                  <c:v>0.32034963962582536</c:v>
                </c:pt>
                <c:pt idx="2096">
                  <c:v>0.32050299033890672</c:v>
                </c:pt>
                <c:pt idx="2097">
                  <c:v>0.32065634105198587</c:v>
                </c:pt>
                <c:pt idx="2098">
                  <c:v>0.32065634105198587</c:v>
                </c:pt>
                <c:pt idx="2099">
                  <c:v>0.32080969176506857</c:v>
                </c:pt>
                <c:pt idx="2100">
                  <c:v>0.3209630424781475</c:v>
                </c:pt>
                <c:pt idx="2101">
                  <c:v>0.32111639319122953</c:v>
                </c:pt>
                <c:pt idx="2102">
                  <c:v>0.32126974390431012</c:v>
                </c:pt>
                <c:pt idx="2103">
                  <c:v>0.32142309461739038</c:v>
                </c:pt>
                <c:pt idx="2104">
                  <c:v>0.32157644533047269</c:v>
                </c:pt>
                <c:pt idx="2105">
                  <c:v>0.32172979604355256</c:v>
                </c:pt>
                <c:pt idx="2106">
                  <c:v>0.32188314675663282</c:v>
                </c:pt>
                <c:pt idx="2107">
                  <c:v>0.32203649746971436</c:v>
                </c:pt>
                <c:pt idx="2108">
                  <c:v>0.32218984818279495</c:v>
                </c:pt>
                <c:pt idx="2109">
                  <c:v>0.32234319889587637</c:v>
                </c:pt>
                <c:pt idx="2110">
                  <c:v>0.32249654960895674</c:v>
                </c:pt>
                <c:pt idx="2111">
                  <c:v>0.32264990032203733</c:v>
                </c:pt>
                <c:pt idx="2112">
                  <c:v>0.32280325103511731</c:v>
                </c:pt>
                <c:pt idx="2113">
                  <c:v>0.32295660174819907</c:v>
                </c:pt>
                <c:pt idx="2114">
                  <c:v>0.32310995246127894</c:v>
                </c:pt>
                <c:pt idx="2115">
                  <c:v>0.32326330317436097</c:v>
                </c:pt>
                <c:pt idx="2116">
                  <c:v>0.32341665388744317</c:v>
                </c:pt>
                <c:pt idx="2117">
                  <c:v>0.32357000460052138</c:v>
                </c:pt>
                <c:pt idx="2118">
                  <c:v>0.32372335531360324</c:v>
                </c:pt>
                <c:pt idx="2119">
                  <c:v>0.32387670602668472</c:v>
                </c:pt>
                <c:pt idx="2120">
                  <c:v>0.32403005673976382</c:v>
                </c:pt>
                <c:pt idx="2121">
                  <c:v>0.32418340745284652</c:v>
                </c:pt>
                <c:pt idx="2122">
                  <c:v>0.32433675816592633</c:v>
                </c:pt>
                <c:pt idx="2123">
                  <c:v>0.32449010887900748</c:v>
                </c:pt>
                <c:pt idx="2124">
                  <c:v>0.32464345959208712</c:v>
                </c:pt>
                <c:pt idx="2125">
                  <c:v>0.32479681030516838</c:v>
                </c:pt>
                <c:pt idx="2126">
                  <c:v>0.32495016101825069</c:v>
                </c:pt>
                <c:pt idx="2127">
                  <c:v>0.32510351173132956</c:v>
                </c:pt>
                <c:pt idx="2128">
                  <c:v>0.32525686244441188</c:v>
                </c:pt>
                <c:pt idx="2129">
                  <c:v>0.32541021315749308</c:v>
                </c:pt>
                <c:pt idx="2130">
                  <c:v>0.32556356387057378</c:v>
                </c:pt>
                <c:pt idx="2131">
                  <c:v>0.32571691458365426</c:v>
                </c:pt>
                <c:pt idx="2132">
                  <c:v>0.32587026529673552</c:v>
                </c:pt>
                <c:pt idx="2133">
                  <c:v>0.32602361600981611</c:v>
                </c:pt>
                <c:pt idx="2134">
                  <c:v>0.32602361600981611</c:v>
                </c:pt>
                <c:pt idx="2135">
                  <c:v>0.32617696672289742</c:v>
                </c:pt>
                <c:pt idx="2136">
                  <c:v>0.32633031743597701</c:v>
                </c:pt>
                <c:pt idx="2137">
                  <c:v>0.32648366814905933</c:v>
                </c:pt>
                <c:pt idx="2138">
                  <c:v>0.3266370188621377</c:v>
                </c:pt>
                <c:pt idx="2139">
                  <c:v>0.32679036957521945</c:v>
                </c:pt>
                <c:pt idx="2140">
                  <c:v>0.32694372028829932</c:v>
                </c:pt>
                <c:pt idx="2141">
                  <c:v>0.3270970710013803</c:v>
                </c:pt>
                <c:pt idx="2142">
                  <c:v>0.32725042171446272</c:v>
                </c:pt>
                <c:pt idx="2143">
                  <c:v>0.32740377242754326</c:v>
                </c:pt>
                <c:pt idx="2144">
                  <c:v>0.32755712314062374</c:v>
                </c:pt>
                <c:pt idx="2145">
                  <c:v>0.32771047385370511</c:v>
                </c:pt>
                <c:pt idx="2146">
                  <c:v>0.32786382456678431</c:v>
                </c:pt>
                <c:pt idx="2147">
                  <c:v>0.32801717527986768</c:v>
                </c:pt>
                <c:pt idx="2148">
                  <c:v>0.32817052599294833</c:v>
                </c:pt>
                <c:pt idx="2149">
                  <c:v>0.32832387670602792</c:v>
                </c:pt>
                <c:pt idx="2150">
                  <c:v>0.32847722741910845</c:v>
                </c:pt>
                <c:pt idx="2151">
                  <c:v>0.32863057813218832</c:v>
                </c:pt>
                <c:pt idx="2152">
                  <c:v>0.32878392884527025</c:v>
                </c:pt>
                <c:pt idx="2153">
                  <c:v>0.32893727955835089</c:v>
                </c:pt>
                <c:pt idx="2154">
                  <c:v>0.32909063027143082</c:v>
                </c:pt>
                <c:pt idx="2155">
                  <c:v>0.32924398098451263</c:v>
                </c:pt>
                <c:pt idx="2156">
                  <c:v>0.32939733169759322</c:v>
                </c:pt>
                <c:pt idx="2157">
                  <c:v>0.32955068241067442</c:v>
                </c:pt>
                <c:pt idx="2158">
                  <c:v>0.32970403312375507</c:v>
                </c:pt>
                <c:pt idx="2159">
                  <c:v>0.32985738383683638</c:v>
                </c:pt>
                <c:pt idx="2160">
                  <c:v>0.33001073454991692</c:v>
                </c:pt>
                <c:pt idx="2161">
                  <c:v>0.33016408526299829</c:v>
                </c:pt>
                <c:pt idx="2162">
                  <c:v>0.33031743597607877</c:v>
                </c:pt>
                <c:pt idx="2163">
                  <c:v>0.33047078668915997</c:v>
                </c:pt>
                <c:pt idx="2164">
                  <c:v>0.33062413740223984</c:v>
                </c:pt>
                <c:pt idx="2165">
                  <c:v>0.33077748811531982</c:v>
                </c:pt>
                <c:pt idx="2166">
                  <c:v>0.33093083882840163</c:v>
                </c:pt>
                <c:pt idx="2167">
                  <c:v>0.33093083882840163</c:v>
                </c:pt>
                <c:pt idx="2168">
                  <c:v>0.33108418954148305</c:v>
                </c:pt>
                <c:pt idx="2169">
                  <c:v>0.33123754025456231</c:v>
                </c:pt>
                <c:pt idx="2170">
                  <c:v>0.33139089096764551</c:v>
                </c:pt>
                <c:pt idx="2171">
                  <c:v>0.33154424168072388</c:v>
                </c:pt>
                <c:pt idx="2172">
                  <c:v>0.33169759239380592</c:v>
                </c:pt>
                <c:pt idx="2173">
                  <c:v>0.33185094310688729</c:v>
                </c:pt>
                <c:pt idx="2174">
                  <c:v>0.33200429381996877</c:v>
                </c:pt>
                <c:pt idx="2175">
                  <c:v>0.33215764453304708</c:v>
                </c:pt>
                <c:pt idx="2176">
                  <c:v>0.33231099524612973</c:v>
                </c:pt>
                <c:pt idx="2177">
                  <c:v>0.33246434595921109</c:v>
                </c:pt>
                <c:pt idx="2178">
                  <c:v>0.33261769667229057</c:v>
                </c:pt>
                <c:pt idx="2179">
                  <c:v>0.33277104738537117</c:v>
                </c:pt>
                <c:pt idx="2180">
                  <c:v>0.33292439809845326</c:v>
                </c:pt>
                <c:pt idx="2181">
                  <c:v>0.33307774881153196</c:v>
                </c:pt>
                <c:pt idx="2182">
                  <c:v>0.33323109952461288</c:v>
                </c:pt>
                <c:pt idx="2183">
                  <c:v>0.3333844502376957</c:v>
                </c:pt>
                <c:pt idx="2184">
                  <c:v>0.33353780095077534</c:v>
                </c:pt>
                <c:pt idx="2185">
                  <c:v>0.33369115166385532</c:v>
                </c:pt>
                <c:pt idx="2186">
                  <c:v>0.33384450237693714</c:v>
                </c:pt>
                <c:pt idx="2187">
                  <c:v>0.33399785309001784</c:v>
                </c:pt>
                <c:pt idx="2188">
                  <c:v>0.33415120380309782</c:v>
                </c:pt>
                <c:pt idx="2189">
                  <c:v>0.33430455451617852</c:v>
                </c:pt>
                <c:pt idx="2190">
                  <c:v>0.33445790522926183</c:v>
                </c:pt>
                <c:pt idx="2191">
                  <c:v>0.33461125594234142</c:v>
                </c:pt>
                <c:pt idx="2192">
                  <c:v>0.33476460665542201</c:v>
                </c:pt>
                <c:pt idx="2193">
                  <c:v>0.33491795736850327</c:v>
                </c:pt>
                <c:pt idx="2194">
                  <c:v>0.33507130808158281</c:v>
                </c:pt>
                <c:pt idx="2195">
                  <c:v>0.33522465879466523</c:v>
                </c:pt>
                <c:pt idx="2196">
                  <c:v>0.3353780095077466</c:v>
                </c:pt>
                <c:pt idx="2197">
                  <c:v>0.33553136022082625</c:v>
                </c:pt>
                <c:pt idx="2198">
                  <c:v>0.33568471093390762</c:v>
                </c:pt>
                <c:pt idx="2199">
                  <c:v>0.33583806164698815</c:v>
                </c:pt>
                <c:pt idx="2200">
                  <c:v>0.33599141236006852</c:v>
                </c:pt>
                <c:pt idx="2201">
                  <c:v>0.33614476307314994</c:v>
                </c:pt>
                <c:pt idx="2202">
                  <c:v>0.33629811378622931</c:v>
                </c:pt>
                <c:pt idx="2203">
                  <c:v>0.33645146449931096</c:v>
                </c:pt>
                <c:pt idx="2204">
                  <c:v>0.33645146449931096</c:v>
                </c:pt>
                <c:pt idx="2205">
                  <c:v>0.33660481521239227</c:v>
                </c:pt>
                <c:pt idx="2206">
                  <c:v>0.3367581659254737</c:v>
                </c:pt>
                <c:pt idx="2207">
                  <c:v>0.33691151663855323</c:v>
                </c:pt>
                <c:pt idx="2208">
                  <c:v>0.3370648673516356</c:v>
                </c:pt>
                <c:pt idx="2209">
                  <c:v>0.33721821806471536</c:v>
                </c:pt>
                <c:pt idx="2210">
                  <c:v>0.33737156877779662</c:v>
                </c:pt>
                <c:pt idx="2211">
                  <c:v>0.33752491949087809</c:v>
                </c:pt>
                <c:pt idx="2212">
                  <c:v>0.33767827020395835</c:v>
                </c:pt>
                <c:pt idx="2213">
                  <c:v>0.33783162091703811</c:v>
                </c:pt>
                <c:pt idx="2214">
                  <c:v>0.33798497163012026</c:v>
                </c:pt>
                <c:pt idx="2215">
                  <c:v>0.3381383223431989</c:v>
                </c:pt>
                <c:pt idx="2216">
                  <c:v>0.33829167305627988</c:v>
                </c:pt>
                <c:pt idx="2217">
                  <c:v>0.33844502376936186</c:v>
                </c:pt>
                <c:pt idx="2218">
                  <c:v>0.33859837448244318</c:v>
                </c:pt>
                <c:pt idx="2219">
                  <c:v>0.33875172519552232</c:v>
                </c:pt>
                <c:pt idx="2220">
                  <c:v>0.33890507590860486</c:v>
                </c:pt>
                <c:pt idx="2221">
                  <c:v>0.33905842662168467</c:v>
                </c:pt>
                <c:pt idx="2222">
                  <c:v>0.3392117773347671</c:v>
                </c:pt>
                <c:pt idx="2223">
                  <c:v>0.3393651280478473</c:v>
                </c:pt>
                <c:pt idx="2224">
                  <c:v>0.33951847876092789</c:v>
                </c:pt>
                <c:pt idx="2225">
                  <c:v>0.33967182947400842</c:v>
                </c:pt>
                <c:pt idx="2226">
                  <c:v>0.33982518018708968</c:v>
                </c:pt>
                <c:pt idx="2227">
                  <c:v>0.33997853090017016</c:v>
                </c:pt>
                <c:pt idx="2228">
                  <c:v>0.34013188161325042</c:v>
                </c:pt>
                <c:pt idx="2229">
                  <c:v>0.34028523232633034</c:v>
                </c:pt>
                <c:pt idx="2230">
                  <c:v>0.34043858303941327</c:v>
                </c:pt>
                <c:pt idx="2231">
                  <c:v>0.34059193375249291</c:v>
                </c:pt>
                <c:pt idx="2232">
                  <c:v>0.34074528446557278</c:v>
                </c:pt>
                <c:pt idx="2233">
                  <c:v>0.34089863517865576</c:v>
                </c:pt>
                <c:pt idx="2234">
                  <c:v>0.34105198589173513</c:v>
                </c:pt>
                <c:pt idx="2235">
                  <c:v>0.34120533660481583</c:v>
                </c:pt>
                <c:pt idx="2236">
                  <c:v>0.34135868731789887</c:v>
                </c:pt>
                <c:pt idx="2237">
                  <c:v>0.34151203803097763</c:v>
                </c:pt>
                <c:pt idx="2238">
                  <c:v>0.34166538874405888</c:v>
                </c:pt>
                <c:pt idx="2239">
                  <c:v>0.34181873945713942</c:v>
                </c:pt>
                <c:pt idx="2240">
                  <c:v>0.34197209017022095</c:v>
                </c:pt>
                <c:pt idx="2241">
                  <c:v>0.34212544088330032</c:v>
                </c:pt>
                <c:pt idx="2242">
                  <c:v>0.34227879159638186</c:v>
                </c:pt>
                <c:pt idx="2243">
                  <c:v>0.34243214230946339</c:v>
                </c:pt>
                <c:pt idx="2244">
                  <c:v>0.3425854930225446</c:v>
                </c:pt>
                <c:pt idx="2245">
                  <c:v>0.34273884373562408</c:v>
                </c:pt>
                <c:pt idx="2246">
                  <c:v>0.34289219444870478</c:v>
                </c:pt>
                <c:pt idx="2247">
                  <c:v>0.34304554516178498</c:v>
                </c:pt>
                <c:pt idx="2248">
                  <c:v>0.34319889587486818</c:v>
                </c:pt>
                <c:pt idx="2249">
                  <c:v>0.34335224658794805</c:v>
                </c:pt>
                <c:pt idx="2250">
                  <c:v>0.34350559730102842</c:v>
                </c:pt>
                <c:pt idx="2251">
                  <c:v>0.34365894801410901</c:v>
                </c:pt>
                <c:pt idx="2252">
                  <c:v>0.34396564944027086</c:v>
                </c:pt>
                <c:pt idx="2253">
                  <c:v>0.34411900015335145</c:v>
                </c:pt>
                <c:pt idx="2254">
                  <c:v>0.34427235086643182</c:v>
                </c:pt>
                <c:pt idx="2255">
                  <c:v>0.34442570157951402</c:v>
                </c:pt>
                <c:pt idx="2256">
                  <c:v>0.34457905229259378</c:v>
                </c:pt>
                <c:pt idx="2257">
                  <c:v>0.34473240300567526</c:v>
                </c:pt>
                <c:pt idx="2258">
                  <c:v>0.34488575371875657</c:v>
                </c:pt>
                <c:pt idx="2259">
                  <c:v>0.34503910443183539</c:v>
                </c:pt>
                <c:pt idx="2260">
                  <c:v>0.34519245514491737</c:v>
                </c:pt>
                <c:pt idx="2261">
                  <c:v>0.3453458058579989</c:v>
                </c:pt>
                <c:pt idx="2262">
                  <c:v>0.34549915657107777</c:v>
                </c:pt>
                <c:pt idx="2263">
                  <c:v>0.34565250728416058</c:v>
                </c:pt>
                <c:pt idx="2264">
                  <c:v>0.34580585799724195</c:v>
                </c:pt>
                <c:pt idx="2265">
                  <c:v>0.34595920871032082</c:v>
                </c:pt>
                <c:pt idx="2266">
                  <c:v>0.34611255942340208</c:v>
                </c:pt>
                <c:pt idx="2267">
                  <c:v>0.34626591013648272</c:v>
                </c:pt>
                <c:pt idx="2268">
                  <c:v>0.34641926084956509</c:v>
                </c:pt>
                <c:pt idx="2269">
                  <c:v>0.34657261156264618</c:v>
                </c:pt>
                <c:pt idx="2270">
                  <c:v>0.34672596227572605</c:v>
                </c:pt>
                <c:pt idx="2271">
                  <c:v>0.34687931298880725</c:v>
                </c:pt>
                <c:pt idx="2272">
                  <c:v>0.3470326637018879</c:v>
                </c:pt>
                <c:pt idx="2273">
                  <c:v>0.34718601441496838</c:v>
                </c:pt>
                <c:pt idx="2274">
                  <c:v>0.34733936512804958</c:v>
                </c:pt>
                <c:pt idx="2275">
                  <c:v>0.3474927158411294</c:v>
                </c:pt>
                <c:pt idx="2276">
                  <c:v>0.34764606655421076</c:v>
                </c:pt>
                <c:pt idx="2277">
                  <c:v>0.34779941726729108</c:v>
                </c:pt>
                <c:pt idx="2278">
                  <c:v>0.34795276798037339</c:v>
                </c:pt>
                <c:pt idx="2279">
                  <c:v>0.34810611869345326</c:v>
                </c:pt>
                <c:pt idx="2280">
                  <c:v>0.34810611869345326</c:v>
                </c:pt>
                <c:pt idx="2281">
                  <c:v>0.3482594694065328</c:v>
                </c:pt>
                <c:pt idx="2282">
                  <c:v>0.34841282011961583</c:v>
                </c:pt>
                <c:pt idx="2283">
                  <c:v>0.3485661708326962</c:v>
                </c:pt>
                <c:pt idx="2284">
                  <c:v>0.3487195215457759</c:v>
                </c:pt>
                <c:pt idx="2285">
                  <c:v>0.34887287225885899</c:v>
                </c:pt>
                <c:pt idx="2286">
                  <c:v>0.34902622297193764</c:v>
                </c:pt>
                <c:pt idx="2287">
                  <c:v>0.34917957368501923</c:v>
                </c:pt>
                <c:pt idx="2288">
                  <c:v>0.34933292439809976</c:v>
                </c:pt>
                <c:pt idx="2289">
                  <c:v>0.34948627511118097</c:v>
                </c:pt>
                <c:pt idx="2290">
                  <c:v>0.3496396258242615</c:v>
                </c:pt>
                <c:pt idx="2291">
                  <c:v>0.34979297653734193</c:v>
                </c:pt>
                <c:pt idx="2292">
                  <c:v>0.34994632725042346</c:v>
                </c:pt>
                <c:pt idx="2293">
                  <c:v>0.35009967796350339</c:v>
                </c:pt>
                <c:pt idx="2294">
                  <c:v>0.35025302867658226</c:v>
                </c:pt>
                <c:pt idx="2295">
                  <c:v>0.35040637938966668</c:v>
                </c:pt>
                <c:pt idx="2296">
                  <c:v>0.35055973010274538</c:v>
                </c:pt>
                <c:pt idx="2297">
                  <c:v>0.35071308081582581</c:v>
                </c:pt>
                <c:pt idx="2298">
                  <c:v>0.35086643152890756</c:v>
                </c:pt>
                <c:pt idx="2299">
                  <c:v>0.35101978224198782</c:v>
                </c:pt>
                <c:pt idx="2300">
                  <c:v>0.3511731329550683</c:v>
                </c:pt>
                <c:pt idx="2301">
                  <c:v>0.35132648366815072</c:v>
                </c:pt>
                <c:pt idx="2302">
                  <c:v>0.35147983438122987</c:v>
                </c:pt>
                <c:pt idx="2303">
                  <c:v>0.3516331850943108</c:v>
                </c:pt>
                <c:pt idx="2304">
                  <c:v>0.35178653580739233</c:v>
                </c:pt>
                <c:pt idx="2305">
                  <c:v>0.35193988652047231</c:v>
                </c:pt>
                <c:pt idx="2306">
                  <c:v>0.35209323723355312</c:v>
                </c:pt>
                <c:pt idx="2307">
                  <c:v>0.35224658794663438</c:v>
                </c:pt>
                <c:pt idx="2308">
                  <c:v>0.35239993865971481</c:v>
                </c:pt>
                <c:pt idx="2309">
                  <c:v>0.35255328937279651</c:v>
                </c:pt>
                <c:pt idx="2310">
                  <c:v>0.35270664008587638</c:v>
                </c:pt>
                <c:pt idx="2311">
                  <c:v>0.35285999079895825</c:v>
                </c:pt>
                <c:pt idx="2312">
                  <c:v>0.353013341512038</c:v>
                </c:pt>
                <c:pt idx="2313">
                  <c:v>0.35316669222511887</c:v>
                </c:pt>
                <c:pt idx="2314">
                  <c:v>0.3533200429381998</c:v>
                </c:pt>
                <c:pt idx="2315">
                  <c:v>0.35347339365128133</c:v>
                </c:pt>
                <c:pt idx="2316">
                  <c:v>0.35362674436436248</c:v>
                </c:pt>
                <c:pt idx="2317">
                  <c:v>0.35378009507744401</c:v>
                </c:pt>
                <c:pt idx="2318">
                  <c:v>0.35393344579052294</c:v>
                </c:pt>
                <c:pt idx="2319">
                  <c:v>0.35408679650360497</c:v>
                </c:pt>
                <c:pt idx="2320">
                  <c:v>0.35424014721668456</c:v>
                </c:pt>
                <c:pt idx="2321">
                  <c:v>0.35439349792976688</c:v>
                </c:pt>
                <c:pt idx="2322">
                  <c:v>0.35454684864284725</c:v>
                </c:pt>
                <c:pt idx="2323">
                  <c:v>0.35470019935592795</c:v>
                </c:pt>
                <c:pt idx="2324">
                  <c:v>0.35485355006900782</c:v>
                </c:pt>
                <c:pt idx="2325">
                  <c:v>0.35485355006900782</c:v>
                </c:pt>
                <c:pt idx="2326">
                  <c:v>0.35500690078208974</c:v>
                </c:pt>
                <c:pt idx="2327">
                  <c:v>0.35516025149516944</c:v>
                </c:pt>
                <c:pt idx="2328">
                  <c:v>0.35531360220825148</c:v>
                </c:pt>
                <c:pt idx="2329">
                  <c:v>0.35546695292133107</c:v>
                </c:pt>
                <c:pt idx="2330">
                  <c:v>0.35562030363441338</c:v>
                </c:pt>
                <c:pt idx="2331">
                  <c:v>0.35577365434749281</c:v>
                </c:pt>
                <c:pt idx="2332">
                  <c:v>0.35592700506057445</c:v>
                </c:pt>
                <c:pt idx="2333">
                  <c:v>0.35608035577365577</c:v>
                </c:pt>
                <c:pt idx="2334">
                  <c:v>0.35623370648673397</c:v>
                </c:pt>
                <c:pt idx="2335">
                  <c:v>0.35638705719981789</c:v>
                </c:pt>
                <c:pt idx="2336">
                  <c:v>0.35654040791289826</c:v>
                </c:pt>
                <c:pt idx="2337">
                  <c:v>0.35669375862597763</c:v>
                </c:pt>
                <c:pt idx="2338">
                  <c:v>0.35684710933906011</c:v>
                </c:pt>
                <c:pt idx="2339">
                  <c:v>0.35700046005213931</c:v>
                </c:pt>
                <c:pt idx="2340">
                  <c:v>0.35715381076522007</c:v>
                </c:pt>
                <c:pt idx="2341">
                  <c:v>0.35730716147830088</c:v>
                </c:pt>
                <c:pt idx="2342">
                  <c:v>0.35746051219138181</c:v>
                </c:pt>
                <c:pt idx="2343">
                  <c:v>0.3576138629044644</c:v>
                </c:pt>
                <c:pt idx="2344">
                  <c:v>0.35776721361754332</c:v>
                </c:pt>
                <c:pt idx="2345">
                  <c:v>0.35792056433062602</c:v>
                </c:pt>
                <c:pt idx="2346">
                  <c:v>0.35807391504370589</c:v>
                </c:pt>
                <c:pt idx="2347">
                  <c:v>0.35822726575678582</c:v>
                </c:pt>
                <c:pt idx="2348">
                  <c:v>0.35838061646986846</c:v>
                </c:pt>
                <c:pt idx="2349">
                  <c:v>0.35853396718294905</c:v>
                </c:pt>
                <c:pt idx="2350">
                  <c:v>0.35868731789602831</c:v>
                </c:pt>
                <c:pt idx="2351">
                  <c:v>0.35884066860911007</c:v>
                </c:pt>
                <c:pt idx="2352">
                  <c:v>0.35899401932218988</c:v>
                </c:pt>
                <c:pt idx="2353">
                  <c:v>0.35914737003527081</c:v>
                </c:pt>
                <c:pt idx="2354">
                  <c:v>0.3593007207483524</c:v>
                </c:pt>
                <c:pt idx="2355">
                  <c:v>0.35945407146143232</c:v>
                </c:pt>
                <c:pt idx="2356">
                  <c:v>0.3596074221745133</c:v>
                </c:pt>
                <c:pt idx="2357">
                  <c:v>0.35976077288759489</c:v>
                </c:pt>
                <c:pt idx="2358">
                  <c:v>0.35991412360067626</c:v>
                </c:pt>
                <c:pt idx="2359">
                  <c:v>0.36006747431375663</c:v>
                </c:pt>
                <c:pt idx="2360">
                  <c:v>0.36022082502683722</c:v>
                </c:pt>
                <c:pt idx="2361">
                  <c:v>0.36037417573991937</c:v>
                </c:pt>
                <c:pt idx="2362">
                  <c:v>0.36052752645299802</c:v>
                </c:pt>
                <c:pt idx="2363">
                  <c:v>0.36068087716608038</c:v>
                </c:pt>
                <c:pt idx="2364">
                  <c:v>0.36083422787916092</c:v>
                </c:pt>
                <c:pt idx="2365">
                  <c:v>0.36098757859224229</c:v>
                </c:pt>
                <c:pt idx="2366">
                  <c:v>0.36114092930532132</c:v>
                </c:pt>
                <c:pt idx="2367">
                  <c:v>0.36129428001840208</c:v>
                </c:pt>
                <c:pt idx="2368">
                  <c:v>0.36144763073148289</c:v>
                </c:pt>
                <c:pt idx="2369">
                  <c:v>0.36160098144456515</c:v>
                </c:pt>
                <c:pt idx="2370">
                  <c:v>0.36175433215764558</c:v>
                </c:pt>
                <c:pt idx="2371">
                  <c:v>0.36190768287072617</c:v>
                </c:pt>
                <c:pt idx="2372">
                  <c:v>0.36206103358380631</c:v>
                </c:pt>
                <c:pt idx="2373">
                  <c:v>0.36221438429688801</c:v>
                </c:pt>
                <c:pt idx="2374">
                  <c:v>0.36236773500996927</c:v>
                </c:pt>
                <c:pt idx="2375">
                  <c:v>0.36252108572304986</c:v>
                </c:pt>
                <c:pt idx="2376">
                  <c:v>0.36267443643612929</c:v>
                </c:pt>
                <c:pt idx="2377">
                  <c:v>0.36282778714921277</c:v>
                </c:pt>
                <c:pt idx="2378">
                  <c:v>0.36298113786229225</c:v>
                </c:pt>
                <c:pt idx="2379">
                  <c:v>0.36313448857537189</c:v>
                </c:pt>
                <c:pt idx="2380">
                  <c:v>0.36328783928845415</c:v>
                </c:pt>
                <c:pt idx="2381">
                  <c:v>0.36344119000153324</c:v>
                </c:pt>
                <c:pt idx="2382">
                  <c:v>0.36359454071461517</c:v>
                </c:pt>
                <c:pt idx="2383">
                  <c:v>0.36374789142769531</c:v>
                </c:pt>
                <c:pt idx="2384">
                  <c:v>0.36390124214077596</c:v>
                </c:pt>
                <c:pt idx="2385">
                  <c:v>0.36405459285385827</c:v>
                </c:pt>
                <c:pt idx="2386">
                  <c:v>0.36420794356693759</c:v>
                </c:pt>
                <c:pt idx="2387">
                  <c:v>0.36436129428001934</c:v>
                </c:pt>
                <c:pt idx="2388">
                  <c:v>0.36451464499309932</c:v>
                </c:pt>
                <c:pt idx="2389">
                  <c:v>0.36466799570618008</c:v>
                </c:pt>
                <c:pt idx="2390">
                  <c:v>0.36482134641926173</c:v>
                </c:pt>
                <c:pt idx="2391">
                  <c:v>0.36497469713234409</c:v>
                </c:pt>
                <c:pt idx="2392">
                  <c:v>0.36512804784542352</c:v>
                </c:pt>
                <c:pt idx="2393">
                  <c:v>0.36528139855850328</c:v>
                </c:pt>
                <c:pt idx="2394">
                  <c:v>0.36543474927158431</c:v>
                </c:pt>
                <c:pt idx="2395">
                  <c:v>0.36558809998466751</c:v>
                </c:pt>
                <c:pt idx="2396">
                  <c:v>0.36574145069774572</c:v>
                </c:pt>
                <c:pt idx="2397">
                  <c:v>0.36574145069774572</c:v>
                </c:pt>
                <c:pt idx="2398">
                  <c:v>0.36589480141082786</c:v>
                </c:pt>
                <c:pt idx="2399">
                  <c:v>0.3660481521239074</c:v>
                </c:pt>
                <c:pt idx="2400">
                  <c:v>0.36620150283698821</c:v>
                </c:pt>
                <c:pt idx="2401">
                  <c:v>0.36635485355007036</c:v>
                </c:pt>
                <c:pt idx="2402">
                  <c:v>0.36650820426315073</c:v>
                </c:pt>
                <c:pt idx="2403">
                  <c:v>0.36666155497623065</c:v>
                </c:pt>
                <c:pt idx="2404">
                  <c:v>0.36681490568931335</c:v>
                </c:pt>
                <c:pt idx="2405">
                  <c:v>0.36696825640239228</c:v>
                </c:pt>
                <c:pt idx="2406">
                  <c:v>0.36712160711547442</c:v>
                </c:pt>
                <c:pt idx="2407">
                  <c:v>0.36727495782855496</c:v>
                </c:pt>
                <c:pt idx="2408">
                  <c:v>0.36742830854163488</c:v>
                </c:pt>
                <c:pt idx="2409">
                  <c:v>0.36758165925471686</c:v>
                </c:pt>
                <c:pt idx="2410">
                  <c:v>0.36773500996779634</c:v>
                </c:pt>
                <c:pt idx="2411">
                  <c:v>0.3678883606808796</c:v>
                </c:pt>
                <c:pt idx="2412">
                  <c:v>0.36804171139395925</c:v>
                </c:pt>
                <c:pt idx="2413">
                  <c:v>0.36819506210703878</c:v>
                </c:pt>
                <c:pt idx="2414">
                  <c:v>0.36834841282011982</c:v>
                </c:pt>
                <c:pt idx="2415">
                  <c:v>0.36850176353320147</c:v>
                </c:pt>
                <c:pt idx="2416">
                  <c:v>0.36865511424628122</c:v>
                </c:pt>
                <c:pt idx="2417">
                  <c:v>0.3688084649593642</c:v>
                </c:pt>
                <c:pt idx="2418">
                  <c:v>0.36896181567244468</c:v>
                </c:pt>
                <c:pt idx="2419">
                  <c:v>0.36911516638552438</c:v>
                </c:pt>
                <c:pt idx="2420">
                  <c:v>0.36926851709860586</c:v>
                </c:pt>
                <c:pt idx="2421">
                  <c:v>0.36942186781168718</c:v>
                </c:pt>
                <c:pt idx="2422">
                  <c:v>0.36957521852476632</c:v>
                </c:pt>
                <c:pt idx="2423">
                  <c:v>0.36972856923784991</c:v>
                </c:pt>
                <c:pt idx="2424">
                  <c:v>0.36988191995092962</c:v>
                </c:pt>
                <c:pt idx="2425">
                  <c:v>0.37003527066400882</c:v>
                </c:pt>
                <c:pt idx="2426">
                  <c:v>0.3701886213770913</c:v>
                </c:pt>
                <c:pt idx="2427">
                  <c:v>0.3701886213770913</c:v>
                </c:pt>
                <c:pt idx="2428">
                  <c:v>0.37034197209017106</c:v>
                </c:pt>
                <c:pt idx="2429">
                  <c:v>0.37049532280325131</c:v>
                </c:pt>
                <c:pt idx="2430">
                  <c:v>0.37064867351633185</c:v>
                </c:pt>
                <c:pt idx="2431">
                  <c:v>0.37080202422941427</c:v>
                </c:pt>
                <c:pt idx="2432">
                  <c:v>0.37095537494249475</c:v>
                </c:pt>
                <c:pt idx="2433">
                  <c:v>0.37110872565557523</c:v>
                </c:pt>
                <c:pt idx="2434">
                  <c:v>0.37126207636865655</c:v>
                </c:pt>
                <c:pt idx="2435">
                  <c:v>0.37141542708173592</c:v>
                </c:pt>
                <c:pt idx="2436">
                  <c:v>0.37156877779481928</c:v>
                </c:pt>
                <c:pt idx="2437">
                  <c:v>0.37172212850789782</c:v>
                </c:pt>
                <c:pt idx="2438">
                  <c:v>0.37187547922098019</c:v>
                </c:pt>
                <c:pt idx="2439">
                  <c:v>0.37202882993406167</c:v>
                </c:pt>
                <c:pt idx="2440">
                  <c:v>0.37218218064713998</c:v>
                </c:pt>
                <c:pt idx="2441">
                  <c:v>0.37233553136022191</c:v>
                </c:pt>
                <c:pt idx="2442">
                  <c:v>0.37248888207330327</c:v>
                </c:pt>
                <c:pt idx="2443">
                  <c:v>0.37264223278638225</c:v>
                </c:pt>
                <c:pt idx="2444">
                  <c:v>0.37279558349946423</c:v>
                </c:pt>
                <c:pt idx="2445">
                  <c:v>0.37294893421254566</c:v>
                </c:pt>
                <c:pt idx="2446">
                  <c:v>0.37310228492562614</c:v>
                </c:pt>
                <c:pt idx="2447">
                  <c:v>0.37325563563870578</c:v>
                </c:pt>
                <c:pt idx="2448">
                  <c:v>0.37356233706486919</c:v>
                </c:pt>
                <c:pt idx="2449">
                  <c:v>0.37371568777794983</c:v>
                </c:pt>
                <c:pt idx="2450">
                  <c:v>0.37386903849102893</c:v>
                </c:pt>
                <c:pt idx="2451">
                  <c:v>0.37402238920411168</c:v>
                </c:pt>
                <c:pt idx="2452">
                  <c:v>0.37417573991719144</c:v>
                </c:pt>
                <c:pt idx="2453">
                  <c:v>0.37432909063027264</c:v>
                </c:pt>
                <c:pt idx="2454">
                  <c:v>0.37448244134335412</c:v>
                </c:pt>
                <c:pt idx="2455">
                  <c:v>0.37463579205643305</c:v>
                </c:pt>
                <c:pt idx="2456">
                  <c:v>0.37478914276951386</c:v>
                </c:pt>
                <c:pt idx="2457">
                  <c:v>0.37494249348259562</c:v>
                </c:pt>
                <c:pt idx="2458">
                  <c:v>0.37509584419567582</c:v>
                </c:pt>
                <c:pt idx="2459">
                  <c:v>0.3752491949087563</c:v>
                </c:pt>
                <c:pt idx="2460">
                  <c:v>0.375402545621838</c:v>
                </c:pt>
                <c:pt idx="2461">
                  <c:v>0.375402545621838</c:v>
                </c:pt>
                <c:pt idx="2462">
                  <c:v>0.37555589633491943</c:v>
                </c:pt>
                <c:pt idx="2463">
                  <c:v>0.3757092470479988</c:v>
                </c:pt>
                <c:pt idx="2464">
                  <c:v>0.37586259776108127</c:v>
                </c:pt>
                <c:pt idx="2465">
                  <c:v>0.37601594847416042</c:v>
                </c:pt>
                <c:pt idx="2466">
                  <c:v>0.37616929918724312</c:v>
                </c:pt>
                <c:pt idx="2467">
                  <c:v>0.37632264990032355</c:v>
                </c:pt>
                <c:pt idx="2468">
                  <c:v>0.37647600061340403</c:v>
                </c:pt>
                <c:pt idx="2469">
                  <c:v>0.37662935132648462</c:v>
                </c:pt>
                <c:pt idx="2470">
                  <c:v>0.37678270203956593</c:v>
                </c:pt>
                <c:pt idx="2471">
                  <c:v>0.37693605275264636</c:v>
                </c:pt>
                <c:pt idx="2472">
                  <c:v>0.377089403465727</c:v>
                </c:pt>
                <c:pt idx="2473">
                  <c:v>0.37724275417880698</c:v>
                </c:pt>
                <c:pt idx="2474">
                  <c:v>0.37739610489188885</c:v>
                </c:pt>
                <c:pt idx="2475">
                  <c:v>0.37754945560496939</c:v>
                </c:pt>
                <c:pt idx="2476">
                  <c:v>0.37770280631805053</c:v>
                </c:pt>
                <c:pt idx="2477">
                  <c:v>0.37785615703113018</c:v>
                </c:pt>
                <c:pt idx="2478">
                  <c:v>0.37800950774421255</c:v>
                </c:pt>
                <c:pt idx="2479">
                  <c:v>0.37816285845729181</c:v>
                </c:pt>
                <c:pt idx="2480">
                  <c:v>0.37831620917037451</c:v>
                </c:pt>
                <c:pt idx="2481">
                  <c:v>0.37846955988345493</c:v>
                </c:pt>
                <c:pt idx="2482">
                  <c:v>0.3786229105965343</c:v>
                </c:pt>
                <c:pt idx="2483">
                  <c:v>0.37877626130961761</c:v>
                </c:pt>
                <c:pt idx="2484">
                  <c:v>0.37892961202269743</c:v>
                </c:pt>
                <c:pt idx="2485">
                  <c:v>0.37908296273577868</c:v>
                </c:pt>
                <c:pt idx="2486">
                  <c:v>0.37923631344885839</c:v>
                </c:pt>
                <c:pt idx="2487">
                  <c:v>0.37938966416193953</c:v>
                </c:pt>
                <c:pt idx="2488">
                  <c:v>0.37954301487501918</c:v>
                </c:pt>
                <c:pt idx="2489">
                  <c:v>0.37969636558810038</c:v>
                </c:pt>
                <c:pt idx="2490">
                  <c:v>0.37984971630118081</c:v>
                </c:pt>
                <c:pt idx="2491">
                  <c:v>0.38000306701426351</c:v>
                </c:pt>
                <c:pt idx="2492">
                  <c:v>0.38015641772734393</c:v>
                </c:pt>
                <c:pt idx="2493">
                  <c:v>0.38030976844042436</c:v>
                </c:pt>
                <c:pt idx="2494">
                  <c:v>0.380463119153505</c:v>
                </c:pt>
                <c:pt idx="2495">
                  <c:v>0.38061646986658637</c:v>
                </c:pt>
                <c:pt idx="2496">
                  <c:v>0.38076982057966674</c:v>
                </c:pt>
                <c:pt idx="2497">
                  <c:v>0.380923171292749</c:v>
                </c:pt>
                <c:pt idx="2498">
                  <c:v>0.38107652200582848</c:v>
                </c:pt>
                <c:pt idx="2499">
                  <c:v>0.38122987271890907</c:v>
                </c:pt>
                <c:pt idx="2500">
                  <c:v>0.38138322343198938</c:v>
                </c:pt>
                <c:pt idx="2501">
                  <c:v>0.38153657414507097</c:v>
                </c:pt>
                <c:pt idx="2502">
                  <c:v>0.38168992485815151</c:v>
                </c:pt>
                <c:pt idx="2503">
                  <c:v>0.38184327557123182</c:v>
                </c:pt>
                <c:pt idx="2504">
                  <c:v>0.38199662628431336</c:v>
                </c:pt>
                <c:pt idx="2505">
                  <c:v>0.382149976997394</c:v>
                </c:pt>
                <c:pt idx="2506">
                  <c:v>0.38230332771047537</c:v>
                </c:pt>
                <c:pt idx="2507">
                  <c:v>0.38245667842355574</c:v>
                </c:pt>
                <c:pt idx="2508">
                  <c:v>0.38261002913663633</c:v>
                </c:pt>
                <c:pt idx="2509">
                  <c:v>0.38276337984971748</c:v>
                </c:pt>
                <c:pt idx="2510">
                  <c:v>0.38291673056279812</c:v>
                </c:pt>
                <c:pt idx="2511">
                  <c:v>0.38307008127588044</c:v>
                </c:pt>
                <c:pt idx="2512">
                  <c:v>0.38322343198895997</c:v>
                </c:pt>
                <c:pt idx="2513">
                  <c:v>0.38337678270204201</c:v>
                </c:pt>
                <c:pt idx="2514">
                  <c:v>0.38353013341512027</c:v>
                </c:pt>
                <c:pt idx="2515">
                  <c:v>0.38368348412820225</c:v>
                </c:pt>
                <c:pt idx="2516">
                  <c:v>0.38383683484128295</c:v>
                </c:pt>
                <c:pt idx="2517">
                  <c:v>0.38399018555436426</c:v>
                </c:pt>
                <c:pt idx="2518">
                  <c:v>0.38414353626744474</c:v>
                </c:pt>
                <c:pt idx="2519">
                  <c:v>0.38429688698052528</c:v>
                </c:pt>
                <c:pt idx="2520">
                  <c:v>0.38445023769360648</c:v>
                </c:pt>
                <c:pt idx="2521">
                  <c:v>0.38460358840668607</c:v>
                </c:pt>
                <c:pt idx="2522">
                  <c:v>0.38475693911976838</c:v>
                </c:pt>
                <c:pt idx="2523">
                  <c:v>0.38491028983285064</c:v>
                </c:pt>
                <c:pt idx="2524">
                  <c:v>0.38506364054592856</c:v>
                </c:pt>
                <c:pt idx="2525">
                  <c:v>0.38521699125901177</c:v>
                </c:pt>
                <c:pt idx="2526">
                  <c:v>0.38537034197209208</c:v>
                </c:pt>
                <c:pt idx="2527">
                  <c:v>0.38552369268517195</c:v>
                </c:pt>
                <c:pt idx="2528">
                  <c:v>0.38567704339825326</c:v>
                </c:pt>
                <c:pt idx="2529">
                  <c:v>0.3858303941113328</c:v>
                </c:pt>
                <c:pt idx="2530">
                  <c:v>0.38598374482441511</c:v>
                </c:pt>
                <c:pt idx="2531">
                  <c:v>0.38613709553749431</c:v>
                </c:pt>
                <c:pt idx="2532">
                  <c:v>0.38613709553749431</c:v>
                </c:pt>
                <c:pt idx="2533">
                  <c:v>0.38629044625057507</c:v>
                </c:pt>
                <c:pt idx="2534">
                  <c:v>0.38644379696365738</c:v>
                </c:pt>
                <c:pt idx="2535">
                  <c:v>0.3865971476767367</c:v>
                </c:pt>
                <c:pt idx="2536">
                  <c:v>0.3867504983898194</c:v>
                </c:pt>
                <c:pt idx="2537">
                  <c:v>0.38690384910289977</c:v>
                </c:pt>
                <c:pt idx="2538">
                  <c:v>0.38705719981598025</c:v>
                </c:pt>
                <c:pt idx="2539">
                  <c:v>0.38721055052906089</c:v>
                </c:pt>
                <c:pt idx="2540">
                  <c:v>0.38736390124214326</c:v>
                </c:pt>
                <c:pt idx="2541">
                  <c:v>0.38751725195522263</c:v>
                </c:pt>
                <c:pt idx="2542">
                  <c:v>0.38767060266830322</c:v>
                </c:pt>
                <c:pt idx="2543">
                  <c:v>0.38782395338138442</c:v>
                </c:pt>
                <c:pt idx="2544">
                  <c:v>0.38797730409446596</c:v>
                </c:pt>
                <c:pt idx="2545">
                  <c:v>0.38813065480754488</c:v>
                </c:pt>
                <c:pt idx="2546">
                  <c:v>0.38828400552062692</c:v>
                </c:pt>
                <c:pt idx="2547">
                  <c:v>0.38843735623370651</c:v>
                </c:pt>
                <c:pt idx="2548">
                  <c:v>0.38859070694678732</c:v>
                </c:pt>
                <c:pt idx="2549">
                  <c:v>0.38874405765986925</c:v>
                </c:pt>
                <c:pt idx="2550">
                  <c:v>0.38889740837295073</c:v>
                </c:pt>
                <c:pt idx="2551">
                  <c:v>0.38905075908602982</c:v>
                </c:pt>
                <c:pt idx="2552">
                  <c:v>0.38920410979911163</c:v>
                </c:pt>
                <c:pt idx="2553">
                  <c:v>0.38935746051219222</c:v>
                </c:pt>
                <c:pt idx="2554">
                  <c:v>0.38951081122527437</c:v>
                </c:pt>
                <c:pt idx="2555">
                  <c:v>0.38966416193835496</c:v>
                </c:pt>
                <c:pt idx="2556">
                  <c:v>0.38981751265143388</c:v>
                </c:pt>
                <c:pt idx="2557">
                  <c:v>0.38997086336451764</c:v>
                </c:pt>
                <c:pt idx="2558">
                  <c:v>0.3901242140775964</c:v>
                </c:pt>
                <c:pt idx="2559">
                  <c:v>0.39027756479067777</c:v>
                </c:pt>
                <c:pt idx="2560">
                  <c:v>0.39043091550375825</c:v>
                </c:pt>
                <c:pt idx="2561">
                  <c:v>0.39058426621683973</c:v>
                </c:pt>
                <c:pt idx="2562">
                  <c:v>0.39073761692991882</c:v>
                </c:pt>
                <c:pt idx="2563">
                  <c:v>0.39089096764300141</c:v>
                </c:pt>
                <c:pt idx="2564">
                  <c:v>0.39104431835608117</c:v>
                </c:pt>
                <c:pt idx="2565">
                  <c:v>0.39119766906916242</c:v>
                </c:pt>
                <c:pt idx="2566">
                  <c:v>0.39135101978224379</c:v>
                </c:pt>
                <c:pt idx="2567">
                  <c:v>0.39150437049532288</c:v>
                </c:pt>
                <c:pt idx="2568">
                  <c:v>0.39165772120840492</c:v>
                </c:pt>
                <c:pt idx="2569">
                  <c:v>0.39181107192148629</c:v>
                </c:pt>
                <c:pt idx="2570">
                  <c:v>0.39196442263456677</c:v>
                </c:pt>
                <c:pt idx="2571">
                  <c:v>0.39211777334764897</c:v>
                </c:pt>
                <c:pt idx="2572">
                  <c:v>0.39227112406072689</c:v>
                </c:pt>
                <c:pt idx="2573">
                  <c:v>0.39242447477381009</c:v>
                </c:pt>
                <c:pt idx="2574">
                  <c:v>0.39257782548688958</c:v>
                </c:pt>
                <c:pt idx="2575">
                  <c:v>0.39273117619997017</c:v>
                </c:pt>
                <c:pt idx="2576">
                  <c:v>0.39288452691305226</c:v>
                </c:pt>
                <c:pt idx="2577">
                  <c:v>0.39303787762613096</c:v>
                </c:pt>
                <c:pt idx="2578">
                  <c:v>0.39319122833921188</c:v>
                </c:pt>
                <c:pt idx="2579">
                  <c:v>0.39334457905229475</c:v>
                </c:pt>
                <c:pt idx="2580">
                  <c:v>0.39349792976537434</c:v>
                </c:pt>
                <c:pt idx="2581">
                  <c:v>0.39365128047845432</c:v>
                </c:pt>
                <c:pt idx="2582">
                  <c:v>0.39380463119153636</c:v>
                </c:pt>
                <c:pt idx="2583">
                  <c:v>0.39395798190461834</c:v>
                </c:pt>
                <c:pt idx="2584">
                  <c:v>0.39411133261769682</c:v>
                </c:pt>
                <c:pt idx="2585">
                  <c:v>0.39426468333077935</c:v>
                </c:pt>
                <c:pt idx="2586">
                  <c:v>0.39441803404385994</c:v>
                </c:pt>
                <c:pt idx="2587">
                  <c:v>0.39457138475693931</c:v>
                </c:pt>
                <c:pt idx="2588">
                  <c:v>0.39472473547002102</c:v>
                </c:pt>
                <c:pt idx="2589">
                  <c:v>0.39487808618310227</c:v>
                </c:pt>
                <c:pt idx="2590">
                  <c:v>0.39503143689618159</c:v>
                </c:pt>
                <c:pt idx="2591">
                  <c:v>0.39518478760926501</c:v>
                </c:pt>
                <c:pt idx="2592">
                  <c:v>0.39533813832234466</c:v>
                </c:pt>
                <c:pt idx="2593">
                  <c:v>0.39549148903542536</c:v>
                </c:pt>
                <c:pt idx="2594">
                  <c:v>0.39564483974850573</c:v>
                </c:pt>
                <c:pt idx="2595">
                  <c:v>0.39579819046158565</c:v>
                </c:pt>
                <c:pt idx="2596">
                  <c:v>0.39595154117466835</c:v>
                </c:pt>
                <c:pt idx="2597">
                  <c:v>0.39610489188774978</c:v>
                </c:pt>
                <c:pt idx="2598">
                  <c:v>0.39625824260082831</c:v>
                </c:pt>
                <c:pt idx="2599">
                  <c:v>0.39641159331391079</c:v>
                </c:pt>
                <c:pt idx="2600">
                  <c:v>0.39656494402699038</c:v>
                </c:pt>
                <c:pt idx="2601">
                  <c:v>0.39671829474007186</c:v>
                </c:pt>
                <c:pt idx="2602">
                  <c:v>0.39687164545315223</c:v>
                </c:pt>
                <c:pt idx="2603">
                  <c:v>0.39702499616623366</c:v>
                </c:pt>
                <c:pt idx="2604">
                  <c:v>0.39717834687931425</c:v>
                </c:pt>
                <c:pt idx="2605">
                  <c:v>0.39733169759239467</c:v>
                </c:pt>
                <c:pt idx="2606">
                  <c:v>0.39748504830547604</c:v>
                </c:pt>
                <c:pt idx="2607">
                  <c:v>0.39763839901855647</c:v>
                </c:pt>
                <c:pt idx="2608">
                  <c:v>0.39779174973163628</c:v>
                </c:pt>
                <c:pt idx="2609">
                  <c:v>0.39794510044471731</c:v>
                </c:pt>
                <c:pt idx="2610">
                  <c:v>0.39809845115779896</c:v>
                </c:pt>
                <c:pt idx="2611">
                  <c:v>0.39825180187088027</c:v>
                </c:pt>
                <c:pt idx="2612">
                  <c:v>0.39840515258395981</c:v>
                </c:pt>
                <c:pt idx="2613">
                  <c:v>0.39855850329704284</c:v>
                </c:pt>
                <c:pt idx="2614">
                  <c:v>0.39871185401012116</c:v>
                </c:pt>
                <c:pt idx="2615">
                  <c:v>0.39886520472320325</c:v>
                </c:pt>
                <c:pt idx="2616">
                  <c:v>0.39901855543628367</c:v>
                </c:pt>
                <c:pt idx="2617">
                  <c:v>0.39917190614936504</c:v>
                </c:pt>
                <c:pt idx="2618">
                  <c:v>0.3993252568624463</c:v>
                </c:pt>
                <c:pt idx="2619">
                  <c:v>0.3993252568624463</c:v>
                </c:pt>
                <c:pt idx="2620">
                  <c:v>0.39947860757552689</c:v>
                </c:pt>
                <c:pt idx="2621">
                  <c:v>0.39963195828860631</c:v>
                </c:pt>
                <c:pt idx="2622">
                  <c:v>0.39978530900168791</c:v>
                </c:pt>
                <c:pt idx="2623">
                  <c:v>0.39993865971476927</c:v>
                </c:pt>
                <c:pt idx="2624">
                  <c:v>0.40009201042784848</c:v>
                </c:pt>
                <c:pt idx="2625">
                  <c:v>0.40024536114092935</c:v>
                </c:pt>
                <c:pt idx="2626">
                  <c:v>0.40039871185401166</c:v>
                </c:pt>
                <c:pt idx="2627">
                  <c:v>0.40055206256709092</c:v>
                </c:pt>
                <c:pt idx="2628">
                  <c:v>0.40070541328017178</c:v>
                </c:pt>
                <c:pt idx="2629">
                  <c:v>0.40085876399325493</c:v>
                </c:pt>
                <c:pt idx="2630">
                  <c:v>0.40101211470633324</c:v>
                </c:pt>
                <c:pt idx="2631">
                  <c:v>0.40116546541941506</c:v>
                </c:pt>
                <c:pt idx="2632">
                  <c:v>0.40131881613249654</c:v>
                </c:pt>
                <c:pt idx="2633">
                  <c:v>0.40147216684557691</c:v>
                </c:pt>
                <c:pt idx="2634">
                  <c:v>0.4016255175586575</c:v>
                </c:pt>
                <c:pt idx="2635">
                  <c:v>0.40177886827173748</c:v>
                </c:pt>
                <c:pt idx="2636">
                  <c:v>0.40193221898481923</c:v>
                </c:pt>
                <c:pt idx="2637">
                  <c:v>0.40208556969790066</c:v>
                </c:pt>
                <c:pt idx="2638">
                  <c:v>0.40223892041097975</c:v>
                </c:pt>
                <c:pt idx="2639">
                  <c:v>0.40239227112406262</c:v>
                </c:pt>
                <c:pt idx="2640">
                  <c:v>0.40254562183714182</c:v>
                </c:pt>
                <c:pt idx="2641">
                  <c:v>0.40269897255022236</c:v>
                </c:pt>
                <c:pt idx="2642">
                  <c:v>0.402852323263304</c:v>
                </c:pt>
                <c:pt idx="2643">
                  <c:v>0.40300567397638398</c:v>
                </c:pt>
                <c:pt idx="2644">
                  <c:v>0.4031590246894648</c:v>
                </c:pt>
                <c:pt idx="2645">
                  <c:v>0.40331237540254727</c:v>
                </c:pt>
                <c:pt idx="2646">
                  <c:v>0.40346572611562642</c:v>
                </c:pt>
                <c:pt idx="2647">
                  <c:v>0.40361907682870735</c:v>
                </c:pt>
                <c:pt idx="2648">
                  <c:v>0.40377242754178805</c:v>
                </c:pt>
                <c:pt idx="2649">
                  <c:v>0.40392577825487069</c:v>
                </c:pt>
                <c:pt idx="2650">
                  <c:v>0.40407912896795062</c:v>
                </c:pt>
                <c:pt idx="2651">
                  <c:v>0.40423247968103054</c:v>
                </c:pt>
                <c:pt idx="2652">
                  <c:v>0.40438583039411241</c:v>
                </c:pt>
                <c:pt idx="2653">
                  <c:v>0.40453918110719217</c:v>
                </c:pt>
                <c:pt idx="2654">
                  <c:v>0.40469253182027298</c:v>
                </c:pt>
                <c:pt idx="2655">
                  <c:v>0.4048458825333538</c:v>
                </c:pt>
                <c:pt idx="2656">
                  <c:v>0.40499923324643461</c:v>
                </c:pt>
                <c:pt idx="2657">
                  <c:v>0.40515258395951664</c:v>
                </c:pt>
                <c:pt idx="2658">
                  <c:v>0.40530593467259635</c:v>
                </c:pt>
                <c:pt idx="2659">
                  <c:v>0.40545928538567855</c:v>
                </c:pt>
                <c:pt idx="2660">
                  <c:v>0.40561263609875786</c:v>
                </c:pt>
                <c:pt idx="2661">
                  <c:v>0.40576598681183867</c:v>
                </c:pt>
                <c:pt idx="2662">
                  <c:v>0.40591933752491982</c:v>
                </c:pt>
                <c:pt idx="2663">
                  <c:v>0.40607268823800136</c:v>
                </c:pt>
                <c:pt idx="2664">
                  <c:v>0.40622603895108111</c:v>
                </c:pt>
                <c:pt idx="2665">
                  <c:v>0.40637938966416343</c:v>
                </c:pt>
                <c:pt idx="2666">
                  <c:v>0.40653274037724385</c:v>
                </c:pt>
                <c:pt idx="2667">
                  <c:v>0.40668609109032439</c:v>
                </c:pt>
                <c:pt idx="2668">
                  <c:v>0.40683944180340437</c:v>
                </c:pt>
                <c:pt idx="2669">
                  <c:v>0.40699279251648518</c:v>
                </c:pt>
                <c:pt idx="2670">
                  <c:v>0.40714614322956638</c:v>
                </c:pt>
                <c:pt idx="2671">
                  <c:v>0.40729949394264797</c:v>
                </c:pt>
                <c:pt idx="2672">
                  <c:v>0.40745284465572768</c:v>
                </c:pt>
                <c:pt idx="2673">
                  <c:v>0.40760619536880993</c:v>
                </c:pt>
                <c:pt idx="2674">
                  <c:v>0.40775954608188925</c:v>
                </c:pt>
                <c:pt idx="2675">
                  <c:v>0.40791289679497189</c:v>
                </c:pt>
                <c:pt idx="2676">
                  <c:v>0.40806624750805098</c:v>
                </c:pt>
                <c:pt idx="2677">
                  <c:v>0.40821959822113174</c:v>
                </c:pt>
                <c:pt idx="2678">
                  <c:v>0.40837294893421422</c:v>
                </c:pt>
                <c:pt idx="2679">
                  <c:v>0.40852629964729453</c:v>
                </c:pt>
                <c:pt idx="2680">
                  <c:v>0.40867965036037418</c:v>
                </c:pt>
                <c:pt idx="2681">
                  <c:v>0.40883300107345538</c:v>
                </c:pt>
                <c:pt idx="2682">
                  <c:v>0.40898635178653581</c:v>
                </c:pt>
                <c:pt idx="2683">
                  <c:v>0.40913970249961662</c:v>
                </c:pt>
                <c:pt idx="2684">
                  <c:v>0.40929305321269743</c:v>
                </c:pt>
                <c:pt idx="2685">
                  <c:v>0.40944640392577936</c:v>
                </c:pt>
                <c:pt idx="2686">
                  <c:v>0.40959975463885906</c:v>
                </c:pt>
                <c:pt idx="2687">
                  <c:v>0.40975310535193976</c:v>
                </c:pt>
                <c:pt idx="2688">
                  <c:v>0.4099064560650208</c:v>
                </c:pt>
                <c:pt idx="2689">
                  <c:v>0.4100598067781015</c:v>
                </c:pt>
                <c:pt idx="2690">
                  <c:v>0.4102131574911812</c:v>
                </c:pt>
                <c:pt idx="2691">
                  <c:v>0.41036650820426507</c:v>
                </c:pt>
                <c:pt idx="2692">
                  <c:v>0.41051985891734438</c:v>
                </c:pt>
                <c:pt idx="2693">
                  <c:v>0.41067320963042481</c:v>
                </c:pt>
                <c:pt idx="2694">
                  <c:v>0.41082656034350751</c:v>
                </c:pt>
                <c:pt idx="2695">
                  <c:v>0.41097991105658682</c:v>
                </c:pt>
                <c:pt idx="2696">
                  <c:v>0.41113326176966836</c:v>
                </c:pt>
                <c:pt idx="2697">
                  <c:v>0.411286612482749</c:v>
                </c:pt>
                <c:pt idx="2698">
                  <c:v>0.41143996319583037</c:v>
                </c:pt>
                <c:pt idx="2699">
                  <c:v>0.4115933139089098</c:v>
                </c:pt>
                <c:pt idx="2700">
                  <c:v>0.4117466646219905</c:v>
                </c:pt>
                <c:pt idx="2701">
                  <c:v>0.41190001533507248</c:v>
                </c:pt>
                <c:pt idx="2702">
                  <c:v>0.41205336604815218</c:v>
                </c:pt>
                <c:pt idx="2703">
                  <c:v>0.41220671676123294</c:v>
                </c:pt>
                <c:pt idx="2704">
                  <c:v>0.41236006747431497</c:v>
                </c:pt>
                <c:pt idx="2705">
                  <c:v>0.41251341818739456</c:v>
                </c:pt>
                <c:pt idx="2706">
                  <c:v>0.41266676890047688</c:v>
                </c:pt>
                <c:pt idx="2707">
                  <c:v>0.41282011961355725</c:v>
                </c:pt>
                <c:pt idx="2708">
                  <c:v>0.41297347032663795</c:v>
                </c:pt>
                <c:pt idx="2709">
                  <c:v>0.41312682103971926</c:v>
                </c:pt>
                <c:pt idx="2710">
                  <c:v>0.41328017175279974</c:v>
                </c:pt>
                <c:pt idx="2711">
                  <c:v>0.41343352246587944</c:v>
                </c:pt>
                <c:pt idx="2712">
                  <c:v>0.41358687317896242</c:v>
                </c:pt>
                <c:pt idx="2713">
                  <c:v>0.41374022389204218</c:v>
                </c:pt>
                <c:pt idx="2714">
                  <c:v>0.41389357460512194</c:v>
                </c:pt>
                <c:pt idx="2715">
                  <c:v>0.41404692531820397</c:v>
                </c:pt>
                <c:pt idx="2716">
                  <c:v>0.41420027603128357</c:v>
                </c:pt>
                <c:pt idx="2717">
                  <c:v>0.41435362674436438</c:v>
                </c:pt>
                <c:pt idx="2718">
                  <c:v>0.41450697745744708</c:v>
                </c:pt>
                <c:pt idx="2719">
                  <c:v>0.414660328170526</c:v>
                </c:pt>
                <c:pt idx="2720">
                  <c:v>0.41481367888360826</c:v>
                </c:pt>
                <c:pt idx="2721">
                  <c:v>0.4149670295966878</c:v>
                </c:pt>
                <c:pt idx="2722">
                  <c:v>0.41512038030977011</c:v>
                </c:pt>
                <c:pt idx="2723">
                  <c:v>0.41527373102285048</c:v>
                </c:pt>
                <c:pt idx="2724">
                  <c:v>0.41542708173593113</c:v>
                </c:pt>
                <c:pt idx="2725">
                  <c:v>0.41558043244901088</c:v>
                </c:pt>
                <c:pt idx="2726">
                  <c:v>0.41573378316209181</c:v>
                </c:pt>
                <c:pt idx="2727">
                  <c:v>0.41588713387517345</c:v>
                </c:pt>
                <c:pt idx="2728">
                  <c:v>0.41604048458825332</c:v>
                </c:pt>
                <c:pt idx="2729">
                  <c:v>0.41619383530133414</c:v>
                </c:pt>
                <c:pt idx="2730">
                  <c:v>0.41634718601441589</c:v>
                </c:pt>
                <c:pt idx="2731">
                  <c:v>0.41650053672749582</c:v>
                </c:pt>
                <c:pt idx="2732">
                  <c:v>0.41665388744057658</c:v>
                </c:pt>
                <c:pt idx="2733">
                  <c:v>0.41680723815365822</c:v>
                </c:pt>
                <c:pt idx="2734">
                  <c:v>0.41696058886673831</c:v>
                </c:pt>
                <c:pt idx="2735">
                  <c:v>0.41711393957982013</c:v>
                </c:pt>
                <c:pt idx="2736">
                  <c:v>0.41726729029289988</c:v>
                </c:pt>
                <c:pt idx="2737">
                  <c:v>0.41742064100598192</c:v>
                </c:pt>
                <c:pt idx="2738">
                  <c:v>0.4175739917190634</c:v>
                </c:pt>
                <c:pt idx="2739">
                  <c:v>0.41772734243214227</c:v>
                </c:pt>
                <c:pt idx="2740">
                  <c:v>0.41788069314522508</c:v>
                </c:pt>
                <c:pt idx="2741">
                  <c:v>0.41803404385830395</c:v>
                </c:pt>
                <c:pt idx="2742">
                  <c:v>0.41818739457138476</c:v>
                </c:pt>
                <c:pt idx="2743">
                  <c:v>0.41834074528446746</c:v>
                </c:pt>
                <c:pt idx="2744">
                  <c:v>0.41849409599754805</c:v>
                </c:pt>
                <c:pt idx="2745">
                  <c:v>0.4186474467106272</c:v>
                </c:pt>
                <c:pt idx="2746">
                  <c:v>0.41880079742370907</c:v>
                </c:pt>
                <c:pt idx="2747">
                  <c:v>0.41895414813678883</c:v>
                </c:pt>
                <c:pt idx="2748">
                  <c:v>0.41910749884987092</c:v>
                </c:pt>
                <c:pt idx="2749">
                  <c:v>0.4192608495629514</c:v>
                </c:pt>
                <c:pt idx="2750">
                  <c:v>0.41941420027603132</c:v>
                </c:pt>
                <c:pt idx="2751">
                  <c:v>0.41956755098911208</c:v>
                </c:pt>
                <c:pt idx="2752">
                  <c:v>0.41972090170219384</c:v>
                </c:pt>
                <c:pt idx="2753">
                  <c:v>0.41987425241527382</c:v>
                </c:pt>
                <c:pt idx="2754">
                  <c:v>0.42002760312835558</c:v>
                </c:pt>
                <c:pt idx="2755">
                  <c:v>0.42018095384143622</c:v>
                </c:pt>
                <c:pt idx="2756">
                  <c:v>0.42033430455451631</c:v>
                </c:pt>
                <c:pt idx="2757">
                  <c:v>0.42048765526759807</c:v>
                </c:pt>
                <c:pt idx="2758">
                  <c:v>0.42064100598067788</c:v>
                </c:pt>
                <c:pt idx="2759">
                  <c:v>0.42079435669375864</c:v>
                </c:pt>
                <c:pt idx="2760">
                  <c:v>0.42094770740683946</c:v>
                </c:pt>
                <c:pt idx="2761">
                  <c:v>0.42110105811992027</c:v>
                </c:pt>
                <c:pt idx="2762">
                  <c:v>0.42125440883300108</c:v>
                </c:pt>
                <c:pt idx="2763">
                  <c:v>0.42140775954608189</c:v>
                </c:pt>
                <c:pt idx="2764">
                  <c:v>0.42156111025916282</c:v>
                </c:pt>
                <c:pt idx="2765">
                  <c:v>0.42171446097224541</c:v>
                </c:pt>
                <c:pt idx="2766">
                  <c:v>0.42186781168532517</c:v>
                </c:pt>
                <c:pt idx="2767">
                  <c:v>0.42202116239840642</c:v>
                </c:pt>
                <c:pt idx="2768">
                  <c:v>0.42217451311148702</c:v>
                </c:pt>
                <c:pt idx="2769">
                  <c:v>0.42232786382456927</c:v>
                </c:pt>
                <c:pt idx="2770">
                  <c:v>0.42248121453764886</c:v>
                </c:pt>
                <c:pt idx="2771">
                  <c:v>0.42263456525072934</c:v>
                </c:pt>
                <c:pt idx="2772">
                  <c:v>0.42278791596381066</c:v>
                </c:pt>
                <c:pt idx="2773">
                  <c:v>0.42294126667689008</c:v>
                </c:pt>
                <c:pt idx="2774">
                  <c:v>0.42309461738997262</c:v>
                </c:pt>
                <c:pt idx="2775">
                  <c:v>0.42324796810305182</c:v>
                </c:pt>
                <c:pt idx="2776">
                  <c:v>0.42340131881613224</c:v>
                </c:pt>
                <c:pt idx="2777">
                  <c:v>0.423554669529215</c:v>
                </c:pt>
                <c:pt idx="2778">
                  <c:v>0.42370802024229431</c:v>
                </c:pt>
                <c:pt idx="2779">
                  <c:v>0.42386137095537602</c:v>
                </c:pt>
                <c:pt idx="2780">
                  <c:v>0.42386137095537602</c:v>
                </c:pt>
                <c:pt idx="2781">
                  <c:v>0.42401472166845738</c:v>
                </c:pt>
                <c:pt idx="2782">
                  <c:v>0.42416807238153681</c:v>
                </c:pt>
                <c:pt idx="2783">
                  <c:v>0.42432142309461923</c:v>
                </c:pt>
                <c:pt idx="2784">
                  <c:v>0.4244747738077006</c:v>
                </c:pt>
                <c:pt idx="2785">
                  <c:v>0.42462812452077908</c:v>
                </c:pt>
                <c:pt idx="2786">
                  <c:v>0.42478147523386162</c:v>
                </c:pt>
                <c:pt idx="2787">
                  <c:v>0.42493482594694215</c:v>
                </c:pt>
                <c:pt idx="2788">
                  <c:v>0.42508817666002252</c:v>
                </c:pt>
                <c:pt idx="2789">
                  <c:v>0.42524152737310228</c:v>
                </c:pt>
                <c:pt idx="2790">
                  <c:v>0.42539487808618331</c:v>
                </c:pt>
                <c:pt idx="2791">
                  <c:v>0.42554822879926496</c:v>
                </c:pt>
                <c:pt idx="2792">
                  <c:v>0.42570157951234538</c:v>
                </c:pt>
                <c:pt idx="2793">
                  <c:v>0.42585493022542686</c:v>
                </c:pt>
                <c:pt idx="2794">
                  <c:v>0.42600828093850723</c:v>
                </c:pt>
                <c:pt idx="2795">
                  <c:v>0.42616163165158716</c:v>
                </c:pt>
                <c:pt idx="2796">
                  <c:v>0.42631498236467091</c:v>
                </c:pt>
                <c:pt idx="2797">
                  <c:v>0.42646833307775062</c:v>
                </c:pt>
                <c:pt idx="2798">
                  <c:v>0.42662168379083115</c:v>
                </c:pt>
                <c:pt idx="2799">
                  <c:v>0.42677503450391024</c:v>
                </c:pt>
                <c:pt idx="2800">
                  <c:v>0.42692838521699294</c:v>
                </c:pt>
                <c:pt idx="2801">
                  <c:v>0.42708173593007354</c:v>
                </c:pt>
                <c:pt idx="2802">
                  <c:v>0.42723508664315279</c:v>
                </c:pt>
                <c:pt idx="2803">
                  <c:v>0.42738843735623538</c:v>
                </c:pt>
                <c:pt idx="2804">
                  <c:v>0.42754178806931481</c:v>
                </c:pt>
                <c:pt idx="2805">
                  <c:v>0.42769513878239529</c:v>
                </c:pt>
                <c:pt idx="2806">
                  <c:v>0.42784848949547766</c:v>
                </c:pt>
                <c:pt idx="2807">
                  <c:v>0.42800184020855697</c:v>
                </c:pt>
                <c:pt idx="2808">
                  <c:v>0.42815519092163778</c:v>
                </c:pt>
                <c:pt idx="2809">
                  <c:v>0.42830854163472004</c:v>
                </c:pt>
                <c:pt idx="2810">
                  <c:v>0.4284618923478008</c:v>
                </c:pt>
                <c:pt idx="2811">
                  <c:v>0.42861524306088106</c:v>
                </c:pt>
                <c:pt idx="2812">
                  <c:v>0.42876859377396254</c:v>
                </c:pt>
                <c:pt idx="2813">
                  <c:v>0.42892194448704291</c:v>
                </c:pt>
                <c:pt idx="2814">
                  <c:v>0.4290752952001235</c:v>
                </c:pt>
                <c:pt idx="2815">
                  <c:v>0.42922864591320475</c:v>
                </c:pt>
                <c:pt idx="2816">
                  <c:v>0.42938199662628523</c:v>
                </c:pt>
                <c:pt idx="2817">
                  <c:v>0.42953534733936538</c:v>
                </c:pt>
                <c:pt idx="2818">
                  <c:v>0.42968869805244786</c:v>
                </c:pt>
                <c:pt idx="2819">
                  <c:v>0.42984204876552684</c:v>
                </c:pt>
                <c:pt idx="2820">
                  <c:v>0.42999539947860782</c:v>
                </c:pt>
                <c:pt idx="2821">
                  <c:v>0.43014875019168841</c:v>
                </c:pt>
                <c:pt idx="2822">
                  <c:v>0.43030210090477089</c:v>
                </c:pt>
                <c:pt idx="2823">
                  <c:v>0.43045545161785154</c:v>
                </c:pt>
                <c:pt idx="2824">
                  <c:v>0.43060880233093191</c:v>
                </c:pt>
                <c:pt idx="2825">
                  <c:v>0.4307621530440125</c:v>
                </c:pt>
                <c:pt idx="2826">
                  <c:v>0.43091550375709375</c:v>
                </c:pt>
                <c:pt idx="2827">
                  <c:v>0.43106885447017335</c:v>
                </c:pt>
                <c:pt idx="2828">
                  <c:v>0.43122220518325566</c:v>
                </c:pt>
                <c:pt idx="2829">
                  <c:v>0.43137555589633492</c:v>
                </c:pt>
                <c:pt idx="2830">
                  <c:v>0.43152890660941762</c:v>
                </c:pt>
                <c:pt idx="2831">
                  <c:v>0.43168225732249804</c:v>
                </c:pt>
                <c:pt idx="2832">
                  <c:v>0.43183560803557736</c:v>
                </c:pt>
                <c:pt idx="2833">
                  <c:v>0.43198895874865983</c:v>
                </c:pt>
                <c:pt idx="2834">
                  <c:v>0.43229566017482085</c:v>
                </c:pt>
                <c:pt idx="2835">
                  <c:v>0.43244901088790144</c:v>
                </c:pt>
                <c:pt idx="2836">
                  <c:v>0.43260236160098264</c:v>
                </c:pt>
                <c:pt idx="2837">
                  <c:v>0.43275571231406318</c:v>
                </c:pt>
                <c:pt idx="2838">
                  <c:v>0.43290906302714466</c:v>
                </c:pt>
                <c:pt idx="2839">
                  <c:v>0.43306241374022514</c:v>
                </c:pt>
                <c:pt idx="2840">
                  <c:v>0.43321576445330484</c:v>
                </c:pt>
                <c:pt idx="2841">
                  <c:v>0.43336911516638582</c:v>
                </c:pt>
                <c:pt idx="2842">
                  <c:v>0.43352246587946913</c:v>
                </c:pt>
                <c:pt idx="2843">
                  <c:v>0.43367581659254806</c:v>
                </c:pt>
                <c:pt idx="2844">
                  <c:v>0.43382916730563043</c:v>
                </c:pt>
                <c:pt idx="2845">
                  <c:v>0.43398251801870985</c:v>
                </c:pt>
                <c:pt idx="2846">
                  <c:v>0.43413586873178961</c:v>
                </c:pt>
                <c:pt idx="2847">
                  <c:v>0.43428921944487164</c:v>
                </c:pt>
                <c:pt idx="2848">
                  <c:v>0.43444257015795312</c:v>
                </c:pt>
                <c:pt idx="2849">
                  <c:v>0.43459592087103205</c:v>
                </c:pt>
                <c:pt idx="2850">
                  <c:v>0.43474927158411286</c:v>
                </c:pt>
                <c:pt idx="2851">
                  <c:v>0.43490262229719462</c:v>
                </c:pt>
                <c:pt idx="2852">
                  <c:v>0.43505597301027593</c:v>
                </c:pt>
                <c:pt idx="2853">
                  <c:v>0.4352093237233553</c:v>
                </c:pt>
                <c:pt idx="2854">
                  <c:v>0.43536267443643706</c:v>
                </c:pt>
                <c:pt idx="2855">
                  <c:v>0.43551602514951843</c:v>
                </c:pt>
                <c:pt idx="2856">
                  <c:v>0.43566937586259885</c:v>
                </c:pt>
                <c:pt idx="2857">
                  <c:v>0.43582272657568022</c:v>
                </c:pt>
                <c:pt idx="2858">
                  <c:v>0.43597607728876148</c:v>
                </c:pt>
                <c:pt idx="2859">
                  <c:v>0.43612942800184118</c:v>
                </c:pt>
                <c:pt idx="2860">
                  <c:v>0.43628277871492255</c:v>
                </c:pt>
                <c:pt idx="2861">
                  <c:v>0.43643612942800186</c:v>
                </c:pt>
                <c:pt idx="2862">
                  <c:v>0.43658948014108362</c:v>
                </c:pt>
                <c:pt idx="2863">
                  <c:v>0.43674283085416382</c:v>
                </c:pt>
                <c:pt idx="2864">
                  <c:v>0.43689618156724613</c:v>
                </c:pt>
                <c:pt idx="2865">
                  <c:v>0.43704953228032511</c:v>
                </c:pt>
                <c:pt idx="2866">
                  <c:v>0.43720288299340743</c:v>
                </c:pt>
                <c:pt idx="2867">
                  <c:v>0.43735623370648785</c:v>
                </c:pt>
                <c:pt idx="2868">
                  <c:v>0.43750958441956839</c:v>
                </c:pt>
                <c:pt idx="2869">
                  <c:v>0.43766293513265048</c:v>
                </c:pt>
                <c:pt idx="2870">
                  <c:v>0.43781628584573107</c:v>
                </c:pt>
                <c:pt idx="2871">
                  <c:v>0.43796963655881038</c:v>
                </c:pt>
                <c:pt idx="2872">
                  <c:v>0.43812298727189269</c:v>
                </c:pt>
                <c:pt idx="2873">
                  <c:v>0.43827633798497351</c:v>
                </c:pt>
                <c:pt idx="2874">
                  <c:v>0.43842968869805393</c:v>
                </c:pt>
                <c:pt idx="2875">
                  <c:v>0.43858303941113325</c:v>
                </c:pt>
                <c:pt idx="2876">
                  <c:v>0.438736390124215</c:v>
                </c:pt>
                <c:pt idx="2877">
                  <c:v>0.43888974083729637</c:v>
                </c:pt>
                <c:pt idx="2878">
                  <c:v>0.4390430915503758</c:v>
                </c:pt>
                <c:pt idx="2879">
                  <c:v>0.43919644226345733</c:v>
                </c:pt>
                <c:pt idx="2880">
                  <c:v>0.43934979297653737</c:v>
                </c:pt>
                <c:pt idx="2881">
                  <c:v>0.43950314368961912</c:v>
                </c:pt>
                <c:pt idx="2882">
                  <c:v>0.43965649440269938</c:v>
                </c:pt>
                <c:pt idx="2883">
                  <c:v>0.43980984511578097</c:v>
                </c:pt>
                <c:pt idx="2884">
                  <c:v>0.43996319582886251</c:v>
                </c:pt>
                <c:pt idx="2885">
                  <c:v>0.44011654654194182</c:v>
                </c:pt>
                <c:pt idx="2886">
                  <c:v>0.44026989725502308</c:v>
                </c:pt>
                <c:pt idx="2887">
                  <c:v>0.44042324796810373</c:v>
                </c:pt>
                <c:pt idx="2888">
                  <c:v>0.44057659868118382</c:v>
                </c:pt>
                <c:pt idx="2889">
                  <c:v>0.44072994939426641</c:v>
                </c:pt>
                <c:pt idx="2890">
                  <c:v>0.44088330010734694</c:v>
                </c:pt>
                <c:pt idx="2891">
                  <c:v>0.44103665082042631</c:v>
                </c:pt>
                <c:pt idx="2892">
                  <c:v>0.44119000153350718</c:v>
                </c:pt>
                <c:pt idx="2893">
                  <c:v>0.44134335224658766</c:v>
                </c:pt>
                <c:pt idx="2894">
                  <c:v>0.44149670295967058</c:v>
                </c:pt>
                <c:pt idx="2895">
                  <c:v>0.44165005367275023</c:v>
                </c:pt>
                <c:pt idx="2896">
                  <c:v>0.44180340438583166</c:v>
                </c:pt>
                <c:pt idx="2897">
                  <c:v>0.44195675509891197</c:v>
                </c:pt>
                <c:pt idx="2898">
                  <c:v>0.44211010581199267</c:v>
                </c:pt>
                <c:pt idx="2899">
                  <c:v>0.44226345652507254</c:v>
                </c:pt>
                <c:pt idx="2900">
                  <c:v>0.4424168072381553</c:v>
                </c:pt>
                <c:pt idx="2901">
                  <c:v>0.44257015795123511</c:v>
                </c:pt>
                <c:pt idx="2902">
                  <c:v>0.44272350866431531</c:v>
                </c:pt>
                <c:pt idx="2903">
                  <c:v>0.4428768593773979</c:v>
                </c:pt>
                <c:pt idx="2904">
                  <c:v>0.44303021009047738</c:v>
                </c:pt>
                <c:pt idx="2905">
                  <c:v>0.44318356080355864</c:v>
                </c:pt>
                <c:pt idx="2906">
                  <c:v>0.44333691151663923</c:v>
                </c:pt>
                <c:pt idx="2907">
                  <c:v>0.44349026222972066</c:v>
                </c:pt>
                <c:pt idx="2908">
                  <c:v>0.44364361294280097</c:v>
                </c:pt>
                <c:pt idx="2909">
                  <c:v>0.44379696365588261</c:v>
                </c:pt>
                <c:pt idx="2910">
                  <c:v>0.44395031436896287</c:v>
                </c:pt>
                <c:pt idx="2911">
                  <c:v>0.4441036650820443</c:v>
                </c:pt>
                <c:pt idx="2912">
                  <c:v>0.44425701579512322</c:v>
                </c:pt>
                <c:pt idx="2913">
                  <c:v>0.44441036650820515</c:v>
                </c:pt>
                <c:pt idx="2914">
                  <c:v>0.4445637172212859</c:v>
                </c:pt>
                <c:pt idx="2915">
                  <c:v>0.44471706793436716</c:v>
                </c:pt>
                <c:pt idx="2916">
                  <c:v>0.44487041864744858</c:v>
                </c:pt>
                <c:pt idx="2917">
                  <c:v>0.44502376936052912</c:v>
                </c:pt>
                <c:pt idx="2918">
                  <c:v>0.44517712007360832</c:v>
                </c:pt>
                <c:pt idx="2919">
                  <c:v>0.44517712007360832</c:v>
                </c:pt>
                <c:pt idx="2920">
                  <c:v>0.44533047078669008</c:v>
                </c:pt>
                <c:pt idx="2921">
                  <c:v>0.4454838214997715</c:v>
                </c:pt>
                <c:pt idx="2922">
                  <c:v>0.44563717221285187</c:v>
                </c:pt>
                <c:pt idx="2923">
                  <c:v>0.4457905229259318</c:v>
                </c:pt>
                <c:pt idx="2924">
                  <c:v>0.44594387363901389</c:v>
                </c:pt>
                <c:pt idx="2925">
                  <c:v>0.44609722435209331</c:v>
                </c:pt>
                <c:pt idx="2926">
                  <c:v>0.4462505750651749</c:v>
                </c:pt>
                <c:pt idx="2927">
                  <c:v>0.4462505750651749</c:v>
                </c:pt>
                <c:pt idx="2928">
                  <c:v>0.44640392577825616</c:v>
                </c:pt>
                <c:pt idx="2929">
                  <c:v>0.44655727649133525</c:v>
                </c:pt>
                <c:pt idx="2930">
                  <c:v>0.44671062720441812</c:v>
                </c:pt>
                <c:pt idx="2931">
                  <c:v>0.44686397791749943</c:v>
                </c:pt>
                <c:pt idx="2932">
                  <c:v>0.4470173286305783</c:v>
                </c:pt>
                <c:pt idx="2933">
                  <c:v>0.44717067934366128</c:v>
                </c:pt>
                <c:pt idx="2934">
                  <c:v>0.44732403005673982</c:v>
                </c:pt>
                <c:pt idx="2935">
                  <c:v>0.44747738076982219</c:v>
                </c:pt>
                <c:pt idx="2936">
                  <c:v>0.447630731482902</c:v>
                </c:pt>
                <c:pt idx="2937">
                  <c:v>0.44778408219598315</c:v>
                </c:pt>
                <c:pt idx="2938">
                  <c:v>0.44793743290906385</c:v>
                </c:pt>
                <c:pt idx="2939">
                  <c:v>0.44809078362214516</c:v>
                </c:pt>
                <c:pt idx="2940">
                  <c:v>0.44824413433522481</c:v>
                </c:pt>
                <c:pt idx="2941">
                  <c:v>0.44839748504830612</c:v>
                </c:pt>
                <c:pt idx="2942">
                  <c:v>0.44855083576138632</c:v>
                </c:pt>
                <c:pt idx="2943">
                  <c:v>0.44870418647446797</c:v>
                </c:pt>
                <c:pt idx="2944">
                  <c:v>0.4488575371875495</c:v>
                </c:pt>
                <c:pt idx="2945">
                  <c:v>0.44901088790063093</c:v>
                </c:pt>
                <c:pt idx="2946">
                  <c:v>0.44916423861370935</c:v>
                </c:pt>
                <c:pt idx="2947">
                  <c:v>0.44931758932679183</c:v>
                </c:pt>
                <c:pt idx="2948">
                  <c:v>0.44947094003987309</c:v>
                </c:pt>
                <c:pt idx="2949">
                  <c:v>0.44962429075295368</c:v>
                </c:pt>
                <c:pt idx="2950">
                  <c:v>0.44977764146603261</c:v>
                </c:pt>
                <c:pt idx="2951">
                  <c:v>0.44993099217911464</c:v>
                </c:pt>
                <c:pt idx="2952">
                  <c:v>0.45008434289219446</c:v>
                </c:pt>
                <c:pt idx="2953">
                  <c:v>0.45023769360527527</c:v>
                </c:pt>
                <c:pt idx="2954">
                  <c:v>0.45039104431835603</c:v>
                </c:pt>
                <c:pt idx="2955">
                  <c:v>0.4505443950314369</c:v>
                </c:pt>
                <c:pt idx="2956">
                  <c:v>0.45069774574451771</c:v>
                </c:pt>
                <c:pt idx="2957">
                  <c:v>0.45085109645759824</c:v>
                </c:pt>
                <c:pt idx="2958">
                  <c:v>0.45100444717068017</c:v>
                </c:pt>
                <c:pt idx="2959">
                  <c:v>0.45115779788376031</c:v>
                </c:pt>
                <c:pt idx="2960">
                  <c:v>0.45131114859684096</c:v>
                </c:pt>
                <c:pt idx="2961">
                  <c:v>0.45146449930992338</c:v>
                </c:pt>
                <c:pt idx="2962">
                  <c:v>0.45161785002300259</c:v>
                </c:pt>
                <c:pt idx="2963">
                  <c:v>0.45177120073608329</c:v>
                </c:pt>
                <c:pt idx="2964">
                  <c:v>0.45192455144916432</c:v>
                </c:pt>
                <c:pt idx="2965">
                  <c:v>0.45207790216224636</c:v>
                </c:pt>
                <c:pt idx="2966">
                  <c:v>0.45207790216224636</c:v>
                </c:pt>
                <c:pt idx="2967">
                  <c:v>0.45223125287532434</c:v>
                </c:pt>
                <c:pt idx="2968">
                  <c:v>0.45238460358840815</c:v>
                </c:pt>
                <c:pt idx="2969">
                  <c:v>0.45253795430148724</c:v>
                </c:pt>
                <c:pt idx="2970">
                  <c:v>0.45269130501456833</c:v>
                </c:pt>
                <c:pt idx="2971">
                  <c:v>0.45284465572765054</c:v>
                </c:pt>
                <c:pt idx="2972">
                  <c:v>0.45299800644072979</c:v>
                </c:pt>
                <c:pt idx="2973">
                  <c:v>0.45315135715381077</c:v>
                </c:pt>
                <c:pt idx="2974">
                  <c:v>0.45315135715381077</c:v>
                </c:pt>
                <c:pt idx="2975">
                  <c:v>0.45330470786689286</c:v>
                </c:pt>
                <c:pt idx="2976">
                  <c:v>0.4534580585799724</c:v>
                </c:pt>
                <c:pt idx="2977">
                  <c:v>0.45361140929305332</c:v>
                </c:pt>
                <c:pt idx="2978">
                  <c:v>0.45376476000613403</c:v>
                </c:pt>
                <c:pt idx="2979">
                  <c:v>0.45391811071921573</c:v>
                </c:pt>
                <c:pt idx="2980">
                  <c:v>0.45407146143229582</c:v>
                </c:pt>
                <c:pt idx="2981">
                  <c:v>0.45422481214537647</c:v>
                </c:pt>
                <c:pt idx="2982">
                  <c:v>0.45437816285845894</c:v>
                </c:pt>
                <c:pt idx="2983">
                  <c:v>0.45453151357153704</c:v>
                </c:pt>
                <c:pt idx="2984">
                  <c:v>0.45468486428462079</c:v>
                </c:pt>
                <c:pt idx="2985">
                  <c:v>0.45483821499770055</c:v>
                </c:pt>
                <c:pt idx="2986">
                  <c:v>0.45499156571078081</c:v>
                </c:pt>
                <c:pt idx="2987">
                  <c:v>0.45514491642386135</c:v>
                </c:pt>
                <c:pt idx="2988">
                  <c:v>0.45529826713694238</c:v>
                </c:pt>
                <c:pt idx="2989">
                  <c:v>0.45545161785002308</c:v>
                </c:pt>
                <c:pt idx="2990">
                  <c:v>0.45560496856310384</c:v>
                </c:pt>
                <c:pt idx="2991">
                  <c:v>0.45575831927618465</c:v>
                </c:pt>
                <c:pt idx="2992">
                  <c:v>0.45591166998926735</c:v>
                </c:pt>
                <c:pt idx="2993">
                  <c:v>0.45606502070234628</c:v>
                </c:pt>
                <c:pt idx="2994">
                  <c:v>0.45621837141542732</c:v>
                </c:pt>
                <c:pt idx="2995">
                  <c:v>0.45637172212850791</c:v>
                </c:pt>
                <c:pt idx="2996">
                  <c:v>0.45652507284158872</c:v>
                </c:pt>
                <c:pt idx="2997">
                  <c:v>0.45667842355467086</c:v>
                </c:pt>
                <c:pt idx="2998">
                  <c:v>0.45683177426775123</c:v>
                </c:pt>
                <c:pt idx="2999">
                  <c:v>0.45698512498083138</c:v>
                </c:pt>
                <c:pt idx="3000">
                  <c:v>0.45713847569391197</c:v>
                </c:pt>
                <c:pt idx="3001">
                  <c:v>0.45729182640699134</c:v>
                </c:pt>
                <c:pt idx="3002">
                  <c:v>0.45744517712007382</c:v>
                </c:pt>
                <c:pt idx="3003">
                  <c:v>0.45759852783315441</c:v>
                </c:pt>
                <c:pt idx="3004">
                  <c:v>0.45775187854623473</c:v>
                </c:pt>
                <c:pt idx="3005">
                  <c:v>0.45790522925931632</c:v>
                </c:pt>
                <c:pt idx="3006">
                  <c:v>0.45805857997239791</c:v>
                </c:pt>
                <c:pt idx="3007">
                  <c:v>0.45821193068547766</c:v>
                </c:pt>
                <c:pt idx="3008">
                  <c:v>0.45836528139855975</c:v>
                </c:pt>
                <c:pt idx="3009">
                  <c:v>0.45851863211163935</c:v>
                </c:pt>
                <c:pt idx="3010">
                  <c:v>0.45867198282472038</c:v>
                </c:pt>
                <c:pt idx="3011">
                  <c:v>0.45882533353780225</c:v>
                </c:pt>
                <c:pt idx="3012">
                  <c:v>0.45897868425088362</c:v>
                </c:pt>
                <c:pt idx="3013">
                  <c:v>0.4591320349639626</c:v>
                </c:pt>
                <c:pt idx="3014">
                  <c:v>0.45928538567704447</c:v>
                </c:pt>
                <c:pt idx="3015">
                  <c:v>0.45943873639012422</c:v>
                </c:pt>
                <c:pt idx="3016">
                  <c:v>0.45959208710320532</c:v>
                </c:pt>
                <c:pt idx="3017">
                  <c:v>0.45974543781628574</c:v>
                </c:pt>
                <c:pt idx="3018">
                  <c:v>0.4598987885293675</c:v>
                </c:pt>
                <c:pt idx="3019">
                  <c:v>0.46005213924244875</c:v>
                </c:pt>
                <c:pt idx="3020">
                  <c:v>0.46020548995552835</c:v>
                </c:pt>
                <c:pt idx="3021">
                  <c:v>0.46020548995552835</c:v>
                </c:pt>
                <c:pt idx="3022">
                  <c:v>0.46035884066860938</c:v>
                </c:pt>
                <c:pt idx="3023">
                  <c:v>0.46051219138169114</c:v>
                </c:pt>
                <c:pt idx="3024">
                  <c:v>0.46066554209477084</c:v>
                </c:pt>
                <c:pt idx="3025">
                  <c:v>0.46081889280785393</c:v>
                </c:pt>
                <c:pt idx="3026">
                  <c:v>0.46097224352093236</c:v>
                </c:pt>
                <c:pt idx="3027">
                  <c:v>0.46112559423401406</c:v>
                </c:pt>
                <c:pt idx="3028">
                  <c:v>0.46127894494709398</c:v>
                </c:pt>
                <c:pt idx="3029">
                  <c:v>0.4614322956601748</c:v>
                </c:pt>
                <c:pt idx="3030">
                  <c:v>0.46158564637325644</c:v>
                </c:pt>
                <c:pt idx="3031">
                  <c:v>0.46173899708633626</c:v>
                </c:pt>
                <c:pt idx="3032">
                  <c:v>0.46189234779941823</c:v>
                </c:pt>
                <c:pt idx="3033">
                  <c:v>0.4620456985124981</c:v>
                </c:pt>
                <c:pt idx="3034">
                  <c:v>0.46219904922557875</c:v>
                </c:pt>
                <c:pt idx="3035">
                  <c:v>0.46235239993866162</c:v>
                </c:pt>
                <c:pt idx="3036">
                  <c:v>0.46250575065174054</c:v>
                </c:pt>
                <c:pt idx="3037">
                  <c:v>0.46265910136482241</c:v>
                </c:pt>
                <c:pt idx="3038">
                  <c:v>0.46281245207790311</c:v>
                </c:pt>
                <c:pt idx="3039">
                  <c:v>0.46281245207790311</c:v>
                </c:pt>
                <c:pt idx="3040">
                  <c:v>0.46296580279098298</c:v>
                </c:pt>
                <c:pt idx="3041">
                  <c:v>0.4631191535040638</c:v>
                </c:pt>
                <c:pt idx="3042">
                  <c:v>0.46327250421714544</c:v>
                </c:pt>
                <c:pt idx="3043">
                  <c:v>0.46342585493022542</c:v>
                </c:pt>
                <c:pt idx="3044">
                  <c:v>0.46357920564330635</c:v>
                </c:pt>
                <c:pt idx="3045">
                  <c:v>0.46373255635638611</c:v>
                </c:pt>
                <c:pt idx="3046">
                  <c:v>0.46388590706946969</c:v>
                </c:pt>
                <c:pt idx="3047">
                  <c:v>0.46403925778254868</c:v>
                </c:pt>
                <c:pt idx="3048">
                  <c:v>0.46419260849562949</c:v>
                </c:pt>
                <c:pt idx="3049">
                  <c:v>0.4643459592087103</c:v>
                </c:pt>
                <c:pt idx="3050">
                  <c:v>0.46449930992179111</c:v>
                </c:pt>
                <c:pt idx="3051">
                  <c:v>0.46465266063487343</c:v>
                </c:pt>
                <c:pt idx="3052">
                  <c:v>0.46480601134795463</c:v>
                </c:pt>
                <c:pt idx="3053">
                  <c:v>0.46495936206103361</c:v>
                </c:pt>
                <c:pt idx="3054">
                  <c:v>0.46511271277411442</c:v>
                </c:pt>
                <c:pt idx="3055">
                  <c:v>0.46526606348719535</c:v>
                </c:pt>
                <c:pt idx="3056">
                  <c:v>0.46541941420027638</c:v>
                </c:pt>
                <c:pt idx="3057">
                  <c:v>0.46557276491335803</c:v>
                </c:pt>
                <c:pt idx="3058">
                  <c:v>0.46572611562643768</c:v>
                </c:pt>
                <c:pt idx="3059">
                  <c:v>0.46587946633951993</c:v>
                </c:pt>
                <c:pt idx="3060">
                  <c:v>0.4660328170525993</c:v>
                </c:pt>
                <c:pt idx="3061">
                  <c:v>0.46618616776568195</c:v>
                </c:pt>
                <c:pt idx="3062">
                  <c:v>0.46633951847876093</c:v>
                </c:pt>
                <c:pt idx="3063">
                  <c:v>0.46649286919184363</c:v>
                </c:pt>
                <c:pt idx="3064">
                  <c:v>0.46664621990492339</c:v>
                </c:pt>
                <c:pt idx="3065">
                  <c:v>0.46679957061800326</c:v>
                </c:pt>
                <c:pt idx="3066">
                  <c:v>0.46695292133108512</c:v>
                </c:pt>
                <c:pt idx="3067">
                  <c:v>0.46710627204416538</c:v>
                </c:pt>
                <c:pt idx="3068">
                  <c:v>0.46725962275724581</c:v>
                </c:pt>
                <c:pt idx="3069">
                  <c:v>0.46741297347032756</c:v>
                </c:pt>
                <c:pt idx="3070">
                  <c:v>0.46756632418340782</c:v>
                </c:pt>
                <c:pt idx="3071">
                  <c:v>0.4677196748964883</c:v>
                </c:pt>
                <c:pt idx="3072">
                  <c:v>0.46787302560957</c:v>
                </c:pt>
                <c:pt idx="3073">
                  <c:v>0.46802637632265226</c:v>
                </c:pt>
                <c:pt idx="3074">
                  <c:v>0.4681797270357308</c:v>
                </c:pt>
                <c:pt idx="3075">
                  <c:v>0.46833307774881239</c:v>
                </c:pt>
                <c:pt idx="3076">
                  <c:v>0.46848642846189237</c:v>
                </c:pt>
                <c:pt idx="3077">
                  <c:v>0.46863977917497418</c:v>
                </c:pt>
                <c:pt idx="3078">
                  <c:v>0.46879312988805399</c:v>
                </c:pt>
                <c:pt idx="3079">
                  <c:v>0.46894648060113475</c:v>
                </c:pt>
                <c:pt idx="3080">
                  <c:v>0.46909983131421656</c:v>
                </c:pt>
                <c:pt idx="3081">
                  <c:v>0.46925318202729643</c:v>
                </c:pt>
                <c:pt idx="3082">
                  <c:v>0.4694065327403773</c:v>
                </c:pt>
                <c:pt idx="3083">
                  <c:v>0.469559883453459</c:v>
                </c:pt>
                <c:pt idx="3084">
                  <c:v>0.46971323416653787</c:v>
                </c:pt>
                <c:pt idx="3085">
                  <c:v>0.46986658487962157</c:v>
                </c:pt>
                <c:pt idx="3086">
                  <c:v>0.46986658487962157</c:v>
                </c:pt>
                <c:pt idx="3087">
                  <c:v>0.47001993559270133</c:v>
                </c:pt>
                <c:pt idx="3088">
                  <c:v>0.47017328630578131</c:v>
                </c:pt>
                <c:pt idx="3089">
                  <c:v>0.47032663701886407</c:v>
                </c:pt>
                <c:pt idx="3090">
                  <c:v>0.47047998773194444</c:v>
                </c:pt>
                <c:pt idx="3091">
                  <c:v>0.4706333384450227</c:v>
                </c:pt>
                <c:pt idx="3092">
                  <c:v>0.47078668915810551</c:v>
                </c:pt>
                <c:pt idx="3093">
                  <c:v>0.47094003987118527</c:v>
                </c:pt>
                <c:pt idx="3094">
                  <c:v>0.47094003987118527</c:v>
                </c:pt>
                <c:pt idx="3095">
                  <c:v>0.4710933905842663</c:v>
                </c:pt>
                <c:pt idx="3096">
                  <c:v>0.47124674129734795</c:v>
                </c:pt>
                <c:pt idx="3097">
                  <c:v>0.47140009201042787</c:v>
                </c:pt>
                <c:pt idx="3098">
                  <c:v>0.47155344272350869</c:v>
                </c:pt>
                <c:pt idx="3099">
                  <c:v>0.4717067934365895</c:v>
                </c:pt>
                <c:pt idx="3100">
                  <c:v>0.47186014414967148</c:v>
                </c:pt>
                <c:pt idx="3101">
                  <c:v>0.47201349486275224</c:v>
                </c:pt>
                <c:pt idx="3102">
                  <c:v>0.47216684557583238</c:v>
                </c:pt>
                <c:pt idx="3103">
                  <c:v>0.47232019628891397</c:v>
                </c:pt>
                <c:pt idx="3104">
                  <c:v>0.47247354700199357</c:v>
                </c:pt>
                <c:pt idx="3105">
                  <c:v>0.47262689771507588</c:v>
                </c:pt>
                <c:pt idx="3106">
                  <c:v>0.47278024842815519</c:v>
                </c:pt>
                <c:pt idx="3107">
                  <c:v>0.47293359914123601</c:v>
                </c:pt>
                <c:pt idx="3108">
                  <c:v>0.47308694985431826</c:v>
                </c:pt>
                <c:pt idx="3109">
                  <c:v>0.47324030056739763</c:v>
                </c:pt>
                <c:pt idx="3110">
                  <c:v>0.47339365128047928</c:v>
                </c:pt>
                <c:pt idx="3111">
                  <c:v>0.47354700199355931</c:v>
                </c:pt>
                <c:pt idx="3112">
                  <c:v>0.47370035270664007</c:v>
                </c:pt>
                <c:pt idx="3113">
                  <c:v>0.47385370341972088</c:v>
                </c:pt>
                <c:pt idx="3114">
                  <c:v>0.47400705413280181</c:v>
                </c:pt>
                <c:pt idx="3115">
                  <c:v>0.47416040484588345</c:v>
                </c:pt>
                <c:pt idx="3116">
                  <c:v>0.47431375555896332</c:v>
                </c:pt>
                <c:pt idx="3117">
                  <c:v>0.47446710627204536</c:v>
                </c:pt>
                <c:pt idx="3118">
                  <c:v>0.47462045698512501</c:v>
                </c:pt>
                <c:pt idx="3119">
                  <c:v>0.47477380769820582</c:v>
                </c:pt>
                <c:pt idx="3120">
                  <c:v>0.47492715841128663</c:v>
                </c:pt>
                <c:pt idx="3121">
                  <c:v>0.47508050912436911</c:v>
                </c:pt>
                <c:pt idx="3122">
                  <c:v>0.47523385983744831</c:v>
                </c:pt>
                <c:pt idx="3123">
                  <c:v>0.47538721055052907</c:v>
                </c:pt>
                <c:pt idx="3124">
                  <c:v>0.47554056126361138</c:v>
                </c:pt>
                <c:pt idx="3125">
                  <c:v>0.47569391197669081</c:v>
                </c:pt>
                <c:pt idx="3126">
                  <c:v>0.47584726268977245</c:v>
                </c:pt>
                <c:pt idx="3127">
                  <c:v>0.47600061340285377</c:v>
                </c:pt>
                <c:pt idx="3128">
                  <c:v>0.4761539641159333</c:v>
                </c:pt>
                <c:pt idx="3129">
                  <c:v>0.47630731482901489</c:v>
                </c:pt>
                <c:pt idx="3130">
                  <c:v>0.47646066554209626</c:v>
                </c:pt>
                <c:pt idx="3131">
                  <c:v>0.47661401625517558</c:v>
                </c:pt>
                <c:pt idx="3132">
                  <c:v>0.47676736696825722</c:v>
                </c:pt>
                <c:pt idx="3133">
                  <c:v>0.47692071768133731</c:v>
                </c:pt>
                <c:pt idx="3134">
                  <c:v>0.47707406839441996</c:v>
                </c:pt>
                <c:pt idx="3135">
                  <c:v>0.47722741910749888</c:v>
                </c:pt>
                <c:pt idx="3136">
                  <c:v>0.47738076982058175</c:v>
                </c:pt>
                <c:pt idx="3137">
                  <c:v>0.47753412053366046</c:v>
                </c:pt>
                <c:pt idx="3138">
                  <c:v>0.47768747124674277</c:v>
                </c:pt>
                <c:pt idx="3139">
                  <c:v>0.47784082195982408</c:v>
                </c:pt>
                <c:pt idx="3140">
                  <c:v>0.47799417267290389</c:v>
                </c:pt>
                <c:pt idx="3141">
                  <c:v>0.47814752338598382</c:v>
                </c:pt>
                <c:pt idx="3142">
                  <c:v>0.47830087409906646</c:v>
                </c:pt>
                <c:pt idx="3143">
                  <c:v>0.47845422481214622</c:v>
                </c:pt>
                <c:pt idx="3144">
                  <c:v>0.47860757552522631</c:v>
                </c:pt>
                <c:pt idx="3145">
                  <c:v>0.47876092623830702</c:v>
                </c:pt>
                <c:pt idx="3146">
                  <c:v>0.47891427695138838</c:v>
                </c:pt>
                <c:pt idx="3147">
                  <c:v>0.47906762766446992</c:v>
                </c:pt>
                <c:pt idx="3148">
                  <c:v>0.47922097837755129</c:v>
                </c:pt>
                <c:pt idx="3149">
                  <c:v>0.47937432909063177</c:v>
                </c:pt>
                <c:pt idx="3150">
                  <c:v>0.47952767980371236</c:v>
                </c:pt>
                <c:pt idx="3151">
                  <c:v>0.47968103051679173</c:v>
                </c:pt>
                <c:pt idx="3152">
                  <c:v>0.4798343812298751</c:v>
                </c:pt>
                <c:pt idx="3153">
                  <c:v>0.47998773194295541</c:v>
                </c:pt>
                <c:pt idx="3154">
                  <c:v>0.4801410826560335</c:v>
                </c:pt>
                <c:pt idx="3155">
                  <c:v>0.48029443336911531</c:v>
                </c:pt>
                <c:pt idx="3156">
                  <c:v>0.48044778408219596</c:v>
                </c:pt>
                <c:pt idx="3157">
                  <c:v>0.48060113479527677</c:v>
                </c:pt>
                <c:pt idx="3158">
                  <c:v>0.48075448550835781</c:v>
                </c:pt>
                <c:pt idx="3159">
                  <c:v>0.48090783622143846</c:v>
                </c:pt>
                <c:pt idx="3160">
                  <c:v>0.48106118693451932</c:v>
                </c:pt>
                <c:pt idx="3161">
                  <c:v>0.48121453764760136</c:v>
                </c:pt>
                <c:pt idx="3162">
                  <c:v>0.48136788836068273</c:v>
                </c:pt>
                <c:pt idx="3163">
                  <c:v>0.48152123907376182</c:v>
                </c:pt>
                <c:pt idx="3164">
                  <c:v>0.48167458978684441</c:v>
                </c:pt>
                <c:pt idx="3165">
                  <c:v>0.48182794049992417</c:v>
                </c:pt>
                <c:pt idx="3166">
                  <c:v>0.48198129121300554</c:v>
                </c:pt>
                <c:pt idx="3167">
                  <c:v>0.48213464192608496</c:v>
                </c:pt>
                <c:pt idx="3168">
                  <c:v>0.48228799263916661</c:v>
                </c:pt>
                <c:pt idx="3169">
                  <c:v>0.48244134335224786</c:v>
                </c:pt>
                <c:pt idx="3170">
                  <c:v>0.4825946940653274</c:v>
                </c:pt>
                <c:pt idx="3171">
                  <c:v>0.48274804477840821</c:v>
                </c:pt>
                <c:pt idx="3172">
                  <c:v>0.48290139549148908</c:v>
                </c:pt>
                <c:pt idx="3173">
                  <c:v>0.48305474620457073</c:v>
                </c:pt>
                <c:pt idx="3174">
                  <c:v>0.48320809691765215</c:v>
                </c:pt>
                <c:pt idx="3175">
                  <c:v>0.48336144763073147</c:v>
                </c:pt>
                <c:pt idx="3176">
                  <c:v>0.48351479834381395</c:v>
                </c:pt>
                <c:pt idx="3177">
                  <c:v>0.48366814905689332</c:v>
                </c:pt>
                <c:pt idx="3178">
                  <c:v>0.48382149976997579</c:v>
                </c:pt>
                <c:pt idx="3179">
                  <c:v>0.48397485048305555</c:v>
                </c:pt>
                <c:pt idx="3180">
                  <c:v>0.48412820119613581</c:v>
                </c:pt>
                <c:pt idx="3181">
                  <c:v>0.48428155190921734</c:v>
                </c:pt>
                <c:pt idx="3182">
                  <c:v>0.48428155190921734</c:v>
                </c:pt>
                <c:pt idx="3183">
                  <c:v>0.48443490262229738</c:v>
                </c:pt>
                <c:pt idx="3184">
                  <c:v>0.48458825333537936</c:v>
                </c:pt>
                <c:pt idx="3185">
                  <c:v>0.48474160404845884</c:v>
                </c:pt>
                <c:pt idx="3186">
                  <c:v>0.48489495476153965</c:v>
                </c:pt>
                <c:pt idx="3187">
                  <c:v>0.48504830547462152</c:v>
                </c:pt>
                <c:pt idx="3188">
                  <c:v>0.48504830547462152</c:v>
                </c:pt>
                <c:pt idx="3189">
                  <c:v>0.48520165618770128</c:v>
                </c:pt>
                <c:pt idx="3190">
                  <c:v>0.48535500690078232</c:v>
                </c:pt>
                <c:pt idx="3191">
                  <c:v>0.48550835761386396</c:v>
                </c:pt>
                <c:pt idx="3192">
                  <c:v>0.48566170832694455</c:v>
                </c:pt>
                <c:pt idx="3193">
                  <c:v>0.48581505904002481</c:v>
                </c:pt>
                <c:pt idx="3194">
                  <c:v>0.48596840975310623</c:v>
                </c:pt>
                <c:pt idx="3195">
                  <c:v>0.48612176046618616</c:v>
                </c:pt>
                <c:pt idx="3196">
                  <c:v>0.48627511117926825</c:v>
                </c:pt>
                <c:pt idx="3197">
                  <c:v>0.48642846189235034</c:v>
                </c:pt>
                <c:pt idx="3198">
                  <c:v>0.48658181260542882</c:v>
                </c:pt>
                <c:pt idx="3199">
                  <c:v>0.48673516331850941</c:v>
                </c:pt>
                <c:pt idx="3200">
                  <c:v>0.48688851403159106</c:v>
                </c:pt>
                <c:pt idx="3201">
                  <c:v>0.48704186474467254</c:v>
                </c:pt>
                <c:pt idx="3202">
                  <c:v>0.48719521545775185</c:v>
                </c:pt>
                <c:pt idx="3203">
                  <c:v>0.48734856617083439</c:v>
                </c:pt>
                <c:pt idx="3204">
                  <c:v>0.48750191688391381</c:v>
                </c:pt>
                <c:pt idx="3205">
                  <c:v>0.48765526759699435</c:v>
                </c:pt>
                <c:pt idx="3206">
                  <c:v>0.48780861831007666</c:v>
                </c:pt>
                <c:pt idx="3207">
                  <c:v>0.48796196902315725</c:v>
                </c:pt>
                <c:pt idx="3208">
                  <c:v>0.48811531973623684</c:v>
                </c:pt>
                <c:pt idx="3209">
                  <c:v>0.48826867044931782</c:v>
                </c:pt>
                <c:pt idx="3210">
                  <c:v>0.48842202116239947</c:v>
                </c:pt>
                <c:pt idx="3211">
                  <c:v>0.48857537187548095</c:v>
                </c:pt>
                <c:pt idx="3212">
                  <c:v>0.48872872258856032</c:v>
                </c:pt>
                <c:pt idx="3213">
                  <c:v>0.48888207330164335</c:v>
                </c:pt>
                <c:pt idx="3214">
                  <c:v>0.48903542401472166</c:v>
                </c:pt>
                <c:pt idx="3215">
                  <c:v>0.48918877472780459</c:v>
                </c:pt>
                <c:pt idx="3216">
                  <c:v>0.48934212544088423</c:v>
                </c:pt>
                <c:pt idx="3217">
                  <c:v>0.48949547615396438</c:v>
                </c:pt>
                <c:pt idx="3218">
                  <c:v>0.48964882686704614</c:v>
                </c:pt>
                <c:pt idx="3219">
                  <c:v>0.48980217758012667</c:v>
                </c:pt>
                <c:pt idx="3220">
                  <c:v>0.48995552829320682</c:v>
                </c:pt>
                <c:pt idx="3221">
                  <c:v>0.49010887900628841</c:v>
                </c:pt>
                <c:pt idx="3222">
                  <c:v>0.49026222971936911</c:v>
                </c:pt>
                <c:pt idx="3223">
                  <c:v>0.49041558043245054</c:v>
                </c:pt>
                <c:pt idx="3224">
                  <c:v>0.49056893114553091</c:v>
                </c:pt>
                <c:pt idx="3225">
                  <c:v>0.49072228185861233</c:v>
                </c:pt>
                <c:pt idx="3226">
                  <c:v>0.49087563257169148</c:v>
                </c:pt>
                <c:pt idx="3227">
                  <c:v>0.49102898328477484</c:v>
                </c:pt>
                <c:pt idx="3228">
                  <c:v>0.4911823339978556</c:v>
                </c:pt>
                <c:pt idx="3229">
                  <c:v>0.49133568471093392</c:v>
                </c:pt>
                <c:pt idx="3230">
                  <c:v>0.49148903542401567</c:v>
                </c:pt>
                <c:pt idx="3231">
                  <c:v>0.49164238613709582</c:v>
                </c:pt>
                <c:pt idx="3232">
                  <c:v>0.49179573685017625</c:v>
                </c:pt>
                <c:pt idx="3233">
                  <c:v>0.49194908756325811</c:v>
                </c:pt>
                <c:pt idx="3234">
                  <c:v>0.49210243827633793</c:v>
                </c:pt>
                <c:pt idx="3235">
                  <c:v>0.49225578898941985</c:v>
                </c:pt>
                <c:pt idx="3236">
                  <c:v>0.49240913970250044</c:v>
                </c:pt>
                <c:pt idx="3237">
                  <c:v>0.49256249041558042</c:v>
                </c:pt>
                <c:pt idx="3238">
                  <c:v>0.49271584112866218</c:v>
                </c:pt>
                <c:pt idx="3239">
                  <c:v>0.49286919184174355</c:v>
                </c:pt>
                <c:pt idx="3240">
                  <c:v>0.49302254255482403</c:v>
                </c:pt>
                <c:pt idx="3241">
                  <c:v>0.49317589326790556</c:v>
                </c:pt>
                <c:pt idx="3242">
                  <c:v>0.49317589326790556</c:v>
                </c:pt>
                <c:pt idx="3243">
                  <c:v>0.49332924398098593</c:v>
                </c:pt>
                <c:pt idx="3244">
                  <c:v>0.49348259469406713</c:v>
                </c:pt>
                <c:pt idx="3245">
                  <c:v>0.49363594540714617</c:v>
                </c:pt>
                <c:pt idx="3246">
                  <c:v>0.49378929612022698</c:v>
                </c:pt>
                <c:pt idx="3247">
                  <c:v>0.4939426468333078</c:v>
                </c:pt>
                <c:pt idx="3248">
                  <c:v>0.49409599754638861</c:v>
                </c:pt>
                <c:pt idx="3249">
                  <c:v>0.49424934825946942</c:v>
                </c:pt>
                <c:pt idx="3250">
                  <c:v>0.49440269897255212</c:v>
                </c:pt>
                <c:pt idx="3251">
                  <c:v>0.49455604968563138</c:v>
                </c:pt>
                <c:pt idx="3252">
                  <c:v>0.49470940039871186</c:v>
                </c:pt>
                <c:pt idx="3253">
                  <c:v>0.49486275111179362</c:v>
                </c:pt>
                <c:pt idx="3254">
                  <c:v>0.49501610182487593</c:v>
                </c:pt>
                <c:pt idx="3255">
                  <c:v>0.4951694525379543</c:v>
                </c:pt>
                <c:pt idx="3256">
                  <c:v>0.495322803251037</c:v>
                </c:pt>
                <c:pt idx="3257">
                  <c:v>0.49547615396411743</c:v>
                </c:pt>
                <c:pt idx="3258">
                  <c:v>0.4956295046771968</c:v>
                </c:pt>
                <c:pt idx="3259">
                  <c:v>0.49578285539027922</c:v>
                </c:pt>
                <c:pt idx="3260">
                  <c:v>0.49593620610335837</c:v>
                </c:pt>
                <c:pt idx="3261">
                  <c:v>0.49608955681643918</c:v>
                </c:pt>
                <c:pt idx="3262">
                  <c:v>0.49624290752952038</c:v>
                </c:pt>
                <c:pt idx="3263">
                  <c:v>0.49639625824260197</c:v>
                </c:pt>
                <c:pt idx="3264">
                  <c:v>0.49654960895568256</c:v>
                </c:pt>
                <c:pt idx="3265">
                  <c:v>0.49670295966876282</c:v>
                </c:pt>
                <c:pt idx="3266">
                  <c:v>0.49685631038184513</c:v>
                </c:pt>
                <c:pt idx="3267">
                  <c:v>0.497009661094926</c:v>
                </c:pt>
                <c:pt idx="3268">
                  <c:v>0.49716301180800498</c:v>
                </c:pt>
                <c:pt idx="3269">
                  <c:v>0.49731636252108685</c:v>
                </c:pt>
                <c:pt idx="3270">
                  <c:v>0.49746971323416822</c:v>
                </c:pt>
                <c:pt idx="3271">
                  <c:v>0.49762306394724948</c:v>
                </c:pt>
                <c:pt idx="3272">
                  <c:v>0.49777641466032818</c:v>
                </c:pt>
                <c:pt idx="3273">
                  <c:v>0.49792976537341149</c:v>
                </c:pt>
                <c:pt idx="3274">
                  <c:v>0.49808311608648981</c:v>
                </c:pt>
                <c:pt idx="3275">
                  <c:v>0.49823646679957156</c:v>
                </c:pt>
                <c:pt idx="3276">
                  <c:v>0.49838981751265393</c:v>
                </c:pt>
                <c:pt idx="3277">
                  <c:v>0.4985431682257323</c:v>
                </c:pt>
                <c:pt idx="3278">
                  <c:v>0.498696518938814</c:v>
                </c:pt>
                <c:pt idx="3279">
                  <c:v>0.49884986965189537</c:v>
                </c:pt>
                <c:pt idx="3280">
                  <c:v>0.49900322036497574</c:v>
                </c:pt>
                <c:pt idx="3281">
                  <c:v>0.49915657107805717</c:v>
                </c:pt>
                <c:pt idx="3282">
                  <c:v>0.49930992179113631</c:v>
                </c:pt>
                <c:pt idx="3283">
                  <c:v>0.49946327250421824</c:v>
                </c:pt>
                <c:pt idx="3284">
                  <c:v>0.49961662321729944</c:v>
                </c:pt>
                <c:pt idx="3285">
                  <c:v>0.49976997393037997</c:v>
                </c:pt>
                <c:pt idx="3286">
                  <c:v>0.49992332464346051</c:v>
                </c:pt>
                <c:pt idx="3287">
                  <c:v>0.50007667535654043</c:v>
                </c:pt>
                <c:pt idx="3288">
                  <c:v>0.50023002606962119</c:v>
                </c:pt>
                <c:pt idx="3289">
                  <c:v>0.50038337678269995</c:v>
                </c:pt>
                <c:pt idx="3290">
                  <c:v>0.50053672749578249</c:v>
                </c:pt>
                <c:pt idx="3291">
                  <c:v>0.50069007820886546</c:v>
                </c:pt>
                <c:pt idx="3292">
                  <c:v>0.50084342892194356</c:v>
                </c:pt>
                <c:pt idx="3293">
                  <c:v>0.50099677963502531</c:v>
                </c:pt>
                <c:pt idx="3294">
                  <c:v>0.50115013034810663</c:v>
                </c:pt>
                <c:pt idx="3295">
                  <c:v>0.5013034810611865</c:v>
                </c:pt>
                <c:pt idx="3296">
                  <c:v>0.50145683177426525</c:v>
                </c:pt>
                <c:pt idx="3297">
                  <c:v>0.50161018248734857</c:v>
                </c:pt>
                <c:pt idx="3298">
                  <c:v>0.50176353320042943</c:v>
                </c:pt>
                <c:pt idx="3299">
                  <c:v>0.50191688391351019</c:v>
                </c:pt>
                <c:pt idx="3300">
                  <c:v>0.50207023462659373</c:v>
                </c:pt>
                <c:pt idx="3301">
                  <c:v>0.50222358533967149</c:v>
                </c:pt>
                <c:pt idx="3302">
                  <c:v>0.50237693605275258</c:v>
                </c:pt>
                <c:pt idx="3303">
                  <c:v>0.50253028676583256</c:v>
                </c:pt>
                <c:pt idx="3304">
                  <c:v>0.50268363747891465</c:v>
                </c:pt>
                <c:pt idx="3305">
                  <c:v>0.50283698819199296</c:v>
                </c:pt>
                <c:pt idx="3306">
                  <c:v>0.50299033890507594</c:v>
                </c:pt>
                <c:pt idx="3307">
                  <c:v>0.5031436896181567</c:v>
                </c:pt>
                <c:pt idx="3308">
                  <c:v>0.50329704033123757</c:v>
                </c:pt>
                <c:pt idx="3309">
                  <c:v>0.50345039104431666</c:v>
                </c:pt>
                <c:pt idx="3310">
                  <c:v>0.50360374175739731</c:v>
                </c:pt>
                <c:pt idx="3311">
                  <c:v>0.5037570924704825</c:v>
                </c:pt>
                <c:pt idx="3312">
                  <c:v>0.50391044318356082</c:v>
                </c:pt>
                <c:pt idx="3313">
                  <c:v>0.50406379389663902</c:v>
                </c:pt>
                <c:pt idx="3314">
                  <c:v>0.50421714460972156</c:v>
                </c:pt>
                <c:pt idx="3315">
                  <c:v>0.5043704953228032</c:v>
                </c:pt>
                <c:pt idx="3316">
                  <c:v>0.50452384603588463</c:v>
                </c:pt>
                <c:pt idx="3317">
                  <c:v>0.5046771967489645</c:v>
                </c:pt>
                <c:pt idx="3318">
                  <c:v>0.50483054746204559</c:v>
                </c:pt>
                <c:pt idx="3319">
                  <c:v>0.50498389817512668</c:v>
                </c:pt>
                <c:pt idx="3320">
                  <c:v>0.50498389817512668</c:v>
                </c:pt>
                <c:pt idx="3321">
                  <c:v>0.50513724888820566</c:v>
                </c:pt>
                <c:pt idx="3322">
                  <c:v>0.50529059960128819</c:v>
                </c:pt>
                <c:pt idx="3323">
                  <c:v>0.50544395031436851</c:v>
                </c:pt>
                <c:pt idx="3324">
                  <c:v>0.50559730102744727</c:v>
                </c:pt>
                <c:pt idx="3325">
                  <c:v>0.50575065174053069</c:v>
                </c:pt>
                <c:pt idx="3326">
                  <c:v>0.50590400245361333</c:v>
                </c:pt>
                <c:pt idx="3327">
                  <c:v>0.5060573531666922</c:v>
                </c:pt>
                <c:pt idx="3328">
                  <c:v>0.50621070387977307</c:v>
                </c:pt>
                <c:pt idx="3329">
                  <c:v>0.5063640545928535</c:v>
                </c:pt>
                <c:pt idx="3330">
                  <c:v>0.50651740530593226</c:v>
                </c:pt>
                <c:pt idx="3331">
                  <c:v>0.50667075601901734</c:v>
                </c:pt>
                <c:pt idx="3332">
                  <c:v>0.50682410673209632</c:v>
                </c:pt>
                <c:pt idx="3333">
                  <c:v>0.50697745744518008</c:v>
                </c:pt>
                <c:pt idx="3334">
                  <c:v>0.50713080815825751</c:v>
                </c:pt>
                <c:pt idx="3335">
                  <c:v>0.50728415887133627</c:v>
                </c:pt>
                <c:pt idx="3336">
                  <c:v>0.50743750958441958</c:v>
                </c:pt>
                <c:pt idx="3337">
                  <c:v>0.50759086029750033</c:v>
                </c:pt>
                <c:pt idx="3338">
                  <c:v>0.5077442110105842</c:v>
                </c:pt>
                <c:pt idx="3339">
                  <c:v>0.50789756172365985</c:v>
                </c:pt>
                <c:pt idx="3340">
                  <c:v>0.50805091243674283</c:v>
                </c:pt>
                <c:pt idx="3341">
                  <c:v>0.5082042631498237</c:v>
                </c:pt>
                <c:pt idx="3342">
                  <c:v>0.50835761386290446</c:v>
                </c:pt>
                <c:pt idx="3343">
                  <c:v>0.50851096457598366</c:v>
                </c:pt>
                <c:pt idx="3344">
                  <c:v>0.50866431528906608</c:v>
                </c:pt>
                <c:pt idx="3345">
                  <c:v>0.50881766600214651</c:v>
                </c:pt>
                <c:pt idx="3346">
                  <c:v>0.50897101671522771</c:v>
                </c:pt>
                <c:pt idx="3347">
                  <c:v>0.50912436742830869</c:v>
                </c:pt>
                <c:pt idx="3348">
                  <c:v>0.50927771814138934</c:v>
                </c:pt>
                <c:pt idx="3349">
                  <c:v>0.5094310688544702</c:v>
                </c:pt>
                <c:pt idx="3350">
                  <c:v>0.50958441956755096</c:v>
                </c:pt>
                <c:pt idx="3351">
                  <c:v>0.5097377702806315</c:v>
                </c:pt>
                <c:pt idx="3352">
                  <c:v>0.5098911209937127</c:v>
                </c:pt>
                <c:pt idx="3353">
                  <c:v>0.51004447170679368</c:v>
                </c:pt>
                <c:pt idx="3354">
                  <c:v>0.51019782241987754</c:v>
                </c:pt>
                <c:pt idx="3355">
                  <c:v>0.5103511731329532</c:v>
                </c:pt>
                <c:pt idx="3356">
                  <c:v>0.51050452384603351</c:v>
                </c:pt>
                <c:pt idx="3357">
                  <c:v>0.51065787455911882</c:v>
                </c:pt>
                <c:pt idx="3358">
                  <c:v>0.51081122527219769</c:v>
                </c:pt>
                <c:pt idx="3359">
                  <c:v>0.51096457598527756</c:v>
                </c:pt>
                <c:pt idx="3360">
                  <c:v>0.51111792669835909</c:v>
                </c:pt>
                <c:pt idx="3361">
                  <c:v>0.51127127741144063</c:v>
                </c:pt>
                <c:pt idx="3362">
                  <c:v>0.51142462812452083</c:v>
                </c:pt>
                <c:pt idx="3363">
                  <c:v>0.51157797883759959</c:v>
                </c:pt>
                <c:pt idx="3364">
                  <c:v>0.51173132955068268</c:v>
                </c:pt>
                <c:pt idx="3365">
                  <c:v>0.51188468026376321</c:v>
                </c:pt>
                <c:pt idx="3366">
                  <c:v>0.51203803097684408</c:v>
                </c:pt>
                <c:pt idx="3367">
                  <c:v>0.51219138168992451</c:v>
                </c:pt>
                <c:pt idx="3368">
                  <c:v>0.51234473240300782</c:v>
                </c:pt>
                <c:pt idx="3369">
                  <c:v>0.51249808311608669</c:v>
                </c:pt>
                <c:pt idx="3370">
                  <c:v>0.51265143382916922</c:v>
                </c:pt>
                <c:pt idx="3371">
                  <c:v>0.51280478454224621</c:v>
                </c:pt>
                <c:pt idx="3372">
                  <c:v>0.51295813525532896</c:v>
                </c:pt>
                <c:pt idx="3373">
                  <c:v>0.5131114859684095</c:v>
                </c:pt>
                <c:pt idx="3374">
                  <c:v>0.51326483668149281</c:v>
                </c:pt>
                <c:pt idx="3375">
                  <c:v>0.51341818739457135</c:v>
                </c:pt>
                <c:pt idx="3376">
                  <c:v>0.51341818739457135</c:v>
                </c:pt>
                <c:pt idx="3377">
                  <c:v>0.51341818739457135</c:v>
                </c:pt>
                <c:pt idx="3378">
                  <c:v>0.51357153810765055</c:v>
                </c:pt>
                <c:pt idx="3379">
                  <c:v>0.51372488882073297</c:v>
                </c:pt>
                <c:pt idx="3380">
                  <c:v>0.51387823953381628</c:v>
                </c:pt>
                <c:pt idx="3381">
                  <c:v>0.5140315902468946</c:v>
                </c:pt>
                <c:pt idx="3382">
                  <c:v>0.51418494095997547</c:v>
                </c:pt>
                <c:pt idx="3383">
                  <c:v>0.51433829167305622</c:v>
                </c:pt>
                <c:pt idx="3384">
                  <c:v>0.51449164238613765</c:v>
                </c:pt>
                <c:pt idx="3385">
                  <c:v>0.51464499309921863</c:v>
                </c:pt>
                <c:pt idx="3386">
                  <c:v>0.5147983438122985</c:v>
                </c:pt>
                <c:pt idx="3387">
                  <c:v>0.51495169452538181</c:v>
                </c:pt>
                <c:pt idx="3388">
                  <c:v>0.51510504523846035</c:v>
                </c:pt>
                <c:pt idx="3389">
                  <c:v>0.51525839595153955</c:v>
                </c:pt>
                <c:pt idx="3390">
                  <c:v>0.51541174666462197</c:v>
                </c:pt>
                <c:pt idx="3391">
                  <c:v>0.51556509737770251</c:v>
                </c:pt>
                <c:pt idx="3392">
                  <c:v>0.5157184480907836</c:v>
                </c:pt>
                <c:pt idx="3393">
                  <c:v>0.51587179880386469</c:v>
                </c:pt>
                <c:pt idx="3394">
                  <c:v>0.51602514951694456</c:v>
                </c:pt>
                <c:pt idx="3395">
                  <c:v>0.51617850023002609</c:v>
                </c:pt>
                <c:pt idx="3396">
                  <c:v>0.51633185094310685</c:v>
                </c:pt>
                <c:pt idx="3397">
                  <c:v>0.51648520165618772</c:v>
                </c:pt>
                <c:pt idx="3398">
                  <c:v>0.5166385523692687</c:v>
                </c:pt>
                <c:pt idx="3399">
                  <c:v>0.51679190308234935</c:v>
                </c:pt>
                <c:pt idx="3400">
                  <c:v>0.51694525379543177</c:v>
                </c:pt>
                <c:pt idx="3401">
                  <c:v>0.51709860450851386</c:v>
                </c:pt>
                <c:pt idx="3402">
                  <c:v>0.51725195522159173</c:v>
                </c:pt>
                <c:pt idx="3403">
                  <c:v>0.51740530593467249</c:v>
                </c:pt>
                <c:pt idx="3404">
                  <c:v>0.51755865664775369</c:v>
                </c:pt>
                <c:pt idx="3405">
                  <c:v>0.51771200736083423</c:v>
                </c:pt>
                <c:pt idx="3406">
                  <c:v>0.51786535807391509</c:v>
                </c:pt>
                <c:pt idx="3407">
                  <c:v>0.51801870878699363</c:v>
                </c:pt>
                <c:pt idx="3408">
                  <c:v>0.51817205950007672</c:v>
                </c:pt>
                <c:pt idx="3409">
                  <c:v>0.51832541021315959</c:v>
                </c:pt>
                <c:pt idx="3410">
                  <c:v>0.51847876092623535</c:v>
                </c:pt>
                <c:pt idx="3411">
                  <c:v>0.5186321116393191</c:v>
                </c:pt>
                <c:pt idx="3412">
                  <c:v>0.51878546235240064</c:v>
                </c:pt>
                <c:pt idx="3413">
                  <c:v>0.51893881306548306</c:v>
                </c:pt>
                <c:pt idx="3414">
                  <c:v>0.51909216377856149</c:v>
                </c:pt>
                <c:pt idx="3415">
                  <c:v>0.51924551449164269</c:v>
                </c:pt>
                <c:pt idx="3416">
                  <c:v>0.51939886520472323</c:v>
                </c:pt>
                <c:pt idx="3417">
                  <c:v>0.5195522159178021</c:v>
                </c:pt>
                <c:pt idx="3418">
                  <c:v>0.51970556663088741</c:v>
                </c:pt>
                <c:pt idx="3419">
                  <c:v>0.51985891734396561</c:v>
                </c:pt>
                <c:pt idx="3420">
                  <c:v>0.52001226805704415</c:v>
                </c:pt>
                <c:pt idx="3421">
                  <c:v>0.52016561877012724</c:v>
                </c:pt>
                <c:pt idx="3422">
                  <c:v>0.52031896948320644</c:v>
                </c:pt>
                <c:pt idx="3423">
                  <c:v>0.52047232019628697</c:v>
                </c:pt>
                <c:pt idx="3424">
                  <c:v>0.52062567090936973</c:v>
                </c:pt>
                <c:pt idx="3425">
                  <c:v>0.5207790216224506</c:v>
                </c:pt>
                <c:pt idx="3426">
                  <c:v>0.52093237233553169</c:v>
                </c:pt>
                <c:pt idx="3427">
                  <c:v>0.52108572304861223</c:v>
                </c:pt>
                <c:pt idx="3428">
                  <c:v>0.52123907376169298</c:v>
                </c:pt>
                <c:pt idx="3429">
                  <c:v>0.52139242447477385</c:v>
                </c:pt>
                <c:pt idx="3430">
                  <c:v>0.5215457751878545</c:v>
                </c:pt>
                <c:pt idx="3431">
                  <c:v>0.52169912590093548</c:v>
                </c:pt>
                <c:pt idx="3432">
                  <c:v>0.52185247661401812</c:v>
                </c:pt>
                <c:pt idx="3433">
                  <c:v>0.52200582732709877</c:v>
                </c:pt>
                <c:pt idx="3434">
                  <c:v>0.52215917804017864</c:v>
                </c:pt>
                <c:pt idx="3435">
                  <c:v>0.52231252875325485</c:v>
                </c:pt>
                <c:pt idx="3436">
                  <c:v>0.52246587946633949</c:v>
                </c:pt>
                <c:pt idx="3437">
                  <c:v>0.52261923017942258</c:v>
                </c:pt>
                <c:pt idx="3438">
                  <c:v>0.52277258089250056</c:v>
                </c:pt>
                <c:pt idx="3439">
                  <c:v>0.52292593160558498</c:v>
                </c:pt>
                <c:pt idx="3440">
                  <c:v>0.52307928231866274</c:v>
                </c:pt>
                <c:pt idx="3441">
                  <c:v>0.5232326330317435</c:v>
                </c:pt>
                <c:pt idx="3442">
                  <c:v>0.52338598374482437</c:v>
                </c:pt>
                <c:pt idx="3443">
                  <c:v>0.52353933445790457</c:v>
                </c:pt>
                <c:pt idx="3444">
                  <c:v>0.52369268517098599</c:v>
                </c:pt>
                <c:pt idx="3445">
                  <c:v>0.52384603588406686</c:v>
                </c:pt>
                <c:pt idx="3446">
                  <c:v>0.52399938659714773</c:v>
                </c:pt>
                <c:pt idx="3447">
                  <c:v>0.52415273731022849</c:v>
                </c:pt>
                <c:pt idx="3448">
                  <c:v>0.52430608802330936</c:v>
                </c:pt>
                <c:pt idx="3449">
                  <c:v>0.52445943873639012</c:v>
                </c:pt>
                <c:pt idx="3450">
                  <c:v>0.52461278944947098</c:v>
                </c:pt>
                <c:pt idx="3451">
                  <c:v>0.52476614016254963</c:v>
                </c:pt>
                <c:pt idx="3452">
                  <c:v>0.5249194908756325</c:v>
                </c:pt>
                <c:pt idx="3453">
                  <c:v>0.5250728415887137</c:v>
                </c:pt>
                <c:pt idx="3454">
                  <c:v>0.52522619230179424</c:v>
                </c:pt>
                <c:pt idx="3455">
                  <c:v>0.52537954301487666</c:v>
                </c:pt>
                <c:pt idx="3456">
                  <c:v>0.52553289372795209</c:v>
                </c:pt>
                <c:pt idx="3457">
                  <c:v>0.52568624444103651</c:v>
                </c:pt>
                <c:pt idx="3458">
                  <c:v>0.5258395951541176</c:v>
                </c:pt>
                <c:pt idx="3459">
                  <c:v>0.52599294586719758</c:v>
                </c:pt>
                <c:pt idx="3460">
                  <c:v>0.526146296580281</c:v>
                </c:pt>
                <c:pt idx="3461">
                  <c:v>0.52629964729336065</c:v>
                </c:pt>
                <c:pt idx="3462">
                  <c:v>0.52645299800643863</c:v>
                </c:pt>
                <c:pt idx="3463">
                  <c:v>0.5266063487195215</c:v>
                </c:pt>
                <c:pt idx="3464">
                  <c:v>0.5267596994326027</c:v>
                </c:pt>
                <c:pt idx="3465">
                  <c:v>0.52691305014568313</c:v>
                </c:pt>
                <c:pt idx="3466">
                  <c:v>0.52706640085876233</c:v>
                </c:pt>
                <c:pt idx="3467">
                  <c:v>0.52721975157184486</c:v>
                </c:pt>
                <c:pt idx="3468">
                  <c:v>0.52737310228492551</c:v>
                </c:pt>
                <c:pt idx="3469">
                  <c:v>0.5275264529980066</c:v>
                </c:pt>
                <c:pt idx="3470">
                  <c:v>0.52767980371108936</c:v>
                </c:pt>
                <c:pt idx="3471">
                  <c:v>0.52767980371108936</c:v>
                </c:pt>
                <c:pt idx="3472">
                  <c:v>0.52783315442416812</c:v>
                </c:pt>
                <c:pt idx="3473">
                  <c:v>0.5279865051372451</c:v>
                </c:pt>
                <c:pt idx="3474">
                  <c:v>0.52813985585032952</c:v>
                </c:pt>
                <c:pt idx="3475">
                  <c:v>0.52829320656341283</c:v>
                </c:pt>
                <c:pt idx="3476">
                  <c:v>0.5284465572764917</c:v>
                </c:pt>
                <c:pt idx="3477">
                  <c:v>0.52859990798957401</c:v>
                </c:pt>
                <c:pt idx="3478">
                  <c:v>0.52875325870265133</c:v>
                </c:pt>
                <c:pt idx="3479">
                  <c:v>0.52890660941573353</c:v>
                </c:pt>
                <c:pt idx="3480">
                  <c:v>0.52905996012881462</c:v>
                </c:pt>
                <c:pt idx="3481">
                  <c:v>0.52921331084189538</c:v>
                </c:pt>
                <c:pt idx="3482">
                  <c:v>0.52936666155497558</c:v>
                </c:pt>
                <c:pt idx="3483">
                  <c:v>0.52952001226805889</c:v>
                </c:pt>
                <c:pt idx="3484">
                  <c:v>0.52967336298113787</c:v>
                </c:pt>
                <c:pt idx="3485">
                  <c:v>0.52982671369421863</c:v>
                </c:pt>
                <c:pt idx="3486">
                  <c:v>0.5299800644072995</c:v>
                </c:pt>
                <c:pt idx="3487">
                  <c:v>0.5301334151203807</c:v>
                </c:pt>
                <c:pt idx="3488">
                  <c:v>0.53028676583345813</c:v>
                </c:pt>
                <c:pt idx="3489">
                  <c:v>0.53044011654654366</c:v>
                </c:pt>
                <c:pt idx="3490">
                  <c:v>0.53059346725962253</c:v>
                </c:pt>
                <c:pt idx="3491">
                  <c:v>0.53074681797270362</c:v>
                </c:pt>
                <c:pt idx="3492">
                  <c:v>0.5309001686857846</c:v>
                </c:pt>
                <c:pt idx="3493">
                  <c:v>0.53105351939886525</c:v>
                </c:pt>
                <c:pt idx="3494">
                  <c:v>0.53120687011194556</c:v>
                </c:pt>
                <c:pt idx="3495">
                  <c:v>0.53136022082502499</c:v>
                </c:pt>
                <c:pt idx="3496">
                  <c:v>0.53136022082502499</c:v>
                </c:pt>
                <c:pt idx="3497">
                  <c:v>0.53136022082502499</c:v>
                </c:pt>
                <c:pt idx="3498">
                  <c:v>0.53136022082502499</c:v>
                </c:pt>
                <c:pt idx="3499">
                  <c:v>0.53151357153810752</c:v>
                </c:pt>
                <c:pt idx="3500">
                  <c:v>0.53166692225118861</c:v>
                </c:pt>
                <c:pt idx="3501">
                  <c:v>0.5318202729642697</c:v>
                </c:pt>
                <c:pt idx="3502">
                  <c:v>0.53197362367735013</c:v>
                </c:pt>
                <c:pt idx="3503">
                  <c:v>0.53212697439043088</c:v>
                </c:pt>
                <c:pt idx="3504">
                  <c:v>0.53228032510351153</c:v>
                </c:pt>
                <c:pt idx="3505">
                  <c:v>0.53243367581659251</c:v>
                </c:pt>
                <c:pt idx="3506">
                  <c:v>0.5325870265296736</c:v>
                </c:pt>
                <c:pt idx="3507">
                  <c:v>0.53274037724275414</c:v>
                </c:pt>
                <c:pt idx="3508">
                  <c:v>0.53289372795583501</c:v>
                </c:pt>
                <c:pt idx="3509">
                  <c:v>0.53304707866891665</c:v>
                </c:pt>
                <c:pt idx="3510">
                  <c:v>0.53320042938199652</c:v>
                </c:pt>
                <c:pt idx="3511">
                  <c:v>0.53335378009507739</c:v>
                </c:pt>
                <c:pt idx="3512">
                  <c:v>0.53350713080815826</c:v>
                </c:pt>
                <c:pt idx="3513">
                  <c:v>0.53350713080815826</c:v>
                </c:pt>
                <c:pt idx="3514">
                  <c:v>0.53366048152123857</c:v>
                </c:pt>
                <c:pt idx="3515">
                  <c:v>0.53381383223432155</c:v>
                </c:pt>
                <c:pt idx="3516">
                  <c:v>0.53396718294739887</c:v>
                </c:pt>
                <c:pt idx="3517">
                  <c:v>0.53412053366048395</c:v>
                </c:pt>
                <c:pt idx="3518">
                  <c:v>0.5342738843735626</c:v>
                </c:pt>
                <c:pt idx="3519">
                  <c:v>0.53442723508664258</c:v>
                </c:pt>
                <c:pt idx="3520">
                  <c:v>0.53458058579972101</c:v>
                </c:pt>
                <c:pt idx="3521">
                  <c:v>0.53473393651280565</c:v>
                </c:pt>
                <c:pt idx="3522">
                  <c:v>0.53488728722588563</c:v>
                </c:pt>
                <c:pt idx="3523">
                  <c:v>0.53504063793896661</c:v>
                </c:pt>
                <c:pt idx="3524">
                  <c:v>0.53504063793896661</c:v>
                </c:pt>
                <c:pt idx="3525">
                  <c:v>0.53519398865204726</c:v>
                </c:pt>
                <c:pt idx="3526">
                  <c:v>0.53534733936512802</c:v>
                </c:pt>
                <c:pt idx="3527">
                  <c:v>0.53550069007820889</c:v>
                </c:pt>
                <c:pt idx="3528">
                  <c:v>0.53565404079128953</c:v>
                </c:pt>
                <c:pt idx="3529">
                  <c:v>0.53580739150437062</c:v>
                </c:pt>
                <c:pt idx="3530">
                  <c:v>0.53596074221745127</c:v>
                </c:pt>
                <c:pt idx="3531">
                  <c:v>0.53611409293053214</c:v>
                </c:pt>
                <c:pt idx="3532">
                  <c:v>0.5362674436436129</c:v>
                </c:pt>
                <c:pt idx="3533">
                  <c:v>0.53642079435669376</c:v>
                </c:pt>
                <c:pt idx="3534">
                  <c:v>0.53642079435669376</c:v>
                </c:pt>
                <c:pt idx="3535">
                  <c:v>0.53657414506977452</c:v>
                </c:pt>
                <c:pt idx="3536">
                  <c:v>0.53672749578285539</c:v>
                </c:pt>
                <c:pt idx="3537">
                  <c:v>0.5368808464959367</c:v>
                </c:pt>
                <c:pt idx="3538">
                  <c:v>0.53703419720901702</c:v>
                </c:pt>
                <c:pt idx="3539">
                  <c:v>0.53718754792209622</c:v>
                </c:pt>
                <c:pt idx="3540">
                  <c:v>0.53734089863518153</c:v>
                </c:pt>
                <c:pt idx="3541">
                  <c:v>0.53749424934825951</c:v>
                </c:pt>
                <c:pt idx="3542">
                  <c:v>0.5376476000613406</c:v>
                </c:pt>
                <c:pt idx="3543">
                  <c:v>0.53780095077442114</c:v>
                </c:pt>
                <c:pt idx="3544">
                  <c:v>0.5379543014875019</c:v>
                </c:pt>
                <c:pt idx="3545">
                  <c:v>0.53810765220058576</c:v>
                </c:pt>
                <c:pt idx="3546">
                  <c:v>0.53826100291366352</c:v>
                </c:pt>
                <c:pt idx="3547">
                  <c:v>0.53841435362674439</c:v>
                </c:pt>
                <c:pt idx="3548">
                  <c:v>0.53856770433982459</c:v>
                </c:pt>
                <c:pt idx="3549">
                  <c:v>0.53872105505290602</c:v>
                </c:pt>
                <c:pt idx="3550">
                  <c:v>0.53887440576598677</c:v>
                </c:pt>
                <c:pt idx="3551">
                  <c:v>0.53887440576598677</c:v>
                </c:pt>
                <c:pt idx="3552">
                  <c:v>0.53902775647906764</c:v>
                </c:pt>
                <c:pt idx="3553">
                  <c:v>0.5391811071921484</c:v>
                </c:pt>
                <c:pt idx="3554">
                  <c:v>0.53933445790522927</c:v>
                </c:pt>
                <c:pt idx="3555">
                  <c:v>0.53948780861831003</c:v>
                </c:pt>
                <c:pt idx="3556">
                  <c:v>0.53964115933139278</c:v>
                </c:pt>
                <c:pt idx="3557">
                  <c:v>0.53979451004447465</c:v>
                </c:pt>
                <c:pt idx="3558">
                  <c:v>0.53994786075755252</c:v>
                </c:pt>
                <c:pt idx="3559">
                  <c:v>0.54010121147063361</c:v>
                </c:pt>
                <c:pt idx="3560">
                  <c:v>0.54025456218371415</c:v>
                </c:pt>
                <c:pt idx="3561">
                  <c:v>0.54040791289679502</c:v>
                </c:pt>
                <c:pt idx="3562">
                  <c:v>0.54040791289679502</c:v>
                </c:pt>
                <c:pt idx="3563">
                  <c:v>0.54056126360987744</c:v>
                </c:pt>
                <c:pt idx="3564">
                  <c:v>0.54071461432295653</c:v>
                </c:pt>
                <c:pt idx="3565">
                  <c:v>0.54086796503603529</c:v>
                </c:pt>
                <c:pt idx="3566">
                  <c:v>0.5410213157491186</c:v>
                </c:pt>
                <c:pt idx="3567">
                  <c:v>0.54117466646220003</c:v>
                </c:pt>
                <c:pt idx="3568">
                  <c:v>0.54132801717528178</c:v>
                </c:pt>
                <c:pt idx="3569">
                  <c:v>0.54148136788835877</c:v>
                </c:pt>
                <c:pt idx="3570">
                  <c:v>0.54163471860144163</c:v>
                </c:pt>
                <c:pt idx="3571">
                  <c:v>0.54178806931452261</c:v>
                </c:pt>
                <c:pt idx="3572">
                  <c:v>0.54194142002760315</c:v>
                </c:pt>
                <c:pt idx="3573">
                  <c:v>0.54209477074068391</c:v>
                </c:pt>
                <c:pt idx="3574">
                  <c:v>0.54224812145376478</c:v>
                </c:pt>
                <c:pt idx="3575">
                  <c:v>0.54240147216684564</c:v>
                </c:pt>
                <c:pt idx="3576">
                  <c:v>0.5425548228799264</c:v>
                </c:pt>
                <c:pt idx="3577">
                  <c:v>0.54270817359300938</c:v>
                </c:pt>
                <c:pt idx="3578">
                  <c:v>0.54286152430608803</c:v>
                </c:pt>
                <c:pt idx="3579">
                  <c:v>0.54301487501916879</c:v>
                </c:pt>
                <c:pt idx="3580">
                  <c:v>0.54316822573224621</c:v>
                </c:pt>
                <c:pt idx="3581">
                  <c:v>0.54332157644533063</c:v>
                </c:pt>
                <c:pt idx="3582">
                  <c:v>0.54347492715841161</c:v>
                </c:pt>
                <c:pt idx="3583">
                  <c:v>0.54362827787149426</c:v>
                </c:pt>
                <c:pt idx="3584">
                  <c:v>0.54378162858457657</c:v>
                </c:pt>
                <c:pt idx="3585">
                  <c:v>0.54393497929765211</c:v>
                </c:pt>
                <c:pt idx="3586">
                  <c:v>0.54408833001073453</c:v>
                </c:pt>
                <c:pt idx="3587">
                  <c:v>0.54424168072381562</c:v>
                </c:pt>
                <c:pt idx="3588">
                  <c:v>0.54439503143689838</c:v>
                </c:pt>
                <c:pt idx="3589">
                  <c:v>0.54454838214997703</c:v>
                </c:pt>
                <c:pt idx="3590">
                  <c:v>0.54470173286305956</c:v>
                </c:pt>
                <c:pt idx="3591">
                  <c:v>0.54485508357613865</c:v>
                </c:pt>
                <c:pt idx="3592">
                  <c:v>0.54500843428921963</c:v>
                </c:pt>
                <c:pt idx="3593">
                  <c:v>0.54516178500229817</c:v>
                </c:pt>
                <c:pt idx="3594">
                  <c:v>0.54531513571538059</c:v>
                </c:pt>
                <c:pt idx="3595">
                  <c:v>0.54546848642846191</c:v>
                </c:pt>
                <c:pt idx="3596">
                  <c:v>0.545621837141546</c:v>
                </c:pt>
                <c:pt idx="3597">
                  <c:v>0.54577518785462353</c:v>
                </c:pt>
                <c:pt idx="3598">
                  <c:v>0.54592853856770462</c:v>
                </c:pt>
                <c:pt idx="3599">
                  <c:v>0.5460818892807856</c:v>
                </c:pt>
                <c:pt idx="3600">
                  <c:v>0.5460818892807856</c:v>
                </c:pt>
                <c:pt idx="3601">
                  <c:v>0.54623523999386592</c:v>
                </c:pt>
                <c:pt idx="3602">
                  <c:v>0.54638859070694379</c:v>
                </c:pt>
                <c:pt idx="3603">
                  <c:v>0.54654194142002754</c:v>
                </c:pt>
                <c:pt idx="3604">
                  <c:v>0.54669529213311296</c:v>
                </c:pt>
                <c:pt idx="3605">
                  <c:v>0.54684864284619183</c:v>
                </c:pt>
                <c:pt idx="3606">
                  <c:v>0.54700199355927215</c:v>
                </c:pt>
                <c:pt idx="3607">
                  <c:v>0.54715534427235057</c:v>
                </c:pt>
                <c:pt idx="3608">
                  <c:v>0.54730869498543167</c:v>
                </c:pt>
                <c:pt idx="3609">
                  <c:v>0.54746204569851253</c:v>
                </c:pt>
                <c:pt idx="3610">
                  <c:v>0.54761539641159585</c:v>
                </c:pt>
                <c:pt idx="3611">
                  <c:v>0.5477687471246746</c:v>
                </c:pt>
                <c:pt idx="3612">
                  <c:v>0.54792209783775458</c:v>
                </c:pt>
                <c:pt idx="3613">
                  <c:v>0.54807544855083756</c:v>
                </c:pt>
                <c:pt idx="3614">
                  <c:v>0.54822879926391654</c:v>
                </c:pt>
                <c:pt idx="3615">
                  <c:v>0.54838214997699375</c:v>
                </c:pt>
                <c:pt idx="3616">
                  <c:v>0.54853550069007861</c:v>
                </c:pt>
                <c:pt idx="3617">
                  <c:v>0.54868885140316115</c:v>
                </c:pt>
                <c:pt idx="3618">
                  <c:v>0.54868885140316115</c:v>
                </c:pt>
                <c:pt idx="3619">
                  <c:v>0.5488422021162398</c:v>
                </c:pt>
                <c:pt idx="3620">
                  <c:v>0.54899555282932233</c:v>
                </c:pt>
                <c:pt idx="3621">
                  <c:v>0.54914890354240165</c:v>
                </c:pt>
                <c:pt idx="3622">
                  <c:v>0.54930225425548262</c:v>
                </c:pt>
                <c:pt idx="3623">
                  <c:v>0.54945560496856305</c:v>
                </c:pt>
                <c:pt idx="3624">
                  <c:v>0.54960895568164392</c:v>
                </c:pt>
                <c:pt idx="3625">
                  <c:v>0.54976230639472479</c:v>
                </c:pt>
                <c:pt idx="3626">
                  <c:v>0.54991565710780665</c:v>
                </c:pt>
                <c:pt idx="3627">
                  <c:v>0.55006900782088664</c:v>
                </c:pt>
                <c:pt idx="3628">
                  <c:v>0.55006900782088664</c:v>
                </c:pt>
                <c:pt idx="3629">
                  <c:v>0.55022235853396717</c:v>
                </c:pt>
                <c:pt idx="3630">
                  <c:v>0.55037570924704748</c:v>
                </c:pt>
                <c:pt idx="3631">
                  <c:v>0.5505290599601288</c:v>
                </c:pt>
                <c:pt idx="3632">
                  <c:v>0.55068241067321133</c:v>
                </c:pt>
                <c:pt idx="3633">
                  <c:v>0.55083576138629042</c:v>
                </c:pt>
                <c:pt idx="3634">
                  <c:v>0.55098911209937385</c:v>
                </c:pt>
                <c:pt idx="3635">
                  <c:v>0.55114246281245149</c:v>
                </c:pt>
                <c:pt idx="3636">
                  <c:v>0.55129581352553669</c:v>
                </c:pt>
                <c:pt idx="3637">
                  <c:v>0.55144916423861368</c:v>
                </c:pt>
                <c:pt idx="3638">
                  <c:v>0.55160251495169454</c:v>
                </c:pt>
                <c:pt idx="3639">
                  <c:v>0.5517558656647783</c:v>
                </c:pt>
                <c:pt idx="3640">
                  <c:v>0.55190921637785872</c:v>
                </c:pt>
                <c:pt idx="3641">
                  <c:v>0.55206256709093438</c:v>
                </c:pt>
                <c:pt idx="3642">
                  <c:v>0.5522159178040178</c:v>
                </c:pt>
                <c:pt idx="3643">
                  <c:v>0.55236926851709867</c:v>
                </c:pt>
                <c:pt idx="3644">
                  <c:v>0.55252261923017965</c:v>
                </c:pt>
                <c:pt idx="3645">
                  <c:v>0.55267596994326018</c:v>
                </c:pt>
                <c:pt idx="3646">
                  <c:v>0.55282932065634105</c:v>
                </c:pt>
                <c:pt idx="3647">
                  <c:v>0.55298267136942192</c:v>
                </c:pt>
                <c:pt idx="3648">
                  <c:v>0.55313602208250268</c:v>
                </c:pt>
                <c:pt idx="3649">
                  <c:v>0.55328937279558521</c:v>
                </c:pt>
                <c:pt idx="3650">
                  <c:v>0.5534427235086643</c:v>
                </c:pt>
                <c:pt idx="3651">
                  <c:v>0.55359607422174517</c:v>
                </c:pt>
                <c:pt idx="3652">
                  <c:v>0.55374942493482804</c:v>
                </c:pt>
                <c:pt idx="3653">
                  <c:v>0.55390277564790658</c:v>
                </c:pt>
                <c:pt idx="3654">
                  <c:v>0.55405612636098767</c:v>
                </c:pt>
                <c:pt idx="3655">
                  <c:v>0.55420947707406865</c:v>
                </c:pt>
                <c:pt idx="3656">
                  <c:v>0.55436282778714707</c:v>
                </c:pt>
                <c:pt idx="3657">
                  <c:v>0.55451617850022739</c:v>
                </c:pt>
                <c:pt idx="3658">
                  <c:v>0.55466952921331081</c:v>
                </c:pt>
                <c:pt idx="3659">
                  <c:v>0.55482287992639168</c:v>
                </c:pt>
                <c:pt idx="3660">
                  <c:v>0.55497623063947565</c:v>
                </c:pt>
                <c:pt idx="3661">
                  <c:v>0.5551295813525533</c:v>
                </c:pt>
                <c:pt idx="3662">
                  <c:v>0.5551295813525533</c:v>
                </c:pt>
                <c:pt idx="3663">
                  <c:v>0.55528293206563406</c:v>
                </c:pt>
                <c:pt idx="3664">
                  <c:v>0.55543628277871449</c:v>
                </c:pt>
                <c:pt idx="3665">
                  <c:v>0.55558963349179746</c:v>
                </c:pt>
                <c:pt idx="3666">
                  <c:v>0.55574298420487833</c:v>
                </c:pt>
                <c:pt idx="3667">
                  <c:v>0.55589633491795543</c:v>
                </c:pt>
                <c:pt idx="3668">
                  <c:v>0.55604968563103863</c:v>
                </c:pt>
                <c:pt idx="3669">
                  <c:v>0.55620303634412116</c:v>
                </c:pt>
                <c:pt idx="3670">
                  <c:v>0.55635638705719959</c:v>
                </c:pt>
                <c:pt idx="3671">
                  <c:v>0.55650973777028068</c:v>
                </c:pt>
                <c:pt idx="3672">
                  <c:v>0.55666308848336143</c:v>
                </c:pt>
                <c:pt idx="3673">
                  <c:v>0.5568164391964423</c:v>
                </c:pt>
                <c:pt idx="3674">
                  <c:v>0.55696978990952306</c:v>
                </c:pt>
                <c:pt idx="3675">
                  <c:v>0.55712314062260349</c:v>
                </c:pt>
                <c:pt idx="3676">
                  <c:v>0.55727649133568469</c:v>
                </c:pt>
                <c:pt idx="3677">
                  <c:v>0.55742984204876744</c:v>
                </c:pt>
                <c:pt idx="3678">
                  <c:v>0.55758319276184443</c:v>
                </c:pt>
                <c:pt idx="3679">
                  <c:v>0.55773654347492718</c:v>
                </c:pt>
                <c:pt idx="3680">
                  <c:v>0.55788989418801005</c:v>
                </c:pt>
                <c:pt idx="3681">
                  <c:v>0.55788989418801005</c:v>
                </c:pt>
                <c:pt idx="3682">
                  <c:v>0.55804324490108881</c:v>
                </c:pt>
                <c:pt idx="3683">
                  <c:v>0.55819659561416968</c:v>
                </c:pt>
                <c:pt idx="3684">
                  <c:v>0.55834994632725043</c:v>
                </c:pt>
                <c:pt idx="3685">
                  <c:v>0.55850329704033119</c:v>
                </c:pt>
                <c:pt idx="3686">
                  <c:v>0.55850329704033119</c:v>
                </c:pt>
                <c:pt idx="3687">
                  <c:v>0.55865664775341262</c:v>
                </c:pt>
                <c:pt idx="3688">
                  <c:v>0.55880999846649493</c:v>
                </c:pt>
                <c:pt idx="3689">
                  <c:v>0.55896334917957369</c:v>
                </c:pt>
                <c:pt idx="3690">
                  <c:v>0.55911669989265156</c:v>
                </c:pt>
                <c:pt idx="3691">
                  <c:v>0.55927005060573565</c:v>
                </c:pt>
                <c:pt idx="3692">
                  <c:v>0.55942340131881663</c:v>
                </c:pt>
                <c:pt idx="3693">
                  <c:v>0.55957675203189694</c:v>
                </c:pt>
                <c:pt idx="3694">
                  <c:v>0.55973010274497781</c:v>
                </c:pt>
                <c:pt idx="3695">
                  <c:v>0.55988345345806045</c:v>
                </c:pt>
                <c:pt idx="3696">
                  <c:v>0.55988345345806045</c:v>
                </c:pt>
                <c:pt idx="3697">
                  <c:v>0.56003680417113944</c:v>
                </c:pt>
                <c:pt idx="3698">
                  <c:v>0.56019015488422019</c:v>
                </c:pt>
                <c:pt idx="3699">
                  <c:v>0.56034350559730106</c:v>
                </c:pt>
                <c:pt idx="3700">
                  <c:v>0.56049685631038393</c:v>
                </c:pt>
                <c:pt idx="3701">
                  <c:v>0.56065020702346446</c:v>
                </c:pt>
                <c:pt idx="3702">
                  <c:v>0.56080355773654345</c:v>
                </c:pt>
                <c:pt idx="3703">
                  <c:v>0.56095690844962431</c:v>
                </c:pt>
                <c:pt idx="3704">
                  <c:v>0.56111025916270507</c:v>
                </c:pt>
                <c:pt idx="3705">
                  <c:v>0.5612636098757855</c:v>
                </c:pt>
                <c:pt idx="3706">
                  <c:v>0.56141696058886659</c:v>
                </c:pt>
                <c:pt idx="3707">
                  <c:v>0.56157031130194757</c:v>
                </c:pt>
                <c:pt idx="3708">
                  <c:v>0.56172366201502999</c:v>
                </c:pt>
                <c:pt idx="3709">
                  <c:v>0.56187701272811208</c:v>
                </c:pt>
                <c:pt idx="3710">
                  <c:v>0.56203036344118995</c:v>
                </c:pt>
                <c:pt idx="3711">
                  <c:v>0.56218371415427082</c:v>
                </c:pt>
                <c:pt idx="3712">
                  <c:v>0.56233706486734902</c:v>
                </c:pt>
                <c:pt idx="3713">
                  <c:v>0.56249041558043433</c:v>
                </c:pt>
                <c:pt idx="3714">
                  <c:v>0.56264376629351642</c:v>
                </c:pt>
                <c:pt idx="3715">
                  <c:v>0.56279711700659674</c:v>
                </c:pt>
                <c:pt idx="3716">
                  <c:v>0.56279711700659674</c:v>
                </c:pt>
                <c:pt idx="3717">
                  <c:v>0.56295046771967494</c:v>
                </c:pt>
                <c:pt idx="3718">
                  <c:v>0.5631038184327557</c:v>
                </c:pt>
                <c:pt idx="3719">
                  <c:v>0.56325716914583657</c:v>
                </c:pt>
                <c:pt idx="3720">
                  <c:v>0.56341051985891566</c:v>
                </c:pt>
                <c:pt idx="3721">
                  <c:v>0.56356387057199819</c:v>
                </c:pt>
                <c:pt idx="3722">
                  <c:v>0.56371722128507895</c:v>
                </c:pt>
                <c:pt idx="3723">
                  <c:v>0.56387057199815982</c:v>
                </c:pt>
                <c:pt idx="3724">
                  <c:v>0.56402392271124058</c:v>
                </c:pt>
                <c:pt idx="3725">
                  <c:v>0.56417727342432333</c:v>
                </c:pt>
                <c:pt idx="3726">
                  <c:v>0.5643306241374022</c:v>
                </c:pt>
                <c:pt idx="3727">
                  <c:v>0.56448397485048307</c:v>
                </c:pt>
                <c:pt idx="3728">
                  <c:v>0.56463732556356383</c:v>
                </c:pt>
                <c:pt idx="3729">
                  <c:v>0.56479067627664681</c:v>
                </c:pt>
                <c:pt idx="3730">
                  <c:v>0.56494402698972734</c:v>
                </c:pt>
                <c:pt idx="3731">
                  <c:v>0.56509737770280632</c:v>
                </c:pt>
                <c:pt idx="3732">
                  <c:v>0.56525072841588764</c:v>
                </c:pt>
                <c:pt idx="3733">
                  <c:v>0.56540407912896751</c:v>
                </c:pt>
                <c:pt idx="3734">
                  <c:v>0.56555742984204627</c:v>
                </c:pt>
                <c:pt idx="3735">
                  <c:v>0.56571078055512969</c:v>
                </c:pt>
                <c:pt idx="3736">
                  <c:v>0.56586413126821045</c:v>
                </c:pt>
                <c:pt idx="3737">
                  <c:v>0.56601748198128932</c:v>
                </c:pt>
                <c:pt idx="3738">
                  <c:v>0.5661708326943764</c:v>
                </c:pt>
                <c:pt idx="3739">
                  <c:v>0.5663241834074525</c:v>
                </c:pt>
                <c:pt idx="3740">
                  <c:v>0.5664775341205337</c:v>
                </c:pt>
                <c:pt idx="3741">
                  <c:v>0.56663088483361468</c:v>
                </c:pt>
                <c:pt idx="3742">
                  <c:v>0.56678423554669699</c:v>
                </c:pt>
                <c:pt idx="3743">
                  <c:v>0.56693758625977664</c:v>
                </c:pt>
                <c:pt idx="3744">
                  <c:v>0.56709093697285695</c:v>
                </c:pt>
                <c:pt idx="3745">
                  <c:v>0.56724428768593771</c:v>
                </c:pt>
                <c:pt idx="3746">
                  <c:v>0.56739763839902069</c:v>
                </c:pt>
                <c:pt idx="3747">
                  <c:v>0.56739763839902069</c:v>
                </c:pt>
                <c:pt idx="3748">
                  <c:v>0.56755098911209856</c:v>
                </c:pt>
                <c:pt idx="3749">
                  <c:v>0.56770433982518065</c:v>
                </c:pt>
                <c:pt idx="3750">
                  <c:v>0.56785769053826163</c:v>
                </c:pt>
                <c:pt idx="3751">
                  <c:v>0.5680110412513415</c:v>
                </c:pt>
                <c:pt idx="3752">
                  <c:v>0.56816439196442259</c:v>
                </c:pt>
                <c:pt idx="3753">
                  <c:v>0.56831774267750368</c:v>
                </c:pt>
                <c:pt idx="3754">
                  <c:v>0.56847109339058755</c:v>
                </c:pt>
                <c:pt idx="3755">
                  <c:v>0.56862444410366564</c:v>
                </c:pt>
                <c:pt idx="3756">
                  <c:v>0.56877779481674551</c:v>
                </c:pt>
                <c:pt idx="3757">
                  <c:v>0.56893114552982671</c:v>
                </c:pt>
                <c:pt idx="3758">
                  <c:v>0.56908449624290769</c:v>
                </c:pt>
                <c:pt idx="3759">
                  <c:v>0.56923784695598834</c:v>
                </c:pt>
                <c:pt idx="3760">
                  <c:v>0.56939119766906965</c:v>
                </c:pt>
                <c:pt idx="3761">
                  <c:v>0.56954454838214996</c:v>
                </c:pt>
                <c:pt idx="3762">
                  <c:v>0.56969789909523083</c:v>
                </c:pt>
                <c:pt idx="3763">
                  <c:v>0.5698512498083117</c:v>
                </c:pt>
                <c:pt idx="3764">
                  <c:v>0.57000460052139434</c:v>
                </c:pt>
                <c:pt idx="3765">
                  <c:v>0.57015795123447488</c:v>
                </c:pt>
                <c:pt idx="3766">
                  <c:v>0.5703113019475522</c:v>
                </c:pt>
                <c:pt idx="3767">
                  <c:v>0.57046465266063484</c:v>
                </c:pt>
                <c:pt idx="3768">
                  <c:v>0.57061800337371782</c:v>
                </c:pt>
                <c:pt idx="3769">
                  <c:v>0.57077135408679847</c:v>
                </c:pt>
                <c:pt idx="3770">
                  <c:v>0.57092470479987922</c:v>
                </c:pt>
                <c:pt idx="3771">
                  <c:v>0.57107805551295809</c:v>
                </c:pt>
                <c:pt idx="3772">
                  <c:v>0.57123140622603963</c:v>
                </c:pt>
                <c:pt idx="3773">
                  <c:v>0.57138475693911972</c:v>
                </c:pt>
                <c:pt idx="3774">
                  <c:v>0.57153810765220059</c:v>
                </c:pt>
                <c:pt idx="3775">
                  <c:v>0.57169145836528512</c:v>
                </c:pt>
                <c:pt idx="3776">
                  <c:v>0.57184480907836388</c:v>
                </c:pt>
                <c:pt idx="3777">
                  <c:v>0.57199815979144308</c:v>
                </c:pt>
                <c:pt idx="3778">
                  <c:v>0.57215151050452628</c:v>
                </c:pt>
                <c:pt idx="3779">
                  <c:v>0.57230486121760449</c:v>
                </c:pt>
                <c:pt idx="3780">
                  <c:v>0.57245821193068569</c:v>
                </c:pt>
                <c:pt idx="3781">
                  <c:v>0.57261156264376822</c:v>
                </c:pt>
                <c:pt idx="3782">
                  <c:v>0.57276491335684765</c:v>
                </c:pt>
                <c:pt idx="3783">
                  <c:v>0.57291826406992796</c:v>
                </c:pt>
                <c:pt idx="3784">
                  <c:v>0.57307161478301083</c:v>
                </c:pt>
                <c:pt idx="3785">
                  <c:v>0.5732249654960897</c:v>
                </c:pt>
                <c:pt idx="3786">
                  <c:v>0.57337831620917412</c:v>
                </c:pt>
                <c:pt idx="3787">
                  <c:v>0.57353166692224955</c:v>
                </c:pt>
                <c:pt idx="3788">
                  <c:v>0.57368501763533486</c:v>
                </c:pt>
                <c:pt idx="3789">
                  <c:v>0.57383836834841284</c:v>
                </c:pt>
                <c:pt idx="3790">
                  <c:v>0.57399171906149571</c:v>
                </c:pt>
                <c:pt idx="3791">
                  <c:v>0.57414506977457658</c:v>
                </c:pt>
                <c:pt idx="3792">
                  <c:v>0.57429842048765523</c:v>
                </c:pt>
                <c:pt idx="3793">
                  <c:v>0.57445177120073609</c:v>
                </c:pt>
                <c:pt idx="3794">
                  <c:v>0.57460512191381685</c:v>
                </c:pt>
                <c:pt idx="3795">
                  <c:v>0.57460512191381685</c:v>
                </c:pt>
                <c:pt idx="3796">
                  <c:v>0.57475847262690094</c:v>
                </c:pt>
                <c:pt idx="3797">
                  <c:v>0.57491182333998059</c:v>
                </c:pt>
                <c:pt idx="3798">
                  <c:v>0.57506517405305935</c:v>
                </c:pt>
                <c:pt idx="3799">
                  <c:v>0.57521852476613855</c:v>
                </c:pt>
                <c:pt idx="3800">
                  <c:v>0.57537187547922164</c:v>
                </c:pt>
                <c:pt idx="3801">
                  <c:v>0.57552522619230184</c:v>
                </c:pt>
                <c:pt idx="3802">
                  <c:v>0.57567857690538471</c:v>
                </c:pt>
                <c:pt idx="3803">
                  <c:v>0.57583192761846558</c:v>
                </c:pt>
                <c:pt idx="3804">
                  <c:v>0.57598527833154611</c:v>
                </c:pt>
                <c:pt idx="3805">
                  <c:v>0.57613862904462509</c:v>
                </c:pt>
                <c:pt idx="3806">
                  <c:v>0.57629197975770552</c:v>
                </c:pt>
                <c:pt idx="3807">
                  <c:v>0.57644533047078883</c:v>
                </c:pt>
                <c:pt idx="3808">
                  <c:v>0.5765986811838677</c:v>
                </c:pt>
                <c:pt idx="3809">
                  <c:v>0.57675203189694757</c:v>
                </c:pt>
                <c:pt idx="3810">
                  <c:v>0.57690538261003077</c:v>
                </c:pt>
                <c:pt idx="3811">
                  <c:v>0.57705873332311286</c:v>
                </c:pt>
                <c:pt idx="3812">
                  <c:v>0.57721208403619051</c:v>
                </c:pt>
                <c:pt idx="3813">
                  <c:v>0.5773654347492716</c:v>
                </c:pt>
                <c:pt idx="3814">
                  <c:v>0.5775187854623498</c:v>
                </c:pt>
                <c:pt idx="3815">
                  <c:v>0.57767213617543511</c:v>
                </c:pt>
                <c:pt idx="3816">
                  <c:v>0.57782548688851698</c:v>
                </c:pt>
                <c:pt idx="3817">
                  <c:v>0.57797883760159907</c:v>
                </c:pt>
                <c:pt idx="3818">
                  <c:v>0.5781321883146755</c:v>
                </c:pt>
                <c:pt idx="3819">
                  <c:v>0.57828553902775648</c:v>
                </c:pt>
                <c:pt idx="3820">
                  <c:v>0.57828553902775648</c:v>
                </c:pt>
                <c:pt idx="3821">
                  <c:v>0.57843888974083657</c:v>
                </c:pt>
                <c:pt idx="3822">
                  <c:v>0.57859224045391811</c:v>
                </c:pt>
                <c:pt idx="3823">
                  <c:v>0.57874559116699964</c:v>
                </c:pt>
                <c:pt idx="3824">
                  <c:v>0.57889894188007973</c:v>
                </c:pt>
                <c:pt idx="3825">
                  <c:v>0.57905229259316271</c:v>
                </c:pt>
                <c:pt idx="3826">
                  <c:v>0.57920564330624169</c:v>
                </c:pt>
                <c:pt idx="3827">
                  <c:v>0.57935899401932223</c:v>
                </c:pt>
                <c:pt idx="3828">
                  <c:v>0.57951234473239932</c:v>
                </c:pt>
                <c:pt idx="3829">
                  <c:v>0.57966569544548641</c:v>
                </c:pt>
                <c:pt idx="3830">
                  <c:v>0.57981904615856672</c:v>
                </c:pt>
                <c:pt idx="3831">
                  <c:v>0.57997239687164548</c:v>
                </c:pt>
                <c:pt idx="3832">
                  <c:v>0.58012574758472768</c:v>
                </c:pt>
                <c:pt idx="3833">
                  <c:v>0.58027909829780833</c:v>
                </c:pt>
                <c:pt idx="3834">
                  <c:v>0.58043244901088731</c:v>
                </c:pt>
                <c:pt idx="3835">
                  <c:v>0.58058579972396607</c:v>
                </c:pt>
                <c:pt idx="3836">
                  <c:v>0.5807391504370496</c:v>
                </c:pt>
                <c:pt idx="3837">
                  <c:v>0.58089250115013069</c:v>
                </c:pt>
                <c:pt idx="3838">
                  <c:v>0.58104585186321245</c:v>
                </c:pt>
                <c:pt idx="3839">
                  <c:v>0.58119920257629465</c:v>
                </c:pt>
                <c:pt idx="3840">
                  <c:v>0.58135255328937263</c:v>
                </c:pt>
                <c:pt idx="3841">
                  <c:v>0.58150590400245306</c:v>
                </c:pt>
                <c:pt idx="3842">
                  <c:v>0.58165925471553626</c:v>
                </c:pt>
                <c:pt idx="3843">
                  <c:v>0.58181260542861479</c:v>
                </c:pt>
                <c:pt idx="3844">
                  <c:v>0.58196595614169733</c:v>
                </c:pt>
                <c:pt idx="3845">
                  <c:v>0.58211930685477764</c:v>
                </c:pt>
                <c:pt idx="3846">
                  <c:v>0.58227265756785762</c:v>
                </c:pt>
                <c:pt idx="3847">
                  <c:v>0.58242600828093749</c:v>
                </c:pt>
                <c:pt idx="3848">
                  <c:v>0.58257935899401969</c:v>
                </c:pt>
                <c:pt idx="3849">
                  <c:v>0.58273270970709856</c:v>
                </c:pt>
                <c:pt idx="3850">
                  <c:v>0.58288606042018165</c:v>
                </c:pt>
                <c:pt idx="3851">
                  <c:v>0.58303941113326163</c:v>
                </c:pt>
                <c:pt idx="3852">
                  <c:v>0.58319276184633995</c:v>
                </c:pt>
                <c:pt idx="3853">
                  <c:v>0.58334611255942526</c:v>
                </c:pt>
                <c:pt idx="3854">
                  <c:v>0.58349946327250568</c:v>
                </c:pt>
                <c:pt idx="3855">
                  <c:v>0.58365281398558788</c:v>
                </c:pt>
                <c:pt idx="3856">
                  <c:v>0.58380616469866531</c:v>
                </c:pt>
                <c:pt idx="3857">
                  <c:v>0.58395951541174662</c:v>
                </c:pt>
                <c:pt idx="3858">
                  <c:v>0.5841128661248276</c:v>
                </c:pt>
                <c:pt idx="3859">
                  <c:v>0.58426621683790658</c:v>
                </c:pt>
                <c:pt idx="3860">
                  <c:v>0.58441956755098867</c:v>
                </c:pt>
                <c:pt idx="3861">
                  <c:v>0.58457291826406932</c:v>
                </c:pt>
                <c:pt idx="3862">
                  <c:v>0.58472626897715008</c:v>
                </c:pt>
                <c:pt idx="3863">
                  <c:v>0.58487961969023317</c:v>
                </c:pt>
                <c:pt idx="3864">
                  <c:v>0.5850329704033127</c:v>
                </c:pt>
                <c:pt idx="3865">
                  <c:v>0.58518632111639157</c:v>
                </c:pt>
                <c:pt idx="3866">
                  <c:v>0.58533967182947522</c:v>
                </c:pt>
                <c:pt idx="3867">
                  <c:v>0.58549302254255564</c:v>
                </c:pt>
                <c:pt idx="3868">
                  <c:v>0.58564637325563562</c:v>
                </c:pt>
                <c:pt idx="3869">
                  <c:v>0.58579972396871816</c:v>
                </c:pt>
                <c:pt idx="3870">
                  <c:v>0.58595307468179891</c:v>
                </c:pt>
                <c:pt idx="3871">
                  <c:v>0.58610642539487945</c:v>
                </c:pt>
                <c:pt idx="3872">
                  <c:v>0.58625977610795832</c:v>
                </c:pt>
                <c:pt idx="3873">
                  <c:v>0.5864131268210373</c:v>
                </c:pt>
                <c:pt idx="3874">
                  <c:v>0.58656647753412061</c:v>
                </c:pt>
                <c:pt idx="3875">
                  <c:v>0.5867198282472017</c:v>
                </c:pt>
                <c:pt idx="3876">
                  <c:v>0.58687317896028168</c:v>
                </c:pt>
                <c:pt idx="3877">
                  <c:v>0.58702652967336255</c:v>
                </c:pt>
                <c:pt idx="3878">
                  <c:v>0.58717988038644364</c:v>
                </c:pt>
                <c:pt idx="3879">
                  <c:v>0.58733323109952462</c:v>
                </c:pt>
                <c:pt idx="3880">
                  <c:v>0.58748658181260072</c:v>
                </c:pt>
                <c:pt idx="3881">
                  <c:v>0.58763993252568947</c:v>
                </c:pt>
                <c:pt idx="3882">
                  <c:v>0.58779328323876834</c:v>
                </c:pt>
                <c:pt idx="3883">
                  <c:v>0.58794663395184865</c:v>
                </c:pt>
                <c:pt idx="3884">
                  <c:v>0.58809998466492863</c:v>
                </c:pt>
                <c:pt idx="3885">
                  <c:v>0.58825333537800961</c:v>
                </c:pt>
                <c:pt idx="3886">
                  <c:v>0.5884066860910907</c:v>
                </c:pt>
                <c:pt idx="3887">
                  <c:v>0.58856003680417246</c:v>
                </c:pt>
                <c:pt idx="3888">
                  <c:v>0.58871338751724989</c:v>
                </c:pt>
                <c:pt idx="3889">
                  <c:v>0.58886673823033209</c:v>
                </c:pt>
                <c:pt idx="3890">
                  <c:v>0.58902008894341362</c:v>
                </c:pt>
                <c:pt idx="3891">
                  <c:v>0.58917343965649616</c:v>
                </c:pt>
                <c:pt idx="3892">
                  <c:v>0.58932679036957691</c:v>
                </c:pt>
                <c:pt idx="3893">
                  <c:v>0.58948014108265245</c:v>
                </c:pt>
                <c:pt idx="3894">
                  <c:v>0.58963349179573632</c:v>
                </c:pt>
                <c:pt idx="3895">
                  <c:v>0.58978684250881941</c:v>
                </c:pt>
                <c:pt idx="3896">
                  <c:v>0.58994019322190017</c:v>
                </c:pt>
                <c:pt idx="3897">
                  <c:v>0.5900935439349797</c:v>
                </c:pt>
                <c:pt idx="3898">
                  <c:v>0.5900935439349797</c:v>
                </c:pt>
                <c:pt idx="3899">
                  <c:v>0.5900935439349797</c:v>
                </c:pt>
                <c:pt idx="3900">
                  <c:v>0.59024689464806146</c:v>
                </c:pt>
                <c:pt idx="3901">
                  <c:v>0.59040024536114044</c:v>
                </c:pt>
                <c:pt idx="3902">
                  <c:v>0.59055359607422109</c:v>
                </c:pt>
                <c:pt idx="3903">
                  <c:v>0.59070694678730207</c:v>
                </c:pt>
                <c:pt idx="3904">
                  <c:v>0.59086029750038516</c:v>
                </c:pt>
                <c:pt idx="3905">
                  <c:v>0.59101364821346369</c:v>
                </c:pt>
                <c:pt idx="3906">
                  <c:v>0.59116699892654356</c:v>
                </c:pt>
                <c:pt idx="3907">
                  <c:v>0.59132034963962532</c:v>
                </c:pt>
                <c:pt idx="3908">
                  <c:v>0.59147370035270608</c:v>
                </c:pt>
                <c:pt idx="3909">
                  <c:v>0.59162705106578928</c:v>
                </c:pt>
                <c:pt idx="3910">
                  <c:v>0.5917804017788687</c:v>
                </c:pt>
                <c:pt idx="3911">
                  <c:v>0.59193375249194868</c:v>
                </c:pt>
                <c:pt idx="3912">
                  <c:v>0.59208710320502944</c:v>
                </c:pt>
                <c:pt idx="3913">
                  <c:v>0.59224045391811331</c:v>
                </c:pt>
                <c:pt idx="3914">
                  <c:v>0.5923938046311934</c:v>
                </c:pt>
                <c:pt idx="3915">
                  <c:v>0.5925471553442726</c:v>
                </c:pt>
                <c:pt idx="3916">
                  <c:v>0.59270050605735269</c:v>
                </c:pt>
                <c:pt idx="3917">
                  <c:v>0.59285385677043534</c:v>
                </c:pt>
                <c:pt idx="3918">
                  <c:v>0.59300720748351743</c:v>
                </c:pt>
                <c:pt idx="3919">
                  <c:v>0.59316055819659563</c:v>
                </c:pt>
                <c:pt idx="3920">
                  <c:v>0.5933139089096755</c:v>
                </c:pt>
                <c:pt idx="3921">
                  <c:v>0.59346725962275648</c:v>
                </c:pt>
                <c:pt idx="3922">
                  <c:v>0.59362061033584124</c:v>
                </c:pt>
                <c:pt idx="3923">
                  <c:v>0.59377396104891844</c:v>
                </c:pt>
                <c:pt idx="3924">
                  <c:v>0.59392731176199909</c:v>
                </c:pt>
                <c:pt idx="3925">
                  <c:v>0.5940806624750824</c:v>
                </c:pt>
                <c:pt idx="3926">
                  <c:v>0.59423401318816316</c:v>
                </c:pt>
                <c:pt idx="3927">
                  <c:v>0.59438736390123903</c:v>
                </c:pt>
                <c:pt idx="3928">
                  <c:v>0.59454071461432434</c:v>
                </c:pt>
                <c:pt idx="3929">
                  <c:v>0.59469406532740465</c:v>
                </c:pt>
                <c:pt idx="3930">
                  <c:v>0.59469406532740465</c:v>
                </c:pt>
                <c:pt idx="3931">
                  <c:v>0.59484741604048841</c:v>
                </c:pt>
                <c:pt idx="3932">
                  <c:v>0.59500076675356561</c:v>
                </c:pt>
                <c:pt idx="3933">
                  <c:v>0.5951541174666467</c:v>
                </c:pt>
                <c:pt idx="3934">
                  <c:v>0.59530746817972668</c:v>
                </c:pt>
                <c:pt idx="3935">
                  <c:v>0.59546081889280744</c:v>
                </c:pt>
                <c:pt idx="3936">
                  <c:v>0.59561416960588864</c:v>
                </c:pt>
                <c:pt idx="3937">
                  <c:v>0.59576752031896907</c:v>
                </c:pt>
                <c:pt idx="3938">
                  <c:v>0.5959208710320506</c:v>
                </c:pt>
                <c:pt idx="3939">
                  <c:v>0.59607422174513069</c:v>
                </c:pt>
                <c:pt idx="3940">
                  <c:v>0.59622757245821323</c:v>
                </c:pt>
                <c:pt idx="3941">
                  <c:v>0.59638092317129221</c:v>
                </c:pt>
                <c:pt idx="3942">
                  <c:v>0.59653427388437363</c:v>
                </c:pt>
                <c:pt idx="3943">
                  <c:v>0.59653427388437363</c:v>
                </c:pt>
                <c:pt idx="3944">
                  <c:v>0.59668762459745461</c:v>
                </c:pt>
                <c:pt idx="3945">
                  <c:v>0.59684097531053681</c:v>
                </c:pt>
                <c:pt idx="3946">
                  <c:v>0.59699432602361735</c:v>
                </c:pt>
                <c:pt idx="3947">
                  <c:v>0.597147676736698</c:v>
                </c:pt>
                <c:pt idx="3948">
                  <c:v>0.59730102744977975</c:v>
                </c:pt>
                <c:pt idx="3949">
                  <c:v>0.59745437816285807</c:v>
                </c:pt>
                <c:pt idx="3950">
                  <c:v>0.59760772887593849</c:v>
                </c:pt>
                <c:pt idx="3951">
                  <c:v>0.5977610795890218</c:v>
                </c:pt>
                <c:pt idx="3952">
                  <c:v>0.59791443030210223</c:v>
                </c:pt>
                <c:pt idx="3953">
                  <c:v>0.59806778101518121</c:v>
                </c:pt>
                <c:pt idx="3954">
                  <c:v>0.59822113172826208</c:v>
                </c:pt>
                <c:pt idx="3955">
                  <c:v>0.59837448244134361</c:v>
                </c:pt>
                <c:pt idx="3956">
                  <c:v>0.59852783315442581</c:v>
                </c:pt>
                <c:pt idx="3957">
                  <c:v>0.59868118386750468</c:v>
                </c:pt>
                <c:pt idx="3958">
                  <c:v>0.59883453458058866</c:v>
                </c:pt>
                <c:pt idx="3959">
                  <c:v>0.59898788529366609</c:v>
                </c:pt>
                <c:pt idx="3960">
                  <c:v>0.5991412360067494</c:v>
                </c:pt>
                <c:pt idx="3961">
                  <c:v>0.5992945867198286</c:v>
                </c:pt>
                <c:pt idx="3962">
                  <c:v>0.5994479374329087</c:v>
                </c:pt>
                <c:pt idx="3963">
                  <c:v>0.59960128814599123</c:v>
                </c:pt>
                <c:pt idx="3964">
                  <c:v>0.59975463885907321</c:v>
                </c:pt>
                <c:pt idx="3965">
                  <c:v>0.59990798957215108</c:v>
                </c:pt>
                <c:pt idx="3966">
                  <c:v>0.60006134028523228</c:v>
                </c:pt>
                <c:pt idx="3967">
                  <c:v>0.60006134028523228</c:v>
                </c:pt>
                <c:pt idx="3968">
                  <c:v>0.60021469099831315</c:v>
                </c:pt>
                <c:pt idx="3969">
                  <c:v>0.60036804171139357</c:v>
                </c:pt>
                <c:pt idx="3970">
                  <c:v>0.60052139242447811</c:v>
                </c:pt>
                <c:pt idx="3971">
                  <c:v>0.60067474313755564</c:v>
                </c:pt>
                <c:pt idx="3972">
                  <c:v>0.60082809385063662</c:v>
                </c:pt>
                <c:pt idx="3973">
                  <c:v>0.6009814445637196</c:v>
                </c:pt>
                <c:pt idx="3974">
                  <c:v>0.60113479527679803</c:v>
                </c:pt>
                <c:pt idx="3975">
                  <c:v>0.6012881459898789</c:v>
                </c:pt>
                <c:pt idx="3976">
                  <c:v>0.60144149670295954</c:v>
                </c:pt>
                <c:pt idx="3977">
                  <c:v>0.60159484741604063</c:v>
                </c:pt>
                <c:pt idx="3978">
                  <c:v>0.60174819812912383</c:v>
                </c:pt>
                <c:pt idx="3979">
                  <c:v>0.60190154884220159</c:v>
                </c:pt>
                <c:pt idx="3980">
                  <c:v>0.60205489955528479</c:v>
                </c:pt>
                <c:pt idx="3981">
                  <c:v>0.60220825026836544</c:v>
                </c:pt>
                <c:pt idx="3982">
                  <c:v>0.60236160098144453</c:v>
                </c:pt>
                <c:pt idx="3983">
                  <c:v>0.60251495169452562</c:v>
                </c:pt>
                <c:pt idx="3984">
                  <c:v>0.6026683024076066</c:v>
                </c:pt>
                <c:pt idx="3985">
                  <c:v>0.6028216531206908</c:v>
                </c:pt>
                <c:pt idx="3986">
                  <c:v>0.60297500383376956</c:v>
                </c:pt>
                <c:pt idx="3987">
                  <c:v>0.60312835454684965</c:v>
                </c:pt>
                <c:pt idx="3988">
                  <c:v>0.60328170525992941</c:v>
                </c:pt>
                <c:pt idx="3989">
                  <c:v>0.60343505597301061</c:v>
                </c:pt>
                <c:pt idx="3990">
                  <c:v>0.60358840668609315</c:v>
                </c:pt>
                <c:pt idx="3991">
                  <c:v>0.60374175739917701</c:v>
                </c:pt>
                <c:pt idx="3992">
                  <c:v>0.60389510811225278</c:v>
                </c:pt>
                <c:pt idx="3993">
                  <c:v>0.60404845882533365</c:v>
                </c:pt>
                <c:pt idx="3994">
                  <c:v>0.60420180953841685</c:v>
                </c:pt>
                <c:pt idx="3995">
                  <c:v>0.6043551602514956</c:v>
                </c:pt>
                <c:pt idx="3996">
                  <c:v>0.60450851096457814</c:v>
                </c:pt>
                <c:pt idx="3997">
                  <c:v>0.60466186167765679</c:v>
                </c:pt>
                <c:pt idx="3998">
                  <c:v>0.60481521239074076</c:v>
                </c:pt>
                <c:pt idx="3999">
                  <c:v>0.60496856310381864</c:v>
                </c:pt>
                <c:pt idx="4000">
                  <c:v>0.60512191381690061</c:v>
                </c:pt>
                <c:pt idx="4001">
                  <c:v>0.60527526452998215</c:v>
                </c:pt>
                <c:pt idx="4002">
                  <c:v>0.6054286152430628</c:v>
                </c:pt>
                <c:pt idx="4003">
                  <c:v>0.60558196595614056</c:v>
                </c:pt>
                <c:pt idx="4004">
                  <c:v>0.60573531666922553</c:v>
                </c:pt>
                <c:pt idx="4005">
                  <c:v>0.60588866738230363</c:v>
                </c:pt>
                <c:pt idx="4006">
                  <c:v>0.60604201809538638</c:v>
                </c:pt>
                <c:pt idx="4007">
                  <c:v>0.60619536880846492</c:v>
                </c:pt>
                <c:pt idx="4008">
                  <c:v>0.60634871952154756</c:v>
                </c:pt>
                <c:pt idx="4009">
                  <c:v>0.60650207023462654</c:v>
                </c:pt>
                <c:pt idx="4010">
                  <c:v>0.60665542094770764</c:v>
                </c:pt>
                <c:pt idx="4011">
                  <c:v>0.60680877166079072</c:v>
                </c:pt>
                <c:pt idx="4012">
                  <c:v>0.60696212237386904</c:v>
                </c:pt>
                <c:pt idx="4013">
                  <c:v>0.60711547308694991</c:v>
                </c:pt>
                <c:pt idx="4014">
                  <c:v>0.60726882380003067</c:v>
                </c:pt>
                <c:pt idx="4015">
                  <c:v>0.60742217451311165</c:v>
                </c:pt>
                <c:pt idx="4016">
                  <c:v>0.60757552522619263</c:v>
                </c:pt>
                <c:pt idx="4017">
                  <c:v>0.60757552522619263</c:v>
                </c:pt>
                <c:pt idx="4018">
                  <c:v>0.60772887593927538</c:v>
                </c:pt>
                <c:pt idx="4019">
                  <c:v>0.60788222665235392</c:v>
                </c:pt>
                <c:pt idx="4020">
                  <c:v>0.60803557736543656</c:v>
                </c:pt>
                <c:pt idx="4021">
                  <c:v>0.60818892807851721</c:v>
                </c:pt>
                <c:pt idx="4022">
                  <c:v>0.60834227879159664</c:v>
                </c:pt>
                <c:pt idx="4023">
                  <c:v>0.60849562950467972</c:v>
                </c:pt>
                <c:pt idx="4024">
                  <c:v>0.60864898021775804</c:v>
                </c:pt>
                <c:pt idx="4025">
                  <c:v>0.6088023309308388</c:v>
                </c:pt>
                <c:pt idx="4026">
                  <c:v>0.60895568164392133</c:v>
                </c:pt>
                <c:pt idx="4027">
                  <c:v>0.60910903235700342</c:v>
                </c:pt>
                <c:pt idx="4028">
                  <c:v>0.60926238307008129</c:v>
                </c:pt>
                <c:pt idx="4029">
                  <c:v>0.60941573378316205</c:v>
                </c:pt>
                <c:pt idx="4030">
                  <c:v>0.60956908449624259</c:v>
                </c:pt>
                <c:pt idx="4031">
                  <c:v>0.60972243520932545</c:v>
                </c:pt>
                <c:pt idx="4032">
                  <c:v>0.60987578592240455</c:v>
                </c:pt>
                <c:pt idx="4033">
                  <c:v>0.61002913663549008</c:v>
                </c:pt>
                <c:pt idx="4034">
                  <c:v>0.61018248734856662</c:v>
                </c:pt>
                <c:pt idx="4035">
                  <c:v>0.61033583806164704</c:v>
                </c:pt>
                <c:pt idx="4036">
                  <c:v>0.61048918877472758</c:v>
                </c:pt>
                <c:pt idx="4037">
                  <c:v>0.61064253948781033</c:v>
                </c:pt>
                <c:pt idx="4038">
                  <c:v>0.6107958902008942</c:v>
                </c:pt>
                <c:pt idx="4039">
                  <c:v>0.61094924091397285</c:v>
                </c:pt>
                <c:pt idx="4040">
                  <c:v>0.6111025916270505</c:v>
                </c:pt>
                <c:pt idx="4041">
                  <c:v>0.61125594234013403</c:v>
                </c:pt>
                <c:pt idx="4042">
                  <c:v>0.61140929305321445</c:v>
                </c:pt>
                <c:pt idx="4043">
                  <c:v>0.61156264376629188</c:v>
                </c:pt>
                <c:pt idx="4044">
                  <c:v>0.6117159944793773</c:v>
                </c:pt>
                <c:pt idx="4045">
                  <c:v>0.61186934519245517</c:v>
                </c:pt>
                <c:pt idx="4046">
                  <c:v>0.61202269590553593</c:v>
                </c:pt>
                <c:pt idx="4047">
                  <c:v>0.61217604661861869</c:v>
                </c:pt>
                <c:pt idx="4048">
                  <c:v>0.61232939733169944</c:v>
                </c:pt>
                <c:pt idx="4049">
                  <c:v>0.61248274804477842</c:v>
                </c:pt>
                <c:pt idx="4050">
                  <c:v>0.61263609875785918</c:v>
                </c:pt>
                <c:pt idx="4051">
                  <c:v>0.61278944947094005</c:v>
                </c:pt>
                <c:pt idx="4052">
                  <c:v>0.61294280018402292</c:v>
                </c:pt>
                <c:pt idx="4053">
                  <c:v>0.61309615089710168</c:v>
                </c:pt>
                <c:pt idx="4054">
                  <c:v>0.61324950161018577</c:v>
                </c:pt>
                <c:pt idx="4055">
                  <c:v>0.61340285232326364</c:v>
                </c:pt>
                <c:pt idx="4056">
                  <c:v>0.61355620303634417</c:v>
                </c:pt>
                <c:pt idx="4057">
                  <c:v>0.61370955374942704</c:v>
                </c:pt>
                <c:pt idx="4058">
                  <c:v>0.6138629044625058</c:v>
                </c:pt>
                <c:pt idx="4059">
                  <c:v>0.61401625517558844</c:v>
                </c:pt>
                <c:pt idx="4060">
                  <c:v>0.61416960588866742</c:v>
                </c:pt>
                <c:pt idx="4061">
                  <c:v>0.61432295660174863</c:v>
                </c:pt>
                <c:pt idx="4062">
                  <c:v>0.61447630731482905</c:v>
                </c:pt>
                <c:pt idx="4063">
                  <c:v>0.61462965802791192</c:v>
                </c:pt>
                <c:pt idx="4064">
                  <c:v>0.61478300874099068</c:v>
                </c:pt>
                <c:pt idx="4065">
                  <c:v>0.6149363594540731</c:v>
                </c:pt>
                <c:pt idx="4066">
                  <c:v>0.61508971016715264</c:v>
                </c:pt>
                <c:pt idx="4067">
                  <c:v>0.61524306088023306</c:v>
                </c:pt>
                <c:pt idx="4068">
                  <c:v>0.61539641159331604</c:v>
                </c:pt>
                <c:pt idx="4069">
                  <c:v>0.61554976230639646</c:v>
                </c:pt>
                <c:pt idx="4070">
                  <c:v>0.61570311301947911</c:v>
                </c:pt>
                <c:pt idx="4071">
                  <c:v>0.61585646373255631</c:v>
                </c:pt>
                <c:pt idx="4072">
                  <c:v>0.61600981444563974</c:v>
                </c:pt>
                <c:pt idx="4073">
                  <c:v>0.6161631651587175</c:v>
                </c:pt>
                <c:pt idx="4074">
                  <c:v>0.61631651587179859</c:v>
                </c:pt>
                <c:pt idx="4075">
                  <c:v>0.61646986658488334</c:v>
                </c:pt>
                <c:pt idx="4076">
                  <c:v>0.6166232172979621</c:v>
                </c:pt>
                <c:pt idx="4077">
                  <c:v>0.6167765680110413</c:v>
                </c:pt>
                <c:pt idx="4078">
                  <c:v>0.61692991872412473</c:v>
                </c:pt>
                <c:pt idx="4079">
                  <c:v>0.61708326943720249</c:v>
                </c:pt>
                <c:pt idx="4080">
                  <c:v>0.61723662015028369</c:v>
                </c:pt>
                <c:pt idx="4081">
                  <c:v>0.61738997086336467</c:v>
                </c:pt>
                <c:pt idx="4082">
                  <c:v>0.61754332157644531</c:v>
                </c:pt>
                <c:pt idx="4083">
                  <c:v>0.61769667228953062</c:v>
                </c:pt>
                <c:pt idx="4084">
                  <c:v>0.61785002300260694</c:v>
                </c:pt>
                <c:pt idx="4085">
                  <c:v>0.61800337371568781</c:v>
                </c:pt>
                <c:pt idx="4086">
                  <c:v>0.61815672442876868</c:v>
                </c:pt>
                <c:pt idx="4087">
                  <c:v>0.61831007514184944</c:v>
                </c:pt>
                <c:pt idx="4088">
                  <c:v>0.61846342585492831</c:v>
                </c:pt>
                <c:pt idx="4089">
                  <c:v>0.61861677656801373</c:v>
                </c:pt>
                <c:pt idx="4090">
                  <c:v>0.61877012728109393</c:v>
                </c:pt>
                <c:pt idx="4091">
                  <c:v>0.61892347799417635</c:v>
                </c:pt>
                <c:pt idx="4092">
                  <c:v>0.61907682870725256</c:v>
                </c:pt>
                <c:pt idx="4093">
                  <c:v>0.61923017942033431</c:v>
                </c:pt>
                <c:pt idx="4094">
                  <c:v>0.61938353013341563</c:v>
                </c:pt>
                <c:pt idx="4095">
                  <c:v>0.6195368808464955</c:v>
                </c:pt>
                <c:pt idx="4096">
                  <c:v>0.61969023155958225</c:v>
                </c:pt>
                <c:pt idx="4097">
                  <c:v>0.61984358227265768</c:v>
                </c:pt>
                <c:pt idx="4098">
                  <c:v>0.6199969329857401</c:v>
                </c:pt>
                <c:pt idx="4099">
                  <c:v>0.62015028369882208</c:v>
                </c:pt>
                <c:pt idx="4100">
                  <c:v>0.62030363441190062</c:v>
                </c:pt>
                <c:pt idx="4101">
                  <c:v>0.62045698512498049</c:v>
                </c:pt>
                <c:pt idx="4102">
                  <c:v>0.62061033583806169</c:v>
                </c:pt>
                <c:pt idx="4103">
                  <c:v>0.62076368655114433</c:v>
                </c:pt>
                <c:pt idx="4104">
                  <c:v>0.62091703726422365</c:v>
                </c:pt>
                <c:pt idx="4105">
                  <c:v>0.62107038797730407</c:v>
                </c:pt>
                <c:pt idx="4106">
                  <c:v>0.62122373869038705</c:v>
                </c:pt>
                <c:pt idx="4107">
                  <c:v>0.6213770894034657</c:v>
                </c:pt>
                <c:pt idx="4108">
                  <c:v>0.62153044011654668</c:v>
                </c:pt>
                <c:pt idx="4109">
                  <c:v>0.62168379082962733</c:v>
                </c:pt>
                <c:pt idx="4110">
                  <c:v>0.62183714154270819</c:v>
                </c:pt>
                <c:pt idx="4111">
                  <c:v>0.62199049225579317</c:v>
                </c:pt>
                <c:pt idx="4112">
                  <c:v>0.62214384296887326</c:v>
                </c:pt>
                <c:pt idx="4113">
                  <c:v>0.62214384296887326</c:v>
                </c:pt>
                <c:pt idx="4114">
                  <c:v>0.62229719368195069</c:v>
                </c:pt>
                <c:pt idx="4115">
                  <c:v>0.62245054439503145</c:v>
                </c:pt>
                <c:pt idx="4116">
                  <c:v>0.6226038951081152</c:v>
                </c:pt>
                <c:pt idx="4117">
                  <c:v>0.62275724582119363</c:v>
                </c:pt>
                <c:pt idx="4118">
                  <c:v>0.62291059653427594</c:v>
                </c:pt>
                <c:pt idx="4119">
                  <c:v>0.62306394724735459</c:v>
                </c:pt>
                <c:pt idx="4120">
                  <c:v>0.62321729796043568</c:v>
                </c:pt>
                <c:pt idx="4121">
                  <c:v>0.62337064867351966</c:v>
                </c:pt>
                <c:pt idx="4122">
                  <c:v>0.62352399938659764</c:v>
                </c:pt>
                <c:pt idx="4123">
                  <c:v>0.62367735009968051</c:v>
                </c:pt>
                <c:pt idx="4124">
                  <c:v>0.62383070081275849</c:v>
                </c:pt>
                <c:pt idx="4125">
                  <c:v>0.62398405152584169</c:v>
                </c:pt>
                <c:pt idx="4126">
                  <c:v>0.62413740223892233</c:v>
                </c:pt>
                <c:pt idx="4127">
                  <c:v>0.62429075295200165</c:v>
                </c:pt>
                <c:pt idx="4128">
                  <c:v>0.62444410366508474</c:v>
                </c:pt>
                <c:pt idx="4129">
                  <c:v>0.62459745437816494</c:v>
                </c:pt>
                <c:pt idx="4130">
                  <c:v>0.6247508050912437</c:v>
                </c:pt>
                <c:pt idx="4131">
                  <c:v>0.62490415580432468</c:v>
                </c:pt>
                <c:pt idx="4132">
                  <c:v>0.62505750651740699</c:v>
                </c:pt>
                <c:pt idx="4133">
                  <c:v>0.62521085723048908</c:v>
                </c:pt>
                <c:pt idx="4134">
                  <c:v>0.62536420794356695</c:v>
                </c:pt>
                <c:pt idx="4135">
                  <c:v>0.62536420794356695</c:v>
                </c:pt>
                <c:pt idx="4136">
                  <c:v>0.62551755865664749</c:v>
                </c:pt>
                <c:pt idx="4137">
                  <c:v>0.62567090936973069</c:v>
                </c:pt>
                <c:pt idx="4138">
                  <c:v>0.62582426008281122</c:v>
                </c:pt>
                <c:pt idx="4139">
                  <c:v>0.6259776107958932</c:v>
                </c:pt>
                <c:pt idx="4140">
                  <c:v>0.62613096150897163</c:v>
                </c:pt>
                <c:pt idx="4141">
                  <c:v>0.62628431222205183</c:v>
                </c:pt>
                <c:pt idx="4142">
                  <c:v>0.6264376629351327</c:v>
                </c:pt>
                <c:pt idx="4143">
                  <c:v>0.62659101364821712</c:v>
                </c:pt>
                <c:pt idx="4144">
                  <c:v>0.62674436436129599</c:v>
                </c:pt>
                <c:pt idx="4145">
                  <c:v>0.62689771507437808</c:v>
                </c:pt>
                <c:pt idx="4146">
                  <c:v>0.62705106578745551</c:v>
                </c:pt>
                <c:pt idx="4147">
                  <c:v>0.62720441650054037</c:v>
                </c:pt>
                <c:pt idx="4148">
                  <c:v>0.62735776721361769</c:v>
                </c:pt>
                <c:pt idx="4149">
                  <c:v>0.62751111792669834</c:v>
                </c:pt>
                <c:pt idx="4150">
                  <c:v>0.6276644686397822</c:v>
                </c:pt>
                <c:pt idx="4151">
                  <c:v>0.62781781935286063</c:v>
                </c:pt>
                <c:pt idx="4152">
                  <c:v>0.62797117006594083</c:v>
                </c:pt>
                <c:pt idx="4153">
                  <c:v>0.6281245207790217</c:v>
                </c:pt>
                <c:pt idx="4154">
                  <c:v>0.62827787149210435</c:v>
                </c:pt>
                <c:pt idx="4155">
                  <c:v>0.62843122220518655</c:v>
                </c:pt>
                <c:pt idx="4156">
                  <c:v>0.62858457291826408</c:v>
                </c:pt>
                <c:pt idx="4157">
                  <c:v>0.62873792363134484</c:v>
                </c:pt>
                <c:pt idx="4158">
                  <c:v>0.62889127434442937</c:v>
                </c:pt>
                <c:pt idx="4159">
                  <c:v>0.62904462505750858</c:v>
                </c:pt>
                <c:pt idx="4160">
                  <c:v>0.62919797577058922</c:v>
                </c:pt>
                <c:pt idx="4161">
                  <c:v>0.62935132648366865</c:v>
                </c:pt>
                <c:pt idx="4162">
                  <c:v>0.62950467719674963</c:v>
                </c:pt>
                <c:pt idx="4163">
                  <c:v>0.62965802790983194</c:v>
                </c:pt>
                <c:pt idx="4164">
                  <c:v>0.6298113786229107</c:v>
                </c:pt>
                <c:pt idx="4165">
                  <c:v>0.62996472933599168</c:v>
                </c:pt>
                <c:pt idx="4166">
                  <c:v>0.63011808004907388</c:v>
                </c:pt>
                <c:pt idx="4167">
                  <c:v>0.63027143076215364</c:v>
                </c:pt>
                <c:pt idx="4168">
                  <c:v>0.63042478147523351</c:v>
                </c:pt>
                <c:pt idx="4169">
                  <c:v>0.63057813218831682</c:v>
                </c:pt>
                <c:pt idx="4170">
                  <c:v>0.63073148290139758</c:v>
                </c:pt>
                <c:pt idx="4171">
                  <c:v>0.63088483361448133</c:v>
                </c:pt>
                <c:pt idx="4172">
                  <c:v>0.63103818432755709</c:v>
                </c:pt>
                <c:pt idx="4173">
                  <c:v>0.63119153504063863</c:v>
                </c:pt>
                <c:pt idx="4174">
                  <c:v>0.63134488575371872</c:v>
                </c:pt>
                <c:pt idx="4175">
                  <c:v>0.63149823646680336</c:v>
                </c:pt>
                <c:pt idx="4176">
                  <c:v>0.63165158717988412</c:v>
                </c:pt>
                <c:pt idx="4177">
                  <c:v>0.63180493789296122</c:v>
                </c:pt>
                <c:pt idx="4178">
                  <c:v>0.63195828860604264</c:v>
                </c:pt>
                <c:pt idx="4179">
                  <c:v>0.63211163931912528</c:v>
                </c:pt>
                <c:pt idx="4180">
                  <c:v>0.63226499003220349</c:v>
                </c:pt>
                <c:pt idx="4181">
                  <c:v>0.63241834074528447</c:v>
                </c:pt>
                <c:pt idx="4182">
                  <c:v>0.63257169145836711</c:v>
                </c:pt>
                <c:pt idx="4183">
                  <c:v>0.6327250421714492</c:v>
                </c:pt>
                <c:pt idx="4184">
                  <c:v>0.63287839288452963</c:v>
                </c:pt>
                <c:pt idx="4185">
                  <c:v>0.63303174359760772</c:v>
                </c:pt>
                <c:pt idx="4186">
                  <c:v>0.63318509431069081</c:v>
                </c:pt>
                <c:pt idx="4187">
                  <c:v>0.63333844502376935</c:v>
                </c:pt>
                <c:pt idx="4188">
                  <c:v>0.63349179573685022</c:v>
                </c:pt>
                <c:pt idx="4189">
                  <c:v>0.63364514644993386</c:v>
                </c:pt>
                <c:pt idx="4190">
                  <c:v>0.63379849716301606</c:v>
                </c:pt>
                <c:pt idx="4191">
                  <c:v>0.63395184787609471</c:v>
                </c:pt>
                <c:pt idx="4192">
                  <c:v>0.63410519858917724</c:v>
                </c:pt>
                <c:pt idx="4193">
                  <c:v>0.63425854930225356</c:v>
                </c:pt>
                <c:pt idx="4194">
                  <c:v>0.6344119000153351</c:v>
                </c:pt>
                <c:pt idx="4195">
                  <c:v>0.63456525072841585</c:v>
                </c:pt>
                <c:pt idx="4196">
                  <c:v>0.63471860144149883</c:v>
                </c:pt>
                <c:pt idx="4197">
                  <c:v>0.63487195215458314</c:v>
                </c:pt>
                <c:pt idx="4198">
                  <c:v>0.63502530286765835</c:v>
                </c:pt>
                <c:pt idx="4199">
                  <c:v>0.63517865358074244</c:v>
                </c:pt>
                <c:pt idx="4200">
                  <c:v>0.63533200429382064</c:v>
                </c:pt>
                <c:pt idx="4201">
                  <c:v>0.63548535500690051</c:v>
                </c:pt>
                <c:pt idx="4202">
                  <c:v>0.6356387057199816</c:v>
                </c:pt>
                <c:pt idx="4203">
                  <c:v>0.63579205643306624</c:v>
                </c:pt>
                <c:pt idx="4204">
                  <c:v>0.63594540714614689</c:v>
                </c:pt>
                <c:pt idx="4205">
                  <c:v>0.63609875785922465</c:v>
                </c:pt>
                <c:pt idx="4206">
                  <c:v>0.63625210857230452</c:v>
                </c:pt>
                <c:pt idx="4207">
                  <c:v>0.63640545928538783</c:v>
                </c:pt>
                <c:pt idx="4208">
                  <c:v>0.6365588099984667</c:v>
                </c:pt>
                <c:pt idx="4209">
                  <c:v>0.63671216071154657</c:v>
                </c:pt>
                <c:pt idx="4210">
                  <c:v>0.63686551142462977</c:v>
                </c:pt>
                <c:pt idx="4211">
                  <c:v>0.63701886213770964</c:v>
                </c:pt>
                <c:pt idx="4212">
                  <c:v>0.63717221285079206</c:v>
                </c:pt>
                <c:pt idx="4213">
                  <c:v>0.63732556356387426</c:v>
                </c:pt>
                <c:pt idx="4214">
                  <c:v>0.63747891427695169</c:v>
                </c:pt>
                <c:pt idx="4215">
                  <c:v>0.63763226499003223</c:v>
                </c:pt>
                <c:pt idx="4216">
                  <c:v>0.63778561570311598</c:v>
                </c:pt>
                <c:pt idx="4217">
                  <c:v>0.63793896641619641</c:v>
                </c:pt>
                <c:pt idx="4218">
                  <c:v>0.63809231712927683</c:v>
                </c:pt>
                <c:pt idx="4219">
                  <c:v>0.6382456678423557</c:v>
                </c:pt>
                <c:pt idx="4220">
                  <c:v>0.63839901855544001</c:v>
                </c:pt>
                <c:pt idx="4221">
                  <c:v>0.63855236926851711</c:v>
                </c:pt>
                <c:pt idx="4222">
                  <c:v>0.63870571998160053</c:v>
                </c:pt>
                <c:pt idx="4223">
                  <c:v>0.63885907069468295</c:v>
                </c:pt>
                <c:pt idx="4224">
                  <c:v>0.63901242140775949</c:v>
                </c:pt>
                <c:pt idx="4225">
                  <c:v>0.63916577212084258</c:v>
                </c:pt>
                <c:pt idx="4226">
                  <c:v>0.63931912283392123</c:v>
                </c:pt>
                <c:pt idx="4227">
                  <c:v>0.63947247354700265</c:v>
                </c:pt>
                <c:pt idx="4228">
                  <c:v>0.63962582426008707</c:v>
                </c:pt>
                <c:pt idx="4229">
                  <c:v>0.63962582426008707</c:v>
                </c:pt>
                <c:pt idx="4230">
                  <c:v>0.63977917497316583</c:v>
                </c:pt>
                <c:pt idx="4231">
                  <c:v>0.63993252568624448</c:v>
                </c:pt>
                <c:pt idx="4232">
                  <c:v>0.63993252568624448</c:v>
                </c:pt>
                <c:pt idx="4233">
                  <c:v>0.64008587639932901</c:v>
                </c:pt>
                <c:pt idx="4234">
                  <c:v>0.64023922711240777</c:v>
                </c:pt>
                <c:pt idx="4235">
                  <c:v>0.64039257782548764</c:v>
                </c:pt>
                <c:pt idx="4236">
                  <c:v>0.64054592853857006</c:v>
                </c:pt>
                <c:pt idx="4237">
                  <c:v>0.64069927925165071</c:v>
                </c:pt>
                <c:pt idx="4238">
                  <c:v>0.64085262996472969</c:v>
                </c:pt>
                <c:pt idx="4239">
                  <c:v>0.641005980677812</c:v>
                </c:pt>
                <c:pt idx="4240">
                  <c:v>0.641005980677812</c:v>
                </c:pt>
                <c:pt idx="4241">
                  <c:v>0.64115933139089398</c:v>
                </c:pt>
                <c:pt idx="4242">
                  <c:v>0.64131268210397174</c:v>
                </c:pt>
                <c:pt idx="4243">
                  <c:v>0.6414660328170525</c:v>
                </c:pt>
                <c:pt idx="4244">
                  <c:v>0.6416193835301357</c:v>
                </c:pt>
                <c:pt idx="4245">
                  <c:v>0.64177273424321613</c:v>
                </c:pt>
                <c:pt idx="4246">
                  <c:v>0.641926084956295</c:v>
                </c:pt>
                <c:pt idx="4247">
                  <c:v>0.64207943566938086</c:v>
                </c:pt>
                <c:pt idx="4248">
                  <c:v>0.64223278638245651</c:v>
                </c:pt>
                <c:pt idx="4249">
                  <c:v>0.6423861370955376</c:v>
                </c:pt>
                <c:pt idx="4250">
                  <c:v>0.64253948780861869</c:v>
                </c:pt>
                <c:pt idx="4251">
                  <c:v>0.64269283852170289</c:v>
                </c:pt>
                <c:pt idx="4252">
                  <c:v>0.64284618923478065</c:v>
                </c:pt>
                <c:pt idx="4253">
                  <c:v>0.64299953994786074</c:v>
                </c:pt>
                <c:pt idx="4254">
                  <c:v>0.64315289066094161</c:v>
                </c:pt>
                <c:pt idx="4255">
                  <c:v>0.6433062413740227</c:v>
                </c:pt>
                <c:pt idx="4256">
                  <c:v>0.64345959208710513</c:v>
                </c:pt>
                <c:pt idx="4257">
                  <c:v>0.64361294280018566</c:v>
                </c:pt>
                <c:pt idx="4258">
                  <c:v>0.64376629351326564</c:v>
                </c:pt>
                <c:pt idx="4259">
                  <c:v>0.64391964422634562</c:v>
                </c:pt>
                <c:pt idx="4260">
                  <c:v>0.6440729949394266</c:v>
                </c:pt>
                <c:pt idx="4261">
                  <c:v>0.64422634565250725</c:v>
                </c:pt>
                <c:pt idx="4262">
                  <c:v>0.64437969636559311</c:v>
                </c:pt>
                <c:pt idx="4263">
                  <c:v>0.64453304707866887</c:v>
                </c:pt>
                <c:pt idx="4264">
                  <c:v>0.64468639779174952</c:v>
                </c:pt>
                <c:pt idx="4265">
                  <c:v>0.64483974850483294</c:v>
                </c:pt>
                <c:pt idx="4266">
                  <c:v>0.6449930992179117</c:v>
                </c:pt>
                <c:pt idx="4267">
                  <c:v>0.64514644993099213</c:v>
                </c:pt>
                <c:pt idx="4268">
                  <c:v>0.64529980064407799</c:v>
                </c:pt>
                <c:pt idx="4269">
                  <c:v>0.64545315135715386</c:v>
                </c:pt>
                <c:pt idx="4270">
                  <c:v>0.64560650207023462</c:v>
                </c:pt>
                <c:pt idx="4271">
                  <c:v>0.64575985278331927</c:v>
                </c:pt>
                <c:pt idx="4272">
                  <c:v>0.64591320349639836</c:v>
                </c:pt>
                <c:pt idx="4273">
                  <c:v>0.646066554209479</c:v>
                </c:pt>
                <c:pt idx="4274">
                  <c:v>0.64621990492255788</c:v>
                </c:pt>
                <c:pt idx="4275">
                  <c:v>0.64637325563563874</c:v>
                </c:pt>
                <c:pt idx="4276">
                  <c:v>0.64652660634872194</c:v>
                </c:pt>
                <c:pt idx="4277">
                  <c:v>0.64667995706180414</c:v>
                </c:pt>
                <c:pt idx="4278">
                  <c:v>0.64683330777488302</c:v>
                </c:pt>
                <c:pt idx="4279">
                  <c:v>0.646986658487962</c:v>
                </c:pt>
                <c:pt idx="4280">
                  <c:v>0.64714000920104275</c:v>
                </c:pt>
                <c:pt idx="4281">
                  <c:v>0.64729335991412362</c:v>
                </c:pt>
                <c:pt idx="4282">
                  <c:v>0.6474467106272046</c:v>
                </c:pt>
                <c:pt idx="4283">
                  <c:v>0.64760006134028736</c:v>
                </c:pt>
                <c:pt idx="4284">
                  <c:v>0.64775341205336956</c:v>
                </c:pt>
                <c:pt idx="4285">
                  <c:v>0.64790676276644688</c:v>
                </c:pt>
                <c:pt idx="4286">
                  <c:v>0.64806011347953019</c:v>
                </c:pt>
                <c:pt idx="4287">
                  <c:v>0.6482134641926085</c:v>
                </c:pt>
                <c:pt idx="4288">
                  <c:v>0.6483668149056897</c:v>
                </c:pt>
                <c:pt idx="4289">
                  <c:v>0.64852016561877202</c:v>
                </c:pt>
                <c:pt idx="4290">
                  <c:v>0.64867351633185433</c:v>
                </c:pt>
                <c:pt idx="4291">
                  <c:v>0.64882686704493175</c:v>
                </c:pt>
                <c:pt idx="4292">
                  <c:v>0.64898021775801495</c:v>
                </c:pt>
                <c:pt idx="4293">
                  <c:v>0.6491335684710936</c:v>
                </c:pt>
                <c:pt idx="4294">
                  <c:v>0.64928691918417636</c:v>
                </c:pt>
                <c:pt idx="4295">
                  <c:v>0.64944026989725456</c:v>
                </c:pt>
                <c:pt idx="4296">
                  <c:v>0.64959362061033665</c:v>
                </c:pt>
                <c:pt idx="4297">
                  <c:v>0.64974697132341919</c:v>
                </c:pt>
                <c:pt idx="4298">
                  <c:v>0.64990032203649994</c:v>
                </c:pt>
                <c:pt idx="4299">
                  <c:v>0.65005367274958215</c:v>
                </c:pt>
                <c:pt idx="4300">
                  <c:v>0.65020702346265913</c:v>
                </c:pt>
                <c:pt idx="4301">
                  <c:v>0.65036037417573989</c:v>
                </c:pt>
                <c:pt idx="4302">
                  <c:v>0.65051372488882053</c:v>
                </c:pt>
                <c:pt idx="4303">
                  <c:v>0.65066707560190162</c:v>
                </c:pt>
                <c:pt idx="4304">
                  <c:v>0.65082042631498627</c:v>
                </c:pt>
                <c:pt idx="4305">
                  <c:v>0.65097377702806525</c:v>
                </c:pt>
                <c:pt idx="4306">
                  <c:v>0.65112712774114401</c:v>
                </c:pt>
                <c:pt idx="4307">
                  <c:v>0.65128047845422565</c:v>
                </c:pt>
                <c:pt idx="4308">
                  <c:v>0.65143382916730552</c:v>
                </c:pt>
                <c:pt idx="4309">
                  <c:v>0.65158717988038639</c:v>
                </c:pt>
                <c:pt idx="4310">
                  <c:v>0.6517405305934717</c:v>
                </c:pt>
                <c:pt idx="4311">
                  <c:v>0.65189388130655002</c:v>
                </c:pt>
                <c:pt idx="4312">
                  <c:v>0.65204723201963222</c:v>
                </c:pt>
                <c:pt idx="4313">
                  <c:v>0.65220058273270953</c:v>
                </c:pt>
                <c:pt idx="4314">
                  <c:v>0.65235393344579296</c:v>
                </c:pt>
                <c:pt idx="4315">
                  <c:v>0.6525072841588736</c:v>
                </c:pt>
                <c:pt idx="4316">
                  <c:v>0.65266063487195214</c:v>
                </c:pt>
                <c:pt idx="4317">
                  <c:v>0.65281398558503301</c:v>
                </c:pt>
                <c:pt idx="4318">
                  <c:v>0.65296733629811676</c:v>
                </c:pt>
                <c:pt idx="4319">
                  <c:v>0.65312068701119741</c:v>
                </c:pt>
                <c:pt idx="4320">
                  <c:v>0.65327403772427783</c:v>
                </c:pt>
                <c:pt idx="4321">
                  <c:v>0.65342738843735626</c:v>
                </c:pt>
                <c:pt idx="4322">
                  <c:v>0.65358073915043702</c:v>
                </c:pt>
                <c:pt idx="4323">
                  <c:v>0.65373408986351955</c:v>
                </c:pt>
                <c:pt idx="4324">
                  <c:v>0.65388744057660064</c:v>
                </c:pt>
                <c:pt idx="4325">
                  <c:v>0.65404079128968196</c:v>
                </c:pt>
                <c:pt idx="4326">
                  <c:v>0.6541941420027606</c:v>
                </c:pt>
                <c:pt idx="4327">
                  <c:v>0.65434749271584325</c:v>
                </c:pt>
                <c:pt idx="4328">
                  <c:v>0.65450084342892378</c:v>
                </c:pt>
                <c:pt idx="4329">
                  <c:v>0.65465419414200365</c:v>
                </c:pt>
                <c:pt idx="4330">
                  <c:v>0.65465419414200365</c:v>
                </c:pt>
                <c:pt idx="4331">
                  <c:v>0.65480754485508363</c:v>
                </c:pt>
                <c:pt idx="4332">
                  <c:v>0.65496089556816683</c:v>
                </c:pt>
                <c:pt idx="4333">
                  <c:v>0.6551142462812457</c:v>
                </c:pt>
                <c:pt idx="4334">
                  <c:v>0.65526759699432602</c:v>
                </c:pt>
                <c:pt idx="4335">
                  <c:v>0.65542094770740689</c:v>
                </c:pt>
                <c:pt idx="4336">
                  <c:v>0.65557429842049053</c:v>
                </c:pt>
                <c:pt idx="4337">
                  <c:v>0.65572764913357173</c:v>
                </c:pt>
                <c:pt idx="4338">
                  <c:v>0.65588099984664927</c:v>
                </c:pt>
                <c:pt idx="4339">
                  <c:v>0.65603435055973225</c:v>
                </c:pt>
                <c:pt idx="4340">
                  <c:v>0.6561877012728109</c:v>
                </c:pt>
                <c:pt idx="4341">
                  <c:v>0.65634105198589476</c:v>
                </c:pt>
                <c:pt idx="4342">
                  <c:v>0.65649440269897708</c:v>
                </c:pt>
                <c:pt idx="4343">
                  <c:v>0.65649440269897708</c:v>
                </c:pt>
                <c:pt idx="4344">
                  <c:v>0.65664775341205583</c:v>
                </c:pt>
                <c:pt idx="4345">
                  <c:v>0.65680110412513626</c:v>
                </c:pt>
                <c:pt idx="4346">
                  <c:v>0.65695445483821691</c:v>
                </c:pt>
                <c:pt idx="4347">
                  <c:v>0.65710780555129744</c:v>
                </c:pt>
                <c:pt idx="4348">
                  <c:v>0.65726115626437953</c:v>
                </c:pt>
                <c:pt idx="4349">
                  <c:v>0.6574145069774574</c:v>
                </c:pt>
                <c:pt idx="4350">
                  <c:v>0.6575678576905406</c:v>
                </c:pt>
                <c:pt idx="4351">
                  <c:v>0.6575678576905406</c:v>
                </c:pt>
                <c:pt idx="4352">
                  <c:v>0.6577212084036228</c:v>
                </c:pt>
                <c:pt idx="4353">
                  <c:v>0.65787455911670178</c:v>
                </c:pt>
                <c:pt idx="4354">
                  <c:v>0.65802790982978165</c:v>
                </c:pt>
                <c:pt idx="4355">
                  <c:v>0.65818126054286163</c:v>
                </c:pt>
                <c:pt idx="4356">
                  <c:v>0.65833461125594261</c:v>
                </c:pt>
                <c:pt idx="4357">
                  <c:v>0.65848796196902259</c:v>
                </c:pt>
                <c:pt idx="4358">
                  <c:v>0.65864131268210901</c:v>
                </c:pt>
                <c:pt idx="4359">
                  <c:v>0.65864131268210901</c:v>
                </c:pt>
                <c:pt idx="4360">
                  <c:v>0.65879466339518977</c:v>
                </c:pt>
                <c:pt idx="4361">
                  <c:v>0.65894801410826853</c:v>
                </c:pt>
                <c:pt idx="4362">
                  <c:v>0.6591013648213464</c:v>
                </c:pt>
                <c:pt idx="4363">
                  <c:v>0.6592547155344296</c:v>
                </c:pt>
                <c:pt idx="4364">
                  <c:v>0.65940806624751014</c:v>
                </c:pt>
                <c:pt idx="4365">
                  <c:v>0.65956141696059256</c:v>
                </c:pt>
                <c:pt idx="4366">
                  <c:v>0.65971476767367243</c:v>
                </c:pt>
                <c:pt idx="4367">
                  <c:v>0.65986811838675064</c:v>
                </c:pt>
                <c:pt idx="4368">
                  <c:v>0.66002146909983384</c:v>
                </c:pt>
                <c:pt idx="4369">
                  <c:v>0.66017481981291215</c:v>
                </c:pt>
                <c:pt idx="4370">
                  <c:v>0.6603281705259948</c:v>
                </c:pt>
                <c:pt idx="4371">
                  <c:v>0.66048152123907544</c:v>
                </c:pt>
                <c:pt idx="4372">
                  <c:v>0.66063487195215465</c:v>
                </c:pt>
                <c:pt idx="4373">
                  <c:v>0.66078822266523785</c:v>
                </c:pt>
                <c:pt idx="4374">
                  <c:v>0.66094157337832005</c:v>
                </c:pt>
                <c:pt idx="4375">
                  <c:v>0.66109492409139914</c:v>
                </c:pt>
                <c:pt idx="4376">
                  <c:v>0.66124827480448134</c:v>
                </c:pt>
                <c:pt idx="4377">
                  <c:v>0.66140162551755965</c:v>
                </c:pt>
                <c:pt idx="4378">
                  <c:v>0.66140162551755965</c:v>
                </c:pt>
                <c:pt idx="4379">
                  <c:v>0.66140162551755965</c:v>
                </c:pt>
                <c:pt idx="4380">
                  <c:v>0.66155497623063964</c:v>
                </c:pt>
                <c:pt idx="4381">
                  <c:v>0.66170832694372284</c:v>
                </c:pt>
                <c:pt idx="4382">
                  <c:v>0.66186167765680493</c:v>
                </c:pt>
                <c:pt idx="4383">
                  <c:v>0.66201502836988557</c:v>
                </c:pt>
                <c:pt idx="4384">
                  <c:v>0.66216837908296156</c:v>
                </c:pt>
                <c:pt idx="4385">
                  <c:v>0.66232172979604353</c:v>
                </c:pt>
                <c:pt idx="4386">
                  <c:v>0.66247508050912685</c:v>
                </c:pt>
                <c:pt idx="4387">
                  <c:v>0.66262843122220738</c:v>
                </c:pt>
                <c:pt idx="4388">
                  <c:v>0.66278178193528603</c:v>
                </c:pt>
                <c:pt idx="4389">
                  <c:v>0.66293513264837045</c:v>
                </c:pt>
                <c:pt idx="4390">
                  <c:v>0.66308848336144932</c:v>
                </c:pt>
                <c:pt idx="4391">
                  <c:v>0.66324183407453308</c:v>
                </c:pt>
                <c:pt idx="4392">
                  <c:v>0.66339518478760928</c:v>
                </c:pt>
                <c:pt idx="4393">
                  <c:v>0.66354853550069215</c:v>
                </c:pt>
                <c:pt idx="4394">
                  <c:v>0.66370188621377602</c:v>
                </c:pt>
                <c:pt idx="4395">
                  <c:v>0.663855236926855</c:v>
                </c:pt>
                <c:pt idx="4396">
                  <c:v>0.66400858763993265</c:v>
                </c:pt>
                <c:pt idx="4397">
                  <c:v>0.66416193835301585</c:v>
                </c:pt>
                <c:pt idx="4398">
                  <c:v>0.66431528906609461</c:v>
                </c:pt>
                <c:pt idx="4399">
                  <c:v>0.66446863977917703</c:v>
                </c:pt>
                <c:pt idx="4400">
                  <c:v>0.66462199049225756</c:v>
                </c:pt>
                <c:pt idx="4401">
                  <c:v>0.66477534120533832</c:v>
                </c:pt>
                <c:pt idx="4402">
                  <c:v>0.6649286919184203</c:v>
                </c:pt>
                <c:pt idx="4403">
                  <c:v>0.66508204263150084</c:v>
                </c:pt>
                <c:pt idx="4404">
                  <c:v>0.66523539334458293</c:v>
                </c:pt>
                <c:pt idx="4405">
                  <c:v>0.66538874405765958</c:v>
                </c:pt>
                <c:pt idx="4406">
                  <c:v>0.66554209477074067</c:v>
                </c:pt>
                <c:pt idx="4407">
                  <c:v>0.66569544548382653</c:v>
                </c:pt>
                <c:pt idx="4408">
                  <c:v>0.66584879619690485</c:v>
                </c:pt>
                <c:pt idx="4409">
                  <c:v>0.66600214690998361</c:v>
                </c:pt>
                <c:pt idx="4410">
                  <c:v>0.66615549762306769</c:v>
                </c:pt>
                <c:pt idx="4411">
                  <c:v>0.66630884833614656</c:v>
                </c:pt>
                <c:pt idx="4412">
                  <c:v>0.66646219904922388</c:v>
                </c:pt>
                <c:pt idx="4413">
                  <c:v>0.66661554976230641</c:v>
                </c:pt>
                <c:pt idx="4414">
                  <c:v>0.66676890047538973</c:v>
                </c:pt>
                <c:pt idx="4415">
                  <c:v>0.66692225118847026</c:v>
                </c:pt>
                <c:pt idx="4416">
                  <c:v>0.66707560190155069</c:v>
                </c:pt>
                <c:pt idx="4417">
                  <c:v>0.667228952614633</c:v>
                </c:pt>
                <c:pt idx="4418">
                  <c:v>0.66738230332771042</c:v>
                </c:pt>
                <c:pt idx="4419">
                  <c:v>0.66753565404079385</c:v>
                </c:pt>
                <c:pt idx="4420">
                  <c:v>0.66768900475387583</c:v>
                </c:pt>
                <c:pt idx="4421">
                  <c:v>0.66784235546695292</c:v>
                </c:pt>
                <c:pt idx="4422">
                  <c:v>0.66799570618003734</c:v>
                </c:pt>
                <c:pt idx="4423">
                  <c:v>0.66814905689311954</c:v>
                </c:pt>
                <c:pt idx="4424">
                  <c:v>0.6683024076061983</c:v>
                </c:pt>
                <c:pt idx="4425">
                  <c:v>0.66845575831927873</c:v>
                </c:pt>
                <c:pt idx="4426">
                  <c:v>0.66860910903235704</c:v>
                </c:pt>
                <c:pt idx="4427">
                  <c:v>0.6687624597454378</c:v>
                </c:pt>
                <c:pt idx="4428">
                  <c:v>0.66891581045852366</c:v>
                </c:pt>
                <c:pt idx="4429">
                  <c:v>0.66906916117159965</c:v>
                </c:pt>
                <c:pt idx="4430">
                  <c:v>0.66922251188468063</c:v>
                </c:pt>
                <c:pt idx="4431">
                  <c:v>0.66937586259776316</c:v>
                </c:pt>
                <c:pt idx="4432">
                  <c:v>0.66952921331084569</c:v>
                </c:pt>
                <c:pt idx="4433">
                  <c:v>0.66968256402392268</c:v>
                </c:pt>
                <c:pt idx="4434">
                  <c:v>0.66983591473700521</c:v>
                </c:pt>
                <c:pt idx="4435">
                  <c:v>0.6699892654500873</c:v>
                </c:pt>
                <c:pt idx="4436">
                  <c:v>0.6701426161631695</c:v>
                </c:pt>
                <c:pt idx="4437">
                  <c:v>0.67029596687624593</c:v>
                </c:pt>
                <c:pt idx="4438">
                  <c:v>0.67044931758933046</c:v>
                </c:pt>
                <c:pt idx="4439">
                  <c:v>0.67060266830240944</c:v>
                </c:pt>
                <c:pt idx="4440">
                  <c:v>0.67075601901549142</c:v>
                </c:pt>
                <c:pt idx="4441">
                  <c:v>0.67090936972856963</c:v>
                </c:pt>
                <c:pt idx="4442">
                  <c:v>0.6710627204416495</c:v>
                </c:pt>
                <c:pt idx="4443">
                  <c:v>0.67121607115473092</c:v>
                </c:pt>
                <c:pt idx="4444">
                  <c:v>0.67136942186781168</c:v>
                </c:pt>
                <c:pt idx="4445">
                  <c:v>0.67152277258089577</c:v>
                </c:pt>
                <c:pt idx="4446">
                  <c:v>0.6716761232939763</c:v>
                </c:pt>
                <c:pt idx="4447">
                  <c:v>0.67182947400705673</c:v>
                </c:pt>
                <c:pt idx="4448">
                  <c:v>0.67198282472013493</c:v>
                </c:pt>
                <c:pt idx="4449">
                  <c:v>0.6721361754332158</c:v>
                </c:pt>
                <c:pt idx="4450">
                  <c:v>0.67228952614629844</c:v>
                </c:pt>
                <c:pt idx="4451">
                  <c:v>0.67244287685938042</c:v>
                </c:pt>
                <c:pt idx="4452">
                  <c:v>0.67259622757245863</c:v>
                </c:pt>
                <c:pt idx="4453">
                  <c:v>0.67274957828554283</c:v>
                </c:pt>
                <c:pt idx="4454">
                  <c:v>0.67290292899861981</c:v>
                </c:pt>
                <c:pt idx="4455">
                  <c:v>0.67305627971170068</c:v>
                </c:pt>
                <c:pt idx="4456">
                  <c:v>0.67320963042478643</c:v>
                </c:pt>
                <c:pt idx="4457">
                  <c:v>0.67336298113786042</c:v>
                </c:pt>
                <c:pt idx="4458">
                  <c:v>0.67351633185094095</c:v>
                </c:pt>
                <c:pt idx="4459">
                  <c:v>0.67366968256402771</c:v>
                </c:pt>
                <c:pt idx="4460">
                  <c:v>0.67382303327710835</c:v>
                </c:pt>
                <c:pt idx="4461">
                  <c:v>0.67397638399018744</c:v>
                </c:pt>
                <c:pt idx="4462">
                  <c:v>0.67412973470326665</c:v>
                </c:pt>
                <c:pt idx="4463">
                  <c:v>0.67428308541634718</c:v>
                </c:pt>
                <c:pt idx="4464">
                  <c:v>0.67428308541634718</c:v>
                </c:pt>
                <c:pt idx="4465">
                  <c:v>0.67443643612943016</c:v>
                </c:pt>
                <c:pt idx="4466">
                  <c:v>0.67458978684250881</c:v>
                </c:pt>
                <c:pt idx="4467">
                  <c:v>0.67474313755559467</c:v>
                </c:pt>
                <c:pt idx="4468">
                  <c:v>0.67474313755559467</c:v>
                </c:pt>
                <c:pt idx="4469">
                  <c:v>0.67489648826867377</c:v>
                </c:pt>
                <c:pt idx="4470">
                  <c:v>0.6750498389817543</c:v>
                </c:pt>
                <c:pt idx="4471">
                  <c:v>0.67520318969483262</c:v>
                </c:pt>
                <c:pt idx="4472">
                  <c:v>0.67535654040791249</c:v>
                </c:pt>
                <c:pt idx="4473">
                  <c:v>0.67550989112099546</c:v>
                </c:pt>
                <c:pt idx="4474">
                  <c:v>0.67566324183407644</c:v>
                </c:pt>
                <c:pt idx="4475">
                  <c:v>0.67581659254715565</c:v>
                </c:pt>
                <c:pt idx="4476">
                  <c:v>0.67596994326023663</c:v>
                </c:pt>
                <c:pt idx="4477">
                  <c:v>0.67612329397331905</c:v>
                </c:pt>
                <c:pt idx="4478">
                  <c:v>0.67627664468639992</c:v>
                </c:pt>
                <c:pt idx="4479">
                  <c:v>0.67642999539948234</c:v>
                </c:pt>
                <c:pt idx="4480">
                  <c:v>0.67658334611255944</c:v>
                </c:pt>
                <c:pt idx="4481">
                  <c:v>0.67673669682564064</c:v>
                </c:pt>
                <c:pt idx="4482">
                  <c:v>0.67689004753872539</c:v>
                </c:pt>
                <c:pt idx="4483">
                  <c:v>0.67704339825180393</c:v>
                </c:pt>
                <c:pt idx="4484">
                  <c:v>0.67719674896488447</c:v>
                </c:pt>
                <c:pt idx="4485">
                  <c:v>0.67735009967796367</c:v>
                </c:pt>
                <c:pt idx="4486">
                  <c:v>0.67750345039104465</c:v>
                </c:pt>
                <c:pt idx="4487">
                  <c:v>0.67765680110412774</c:v>
                </c:pt>
                <c:pt idx="4488">
                  <c:v>0.6778101518172055</c:v>
                </c:pt>
                <c:pt idx="4489">
                  <c:v>0.67796350253028892</c:v>
                </c:pt>
                <c:pt idx="4490">
                  <c:v>0.67811685324336946</c:v>
                </c:pt>
                <c:pt idx="4491">
                  <c:v>0.6782702039564501</c:v>
                </c:pt>
                <c:pt idx="4492">
                  <c:v>0.67842355466953208</c:v>
                </c:pt>
                <c:pt idx="4493">
                  <c:v>0.67842355466953208</c:v>
                </c:pt>
                <c:pt idx="4494">
                  <c:v>0.67857690538261006</c:v>
                </c:pt>
                <c:pt idx="4495">
                  <c:v>0.6787302560956946</c:v>
                </c:pt>
                <c:pt idx="4496">
                  <c:v>0.67888360680877535</c:v>
                </c:pt>
                <c:pt idx="4497">
                  <c:v>0.67903695752185433</c:v>
                </c:pt>
                <c:pt idx="4498">
                  <c:v>0.67919030823493365</c:v>
                </c:pt>
                <c:pt idx="4499">
                  <c:v>0.67934365894801674</c:v>
                </c:pt>
                <c:pt idx="4500">
                  <c:v>0.67949700966109705</c:v>
                </c:pt>
                <c:pt idx="4501">
                  <c:v>0.67965036037417936</c:v>
                </c:pt>
                <c:pt idx="4502">
                  <c:v>0.67980371108725668</c:v>
                </c:pt>
                <c:pt idx="4503">
                  <c:v>0.67995706180033733</c:v>
                </c:pt>
                <c:pt idx="4504">
                  <c:v>0.68011041251342252</c:v>
                </c:pt>
                <c:pt idx="4505">
                  <c:v>0.68026376322649862</c:v>
                </c:pt>
                <c:pt idx="4506">
                  <c:v>0.68041711393958126</c:v>
                </c:pt>
                <c:pt idx="4507">
                  <c:v>0.68057046465266069</c:v>
                </c:pt>
                <c:pt idx="4508">
                  <c:v>0.68072381536574456</c:v>
                </c:pt>
                <c:pt idx="4509">
                  <c:v>0.68087716607882465</c:v>
                </c:pt>
                <c:pt idx="4510">
                  <c:v>0.68103051679190363</c:v>
                </c:pt>
                <c:pt idx="4511">
                  <c:v>0.68118386750498561</c:v>
                </c:pt>
                <c:pt idx="4512">
                  <c:v>0.68133721821806625</c:v>
                </c:pt>
                <c:pt idx="4513">
                  <c:v>0.68149056893114568</c:v>
                </c:pt>
                <c:pt idx="4514">
                  <c:v>0.68164391964422921</c:v>
                </c:pt>
                <c:pt idx="4515">
                  <c:v>0.68179727035730953</c:v>
                </c:pt>
                <c:pt idx="4516">
                  <c:v>0.68195062107038984</c:v>
                </c:pt>
                <c:pt idx="4517">
                  <c:v>0.6821039717834686</c:v>
                </c:pt>
                <c:pt idx="4518">
                  <c:v>0.68225732249655124</c:v>
                </c:pt>
                <c:pt idx="4519">
                  <c:v>0.68241067320963189</c:v>
                </c:pt>
                <c:pt idx="4520">
                  <c:v>0.68256402392271076</c:v>
                </c:pt>
                <c:pt idx="4521">
                  <c:v>0.68271737463579441</c:v>
                </c:pt>
                <c:pt idx="4522">
                  <c:v>0.68287072534887627</c:v>
                </c:pt>
                <c:pt idx="4523">
                  <c:v>0.68302407606195525</c:v>
                </c:pt>
                <c:pt idx="4524">
                  <c:v>0.6831774267750359</c:v>
                </c:pt>
                <c:pt idx="4525">
                  <c:v>0.68333077748811821</c:v>
                </c:pt>
                <c:pt idx="4526">
                  <c:v>0.68333077748811821</c:v>
                </c:pt>
                <c:pt idx="4527">
                  <c:v>0.68348412820119664</c:v>
                </c:pt>
                <c:pt idx="4528">
                  <c:v>0.68363747891427884</c:v>
                </c:pt>
                <c:pt idx="4529">
                  <c:v>0.68379082962735926</c:v>
                </c:pt>
                <c:pt idx="4530">
                  <c:v>0.68394418034044024</c:v>
                </c:pt>
                <c:pt idx="4531">
                  <c:v>0.68409753105352256</c:v>
                </c:pt>
                <c:pt idx="4532">
                  <c:v>0.68425088176660009</c:v>
                </c:pt>
                <c:pt idx="4533">
                  <c:v>0.68440423247968496</c:v>
                </c:pt>
                <c:pt idx="4534">
                  <c:v>0.6845575831927605</c:v>
                </c:pt>
                <c:pt idx="4535">
                  <c:v>0.68471093390584425</c:v>
                </c:pt>
                <c:pt idx="4536">
                  <c:v>0.6848642846189249</c:v>
                </c:pt>
                <c:pt idx="4537">
                  <c:v>0.68501763533200555</c:v>
                </c:pt>
                <c:pt idx="4538">
                  <c:v>0.68517098604508753</c:v>
                </c:pt>
                <c:pt idx="4539">
                  <c:v>0.68517098604508753</c:v>
                </c:pt>
                <c:pt idx="4540">
                  <c:v>0.68532433675816784</c:v>
                </c:pt>
                <c:pt idx="4541">
                  <c:v>0.6854776874712466</c:v>
                </c:pt>
                <c:pt idx="4542">
                  <c:v>0.68563103818433102</c:v>
                </c:pt>
                <c:pt idx="4543">
                  <c:v>0.68578438889740789</c:v>
                </c:pt>
                <c:pt idx="4544">
                  <c:v>0.68593773961049165</c:v>
                </c:pt>
                <c:pt idx="4545">
                  <c:v>0.68609109032357563</c:v>
                </c:pt>
                <c:pt idx="4546">
                  <c:v>0.68624444103665061</c:v>
                </c:pt>
                <c:pt idx="4547">
                  <c:v>0.6863977917497317</c:v>
                </c:pt>
                <c:pt idx="4548">
                  <c:v>0.6865511424628139</c:v>
                </c:pt>
                <c:pt idx="4549">
                  <c:v>0.68670449317589777</c:v>
                </c:pt>
                <c:pt idx="4550">
                  <c:v>0.68685784388897653</c:v>
                </c:pt>
                <c:pt idx="4551">
                  <c:v>0.68701119460205462</c:v>
                </c:pt>
                <c:pt idx="4552">
                  <c:v>0.68701119460205462</c:v>
                </c:pt>
                <c:pt idx="4553">
                  <c:v>0.68701119460205462</c:v>
                </c:pt>
                <c:pt idx="4554">
                  <c:v>0.6871645453151356</c:v>
                </c:pt>
                <c:pt idx="4555">
                  <c:v>0.68731789602821824</c:v>
                </c:pt>
                <c:pt idx="4556">
                  <c:v>0.68747124674129878</c:v>
                </c:pt>
                <c:pt idx="4557">
                  <c:v>0.68762459745438254</c:v>
                </c:pt>
                <c:pt idx="4558">
                  <c:v>0.68777794816745963</c:v>
                </c:pt>
                <c:pt idx="4559">
                  <c:v>0.68793129888054139</c:v>
                </c:pt>
                <c:pt idx="4560">
                  <c:v>0.68808464959362226</c:v>
                </c:pt>
                <c:pt idx="4561">
                  <c:v>0.6882380003067029</c:v>
                </c:pt>
                <c:pt idx="4562">
                  <c:v>0.6883913510197851</c:v>
                </c:pt>
                <c:pt idx="4563">
                  <c:v>0.68854470173286253</c:v>
                </c:pt>
                <c:pt idx="4564">
                  <c:v>0.68869805244594751</c:v>
                </c:pt>
                <c:pt idx="4565">
                  <c:v>0.68885140315902815</c:v>
                </c:pt>
                <c:pt idx="4566">
                  <c:v>0.68900475387210702</c:v>
                </c:pt>
                <c:pt idx="4567">
                  <c:v>0.68915810458518956</c:v>
                </c:pt>
                <c:pt idx="4568">
                  <c:v>0.68931145529826765</c:v>
                </c:pt>
                <c:pt idx="4569">
                  <c:v>0.68946480601134863</c:v>
                </c:pt>
                <c:pt idx="4570">
                  <c:v>0.68961815672443016</c:v>
                </c:pt>
                <c:pt idx="4571">
                  <c:v>0.68977150743751303</c:v>
                </c:pt>
                <c:pt idx="4572">
                  <c:v>0.68992485815059501</c:v>
                </c:pt>
                <c:pt idx="4573">
                  <c:v>0.6900782088636741</c:v>
                </c:pt>
                <c:pt idx="4574">
                  <c:v>0.69023155957675264</c:v>
                </c:pt>
                <c:pt idx="4575">
                  <c:v>0.69038491028983473</c:v>
                </c:pt>
                <c:pt idx="4576">
                  <c:v>0.69053826100291249</c:v>
                </c:pt>
                <c:pt idx="4577">
                  <c:v>0.69069161171599791</c:v>
                </c:pt>
                <c:pt idx="4578">
                  <c:v>0.69084496242908</c:v>
                </c:pt>
                <c:pt idx="4579">
                  <c:v>0.69099831314215865</c:v>
                </c:pt>
                <c:pt idx="4580">
                  <c:v>0.69115166385523763</c:v>
                </c:pt>
                <c:pt idx="4581">
                  <c:v>0.69130501456832127</c:v>
                </c:pt>
                <c:pt idx="4582">
                  <c:v>0.6914583652813987</c:v>
                </c:pt>
                <c:pt idx="4583">
                  <c:v>0.69161171599448257</c:v>
                </c:pt>
                <c:pt idx="4584">
                  <c:v>0.69176506670756144</c:v>
                </c:pt>
                <c:pt idx="4585">
                  <c:v>0.69191841742064353</c:v>
                </c:pt>
                <c:pt idx="4586">
                  <c:v>0.69207176813372373</c:v>
                </c:pt>
                <c:pt idx="4587">
                  <c:v>0.69222511884680415</c:v>
                </c:pt>
                <c:pt idx="4588">
                  <c:v>0.69237846955988691</c:v>
                </c:pt>
                <c:pt idx="4589">
                  <c:v>0.69253182027296378</c:v>
                </c:pt>
                <c:pt idx="4590">
                  <c:v>0.69268517098604565</c:v>
                </c:pt>
                <c:pt idx="4591">
                  <c:v>0.69283852169912774</c:v>
                </c:pt>
                <c:pt idx="4592">
                  <c:v>0.69299187241221027</c:v>
                </c:pt>
                <c:pt idx="4593">
                  <c:v>0.69314522312529114</c:v>
                </c:pt>
                <c:pt idx="4594">
                  <c:v>0.69329857383836979</c:v>
                </c:pt>
                <c:pt idx="4595">
                  <c:v>0.69345192455145044</c:v>
                </c:pt>
                <c:pt idx="4596">
                  <c:v>0.69360527526453419</c:v>
                </c:pt>
                <c:pt idx="4597">
                  <c:v>0.69375862597761062</c:v>
                </c:pt>
                <c:pt idx="4598">
                  <c:v>0.69391197669069493</c:v>
                </c:pt>
                <c:pt idx="4599">
                  <c:v>0.69406532740377591</c:v>
                </c:pt>
                <c:pt idx="4600">
                  <c:v>0.69421867811685456</c:v>
                </c:pt>
                <c:pt idx="4601">
                  <c:v>0.69437202882993354</c:v>
                </c:pt>
                <c:pt idx="4602">
                  <c:v>0.69452537954301674</c:v>
                </c:pt>
                <c:pt idx="4603">
                  <c:v>0.69467873025609927</c:v>
                </c:pt>
                <c:pt idx="4604">
                  <c:v>0.69467873025609927</c:v>
                </c:pt>
                <c:pt idx="4605">
                  <c:v>0.69483208096917826</c:v>
                </c:pt>
                <c:pt idx="4606">
                  <c:v>0.69498543168225879</c:v>
                </c:pt>
                <c:pt idx="4607">
                  <c:v>0.69513878239533933</c:v>
                </c:pt>
                <c:pt idx="4608">
                  <c:v>0.69529213310842153</c:v>
                </c:pt>
                <c:pt idx="4609">
                  <c:v>0.69544548382150151</c:v>
                </c:pt>
                <c:pt idx="4610">
                  <c:v>0.69559883453458571</c:v>
                </c:pt>
                <c:pt idx="4611">
                  <c:v>0.69575218524766058</c:v>
                </c:pt>
                <c:pt idx="4612">
                  <c:v>0.69590553596074356</c:v>
                </c:pt>
                <c:pt idx="4613">
                  <c:v>0.69605888667382743</c:v>
                </c:pt>
                <c:pt idx="4614">
                  <c:v>0.69621223738690363</c:v>
                </c:pt>
                <c:pt idx="4615">
                  <c:v>0.69636558809998461</c:v>
                </c:pt>
                <c:pt idx="4616">
                  <c:v>0.6965189388130657</c:v>
                </c:pt>
                <c:pt idx="4617">
                  <c:v>0.69667228952614779</c:v>
                </c:pt>
                <c:pt idx="4618">
                  <c:v>0.69682564023922999</c:v>
                </c:pt>
                <c:pt idx="4619">
                  <c:v>0.69697899095230864</c:v>
                </c:pt>
                <c:pt idx="4620">
                  <c:v>0.69713234166538862</c:v>
                </c:pt>
                <c:pt idx="4621">
                  <c:v>0.69728569237847438</c:v>
                </c:pt>
                <c:pt idx="4622">
                  <c:v>0.69743904309155202</c:v>
                </c:pt>
                <c:pt idx="4623">
                  <c:v>0.69759239380463078</c:v>
                </c:pt>
                <c:pt idx="4624">
                  <c:v>0.69774574451771465</c:v>
                </c:pt>
                <c:pt idx="4625">
                  <c:v>0.69789909523079674</c:v>
                </c:pt>
                <c:pt idx="4626">
                  <c:v>0.69805244594387528</c:v>
                </c:pt>
                <c:pt idx="4627">
                  <c:v>0.69820579665695626</c:v>
                </c:pt>
                <c:pt idx="4628">
                  <c:v>0.69835914737003668</c:v>
                </c:pt>
                <c:pt idx="4629">
                  <c:v>0.69851249808311733</c:v>
                </c:pt>
                <c:pt idx="4630">
                  <c:v>0.69866584879619953</c:v>
                </c:pt>
                <c:pt idx="4631">
                  <c:v>0.69881919950927951</c:v>
                </c:pt>
                <c:pt idx="4632">
                  <c:v>0.6989725502223586</c:v>
                </c:pt>
                <c:pt idx="4633">
                  <c:v>0.69912590093544102</c:v>
                </c:pt>
                <c:pt idx="4634">
                  <c:v>0.69927925164852478</c:v>
                </c:pt>
                <c:pt idx="4635">
                  <c:v>0.69943260236160165</c:v>
                </c:pt>
                <c:pt idx="4636">
                  <c:v>0.69958595307468363</c:v>
                </c:pt>
                <c:pt idx="4637">
                  <c:v>0.69973930378776261</c:v>
                </c:pt>
                <c:pt idx="4638">
                  <c:v>0.69989265450084714</c:v>
                </c:pt>
                <c:pt idx="4639">
                  <c:v>0.70004600521392424</c:v>
                </c:pt>
                <c:pt idx="4640">
                  <c:v>0.70019935592700511</c:v>
                </c:pt>
                <c:pt idx="4641">
                  <c:v>0.70019935592700511</c:v>
                </c:pt>
                <c:pt idx="4642">
                  <c:v>0.70035270664008664</c:v>
                </c:pt>
                <c:pt idx="4643">
                  <c:v>0.70050605735316673</c:v>
                </c:pt>
                <c:pt idx="4644">
                  <c:v>0.7006594080662476</c:v>
                </c:pt>
                <c:pt idx="4645">
                  <c:v>0.70081275877932836</c:v>
                </c:pt>
                <c:pt idx="4646">
                  <c:v>0.70096610949240856</c:v>
                </c:pt>
                <c:pt idx="4647">
                  <c:v>0.70096610949240856</c:v>
                </c:pt>
                <c:pt idx="4648">
                  <c:v>0.70111946020549065</c:v>
                </c:pt>
                <c:pt idx="4649">
                  <c:v>0.70127281091857319</c:v>
                </c:pt>
                <c:pt idx="4650">
                  <c:v>0.70142616163164939</c:v>
                </c:pt>
                <c:pt idx="4651">
                  <c:v>0.7015795123447347</c:v>
                </c:pt>
                <c:pt idx="4652">
                  <c:v>0.70173286305781324</c:v>
                </c:pt>
                <c:pt idx="4653">
                  <c:v>0.70188621377089566</c:v>
                </c:pt>
                <c:pt idx="4654">
                  <c:v>0.70203956448397564</c:v>
                </c:pt>
                <c:pt idx="4655">
                  <c:v>0.70219291519705551</c:v>
                </c:pt>
                <c:pt idx="4656">
                  <c:v>0.70234626591013649</c:v>
                </c:pt>
                <c:pt idx="4657">
                  <c:v>0.70249961662322102</c:v>
                </c:pt>
                <c:pt idx="4658">
                  <c:v>0.70265296733629812</c:v>
                </c:pt>
                <c:pt idx="4659">
                  <c:v>0.70280631804937965</c:v>
                </c:pt>
                <c:pt idx="4660">
                  <c:v>0.70295966876245952</c:v>
                </c:pt>
                <c:pt idx="4661">
                  <c:v>0.70311301947554061</c:v>
                </c:pt>
                <c:pt idx="4662">
                  <c:v>0.70326637018862137</c:v>
                </c:pt>
                <c:pt idx="4663">
                  <c:v>0.70341972090170157</c:v>
                </c:pt>
                <c:pt idx="4664">
                  <c:v>0.70357307161478466</c:v>
                </c:pt>
                <c:pt idx="4665">
                  <c:v>0.70372642232786464</c:v>
                </c:pt>
                <c:pt idx="4666">
                  <c:v>0.70387977304094462</c:v>
                </c:pt>
                <c:pt idx="4667">
                  <c:v>0.70403312375402549</c:v>
                </c:pt>
                <c:pt idx="4668">
                  <c:v>0.70418647446710625</c:v>
                </c:pt>
                <c:pt idx="4669">
                  <c:v>0.70433982518018901</c:v>
                </c:pt>
                <c:pt idx="4670">
                  <c:v>0.70449317589326599</c:v>
                </c:pt>
                <c:pt idx="4671">
                  <c:v>0.70464652660634874</c:v>
                </c:pt>
                <c:pt idx="4672">
                  <c:v>0.70479987731943383</c:v>
                </c:pt>
                <c:pt idx="4673">
                  <c:v>0.7049532280325107</c:v>
                </c:pt>
                <c:pt idx="4674">
                  <c:v>0.70510657874559113</c:v>
                </c:pt>
                <c:pt idx="4675">
                  <c:v>0.70525992945867366</c:v>
                </c:pt>
                <c:pt idx="4676">
                  <c:v>0.70541328017175087</c:v>
                </c:pt>
                <c:pt idx="4677">
                  <c:v>0.70556663088483351</c:v>
                </c:pt>
                <c:pt idx="4678">
                  <c:v>0.70571998159791438</c:v>
                </c:pt>
                <c:pt idx="4679">
                  <c:v>0.70587333231099736</c:v>
                </c:pt>
                <c:pt idx="4680">
                  <c:v>0.70602668302407789</c:v>
                </c:pt>
                <c:pt idx="4681">
                  <c:v>0.70618003373715688</c:v>
                </c:pt>
                <c:pt idx="4682">
                  <c:v>0.70633338445023586</c:v>
                </c:pt>
                <c:pt idx="4683">
                  <c:v>0.7064867351633185</c:v>
                </c:pt>
                <c:pt idx="4684">
                  <c:v>0.7066400858763997</c:v>
                </c:pt>
                <c:pt idx="4685">
                  <c:v>0.70679343658948535</c:v>
                </c:pt>
                <c:pt idx="4686">
                  <c:v>0.706946787302561</c:v>
                </c:pt>
                <c:pt idx="4687">
                  <c:v>0.70710013801564153</c:v>
                </c:pt>
                <c:pt idx="4688">
                  <c:v>0.70725348872872251</c:v>
                </c:pt>
                <c:pt idx="4689">
                  <c:v>0.7074068394418036</c:v>
                </c:pt>
                <c:pt idx="4690">
                  <c:v>0.70756019015488425</c:v>
                </c:pt>
                <c:pt idx="4691">
                  <c:v>0.70771354086796201</c:v>
                </c:pt>
                <c:pt idx="4692">
                  <c:v>0.70786689158104588</c:v>
                </c:pt>
                <c:pt idx="4693">
                  <c:v>0.70802024229412941</c:v>
                </c:pt>
                <c:pt idx="4694">
                  <c:v>0.7081735930072075</c:v>
                </c:pt>
                <c:pt idx="4695">
                  <c:v>0.70832694372028826</c:v>
                </c:pt>
                <c:pt idx="4696">
                  <c:v>0.70848029443336913</c:v>
                </c:pt>
                <c:pt idx="4697">
                  <c:v>0.70863364514644989</c:v>
                </c:pt>
                <c:pt idx="4698">
                  <c:v>0.70878699585953076</c:v>
                </c:pt>
                <c:pt idx="4699">
                  <c:v>0.70894034657261162</c:v>
                </c:pt>
                <c:pt idx="4700">
                  <c:v>0.7090936972856946</c:v>
                </c:pt>
                <c:pt idx="4701">
                  <c:v>0.70924704799877525</c:v>
                </c:pt>
                <c:pt idx="4702">
                  <c:v>0.70940039871185356</c:v>
                </c:pt>
                <c:pt idx="4703">
                  <c:v>0.7095537494249331</c:v>
                </c:pt>
                <c:pt idx="4704">
                  <c:v>0.70970710013801563</c:v>
                </c:pt>
                <c:pt idx="4705">
                  <c:v>0.70986045085109661</c:v>
                </c:pt>
                <c:pt idx="4706">
                  <c:v>0.71001380156417948</c:v>
                </c:pt>
                <c:pt idx="4707">
                  <c:v>0.71016715227725757</c:v>
                </c:pt>
                <c:pt idx="4708">
                  <c:v>0.71032050299033889</c:v>
                </c:pt>
                <c:pt idx="4709">
                  <c:v>0.71047385370342064</c:v>
                </c:pt>
                <c:pt idx="4710">
                  <c:v>0.71062720441650296</c:v>
                </c:pt>
                <c:pt idx="4711">
                  <c:v>0.7107805551295836</c:v>
                </c:pt>
                <c:pt idx="4712">
                  <c:v>0.71093390584265947</c:v>
                </c:pt>
                <c:pt idx="4713">
                  <c:v>0.7110872565557449</c:v>
                </c:pt>
                <c:pt idx="4714">
                  <c:v>0.71124060726882676</c:v>
                </c:pt>
                <c:pt idx="4715">
                  <c:v>0.71139395798190452</c:v>
                </c:pt>
                <c:pt idx="4716">
                  <c:v>0.71154730869498561</c:v>
                </c:pt>
                <c:pt idx="4717">
                  <c:v>0.71170065940806848</c:v>
                </c:pt>
                <c:pt idx="4718">
                  <c:v>0.71185401012114891</c:v>
                </c:pt>
                <c:pt idx="4719">
                  <c:v>0.71200736083422622</c:v>
                </c:pt>
                <c:pt idx="4720">
                  <c:v>0.71216071154730853</c:v>
                </c:pt>
                <c:pt idx="4721">
                  <c:v>0.71231406226038962</c:v>
                </c:pt>
                <c:pt idx="4722">
                  <c:v>0.7124674129734726</c:v>
                </c:pt>
                <c:pt idx="4723">
                  <c:v>0.71262076368655325</c:v>
                </c:pt>
                <c:pt idx="4724">
                  <c:v>0.7127741143996339</c:v>
                </c:pt>
                <c:pt idx="4725">
                  <c:v>0.71292746511271277</c:v>
                </c:pt>
                <c:pt idx="4726">
                  <c:v>0.71308081582579363</c:v>
                </c:pt>
                <c:pt idx="4727">
                  <c:v>0.71323416653887683</c:v>
                </c:pt>
                <c:pt idx="4728">
                  <c:v>0.71338751725195526</c:v>
                </c:pt>
                <c:pt idx="4729">
                  <c:v>0.71354086796503602</c:v>
                </c:pt>
                <c:pt idx="4730">
                  <c:v>0.71369421867812188</c:v>
                </c:pt>
                <c:pt idx="4731">
                  <c:v>0.71384756939119764</c:v>
                </c:pt>
                <c:pt idx="4732">
                  <c:v>0.71400092010427862</c:v>
                </c:pt>
                <c:pt idx="4733">
                  <c:v>0.71400092010427862</c:v>
                </c:pt>
                <c:pt idx="4734">
                  <c:v>0.71415427081735927</c:v>
                </c:pt>
                <c:pt idx="4735">
                  <c:v>0.71430762153044014</c:v>
                </c:pt>
                <c:pt idx="4736">
                  <c:v>0.71446097224352278</c:v>
                </c:pt>
                <c:pt idx="4737">
                  <c:v>0.71461432295660177</c:v>
                </c:pt>
                <c:pt idx="4738">
                  <c:v>0.71476767366968552</c:v>
                </c:pt>
                <c:pt idx="4739">
                  <c:v>0.71492102438276361</c:v>
                </c:pt>
                <c:pt idx="4740">
                  <c:v>0.71507437509584415</c:v>
                </c:pt>
                <c:pt idx="4741">
                  <c:v>0.71522772580892457</c:v>
                </c:pt>
                <c:pt idx="4742">
                  <c:v>0.71538107652200744</c:v>
                </c:pt>
                <c:pt idx="4743">
                  <c:v>0.71553442723508665</c:v>
                </c:pt>
                <c:pt idx="4744">
                  <c:v>0.71568777794816762</c:v>
                </c:pt>
                <c:pt idx="4745">
                  <c:v>0.7158411286612486</c:v>
                </c:pt>
                <c:pt idx="4746">
                  <c:v>0.71599447937433125</c:v>
                </c:pt>
                <c:pt idx="4747">
                  <c:v>0.71614783008741179</c:v>
                </c:pt>
                <c:pt idx="4748">
                  <c:v>0.71630118080049077</c:v>
                </c:pt>
                <c:pt idx="4749">
                  <c:v>0.71645453151357452</c:v>
                </c:pt>
                <c:pt idx="4750">
                  <c:v>0.71660788222665261</c:v>
                </c:pt>
                <c:pt idx="4751">
                  <c:v>0.71676123293973526</c:v>
                </c:pt>
                <c:pt idx="4752">
                  <c:v>0.71691458365281402</c:v>
                </c:pt>
                <c:pt idx="4753">
                  <c:v>0.71706793436589644</c:v>
                </c:pt>
                <c:pt idx="4754">
                  <c:v>0.71722128507897565</c:v>
                </c:pt>
                <c:pt idx="4755">
                  <c:v>0.7173746357920564</c:v>
                </c:pt>
                <c:pt idx="4756">
                  <c:v>0.7175279865051376</c:v>
                </c:pt>
                <c:pt idx="4757">
                  <c:v>0.71768133721822014</c:v>
                </c:pt>
                <c:pt idx="4758">
                  <c:v>0.7178346879312989</c:v>
                </c:pt>
                <c:pt idx="4759">
                  <c:v>0.71798803864438276</c:v>
                </c:pt>
                <c:pt idx="4760">
                  <c:v>0.71814138935746052</c:v>
                </c:pt>
                <c:pt idx="4761">
                  <c:v>0.71829474007054162</c:v>
                </c:pt>
                <c:pt idx="4762">
                  <c:v>0.71844809078362215</c:v>
                </c:pt>
                <c:pt idx="4763">
                  <c:v>0.7186014414967048</c:v>
                </c:pt>
                <c:pt idx="4764">
                  <c:v>0.71875479220978711</c:v>
                </c:pt>
                <c:pt idx="4765">
                  <c:v>0.71890814292286453</c:v>
                </c:pt>
                <c:pt idx="4766">
                  <c:v>0.71906149363594563</c:v>
                </c:pt>
                <c:pt idx="4767">
                  <c:v>0.71921484434902661</c:v>
                </c:pt>
                <c:pt idx="4768">
                  <c:v>0.71936819506210659</c:v>
                </c:pt>
                <c:pt idx="4769">
                  <c:v>0.7195215457751879</c:v>
                </c:pt>
                <c:pt idx="4770">
                  <c:v>0.71967489648827287</c:v>
                </c:pt>
                <c:pt idx="4771">
                  <c:v>0.71982824720134964</c:v>
                </c:pt>
                <c:pt idx="4772">
                  <c:v>0.71998159791443062</c:v>
                </c:pt>
                <c:pt idx="4773">
                  <c:v>0.72013494862751115</c:v>
                </c:pt>
                <c:pt idx="4774">
                  <c:v>0.7202882993405938</c:v>
                </c:pt>
                <c:pt idx="4775">
                  <c:v>0.72044165005367611</c:v>
                </c:pt>
                <c:pt idx="4776">
                  <c:v>0.72059500076675354</c:v>
                </c:pt>
                <c:pt idx="4777">
                  <c:v>0.72059500076675354</c:v>
                </c:pt>
                <c:pt idx="4778">
                  <c:v>0.72074835147983685</c:v>
                </c:pt>
                <c:pt idx="4779">
                  <c:v>0.72090170219291561</c:v>
                </c:pt>
                <c:pt idx="4780">
                  <c:v>0.72105505290599814</c:v>
                </c:pt>
                <c:pt idx="4781">
                  <c:v>0.72120840361908034</c:v>
                </c:pt>
                <c:pt idx="4782">
                  <c:v>0.72120840361908034</c:v>
                </c:pt>
                <c:pt idx="4783">
                  <c:v>0.72136175433215766</c:v>
                </c:pt>
                <c:pt idx="4784">
                  <c:v>0.72151510504523653</c:v>
                </c:pt>
                <c:pt idx="4785">
                  <c:v>0.72166845575831962</c:v>
                </c:pt>
                <c:pt idx="4786">
                  <c:v>0.72182180647140393</c:v>
                </c:pt>
                <c:pt idx="4787">
                  <c:v>0.72197515718448457</c:v>
                </c:pt>
                <c:pt idx="4788">
                  <c:v>0.72212850789756178</c:v>
                </c:pt>
                <c:pt idx="4789">
                  <c:v>0.72228185861064265</c:v>
                </c:pt>
                <c:pt idx="4790">
                  <c:v>0.72243520932372363</c:v>
                </c:pt>
                <c:pt idx="4791">
                  <c:v>0.72258856003680416</c:v>
                </c:pt>
                <c:pt idx="4792">
                  <c:v>0.72274191074988881</c:v>
                </c:pt>
                <c:pt idx="4793">
                  <c:v>0.72289526146296579</c:v>
                </c:pt>
                <c:pt idx="4794">
                  <c:v>0.72289526146296579</c:v>
                </c:pt>
                <c:pt idx="4795">
                  <c:v>0.72304861217604999</c:v>
                </c:pt>
                <c:pt idx="4796">
                  <c:v>0.72320196288912764</c:v>
                </c:pt>
                <c:pt idx="4797">
                  <c:v>0.72335531360220862</c:v>
                </c:pt>
                <c:pt idx="4798">
                  <c:v>0.72350866431528904</c:v>
                </c:pt>
                <c:pt idx="4799">
                  <c:v>0.72366201502836991</c:v>
                </c:pt>
                <c:pt idx="4800">
                  <c:v>0.72366201502836991</c:v>
                </c:pt>
                <c:pt idx="4801">
                  <c:v>0.72381536574145056</c:v>
                </c:pt>
                <c:pt idx="4802">
                  <c:v>0.72396871645453464</c:v>
                </c:pt>
                <c:pt idx="4803">
                  <c:v>0.72412206716761229</c:v>
                </c:pt>
                <c:pt idx="4804">
                  <c:v>0.72427541788069538</c:v>
                </c:pt>
                <c:pt idx="4805">
                  <c:v>0.72442876859377603</c:v>
                </c:pt>
                <c:pt idx="4806">
                  <c:v>0.72442876859377603</c:v>
                </c:pt>
                <c:pt idx="4807">
                  <c:v>0.72458211930685457</c:v>
                </c:pt>
                <c:pt idx="4808">
                  <c:v>0.72473547001993721</c:v>
                </c:pt>
                <c:pt idx="4809">
                  <c:v>0.72488882073301664</c:v>
                </c:pt>
                <c:pt idx="4810">
                  <c:v>0.72504217144609762</c:v>
                </c:pt>
                <c:pt idx="4811">
                  <c:v>0.72519552215918193</c:v>
                </c:pt>
                <c:pt idx="4812">
                  <c:v>0.72534887287225891</c:v>
                </c:pt>
                <c:pt idx="4813">
                  <c:v>0.72550222358533967</c:v>
                </c:pt>
                <c:pt idx="4814">
                  <c:v>0.72565557429842364</c:v>
                </c:pt>
                <c:pt idx="4815">
                  <c:v>0.72580892501150163</c:v>
                </c:pt>
                <c:pt idx="4816">
                  <c:v>0.72596227572458261</c:v>
                </c:pt>
                <c:pt idx="4817">
                  <c:v>0.72611562643766292</c:v>
                </c:pt>
                <c:pt idx="4818">
                  <c:v>0.72626897715074379</c:v>
                </c:pt>
                <c:pt idx="4819">
                  <c:v>0.72642232786382455</c:v>
                </c:pt>
                <c:pt idx="4820">
                  <c:v>0.72657567857690564</c:v>
                </c:pt>
                <c:pt idx="4821">
                  <c:v>0.72672902928998873</c:v>
                </c:pt>
                <c:pt idx="4822">
                  <c:v>0.72688238000306649</c:v>
                </c:pt>
                <c:pt idx="4823">
                  <c:v>0.7270357307161478</c:v>
                </c:pt>
                <c:pt idx="4824">
                  <c:v>0.72718908142922867</c:v>
                </c:pt>
                <c:pt idx="4825">
                  <c:v>0.72734243214230965</c:v>
                </c:pt>
                <c:pt idx="4826">
                  <c:v>0.72749578285539063</c:v>
                </c:pt>
                <c:pt idx="4827">
                  <c:v>0.72764913356847671</c:v>
                </c:pt>
                <c:pt idx="4828">
                  <c:v>0.72780248428155192</c:v>
                </c:pt>
                <c:pt idx="4829">
                  <c:v>0.72795583499463445</c:v>
                </c:pt>
                <c:pt idx="4830">
                  <c:v>0.72810918570771188</c:v>
                </c:pt>
                <c:pt idx="4831">
                  <c:v>0.72826253642079464</c:v>
                </c:pt>
                <c:pt idx="4832">
                  <c:v>0.72841588713387773</c:v>
                </c:pt>
                <c:pt idx="4833">
                  <c:v>0.72856923784695549</c:v>
                </c:pt>
                <c:pt idx="4834">
                  <c:v>0.72856923784695549</c:v>
                </c:pt>
                <c:pt idx="4835">
                  <c:v>0.7287225885600368</c:v>
                </c:pt>
                <c:pt idx="4836">
                  <c:v>0.72887593927312122</c:v>
                </c:pt>
                <c:pt idx="4837">
                  <c:v>0.72902928998619865</c:v>
                </c:pt>
                <c:pt idx="4838">
                  <c:v>0.72918264069927963</c:v>
                </c:pt>
                <c:pt idx="4839">
                  <c:v>0.7293359914123595</c:v>
                </c:pt>
                <c:pt idx="4840">
                  <c:v>0.72948934212544092</c:v>
                </c:pt>
                <c:pt idx="4841">
                  <c:v>0.72964269283852534</c:v>
                </c:pt>
                <c:pt idx="4842">
                  <c:v>0.72979604355160421</c:v>
                </c:pt>
                <c:pt idx="4843">
                  <c:v>0.7299493942646863</c:v>
                </c:pt>
                <c:pt idx="4844">
                  <c:v>0.73010274497776206</c:v>
                </c:pt>
                <c:pt idx="4845">
                  <c:v>0.73025609569084493</c:v>
                </c:pt>
                <c:pt idx="4846">
                  <c:v>0.73040944640392769</c:v>
                </c:pt>
                <c:pt idx="4847">
                  <c:v>0.73056279711700656</c:v>
                </c:pt>
                <c:pt idx="4848">
                  <c:v>0.73071614783008743</c:v>
                </c:pt>
                <c:pt idx="4849">
                  <c:v>0.73086949854317107</c:v>
                </c:pt>
                <c:pt idx="4850">
                  <c:v>0.7310228492562485</c:v>
                </c:pt>
                <c:pt idx="4851">
                  <c:v>0.73117619996932959</c:v>
                </c:pt>
                <c:pt idx="4852">
                  <c:v>0.73132955068241245</c:v>
                </c:pt>
                <c:pt idx="4853">
                  <c:v>0.73148290139549144</c:v>
                </c:pt>
                <c:pt idx="4854">
                  <c:v>0.73163625210857719</c:v>
                </c:pt>
                <c:pt idx="4855">
                  <c:v>0.73178960282165362</c:v>
                </c:pt>
                <c:pt idx="4856">
                  <c:v>0.73194295353473604</c:v>
                </c:pt>
                <c:pt idx="4857">
                  <c:v>0.7320963042478148</c:v>
                </c:pt>
                <c:pt idx="4858">
                  <c:v>0.73224965496089922</c:v>
                </c:pt>
                <c:pt idx="4859">
                  <c:v>0.73240300567397665</c:v>
                </c:pt>
                <c:pt idx="4860">
                  <c:v>0.73255635638705718</c:v>
                </c:pt>
                <c:pt idx="4861">
                  <c:v>0.73270970710014016</c:v>
                </c:pt>
                <c:pt idx="4862">
                  <c:v>0.73286305781321881</c:v>
                </c:pt>
                <c:pt idx="4863">
                  <c:v>0.73286305781321881</c:v>
                </c:pt>
                <c:pt idx="4864">
                  <c:v>0.73301640852629968</c:v>
                </c:pt>
                <c:pt idx="4865">
                  <c:v>0.7331697592393821</c:v>
                </c:pt>
                <c:pt idx="4866">
                  <c:v>0.73332310995245942</c:v>
                </c:pt>
                <c:pt idx="4867">
                  <c:v>0.73347646066554262</c:v>
                </c:pt>
                <c:pt idx="4868">
                  <c:v>0.73362981137862671</c:v>
                </c:pt>
                <c:pt idx="4869">
                  <c:v>0.73378316209170369</c:v>
                </c:pt>
                <c:pt idx="4870">
                  <c:v>0.73393651280478645</c:v>
                </c:pt>
                <c:pt idx="4871">
                  <c:v>0.73408986351786565</c:v>
                </c:pt>
                <c:pt idx="4872">
                  <c:v>0.73424321423094663</c:v>
                </c:pt>
                <c:pt idx="4873">
                  <c:v>0.7343965649440265</c:v>
                </c:pt>
                <c:pt idx="4874">
                  <c:v>0.73454991565710992</c:v>
                </c:pt>
                <c:pt idx="4875">
                  <c:v>0.73470326637019234</c:v>
                </c:pt>
                <c:pt idx="4876">
                  <c:v>0.7348566170832721</c:v>
                </c:pt>
                <c:pt idx="4877">
                  <c:v>0.73500996779635031</c:v>
                </c:pt>
                <c:pt idx="4878">
                  <c:v>0.73516331850943162</c:v>
                </c:pt>
                <c:pt idx="4879">
                  <c:v>0.73531666922251149</c:v>
                </c:pt>
                <c:pt idx="4880">
                  <c:v>0.73547001993559469</c:v>
                </c:pt>
                <c:pt idx="4881">
                  <c:v>0.73562337064867733</c:v>
                </c:pt>
                <c:pt idx="4882">
                  <c:v>0.73577672136175432</c:v>
                </c:pt>
                <c:pt idx="4883">
                  <c:v>0.73593007207483774</c:v>
                </c:pt>
                <c:pt idx="4884">
                  <c:v>0.7360834227879155</c:v>
                </c:pt>
                <c:pt idx="4885">
                  <c:v>0.73623677350099681</c:v>
                </c:pt>
                <c:pt idx="4886">
                  <c:v>0.73639012421407946</c:v>
                </c:pt>
                <c:pt idx="4887">
                  <c:v>0.73654347492715844</c:v>
                </c:pt>
                <c:pt idx="4888">
                  <c:v>0.73669682564023964</c:v>
                </c:pt>
                <c:pt idx="4889">
                  <c:v>0.73685017635332273</c:v>
                </c:pt>
                <c:pt idx="4890">
                  <c:v>0.73700352706640082</c:v>
                </c:pt>
                <c:pt idx="4891">
                  <c:v>0.73715687777948369</c:v>
                </c:pt>
                <c:pt idx="4892">
                  <c:v>0.73731022849256245</c:v>
                </c:pt>
                <c:pt idx="4893">
                  <c:v>0.73746357920564143</c:v>
                </c:pt>
                <c:pt idx="4894">
                  <c:v>0.73761692991872407</c:v>
                </c:pt>
                <c:pt idx="4895">
                  <c:v>0.73777028063180705</c:v>
                </c:pt>
                <c:pt idx="4896">
                  <c:v>0.73792363134488936</c:v>
                </c:pt>
                <c:pt idx="4897">
                  <c:v>0.73807698205796657</c:v>
                </c:pt>
                <c:pt idx="4898">
                  <c:v>0.73823033277104744</c:v>
                </c:pt>
                <c:pt idx="4899">
                  <c:v>0.73838368348412864</c:v>
                </c:pt>
                <c:pt idx="4900">
                  <c:v>0.73853703419720906</c:v>
                </c:pt>
                <c:pt idx="4901">
                  <c:v>0.73869038491028982</c:v>
                </c:pt>
                <c:pt idx="4902">
                  <c:v>0.73884373562337435</c:v>
                </c:pt>
                <c:pt idx="4903">
                  <c:v>0.73899708633645333</c:v>
                </c:pt>
                <c:pt idx="4904">
                  <c:v>0.73915043704953542</c:v>
                </c:pt>
                <c:pt idx="4905">
                  <c:v>0.73930378776261096</c:v>
                </c:pt>
                <c:pt idx="4906">
                  <c:v>0.73945713847569394</c:v>
                </c:pt>
                <c:pt idx="4907">
                  <c:v>0.73961048918877681</c:v>
                </c:pt>
                <c:pt idx="4908">
                  <c:v>0.73976383990185568</c:v>
                </c:pt>
                <c:pt idx="4909">
                  <c:v>0.73991719061493633</c:v>
                </c:pt>
                <c:pt idx="4910">
                  <c:v>0.74007054132801764</c:v>
                </c:pt>
                <c:pt idx="4911">
                  <c:v>0.74022389204110051</c:v>
                </c:pt>
                <c:pt idx="4912">
                  <c:v>0.74037724275418093</c:v>
                </c:pt>
                <c:pt idx="4913">
                  <c:v>0.74053059346725958</c:v>
                </c:pt>
                <c:pt idx="4914">
                  <c:v>0.74068394418034045</c:v>
                </c:pt>
                <c:pt idx="4915">
                  <c:v>0.74083729489342165</c:v>
                </c:pt>
                <c:pt idx="4916">
                  <c:v>0.74099064560650474</c:v>
                </c:pt>
                <c:pt idx="4917">
                  <c:v>0.74114399631958661</c:v>
                </c:pt>
                <c:pt idx="4918">
                  <c:v>0.74129734703266359</c:v>
                </c:pt>
                <c:pt idx="4919">
                  <c:v>0.74129734703266359</c:v>
                </c:pt>
                <c:pt idx="4920">
                  <c:v>0.74145069774574468</c:v>
                </c:pt>
                <c:pt idx="4921">
                  <c:v>0.74160404845882866</c:v>
                </c:pt>
                <c:pt idx="4922">
                  <c:v>0.7417573991719062</c:v>
                </c:pt>
                <c:pt idx="4923">
                  <c:v>0.74191074988498651</c:v>
                </c:pt>
                <c:pt idx="4924">
                  <c:v>0.74206410059806782</c:v>
                </c:pt>
                <c:pt idx="4925">
                  <c:v>0.74221745131114869</c:v>
                </c:pt>
                <c:pt idx="4926">
                  <c:v>0.74237080202423134</c:v>
                </c:pt>
                <c:pt idx="4927">
                  <c:v>0.74252415273731021</c:v>
                </c:pt>
                <c:pt idx="4928">
                  <c:v>0.74267750345039374</c:v>
                </c:pt>
                <c:pt idx="4929">
                  <c:v>0.74283085416347561</c:v>
                </c:pt>
                <c:pt idx="4930">
                  <c:v>0.7429842048765527</c:v>
                </c:pt>
                <c:pt idx="4931">
                  <c:v>0.74313755558963368</c:v>
                </c:pt>
                <c:pt idx="4932">
                  <c:v>0.74329090630271599</c:v>
                </c:pt>
                <c:pt idx="4933">
                  <c:v>0.74344425701579808</c:v>
                </c:pt>
                <c:pt idx="4934">
                  <c:v>0.74359760772887851</c:v>
                </c:pt>
                <c:pt idx="4935">
                  <c:v>0.74375095844195671</c:v>
                </c:pt>
                <c:pt idx="4936">
                  <c:v>0.74390430915503769</c:v>
                </c:pt>
                <c:pt idx="4937">
                  <c:v>0.74405765986812022</c:v>
                </c:pt>
                <c:pt idx="4938">
                  <c:v>0.74421101058120065</c:v>
                </c:pt>
                <c:pt idx="4939">
                  <c:v>0.74436436129427996</c:v>
                </c:pt>
                <c:pt idx="4940">
                  <c:v>0.7445177120073605</c:v>
                </c:pt>
                <c:pt idx="4941">
                  <c:v>0.74467106272044381</c:v>
                </c:pt>
                <c:pt idx="4942">
                  <c:v>0.74482441343352768</c:v>
                </c:pt>
                <c:pt idx="4943">
                  <c:v>0.74497776414660333</c:v>
                </c:pt>
                <c:pt idx="4944">
                  <c:v>0.74497776414660333</c:v>
                </c:pt>
                <c:pt idx="4945">
                  <c:v>0.74513111485968464</c:v>
                </c:pt>
                <c:pt idx="4946">
                  <c:v>0.74528446557276451</c:v>
                </c:pt>
                <c:pt idx="4947">
                  <c:v>0.74543781628584782</c:v>
                </c:pt>
                <c:pt idx="4948">
                  <c:v>0.74559116699892669</c:v>
                </c:pt>
                <c:pt idx="4949">
                  <c:v>0.74574451771200923</c:v>
                </c:pt>
                <c:pt idx="4950">
                  <c:v>0.7458978684250912</c:v>
                </c:pt>
                <c:pt idx="4951">
                  <c:v>0.74605121913817263</c:v>
                </c:pt>
                <c:pt idx="4952">
                  <c:v>0.7462045698512475</c:v>
                </c:pt>
                <c:pt idx="4953">
                  <c:v>0.7463579205643307</c:v>
                </c:pt>
                <c:pt idx="4954">
                  <c:v>0.74651127127741168</c:v>
                </c:pt>
                <c:pt idx="4955">
                  <c:v>0.74666462199049388</c:v>
                </c:pt>
                <c:pt idx="4956">
                  <c:v>0.74681797270357608</c:v>
                </c:pt>
                <c:pt idx="4957">
                  <c:v>0.74697132341665384</c:v>
                </c:pt>
                <c:pt idx="4958">
                  <c:v>0.74712467412973682</c:v>
                </c:pt>
                <c:pt idx="4959">
                  <c:v>0.74727802484281569</c:v>
                </c:pt>
                <c:pt idx="4960">
                  <c:v>0.74743137555589823</c:v>
                </c:pt>
                <c:pt idx="4961">
                  <c:v>0.74758472626897765</c:v>
                </c:pt>
                <c:pt idx="4962">
                  <c:v>0.74773807698205863</c:v>
                </c:pt>
                <c:pt idx="4963">
                  <c:v>0.74773807698205863</c:v>
                </c:pt>
                <c:pt idx="4964">
                  <c:v>0.74789142769514261</c:v>
                </c:pt>
                <c:pt idx="4965">
                  <c:v>0.74804477840822181</c:v>
                </c:pt>
                <c:pt idx="4966">
                  <c:v>0.74819812912130068</c:v>
                </c:pt>
                <c:pt idx="4967">
                  <c:v>0.74835147983438288</c:v>
                </c:pt>
                <c:pt idx="4968">
                  <c:v>0.74835147983438288</c:v>
                </c:pt>
                <c:pt idx="4969">
                  <c:v>0.74850483054746264</c:v>
                </c:pt>
                <c:pt idx="4970">
                  <c:v>0.74865818126054284</c:v>
                </c:pt>
                <c:pt idx="4971">
                  <c:v>0.74881153197362371</c:v>
                </c:pt>
                <c:pt idx="4972">
                  <c:v>0.74896488268670658</c:v>
                </c:pt>
                <c:pt idx="4973">
                  <c:v>0.74911823339978911</c:v>
                </c:pt>
                <c:pt idx="4974">
                  <c:v>0.74911823339978911</c:v>
                </c:pt>
                <c:pt idx="4975">
                  <c:v>0.7492715841128661</c:v>
                </c:pt>
                <c:pt idx="4976">
                  <c:v>0.74942493482594696</c:v>
                </c:pt>
                <c:pt idx="4977">
                  <c:v>0.74957828553902772</c:v>
                </c:pt>
                <c:pt idx="4978">
                  <c:v>0.74973163625211237</c:v>
                </c:pt>
                <c:pt idx="4979">
                  <c:v>0.74988498696519124</c:v>
                </c:pt>
                <c:pt idx="4980">
                  <c:v>0.75003833767827355</c:v>
                </c:pt>
                <c:pt idx="4981">
                  <c:v>0.75019168839135164</c:v>
                </c:pt>
                <c:pt idx="4982">
                  <c:v>0.75019168839135164</c:v>
                </c:pt>
                <c:pt idx="4983">
                  <c:v>0.75034503910443429</c:v>
                </c:pt>
                <c:pt idx="4984">
                  <c:v>0.75049838981751249</c:v>
                </c:pt>
                <c:pt idx="4985">
                  <c:v>0.75065174053059724</c:v>
                </c:pt>
                <c:pt idx="4986">
                  <c:v>0.75080509124367811</c:v>
                </c:pt>
                <c:pt idx="4987">
                  <c:v>0.7509584419567551</c:v>
                </c:pt>
                <c:pt idx="4988">
                  <c:v>0.75111179266983863</c:v>
                </c:pt>
                <c:pt idx="4989">
                  <c:v>0.7512651433829165</c:v>
                </c:pt>
                <c:pt idx="4990">
                  <c:v>0.7514184940959977</c:v>
                </c:pt>
                <c:pt idx="4991">
                  <c:v>0.75157184480908024</c:v>
                </c:pt>
                <c:pt idx="4992">
                  <c:v>0.75172519552216088</c:v>
                </c:pt>
                <c:pt idx="4993">
                  <c:v>0.75187854623524064</c:v>
                </c:pt>
                <c:pt idx="4994">
                  <c:v>0.75203189694832329</c:v>
                </c:pt>
                <c:pt idx="4995">
                  <c:v>0.75218524766140371</c:v>
                </c:pt>
                <c:pt idx="4996">
                  <c:v>0.75233859837448458</c:v>
                </c:pt>
                <c:pt idx="4997">
                  <c:v>0.75249194908756323</c:v>
                </c:pt>
                <c:pt idx="4998">
                  <c:v>0.75264529980064465</c:v>
                </c:pt>
                <c:pt idx="4999">
                  <c:v>0.75279865051372907</c:v>
                </c:pt>
                <c:pt idx="5000">
                  <c:v>0.75295200122680572</c:v>
                </c:pt>
                <c:pt idx="5001">
                  <c:v>0.7531053519398887</c:v>
                </c:pt>
                <c:pt idx="5002">
                  <c:v>0.75325870265296735</c:v>
                </c:pt>
                <c:pt idx="5003">
                  <c:v>0.75341205336604811</c:v>
                </c:pt>
                <c:pt idx="5004">
                  <c:v>0.75356540407912964</c:v>
                </c:pt>
                <c:pt idx="5005">
                  <c:v>0.75371875479220951</c:v>
                </c:pt>
                <c:pt idx="5006">
                  <c:v>0.7538721055052906</c:v>
                </c:pt>
                <c:pt idx="5007">
                  <c:v>0.75402545621837713</c:v>
                </c:pt>
                <c:pt idx="5008">
                  <c:v>0.75417880693145412</c:v>
                </c:pt>
                <c:pt idx="5009">
                  <c:v>0.75433215764453365</c:v>
                </c:pt>
                <c:pt idx="5010">
                  <c:v>0.75448550835761352</c:v>
                </c:pt>
                <c:pt idx="5011">
                  <c:v>0.75463885907069705</c:v>
                </c:pt>
                <c:pt idx="5012">
                  <c:v>0.7547922097837777</c:v>
                </c:pt>
                <c:pt idx="5013">
                  <c:v>0.75494556049685824</c:v>
                </c:pt>
                <c:pt idx="5014">
                  <c:v>0.75509891120993877</c:v>
                </c:pt>
                <c:pt idx="5015">
                  <c:v>0.75525226192301798</c:v>
                </c:pt>
                <c:pt idx="5016">
                  <c:v>0.75540561263610295</c:v>
                </c:pt>
                <c:pt idx="5017">
                  <c:v>0.75555896334918171</c:v>
                </c:pt>
                <c:pt idx="5018">
                  <c:v>0.75571231406226036</c:v>
                </c:pt>
                <c:pt idx="5019">
                  <c:v>0.75586566477534123</c:v>
                </c:pt>
                <c:pt idx="5020">
                  <c:v>0.75601901548842498</c:v>
                </c:pt>
                <c:pt idx="5021">
                  <c:v>0.75617236620150285</c:v>
                </c:pt>
                <c:pt idx="5022">
                  <c:v>0.75632571691458761</c:v>
                </c:pt>
                <c:pt idx="5023">
                  <c:v>0.7564790676276647</c:v>
                </c:pt>
                <c:pt idx="5024">
                  <c:v>0.75663241834074713</c:v>
                </c:pt>
                <c:pt idx="5025">
                  <c:v>0.75678576905382777</c:v>
                </c:pt>
                <c:pt idx="5026">
                  <c:v>0.75693911976690686</c:v>
                </c:pt>
                <c:pt idx="5027">
                  <c:v>0.75709247047999007</c:v>
                </c:pt>
                <c:pt idx="5028">
                  <c:v>0.75724582119307104</c:v>
                </c:pt>
                <c:pt idx="5029">
                  <c:v>0.75739917190614969</c:v>
                </c:pt>
                <c:pt idx="5030">
                  <c:v>0.75755252261923023</c:v>
                </c:pt>
                <c:pt idx="5031">
                  <c:v>0.75770587333231398</c:v>
                </c:pt>
                <c:pt idx="5032">
                  <c:v>0.75785922404539441</c:v>
                </c:pt>
                <c:pt idx="5033">
                  <c:v>0.75801257475847261</c:v>
                </c:pt>
                <c:pt idx="5034">
                  <c:v>0.7581659254715537</c:v>
                </c:pt>
                <c:pt idx="5035">
                  <c:v>0.75831927618463613</c:v>
                </c:pt>
                <c:pt idx="5036">
                  <c:v>0.75847262689771511</c:v>
                </c:pt>
                <c:pt idx="5037">
                  <c:v>0.75862597761080086</c:v>
                </c:pt>
                <c:pt idx="5038">
                  <c:v>0.75877932832388095</c:v>
                </c:pt>
                <c:pt idx="5039">
                  <c:v>0.75893267903695749</c:v>
                </c:pt>
                <c:pt idx="5040">
                  <c:v>0.75908602975003836</c:v>
                </c:pt>
                <c:pt idx="5041">
                  <c:v>0.75923938046312101</c:v>
                </c:pt>
                <c:pt idx="5042">
                  <c:v>0.7593927311762001</c:v>
                </c:pt>
                <c:pt idx="5043">
                  <c:v>0.75954608188928052</c:v>
                </c:pt>
                <c:pt idx="5044">
                  <c:v>0.75969943260236583</c:v>
                </c:pt>
                <c:pt idx="5045">
                  <c:v>0.7598527833154427</c:v>
                </c:pt>
                <c:pt idx="5046">
                  <c:v>0.76000613402852513</c:v>
                </c:pt>
                <c:pt idx="5047">
                  <c:v>0.760159484741604</c:v>
                </c:pt>
                <c:pt idx="5048">
                  <c:v>0.76031283545468564</c:v>
                </c:pt>
                <c:pt idx="5049">
                  <c:v>0.76046618616776362</c:v>
                </c:pt>
                <c:pt idx="5050">
                  <c:v>0.76061953688084871</c:v>
                </c:pt>
                <c:pt idx="5051">
                  <c:v>0.76077288759392958</c:v>
                </c:pt>
                <c:pt idx="5052">
                  <c:v>0.76092623830701001</c:v>
                </c:pt>
                <c:pt idx="5053">
                  <c:v>0.76107958902008965</c:v>
                </c:pt>
                <c:pt idx="5054">
                  <c:v>0.76123293973316952</c:v>
                </c:pt>
                <c:pt idx="5055">
                  <c:v>0.7613862904462505</c:v>
                </c:pt>
                <c:pt idx="5056">
                  <c:v>0.7615396411593317</c:v>
                </c:pt>
                <c:pt idx="5057">
                  <c:v>0.76169299187241224</c:v>
                </c:pt>
                <c:pt idx="5058">
                  <c:v>0.76184634258549633</c:v>
                </c:pt>
                <c:pt idx="5059">
                  <c:v>0.76199969329858031</c:v>
                </c:pt>
                <c:pt idx="5060">
                  <c:v>0.76215304401165451</c:v>
                </c:pt>
                <c:pt idx="5061">
                  <c:v>0.76215304401165451</c:v>
                </c:pt>
                <c:pt idx="5062">
                  <c:v>0.76230639472473549</c:v>
                </c:pt>
                <c:pt idx="5063">
                  <c:v>0.76245974543781625</c:v>
                </c:pt>
                <c:pt idx="5064">
                  <c:v>0.76261309615090045</c:v>
                </c:pt>
                <c:pt idx="5065">
                  <c:v>0.76276644686397865</c:v>
                </c:pt>
                <c:pt idx="5066">
                  <c:v>0.76291979757705874</c:v>
                </c:pt>
                <c:pt idx="5067">
                  <c:v>0.76307314829013961</c:v>
                </c:pt>
                <c:pt idx="5068">
                  <c:v>0.7632264990032207</c:v>
                </c:pt>
                <c:pt idx="5069">
                  <c:v>0.76337984971630113</c:v>
                </c:pt>
                <c:pt idx="5070">
                  <c:v>0.76353320042938366</c:v>
                </c:pt>
                <c:pt idx="5071">
                  <c:v>0.76353320042938366</c:v>
                </c:pt>
                <c:pt idx="5072">
                  <c:v>0.76368655114246287</c:v>
                </c:pt>
                <c:pt idx="5073">
                  <c:v>0.76383990185554362</c:v>
                </c:pt>
                <c:pt idx="5074">
                  <c:v>0.76399325256862827</c:v>
                </c:pt>
                <c:pt idx="5075">
                  <c:v>0.76414660328170736</c:v>
                </c:pt>
                <c:pt idx="5076">
                  <c:v>0.76429995399478989</c:v>
                </c:pt>
                <c:pt idx="5077">
                  <c:v>0.7644533047078651</c:v>
                </c:pt>
                <c:pt idx="5078">
                  <c:v>0.76460665542094775</c:v>
                </c:pt>
                <c:pt idx="5079">
                  <c:v>0.76476000613403095</c:v>
                </c:pt>
                <c:pt idx="5080">
                  <c:v>0.7649133568471097</c:v>
                </c:pt>
                <c:pt idx="5081">
                  <c:v>0.76506670756019202</c:v>
                </c:pt>
                <c:pt idx="5082">
                  <c:v>0.76522005827327433</c:v>
                </c:pt>
                <c:pt idx="5083">
                  <c:v>0.76537340898635176</c:v>
                </c:pt>
                <c:pt idx="5084">
                  <c:v>0.76552675969943262</c:v>
                </c:pt>
                <c:pt idx="5085">
                  <c:v>0.7656801104125156</c:v>
                </c:pt>
                <c:pt idx="5086">
                  <c:v>0.76583346112559636</c:v>
                </c:pt>
                <c:pt idx="5087">
                  <c:v>0.7659868118386769</c:v>
                </c:pt>
                <c:pt idx="5088">
                  <c:v>0.76614016255175665</c:v>
                </c:pt>
                <c:pt idx="5089">
                  <c:v>0.76629351326483941</c:v>
                </c:pt>
                <c:pt idx="5090">
                  <c:v>0.7664468639779175</c:v>
                </c:pt>
                <c:pt idx="5091">
                  <c:v>0.76660021469100215</c:v>
                </c:pt>
                <c:pt idx="5092">
                  <c:v>0.76675356540408102</c:v>
                </c:pt>
                <c:pt idx="5093">
                  <c:v>0.76690691611716166</c:v>
                </c:pt>
                <c:pt idx="5094">
                  <c:v>0.76690691611716166</c:v>
                </c:pt>
                <c:pt idx="5095">
                  <c:v>0.76690691611716166</c:v>
                </c:pt>
                <c:pt idx="5096">
                  <c:v>0.76706026683024076</c:v>
                </c:pt>
                <c:pt idx="5097">
                  <c:v>0.76721361754332396</c:v>
                </c:pt>
                <c:pt idx="5098">
                  <c:v>0.76736696825640238</c:v>
                </c:pt>
                <c:pt idx="5099">
                  <c:v>0.76752031896948536</c:v>
                </c:pt>
                <c:pt idx="5100">
                  <c:v>0.7676736696825659</c:v>
                </c:pt>
                <c:pt idx="5101">
                  <c:v>0.76782702039564565</c:v>
                </c:pt>
                <c:pt idx="5102">
                  <c:v>0.76798037110872563</c:v>
                </c:pt>
                <c:pt idx="5103">
                  <c:v>0.7681337218218065</c:v>
                </c:pt>
                <c:pt idx="5104">
                  <c:v>0.76828707253489115</c:v>
                </c:pt>
                <c:pt idx="5105">
                  <c:v>0.76844042324796813</c:v>
                </c:pt>
                <c:pt idx="5106">
                  <c:v>0.76859377396104889</c:v>
                </c:pt>
                <c:pt idx="5107">
                  <c:v>0.76859377396104889</c:v>
                </c:pt>
                <c:pt idx="5108">
                  <c:v>0.76874712467413275</c:v>
                </c:pt>
                <c:pt idx="5109">
                  <c:v>0.76890047538721062</c:v>
                </c:pt>
                <c:pt idx="5110">
                  <c:v>0.7690538261002936</c:v>
                </c:pt>
                <c:pt idx="5111">
                  <c:v>0.76920717681337425</c:v>
                </c:pt>
                <c:pt idx="5112">
                  <c:v>0.76936052752645301</c:v>
                </c:pt>
                <c:pt idx="5113">
                  <c:v>0.76951387823953465</c:v>
                </c:pt>
                <c:pt idx="5114">
                  <c:v>0.76966722895261452</c:v>
                </c:pt>
                <c:pt idx="5115">
                  <c:v>0.76982057966569784</c:v>
                </c:pt>
                <c:pt idx="5116">
                  <c:v>0.76997393037878015</c:v>
                </c:pt>
                <c:pt idx="5117">
                  <c:v>0.77012728109185657</c:v>
                </c:pt>
                <c:pt idx="5118">
                  <c:v>0.77028063180493667</c:v>
                </c:pt>
                <c:pt idx="5119">
                  <c:v>0.7704339825180192</c:v>
                </c:pt>
                <c:pt idx="5120">
                  <c:v>0.77058733323109951</c:v>
                </c:pt>
                <c:pt idx="5121">
                  <c:v>0.77074068394418305</c:v>
                </c:pt>
                <c:pt idx="5122">
                  <c:v>0.77089403465726181</c:v>
                </c:pt>
                <c:pt idx="5123">
                  <c:v>0.77104738537034156</c:v>
                </c:pt>
                <c:pt idx="5124">
                  <c:v>0.77120073608342465</c:v>
                </c:pt>
                <c:pt idx="5125">
                  <c:v>0.77135408679650352</c:v>
                </c:pt>
                <c:pt idx="5126">
                  <c:v>0.77150743750958706</c:v>
                </c:pt>
                <c:pt idx="5127">
                  <c:v>0.77166078822266337</c:v>
                </c:pt>
                <c:pt idx="5128">
                  <c:v>0.77181413893574558</c:v>
                </c:pt>
                <c:pt idx="5129">
                  <c:v>0.77196748964882733</c:v>
                </c:pt>
                <c:pt idx="5130">
                  <c:v>0.77212084036190753</c:v>
                </c:pt>
                <c:pt idx="5131">
                  <c:v>0.77227419107498851</c:v>
                </c:pt>
                <c:pt idx="5132">
                  <c:v>0.77242754178806738</c:v>
                </c:pt>
                <c:pt idx="5133">
                  <c:v>0.77258089250115081</c:v>
                </c:pt>
                <c:pt idx="5134">
                  <c:v>0.77273424321423134</c:v>
                </c:pt>
                <c:pt idx="5135">
                  <c:v>0.77288759392731055</c:v>
                </c:pt>
                <c:pt idx="5136">
                  <c:v>0.77304094464039363</c:v>
                </c:pt>
                <c:pt idx="5137">
                  <c:v>0.77319429535347606</c:v>
                </c:pt>
                <c:pt idx="5138">
                  <c:v>0.77334764606655515</c:v>
                </c:pt>
                <c:pt idx="5139">
                  <c:v>0.77350099677963458</c:v>
                </c:pt>
                <c:pt idx="5140">
                  <c:v>0.77365434749271633</c:v>
                </c:pt>
                <c:pt idx="5141">
                  <c:v>0.77380769820579764</c:v>
                </c:pt>
                <c:pt idx="5142">
                  <c:v>0.77396104891887862</c:v>
                </c:pt>
                <c:pt idx="5143">
                  <c:v>0.77411439963195638</c:v>
                </c:pt>
                <c:pt idx="5144">
                  <c:v>0.77426775034503859</c:v>
                </c:pt>
                <c:pt idx="5145">
                  <c:v>0.77442110105812034</c:v>
                </c:pt>
                <c:pt idx="5146">
                  <c:v>0.77457445177119999</c:v>
                </c:pt>
                <c:pt idx="5147">
                  <c:v>0.77472780248428486</c:v>
                </c:pt>
                <c:pt idx="5148">
                  <c:v>0.7748811531973625</c:v>
                </c:pt>
                <c:pt idx="5149">
                  <c:v>0.77503450391044248</c:v>
                </c:pt>
                <c:pt idx="5150">
                  <c:v>0.77518785462352635</c:v>
                </c:pt>
                <c:pt idx="5151">
                  <c:v>0.77534120533660522</c:v>
                </c:pt>
                <c:pt idx="5152">
                  <c:v>0.77549455604968665</c:v>
                </c:pt>
                <c:pt idx="5153">
                  <c:v>0.77564790676276651</c:v>
                </c:pt>
                <c:pt idx="5154">
                  <c:v>0.77580125747585005</c:v>
                </c:pt>
                <c:pt idx="5155">
                  <c:v>0.7759546081889287</c:v>
                </c:pt>
                <c:pt idx="5156">
                  <c:v>0.77610795890200857</c:v>
                </c:pt>
                <c:pt idx="5157">
                  <c:v>0.7762613096150901</c:v>
                </c:pt>
                <c:pt idx="5158">
                  <c:v>0.77641466032817164</c:v>
                </c:pt>
                <c:pt idx="5159">
                  <c:v>0.77656801104124995</c:v>
                </c:pt>
                <c:pt idx="5160">
                  <c:v>0.77672136175433149</c:v>
                </c:pt>
                <c:pt idx="5161">
                  <c:v>0.77687471246741535</c:v>
                </c:pt>
                <c:pt idx="5162">
                  <c:v>0.77687471246741535</c:v>
                </c:pt>
                <c:pt idx="5163">
                  <c:v>0.77702806318049589</c:v>
                </c:pt>
                <c:pt idx="5164">
                  <c:v>0.77718141389357809</c:v>
                </c:pt>
                <c:pt idx="5165">
                  <c:v>0.77733476460665396</c:v>
                </c:pt>
                <c:pt idx="5166">
                  <c:v>0.77748811531973649</c:v>
                </c:pt>
                <c:pt idx="5167">
                  <c:v>0.77764146603281958</c:v>
                </c:pt>
                <c:pt idx="5168">
                  <c:v>0.77779481674590112</c:v>
                </c:pt>
                <c:pt idx="5169">
                  <c:v>0.77794816745898077</c:v>
                </c:pt>
                <c:pt idx="5170">
                  <c:v>0.77810151817205953</c:v>
                </c:pt>
                <c:pt idx="5171">
                  <c:v>0.7782548688851405</c:v>
                </c:pt>
                <c:pt idx="5172">
                  <c:v>0.7782548688851405</c:v>
                </c:pt>
                <c:pt idx="5173">
                  <c:v>0.77840821959822182</c:v>
                </c:pt>
                <c:pt idx="5174">
                  <c:v>0.77856157031130158</c:v>
                </c:pt>
                <c:pt idx="5175">
                  <c:v>0.77871492102438322</c:v>
                </c:pt>
                <c:pt idx="5176">
                  <c:v>0.7788682717374622</c:v>
                </c:pt>
                <c:pt idx="5177">
                  <c:v>0.7790216224505474</c:v>
                </c:pt>
                <c:pt idx="5178">
                  <c:v>0.77917497316362605</c:v>
                </c:pt>
                <c:pt idx="5179">
                  <c:v>0.77932832387670559</c:v>
                </c:pt>
                <c:pt idx="5180">
                  <c:v>0.77948167458978901</c:v>
                </c:pt>
                <c:pt idx="5181">
                  <c:v>0.7796350253028681</c:v>
                </c:pt>
                <c:pt idx="5182">
                  <c:v>0.77978837601594853</c:v>
                </c:pt>
                <c:pt idx="5183">
                  <c:v>0.77994172672903062</c:v>
                </c:pt>
                <c:pt idx="5184">
                  <c:v>0.78009507744211226</c:v>
                </c:pt>
                <c:pt idx="5185">
                  <c:v>0.7802484281551928</c:v>
                </c:pt>
                <c:pt idx="5186">
                  <c:v>0.78040177886827178</c:v>
                </c:pt>
                <c:pt idx="5187">
                  <c:v>0.78055512958135076</c:v>
                </c:pt>
                <c:pt idx="5188">
                  <c:v>0.78070848029443363</c:v>
                </c:pt>
                <c:pt idx="5189">
                  <c:v>0.78086183100751461</c:v>
                </c:pt>
                <c:pt idx="5190">
                  <c:v>0.78101518172059459</c:v>
                </c:pt>
                <c:pt idx="5191">
                  <c:v>0.78116853243367756</c:v>
                </c:pt>
                <c:pt idx="5192">
                  <c:v>0.78132188314675666</c:v>
                </c:pt>
                <c:pt idx="5193">
                  <c:v>0.78132188314675666</c:v>
                </c:pt>
                <c:pt idx="5194">
                  <c:v>0.78147523385983764</c:v>
                </c:pt>
                <c:pt idx="5195">
                  <c:v>0.78162858457291828</c:v>
                </c:pt>
                <c:pt idx="5196">
                  <c:v>0.78178193528599904</c:v>
                </c:pt>
                <c:pt idx="5197">
                  <c:v>0.78193528599907991</c:v>
                </c:pt>
                <c:pt idx="5198">
                  <c:v>0.78208863671216067</c:v>
                </c:pt>
                <c:pt idx="5199">
                  <c:v>0.78224198742524154</c:v>
                </c:pt>
                <c:pt idx="5200">
                  <c:v>0.78239533813832263</c:v>
                </c:pt>
                <c:pt idx="5201">
                  <c:v>0.78254868885140316</c:v>
                </c:pt>
                <c:pt idx="5202">
                  <c:v>0.78270203956448603</c:v>
                </c:pt>
                <c:pt idx="5203">
                  <c:v>0.78285539027756479</c:v>
                </c:pt>
                <c:pt idx="5204">
                  <c:v>0.78300874099064399</c:v>
                </c:pt>
                <c:pt idx="5205">
                  <c:v>0.78316209170372453</c:v>
                </c:pt>
                <c:pt idx="5206">
                  <c:v>0.78316209170372453</c:v>
                </c:pt>
                <c:pt idx="5207">
                  <c:v>0.78331544241680762</c:v>
                </c:pt>
                <c:pt idx="5208">
                  <c:v>0.78346879312988804</c:v>
                </c:pt>
                <c:pt idx="5209">
                  <c:v>0.78362214384296636</c:v>
                </c:pt>
                <c:pt idx="5210">
                  <c:v>0.78377549455605144</c:v>
                </c:pt>
                <c:pt idx="5211">
                  <c:v>0.78392884526913065</c:v>
                </c:pt>
                <c:pt idx="5212">
                  <c:v>0.78408219598220752</c:v>
                </c:pt>
                <c:pt idx="5213">
                  <c:v>0.78423554669529261</c:v>
                </c:pt>
                <c:pt idx="5214">
                  <c:v>0.78438889740837503</c:v>
                </c:pt>
                <c:pt idx="5215">
                  <c:v>0.78454224812145357</c:v>
                </c:pt>
                <c:pt idx="5216">
                  <c:v>0.78469559883453621</c:v>
                </c:pt>
                <c:pt idx="5217">
                  <c:v>0.78484894954761542</c:v>
                </c:pt>
                <c:pt idx="5218">
                  <c:v>0.78500230026069617</c:v>
                </c:pt>
                <c:pt idx="5219">
                  <c:v>0.78515565097377915</c:v>
                </c:pt>
                <c:pt idx="5220">
                  <c:v>0.7853090016868578</c:v>
                </c:pt>
                <c:pt idx="5221">
                  <c:v>0.7853090016868578</c:v>
                </c:pt>
                <c:pt idx="5222">
                  <c:v>0.78546235239993856</c:v>
                </c:pt>
                <c:pt idx="5223">
                  <c:v>0.78561570311301965</c:v>
                </c:pt>
                <c:pt idx="5224">
                  <c:v>0.78576905382610063</c:v>
                </c:pt>
                <c:pt idx="5225">
                  <c:v>0.78592240453918316</c:v>
                </c:pt>
                <c:pt idx="5226">
                  <c:v>0.78607575525226159</c:v>
                </c:pt>
                <c:pt idx="5227">
                  <c:v>0.78622910596534257</c:v>
                </c:pt>
                <c:pt idx="5228">
                  <c:v>0.78638245667842521</c:v>
                </c:pt>
                <c:pt idx="5229">
                  <c:v>0.78653580739150464</c:v>
                </c:pt>
                <c:pt idx="5230">
                  <c:v>0.78668915810458773</c:v>
                </c:pt>
                <c:pt idx="5231">
                  <c:v>0.78684250881766338</c:v>
                </c:pt>
                <c:pt idx="5232">
                  <c:v>0.78699585953074869</c:v>
                </c:pt>
                <c:pt idx="5233">
                  <c:v>0.78714921024383122</c:v>
                </c:pt>
                <c:pt idx="5234">
                  <c:v>0.78730256095690487</c:v>
                </c:pt>
                <c:pt idx="5235">
                  <c:v>0.78745591166998963</c:v>
                </c:pt>
                <c:pt idx="5236">
                  <c:v>0.78760926238307383</c:v>
                </c:pt>
                <c:pt idx="5237">
                  <c:v>0.78776261309615092</c:v>
                </c:pt>
                <c:pt idx="5238">
                  <c:v>0.78791596380923157</c:v>
                </c:pt>
                <c:pt idx="5239">
                  <c:v>0.78806931452231255</c:v>
                </c:pt>
                <c:pt idx="5240">
                  <c:v>0.7882226652353933</c:v>
                </c:pt>
                <c:pt idx="5241">
                  <c:v>0.78837601594847462</c:v>
                </c:pt>
                <c:pt idx="5242">
                  <c:v>0.78852936666155493</c:v>
                </c:pt>
                <c:pt idx="5243">
                  <c:v>0.7886827173746358</c:v>
                </c:pt>
                <c:pt idx="5244">
                  <c:v>0.78883606808771656</c:v>
                </c:pt>
                <c:pt idx="5245">
                  <c:v>0.78898941880079765</c:v>
                </c:pt>
                <c:pt idx="5246">
                  <c:v>0.78914276951387863</c:v>
                </c:pt>
                <c:pt idx="5247">
                  <c:v>0.78929612022695639</c:v>
                </c:pt>
                <c:pt idx="5248">
                  <c:v>0.78944947094003992</c:v>
                </c:pt>
                <c:pt idx="5249">
                  <c:v>0.78944947094003992</c:v>
                </c:pt>
                <c:pt idx="5250">
                  <c:v>0.78960282165312246</c:v>
                </c:pt>
                <c:pt idx="5251">
                  <c:v>0.78975617236620155</c:v>
                </c:pt>
                <c:pt idx="5252">
                  <c:v>0.78990952307928264</c:v>
                </c:pt>
                <c:pt idx="5253">
                  <c:v>0.79006287379236106</c:v>
                </c:pt>
                <c:pt idx="5254">
                  <c:v>0.79021622450544349</c:v>
                </c:pt>
                <c:pt idx="5255">
                  <c:v>0.7903695752185248</c:v>
                </c:pt>
                <c:pt idx="5256">
                  <c:v>0.79052292593160256</c:v>
                </c:pt>
                <c:pt idx="5257">
                  <c:v>0.79067627664468942</c:v>
                </c:pt>
                <c:pt idx="5258">
                  <c:v>0.79082962735776763</c:v>
                </c:pt>
                <c:pt idx="5259">
                  <c:v>0.7909829780708475</c:v>
                </c:pt>
                <c:pt idx="5260">
                  <c:v>0.79113632878392637</c:v>
                </c:pt>
                <c:pt idx="5261">
                  <c:v>0.79128967949700968</c:v>
                </c:pt>
                <c:pt idx="5262">
                  <c:v>0.7914430302100921</c:v>
                </c:pt>
                <c:pt idx="5263">
                  <c:v>0.79159638092317131</c:v>
                </c:pt>
                <c:pt idx="5264">
                  <c:v>0.79174973163625262</c:v>
                </c:pt>
                <c:pt idx="5265">
                  <c:v>0.79190308234933293</c:v>
                </c:pt>
                <c:pt idx="5266">
                  <c:v>0.79205643306241369</c:v>
                </c:pt>
                <c:pt idx="5267">
                  <c:v>0.79220978377549467</c:v>
                </c:pt>
                <c:pt idx="5268">
                  <c:v>0.79236313448857565</c:v>
                </c:pt>
                <c:pt idx="5269">
                  <c:v>0.79251648520165241</c:v>
                </c:pt>
                <c:pt idx="5270">
                  <c:v>0.79266983591473705</c:v>
                </c:pt>
                <c:pt idx="5271">
                  <c:v>0.79282318662781781</c:v>
                </c:pt>
                <c:pt idx="5272">
                  <c:v>0.79297653734090001</c:v>
                </c:pt>
                <c:pt idx="5273">
                  <c:v>0.7931298880539811</c:v>
                </c:pt>
                <c:pt idx="5274">
                  <c:v>0.79328323876705842</c:v>
                </c:pt>
                <c:pt idx="5275">
                  <c:v>0.79343658948013895</c:v>
                </c:pt>
                <c:pt idx="5276">
                  <c:v>0.79358994019322149</c:v>
                </c:pt>
                <c:pt idx="5277">
                  <c:v>0.79374329090630269</c:v>
                </c:pt>
                <c:pt idx="5278">
                  <c:v>0.79389664161938545</c:v>
                </c:pt>
                <c:pt idx="5279">
                  <c:v>0.79404999233246465</c:v>
                </c:pt>
                <c:pt idx="5280">
                  <c:v>0.79420334304554518</c:v>
                </c:pt>
                <c:pt idx="5281">
                  <c:v>0.7943566937586255</c:v>
                </c:pt>
                <c:pt idx="5282">
                  <c:v>0.79451004447170659</c:v>
                </c:pt>
                <c:pt idx="5283">
                  <c:v>0.79466339518478768</c:v>
                </c:pt>
                <c:pt idx="5284">
                  <c:v>0.79481674589786511</c:v>
                </c:pt>
                <c:pt idx="5285">
                  <c:v>0.79497009661094964</c:v>
                </c:pt>
                <c:pt idx="5286">
                  <c:v>0.79512344732403062</c:v>
                </c:pt>
                <c:pt idx="5287">
                  <c:v>0.79527679803711049</c:v>
                </c:pt>
                <c:pt idx="5288">
                  <c:v>0.79543014875019158</c:v>
                </c:pt>
                <c:pt idx="5289">
                  <c:v>0.79558349946327267</c:v>
                </c:pt>
                <c:pt idx="5290">
                  <c:v>0.79573685017635332</c:v>
                </c:pt>
                <c:pt idx="5291">
                  <c:v>0.79589020088943463</c:v>
                </c:pt>
                <c:pt idx="5292">
                  <c:v>0.79604355160251494</c:v>
                </c:pt>
                <c:pt idx="5293">
                  <c:v>0.79619690231559792</c:v>
                </c:pt>
                <c:pt idx="5294">
                  <c:v>0.79635025302867846</c:v>
                </c:pt>
                <c:pt idx="5295">
                  <c:v>0.79650360374175577</c:v>
                </c:pt>
                <c:pt idx="5296">
                  <c:v>0.79665695445483864</c:v>
                </c:pt>
                <c:pt idx="5297">
                  <c:v>0.79681030516791695</c:v>
                </c:pt>
                <c:pt idx="5298">
                  <c:v>0.79681030516791695</c:v>
                </c:pt>
                <c:pt idx="5299">
                  <c:v>0.79696365588099949</c:v>
                </c:pt>
                <c:pt idx="5300">
                  <c:v>0.7971170065940828</c:v>
                </c:pt>
                <c:pt idx="5301">
                  <c:v>0.79727035730716145</c:v>
                </c:pt>
                <c:pt idx="5302">
                  <c:v>0.79742370802024043</c:v>
                </c:pt>
                <c:pt idx="5303">
                  <c:v>0.79757705873332307</c:v>
                </c:pt>
                <c:pt idx="5304">
                  <c:v>0.79773040944640394</c:v>
                </c:pt>
                <c:pt idx="5305">
                  <c:v>0.7978837601594847</c:v>
                </c:pt>
                <c:pt idx="5306">
                  <c:v>0.79803711087256557</c:v>
                </c:pt>
                <c:pt idx="5307">
                  <c:v>0.79819046158564633</c:v>
                </c:pt>
                <c:pt idx="5308">
                  <c:v>0.79834381229873008</c:v>
                </c:pt>
                <c:pt idx="5309">
                  <c:v>0.79849716301180751</c:v>
                </c:pt>
                <c:pt idx="5310">
                  <c:v>0.79865051372489093</c:v>
                </c:pt>
                <c:pt idx="5311">
                  <c:v>0.79880386443796958</c:v>
                </c:pt>
                <c:pt idx="5312">
                  <c:v>0.79895721515105045</c:v>
                </c:pt>
                <c:pt idx="5313">
                  <c:v>0.79911056586412943</c:v>
                </c:pt>
                <c:pt idx="5314">
                  <c:v>0.79926391657721207</c:v>
                </c:pt>
                <c:pt idx="5315">
                  <c:v>0.7994172672902925</c:v>
                </c:pt>
                <c:pt idx="5316">
                  <c:v>0.79957061800337581</c:v>
                </c:pt>
                <c:pt idx="5317">
                  <c:v>0.79972396871645457</c:v>
                </c:pt>
                <c:pt idx="5318">
                  <c:v>0.79987731942953699</c:v>
                </c:pt>
                <c:pt idx="5319">
                  <c:v>0.8000306701426162</c:v>
                </c:pt>
                <c:pt idx="5320">
                  <c:v>0.80018402085569651</c:v>
                </c:pt>
                <c:pt idx="5321">
                  <c:v>0.80033737156877782</c:v>
                </c:pt>
                <c:pt idx="5322">
                  <c:v>0.80049072228185869</c:v>
                </c:pt>
                <c:pt idx="5323">
                  <c:v>0.80064407299494134</c:v>
                </c:pt>
                <c:pt idx="5324">
                  <c:v>0.80079742370802065</c:v>
                </c:pt>
                <c:pt idx="5325">
                  <c:v>0.80095077442110163</c:v>
                </c:pt>
                <c:pt idx="5326">
                  <c:v>0.80110412513418183</c:v>
                </c:pt>
                <c:pt idx="5327">
                  <c:v>0.80125747584726026</c:v>
                </c:pt>
                <c:pt idx="5328">
                  <c:v>0.80141082656034368</c:v>
                </c:pt>
                <c:pt idx="5329">
                  <c:v>0.80156417727342433</c:v>
                </c:pt>
                <c:pt idx="5330">
                  <c:v>0.80171752798650509</c:v>
                </c:pt>
                <c:pt idx="5331">
                  <c:v>0.80187087869959017</c:v>
                </c:pt>
                <c:pt idx="5332">
                  <c:v>0.80202422941266649</c:v>
                </c:pt>
                <c:pt idx="5333">
                  <c:v>0.80217758012574758</c:v>
                </c:pt>
                <c:pt idx="5334">
                  <c:v>0.80233093083882845</c:v>
                </c:pt>
                <c:pt idx="5335">
                  <c:v>0.80248428155190732</c:v>
                </c:pt>
                <c:pt idx="5336">
                  <c:v>0.80263763226499274</c:v>
                </c:pt>
                <c:pt idx="5337">
                  <c:v>0.80279098297807294</c:v>
                </c:pt>
                <c:pt idx="5338">
                  <c:v>0.80294433369115381</c:v>
                </c:pt>
                <c:pt idx="5339">
                  <c:v>0.80309768440423268</c:v>
                </c:pt>
                <c:pt idx="5340">
                  <c:v>0.80325103511731333</c:v>
                </c:pt>
                <c:pt idx="5341">
                  <c:v>0.8034043858303922</c:v>
                </c:pt>
                <c:pt idx="5342">
                  <c:v>0.80355773654347751</c:v>
                </c:pt>
                <c:pt idx="5343">
                  <c:v>0.80371108725655571</c:v>
                </c:pt>
                <c:pt idx="5344">
                  <c:v>0.80386443796963669</c:v>
                </c:pt>
                <c:pt idx="5345">
                  <c:v>0.80401778868271656</c:v>
                </c:pt>
                <c:pt idx="5346">
                  <c:v>0.80401778868271656</c:v>
                </c:pt>
                <c:pt idx="5347">
                  <c:v>0.80417113939579865</c:v>
                </c:pt>
                <c:pt idx="5348">
                  <c:v>0.80432449010888163</c:v>
                </c:pt>
                <c:pt idx="5349">
                  <c:v>0.8044778408219575</c:v>
                </c:pt>
                <c:pt idx="5350">
                  <c:v>0.8046311915350407</c:v>
                </c:pt>
                <c:pt idx="5351">
                  <c:v>0.80478454224812335</c:v>
                </c:pt>
                <c:pt idx="5352">
                  <c:v>0.80493789296120222</c:v>
                </c:pt>
                <c:pt idx="5353">
                  <c:v>0.80509124367428608</c:v>
                </c:pt>
                <c:pt idx="5354">
                  <c:v>0.80509124367428608</c:v>
                </c:pt>
                <c:pt idx="5355">
                  <c:v>0.80524459438736351</c:v>
                </c:pt>
                <c:pt idx="5356">
                  <c:v>0.80539794510044449</c:v>
                </c:pt>
                <c:pt idx="5357">
                  <c:v>0.80555129581352569</c:v>
                </c:pt>
                <c:pt idx="5358">
                  <c:v>0.80570464652660823</c:v>
                </c:pt>
                <c:pt idx="5359">
                  <c:v>0.80585799723968765</c:v>
                </c:pt>
                <c:pt idx="5360">
                  <c:v>0.80601134795276586</c:v>
                </c:pt>
                <c:pt idx="5361">
                  <c:v>0.80616469866584883</c:v>
                </c:pt>
                <c:pt idx="5362">
                  <c:v>0.80631804937892959</c:v>
                </c:pt>
                <c:pt idx="5363">
                  <c:v>0.80647140009201068</c:v>
                </c:pt>
                <c:pt idx="5364">
                  <c:v>0.80662475080509288</c:v>
                </c:pt>
                <c:pt idx="5365">
                  <c:v>0.80677810151817508</c:v>
                </c:pt>
                <c:pt idx="5366">
                  <c:v>0.80693145223125284</c:v>
                </c:pt>
                <c:pt idx="5367">
                  <c:v>0.80708480294433371</c:v>
                </c:pt>
                <c:pt idx="5368">
                  <c:v>0.80723815365741469</c:v>
                </c:pt>
                <c:pt idx="5369">
                  <c:v>0.80739150437049723</c:v>
                </c:pt>
                <c:pt idx="5370">
                  <c:v>0.8075448550835792</c:v>
                </c:pt>
                <c:pt idx="5371">
                  <c:v>0.80769820579665697</c:v>
                </c:pt>
                <c:pt idx="5372">
                  <c:v>0.80785155650973994</c:v>
                </c:pt>
                <c:pt idx="5373">
                  <c:v>0.8080049072228187</c:v>
                </c:pt>
                <c:pt idx="5374">
                  <c:v>0.80815825793590002</c:v>
                </c:pt>
                <c:pt idx="5375">
                  <c:v>0.80815825793590002</c:v>
                </c:pt>
                <c:pt idx="5376">
                  <c:v>0.80831160864898188</c:v>
                </c:pt>
                <c:pt idx="5377">
                  <c:v>0.8084649593620592</c:v>
                </c:pt>
                <c:pt idx="5378">
                  <c:v>0.80861831007514184</c:v>
                </c:pt>
                <c:pt idx="5379">
                  <c:v>0.80877166078822271</c:v>
                </c:pt>
                <c:pt idx="5380">
                  <c:v>0.80892501150130558</c:v>
                </c:pt>
                <c:pt idx="5381">
                  <c:v>0.80907836221438623</c:v>
                </c:pt>
                <c:pt idx="5382">
                  <c:v>0.8092317129274651</c:v>
                </c:pt>
                <c:pt idx="5383">
                  <c:v>0.80938506364054663</c:v>
                </c:pt>
                <c:pt idx="5384">
                  <c:v>0.80953841435362672</c:v>
                </c:pt>
                <c:pt idx="5385">
                  <c:v>0.8096917650667077</c:v>
                </c:pt>
                <c:pt idx="5386">
                  <c:v>0.80984511577979024</c:v>
                </c:pt>
                <c:pt idx="5387">
                  <c:v>0.80999846649287177</c:v>
                </c:pt>
                <c:pt idx="5388">
                  <c:v>0.81015181720595064</c:v>
                </c:pt>
                <c:pt idx="5389">
                  <c:v>0.81030516791903051</c:v>
                </c:pt>
                <c:pt idx="5390">
                  <c:v>0.8104585186321116</c:v>
                </c:pt>
                <c:pt idx="5391">
                  <c:v>0.81061186934519458</c:v>
                </c:pt>
                <c:pt idx="5392">
                  <c:v>0.81061186934519458</c:v>
                </c:pt>
                <c:pt idx="5393">
                  <c:v>0.81076522005827512</c:v>
                </c:pt>
                <c:pt idx="5394">
                  <c:v>0.81091857077135221</c:v>
                </c:pt>
                <c:pt idx="5395">
                  <c:v>0.81107192148443485</c:v>
                </c:pt>
                <c:pt idx="5396">
                  <c:v>0.81122527219751805</c:v>
                </c:pt>
                <c:pt idx="5397">
                  <c:v>0.8113786229105987</c:v>
                </c:pt>
                <c:pt idx="5398">
                  <c:v>0.81153197362367924</c:v>
                </c:pt>
                <c:pt idx="5399">
                  <c:v>0.81168532433675822</c:v>
                </c:pt>
                <c:pt idx="5400">
                  <c:v>0.81183867504983964</c:v>
                </c:pt>
                <c:pt idx="5401">
                  <c:v>0.81199202576291762</c:v>
                </c:pt>
                <c:pt idx="5402">
                  <c:v>0.81199202576291762</c:v>
                </c:pt>
                <c:pt idx="5403">
                  <c:v>0.81214537647600271</c:v>
                </c:pt>
                <c:pt idx="5404">
                  <c:v>0.81229872718908358</c:v>
                </c:pt>
                <c:pt idx="5405">
                  <c:v>0.81245207790216156</c:v>
                </c:pt>
                <c:pt idx="5406">
                  <c:v>0.81260542861524365</c:v>
                </c:pt>
                <c:pt idx="5407">
                  <c:v>0.81275877932832385</c:v>
                </c:pt>
                <c:pt idx="5408">
                  <c:v>0.8129121300414045</c:v>
                </c:pt>
                <c:pt idx="5409">
                  <c:v>0.8130654807544857</c:v>
                </c:pt>
                <c:pt idx="5410">
                  <c:v>0.81321883146756635</c:v>
                </c:pt>
                <c:pt idx="5411">
                  <c:v>0.81337218218064544</c:v>
                </c:pt>
                <c:pt idx="5412">
                  <c:v>0.81352553289372864</c:v>
                </c:pt>
                <c:pt idx="5413">
                  <c:v>0.81367888360681107</c:v>
                </c:pt>
                <c:pt idx="5414">
                  <c:v>0.81383223431989171</c:v>
                </c:pt>
                <c:pt idx="5415">
                  <c:v>0.81398558503297036</c:v>
                </c:pt>
                <c:pt idx="5416">
                  <c:v>0.81413893574605056</c:v>
                </c:pt>
                <c:pt idx="5417">
                  <c:v>0.81429228645913265</c:v>
                </c:pt>
                <c:pt idx="5418">
                  <c:v>0.81444563717221363</c:v>
                </c:pt>
                <c:pt idx="5419">
                  <c:v>0.8145989878852935</c:v>
                </c:pt>
                <c:pt idx="5420">
                  <c:v>0.8145989878852935</c:v>
                </c:pt>
                <c:pt idx="5421">
                  <c:v>0.8147523385983767</c:v>
                </c:pt>
                <c:pt idx="5422">
                  <c:v>0.81490568931145535</c:v>
                </c:pt>
                <c:pt idx="5423">
                  <c:v>0.81505904002453777</c:v>
                </c:pt>
                <c:pt idx="5424">
                  <c:v>0.81521239073761331</c:v>
                </c:pt>
                <c:pt idx="5425">
                  <c:v>0.81536574145069751</c:v>
                </c:pt>
                <c:pt idx="5426">
                  <c:v>0.81551909216378071</c:v>
                </c:pt>
                <c:pt idx="5427">
                  <c:v>0.81567244287685969</c:v>
                </c:pt>
                <c:pt idx="5428">
                  <c:v>0.81582579358994212</c:v>
                </c:pt>
                <c:pt idx="5429">
                  <c:v>0.81597914430302165</c:v>
                </c:pt>
                <c:pt idx="5430">
                  <c:v>0.81613249501610186</c:v>
                </c:pt>
                <c:pt idx="5431">
                  <c:v>0.81628584572918261</c:v>
                </c:pt>
                <c:pt idx="5432">
                  <c:v>0.81643919644226348</c:v>
                </c:pt>
                <c:pt idx="5433">
                  <c:v>0.81659254715534357</c:v>
                </c:pt>
                <c:pt idx="5434">
                  <c:v>0.81674589786842844</c:v>
                </c:pt>
                <c:pt idx="5435">
                  <c:v>0.81689924858150886</c:v>
                </c:pt>
                <c:pt idx="5436">
                  <c:v>0.81689924858150886</c:v>
                </c:pt>
                <c:pt idx="5437">
                  <c:v>0.81705259929458673</c:v>
                </c:pt>
                <c:pt idx="5438">
                  <c:v>0.81720595000766749</c:v>
                </c:pt>
                <c:pt idx="5439">
                  <c:v>0.81735930072074836</c:v>
                </c:pt>
                <c:pt idx="5440">
                  <c:v>0.81751265143382912</c:v>
                </c:pt>
                <c:pt idx="5441">
                  <c:v>0.81766600214690999</c:v>
                </c:pt>
                <c:pt idx="5442">
                  <c:v>0.81781935285999074</c:v>
                </c:pt>
                <c:pt idx="5443">
                  <c:v>0.81797270357307394</c:v>
                </c:pt>
                <c:pt idx="5444">
                  <c:v>0.8181260542861527</c:v>
                </c:pt>
                <c:pt idx="5445">
                  <c:v>0.81827940499923324</c:v>
                </c:pt>
                <c:pt idx="5446">
                  <c:v>0.81843275571231078</c:v>
                </c:pt>
                <c:pt idx="5447">
                  <c:v>0.81858610642539487</c:v>
                </c:pt>
                <c:pt idx="5448">
                  <c:v>0.81873945713847995</c:v>
                </c:pt>
                <c:pt idx="5449">
                  <c:v>0.8188928078515566</c:v>
                </c:pt>
                <c:pt idx="5450">
                  <c:v>0.81904615856463769</c:v>
                </c:pt>
                <c:pt idx="5451">
                  <c:v>0.81919950927771812</c:v>
                </c:pt>
                <c:pt idx="5452">
                  <c:v>0.81935285999079899</c:v>
                </c:pt>
                <c:pt idx="5453">
                  <c:v>0.81950621070387974</c:v>
                </c:pt>
                <c:pt idx="5454">
                  <c:v>0.8196595614169605</c:v>
                </c:pt>
                <c:pt idx="5455">
                  <c:v>0.8198129121300417</c:v>
                </c:pt>
                <c:pt idx="5456">
                  <c:v>0.81996626284312224</c:v>
                </c:pt>
                <c:pt idx="5457">
                  <c:v>0.82011961355620466</c:v>
                </c:pt>
                <c:pt idx="5458">
                  <c:v>0.82027296426928387</c:v>
                </c:pt>
                <c:pt idx="5459">
                  <c:v>0.8204263149823624</c:v>
                </c:pt>
                <c:pt idx="5460">
                  <c:v>0.8204263149823624</c:v>
                </c:pt>
                <c:pt idx="5461">
                  <c:v>0.8205796656954456</c:v>
                </c:pt>
                <c:pt idx="5462">
                  <c:v>0.82073301640853003</c:v>
                </c:pt>
                <c:pt idx="5463">
                  <c:v>0.82088636712160656</c:v>
                </c:pt>
                <c:pt idx="5464">
                  <c:v>0.82088636712160656</c:v>
                </c:pt>
                <c:pt idx="5465">
                  <c:v>0.82103971783468865</c:v>
                </c:pt>
                <c:pt idx="5466">
                  <c:v>0.82119306854776852</c:v>
                </c:pt>
                <c:pt idx="5467">
                  <c:v>0.82134641926084961</c:v>
                </c:pt>
                <c:pt idx="5468">
                  <c:v>0.82149976997393037</c:v>
                </c:pt>
                <c:pt idx="5469">
                  <c:v>0.82165312068701124</c:v>
                </c:pt>
                <c:pt idx="5470">
                  <c:v>0.82180647140009366</c:v>
                </c:pt>
                <c:pt idx="5471">
                  <c:v>0.82195982211317786</c:v>
                </c:pt>
                <c:pt idx="5472">
                  <c:v>0.8221131728262514</c:v>
                </c:pt>
                <c:pt idx="5473">
                  <c:v>0.82226652353933449</c:v>
                </c:pt>
                <c:pt idx="5474">
                  <c:v>0.82241987425241525</c:v>
                </c:pt>
                <c:pt idx="5475">
                  <c:v>0.82257322496549612</c:v>
                </c:pt>
                <c:pt idx="5476">
                  <c:v>0.82272657567857999</c:v>
                </c:pt>
                <c:pt idx="5477">
                  <c:v>0.82287992639165775</c:v>
                </c:pt>
                <c:pt idx="5478">
                  <c:v>0.82303327710473861</c:v>
                </c:pt>
                <c:pt idx="5479">
                  <c:v>0.82318662781781937</c:v>
                </c:pt>
                <c:pt idx="5480">
                  <c:v>0.82333997853090013</c:v>
                </c:pt>
                <c:pt idx="5481">
                  <c:v>0.823493329243981</c:v>
                </c:pt>
                <c:pt idx="5482">
                  <c:v>0.82364667995706176</c:v>
                </c:pt>
                <c:pt idx="5483">
                  <c:v>0.82380003067014496</c:v>
                </c:pt>
                <c:pt idx="5484">
                  <c:v>0.82395338138322338</c:v>
                </c:pt>
                <c:pt idx="5485">
                  <c:v>0.82410673209630425</c:v>
                </c:pt>
                <c:pt idx="5486">
                  <c:v>0.82426008280938501</c:v>
                </c:pt>
                <c:pt idx="5487">
                  <c:v>0.82441343352246588</c:v>
                </c:pt>
                <c:pt idx="5488">
                  <c:v>0.82456678423554486</c:v>
                </c:pt>
                <c:pt idx="5489">
                  <c:v>0.82472013494862761</c:v>
                </c:pt>
                <c:pt idx="5490">
                  <c:v>0.82487348566170871</c:v>
                </c:pt>
                <c:pt idx="5491">
                  <c:v>0.8250268363747929</c:v>
                </c:pt>
                <c:pt idx="5492">
                  <c:v>0.82518018708787</c:v>
                </c:pt>
                <c:pt idx="5493">
                  <c:v>0.82533353780094887</c:v>
                </c:pt>
                <c:pt idx="5494">
                  <c:v>0.82548688851403151</c:v>
                </c:pt>
                <c:pt idx="5495">
                  <c:v>0.8256402392271146</c:v>
                </c:pt>
                <c:pt idx="5496">
                  <c:v>0.8256402392271146</c:v>
                </c:pt>
                <c:pt idx="5497">
                  <c:v>0.82579358994019325</c:v>
                </c:pt>
                <c:pt idx="5498">
                  <c:v>0.8259469406532759</c:v>
                </c:pt>
                <c:pt idx="5499">
                  <c:v>0.82610029136635488</c:v>
                </c:pt>
                <c:pt idx="5500">
                  <c:v>0.82625364207943564</c:v>
                </c:pt>
                <c:pt idx="5501">
                  <c:v>0.8264069927925165</c:v>
                </c:pt>
                <c:pt idx="5502">
                  <c:v>0.82656034350559771</c:v>
                </c:pt>
                <c:pt idx="5503">
                  <c:v>0.82671369421868002</c:v>
                </c:pt>
                <c:pt idx="5504">
                  <c:v>0.82686704493175756</c:v>
                </c:pt>
                <c:pt idx="5505">
                  <c:v>0.82702039564484064</c:v>
                </c:pt>
                <c:pt idx="5506">
                  <c:v>0.82717374635792051</c:v>
                </c:pt>
                <c:pt idx="5507">
                  <c:v>0.8273270970710016</c:v>
                </c:pt>
                <c:pt idx="5508">
                  <c:v>0.82748044778408225</c:v>
                </c:pt>
                <c:pt idx="5509">
                  <c:v>0.82763379849716301</c:v>
                </c:pt>
                <c:pt idx="5510">
                  <c:v>0.82778714921024221</c:v>
                </c:pt>
                <c:pt idx="5511">
                  <c:v>0.82794049992332464</c:v>
                </c:pt>
                <c:pt idx="5512">
                  <c:v>0.82809385063640795</c:v>
                </c:pt>
                <c:pt idx="5513">
                  <c:v>0.82809385063640795</c:v>
                </c:pt>
                <c:pt idx="5514">
                  <c:v>0.82824720134948848</c:v>
                </c:pt>
                <c:pt idx="5515">
                  <c:v>0.82840055206256713</c:v>
                </c:pt>
                <c:pt idx="5516">
                  <c:v>0.82855390277564656</c:v>
                </c:pt>
                <c:pt idx="5517">
                  <c:v>0.82870725348873175</c:v>
                </c:pt>
                <c:pt idx="5518">
                  <c:v>0.82886060420180963</c:v>
                </c:pt>
                <c:pt idx="5519">
                  <c:v>0.82901395491489061</c:v>
                </c:pt>
                <c:pt idx="5520">
                  <c:v>0.82916730562797059</c:v>
                </c:pt>
                <c:pt idx="5521">
                  <c:v>0.8293206563410539</c:v>
                </c:pt>
                <c:pt idx="5522">
                  <c:v>0.82947400705413443</c:v>
                </c:pt>
                <c:pt idx="5523">
                  <c:v>0.82962735776721352</c:v>
                </c:pt>
                <c:pt idx="5524">
                  <c:v>0.82978070848029462</c:v>
                </c:pt>
                <c:pt idx="5525">
                  <c:v>0.82993405919337748</c:v>
                </c:pt>
                <c:pt idx="5526">
                  <c:v>0.83008740990645558</c:v>
                </c:pt>
                <c:pt idx="5527">
                  <c:v>0.83024076061953855</c:v>
                </c:pt>
                <c:pt idx="5528">
                  <c:v>0.83039411133261753</c:v>
                </c:pt>
                <c:pt idx="5529">
                  <c:v>0.83054746204569863</c:v>
                </c:pt>
                <c:pt idx="5530">
                  <c:v>0.83070081275878327</c:v>
                </c:pt>
                <c:pt idx="5531">
                  <c:v>0.83085416347186014</c:v>
                </c:pt>
                <c:pt idx="5532">
                  <c:v>0.83100751418494101</c:v>
                </c:pt>
                <c:pt idx="5533">
                  <c:v>0.83116086489802177</c:v>
                </c:pt>
                <c:pt idx="5534">
                  <c:v>0.83131421561110264</c:v>
                </c:pt>
                <c:pt idx="5535">
                  <c:v>0.83146756632418362</c:v>
                </c:pt>
                <c:pt idx="5536">
                  <c:v>0.8316209170372646</c:v>
                </c:pt>
                <c:pt idx="5537">
                  <c:v>0.83177426775034502</c:v>
                </c:pt>
                <c:pt idx="5538">
                  <c:v>0.83192761846342922</c:v>
                </c:pt>
                <c:pt idx="5539">
                  <c:v>0.83208096917650654</c:v>
                </c:pt>
                <c:pt idx="5540">
                  <c:v>0.83223431988958763</c:v>
                </c:pt>
                <c:pt idx="5541">
                  <c:v>0.83238767060266827</c:v>
                </c:pt>
                <c:pt idx="5542">
                  <c:v>0.83254102131574914</c:v>
                </c:pt>
                <c:pt idx="5543">
                  <c:v>0.83269437202883356</c:v>
                </c:pt>
                <c:pt idx="5544">
                  <c:v>0.83284772274191077</c:v>
                </c:pt>
                <c:pt idx="5545">
                  <c:v>0.83300107345499452</c:v>
                </c:pt>
                <c:pt idx="5546">
                  <c:v>0.83315442416807484</c:v>
                </c:pt>
                <c:pt idx="5547">
                  <c:v>0.83330777488115249</c:v>
                </c:pt>
                <c:pt idx="5548">
                  <c:v>0.83346112559423358</c:v>
                </c:pt>
                <c:pt idx="5549">
                  <c:v>0.83361447630731655</c:v>
                </c:pt>
                <c:pt idx="5550">
                  <c:v>0.83376782702039565</c:v>
                </c:pt>
                <c:pt idx="5551">
                  <c:v>0.83392117773347896</c:v>
                </c:pt>
                <c:pt idx="5552">
                  <c:v>0.83407452844655761</c:v>
                </c:pt>
                <c:pt idx="5553">
                  <c:v>0.83422787915963814</c:v>
                </c:pt>
                <c:pt idx="5554">
                  <c:v>0.83438122987271857</c:v>
                </c:pt>
                <c:pt idx="5555">
                  <c:v>0.83453458058579977</c:v>
                </c:pt>
                <c:pt idx="5556">
                  <c:v>0.83468793129888352</c:v>
                </c:pt>
                <c:pt idx="5557">
                  <c:v>0.83468793129888352</c:v>
                </c:pt>
                <c:pt idx="5558">
                  <c:v>0.83484128201196162</c:v>
                </c:pt>
                <c:pt idx="5559">
                  <c:v>0.83499463272504426</c:v>
                </c:pt>
                <c:pt idx="5560">
                  <c:v>0.83514798343812491</c:v>
                </c:pt>
                <c:pt idx="5561">
                  <c:v>0.83530133415120378</c:v>
                </c:pt>
                <c:pt idx="5562">
                  <c:v>0.83530133415120378</c:v>
                </c:pt>
                <c:pt idx="5563">
                  <c:v>0.83545468486428454</c:v>
                </c:pt>
                <c:pt idx="5564">
                  <c:v>0.83560803557736563</c:v>
                </c:pt>
                <c:pt idx="5565">
                  <c:v>0.83576138629044661</c:v>
                </c:pt>
                <c:pt idx="5566">
                  <c:v>0.83591473700352914</c:v>
                </c:pt>
                <c:pt idx="5567">
                  <c:v>0.83606808771660757</c:v>
                </c:pt>
                <c:pt idx="5568">
                  <c:v>0.83622143842969199</c:v>
                </c:pt>
                <c:pt idx="5569">
                  <c:v>0.83637478914276775</c:v>
                </c:pt>
                <c:pt idx="5570">
                  <c:v>0.83652813985585028</c:v>
                </c:pt>
                <c:pt idx="5571">
                  <c:v>0.83668149056893326</c:v>
                </c:pt>
                <c:pt idx="5572">
                  <c:v>0.83683484128201191</c:v>
                </c:pt>
                <c:pt idx="5573">
                  <c:v>0.83698819199509278</c:v>
                </c:pt>
                <c:pt idx="5574">
                  <c:v>0.83714154270817664</c:v>
                </c:pt>
                <c:pt idx="5575">
                  <c:v>0.83729489342125463</c:v>
                </c:pt>
                <c:pt idx="5576">
                  <c:v>0.83729489342125463</c:v>
                </c:pt>
                <c:pt idx="5577">
                  <c:v>0.83744824413433561</c:v>
                </c:pt>
                <c:pt idx="5578">
                  <c:v>0.83744824413433561</c:v>
                </c:pt>
                <c:pt idx="5579">
                  <c:v>0.83760159484741603</c:v>
                </c:pt>
                <c:pt idx="5580">
                  <c:v>0.83775494556049879</c:v>
                </c:pt>
                <c:pt idx="5581">
                  <c:v>0.83790829627358254</c:v>
                </c:pt>
                <c:pt idx="5582">
                  <c:v>0.83806164698665853</c:v>
                </c:pt>
                <c:pt idx="5583">
                  <c:v>0.83806164698665853</c:v>
                </c:pt>
                <c:pt idx="5584">
                  <c:v>0.83821499769973962</c:v>
                </c:pt>
                <c:pt idx="5585">
                  <c:v>0.83836834841281949</c:v>
                </c:pt>
                <c:pt idx="5586">
                  <c:v>0.83852169912590091</c:v>
                </c:pt>
                <c:pt idx="5587">
                  <c:v>0.83867504983898356</c:v>
                </c:pt>
                <c:pt idx="5588">
                  <c:v>0.83882840055206265</c:v>
                </c:pt>
                <c:pt idx="5589">
                  <c:v>0.83898175126514363</c:v>
                </c:pt>
                <c:pt idx="5590">
                  <c:v>0.83913510197822416</c:v>
                </c:pt>
                <c:pt idx="5591">
                  <c:v>0.83928845269130714</c:v>
                </c:pt>
                <c:pt idx="5592">
                  <c:v>0.83944180340438934</c:v>
                </c:pt>
                <c:pt idx="5593">
                  <c:v>0.83959515411746666</c:v>
                </c:pt>
                <c:pt idx="5594">
                  <c:v>0.83974850483054764</c:v>
                </c:pt>
                <c:pt idx="5595">
                  <c:v>0.83990185554363084</c:v>
                </c:pt>
                <c:pt idx="5596">
                  <c:v>0.84005520625671115</c:v>
                </c:pt>
                <c:pt idx="5597">
                  <c:v>0.8402085569697918</c:v>
                </c:pt>
                <c:pt idx="5598">
                  <c:v>0.84036190768287256</c:v>
                </c:pt>
                <c:pt idx="5599">
                  <c:v>0.84051525839595154</c:v>
                </c:pt>
                <c:pt idx="5600">
                  <c:v>0.84066860910903263</c:v>
                </c:pt>
                <c:pt idx="5601">
                  <c:v>0.84082195982211361</c:v>
                </c:pt>
                <c:pt idx="5602">
                  <c:v>0.84097531053519781</c:v>
                </c:pt>
                <c:pt idx="5603">
                  <c:v>0.84112866124827657</c:v>
                </c:pt>
                <c:pt idx="5604">
                  <c:v>0.84128201196135399</c:v>
                </c:pt>
                <c:pt idx="5605">
                  <c:v>0.84143536267443664</c:v>
                </c:pt>
                <c:pt idx="5606">
                  <c:v>0.84158871338751762</c:v>
                </c:pt>
                <c:pt idx="5607">
                  <c:v>0.84174206410060004</c:v>
                </c:pt>
                <c:pt idx="5608">
                  <c:v>0.84174206410060004</c:v>
                </c:pt>
                <c:pt idx="5609">
                  <c:v>0.84189541481368257</c:v>
                </c:pt>
                <c:pt idx="5610">
                  <c:v>0.84189541481368257</c:v>
                </c:pt>
                <c:pt idx="5611">
                  <c:v>0.84204876552675967</c:v>
                </c:pt>
                <c:pt idx="5612">
                  <c:v>0.84220211623984065</c:v>
                </c:pt>
                <c:pt idx="5613">
                  <c:v>0.84235546695292129</c:v>
                </c:pt>
                <c:pt idx="5614">
                  <c:v>0.84250881766600438</c:v>
                </c:pt>
                <c:pt idx="5615">
                  <c:v>0.84266216837908292</c:v>
                </c:pt>
                <c:pt idx="5616">
                  <c:v>0.84281551909216379</c:v>
                </c:pt>
                <c:pt idx="5617">
                  <c:v>0.84296886980524288</c:v>
                </c:pt>
                <c:pt idx="5618">
                  <c:v>0.84312222051832564</c:v>
                </c:pt>
                <c:pt idx="5619">
                  <c:v>0.84327557123140662</c:v>
                </c:pt>
                <c:pt idx="5620">
                  <c:v>0.84342892194448704</c:v>
                </c:pt>
                <c:pt idx="5621">
                  <c:v>0.84358227265756791</c:v>
                </c:pt>
                <c:pt idx="5622">
                  <c:v>0.84373562337065044</c:v>
                </c:pt>
                <c:pt idx="5623">
                  <c:v>0.84388897408372965</c:v>
                </c:pt>
                <c:pt idx="5624">
                  <c:v>0.84404232479681029</c:v>
                </c:pt>
                <c:pt idx="5625">
                  <c:v>0.84419567550989505</c:v>
                </c:pt>
                <c:pt idx="5626">
                  <c:v>0.84434902622297403</c:v>
                </c:pt>
                <c:pt idx="5627">
                  <c:v>0.84434902622297403</c:v>
                </c:pt>
                <c:pt idx="5628">
                  <c:v>0.84450237693605257</c:v>
                </c:pt>
                <c:pt idx="5629">
                  <c:v>0.84465572764913688</c:v>
                </c:pt>
                <c:pt idx="5630">
                  <c:v>0.84480907836221464</c:v>
                </c:pt>
                <c:pt idx="5631">
                  <c:v>0.84496242907529517</c:v>
                </c:pt>
                <c:pt idx="5632">
                  <c:v>0.84511577978837604</c:v>
                </c:pt>
                <c:pt idx="5633">
                  <c:v>0.8452691305014568</c:v>
                </c:pt>
                <c:pt idx="5634">
                  <c:v>0.84542248121453767</c:v>
                </c:pt>
                <c:pt idx="5635">
                  <c:v>0.84557583192761843</c:v>
                </c:pt>
                <c:pt idx="5636">
                  <c:v>0.84572918264070185</c:v>
                </c:pt>
                <c:pt idx="5637">
                  <c:v>0.84588253335378216</c:v>
                </c:pt>
                <c:pt idx="5638">
                  <c:v>0.84603588406686092</c:v>
                </c:pt>
                <c:pt idx="5639">
                  <c:v>0.84618923477994168</c:v>
                </c:pt>
                <c:pt idx="5640">
                  <c:v>0.84634258549302255</c:v>
                </c:pt>
                <c:pt idx="5641">
                  <c:v>0.8464959362061063</c:v>
                </c:pt>
                <c:pt idx="5642">
                  <c:v>0.8466492869191885</c:v>
                </c:pt>
                <c:pt idx="5643">
                  <c:v>0.84680263763226504</c:v>
                </c:pt>
                <c:pt idx="5644">
                  <c:v>0.8469559883453458</c:v>
                </c:pt>
                <c:pt idx="5645">
                  <c:v>0.84710933905842845</c:v>
                </c:pt>
                <c:pt idx="5646">
                  <c:v>0.84710933905842845</c:v>
                </c:pt>
                <c:pt idx="5647">
                  <c:v>0.84726268977150565</c:v>
                </c:pt>
                <c:pt idx="5648">
                  <c:v>0.84741604048458863</c:v>
                </c:pt>
                <c:pt idx="5649">
                  <c:v>0.84756939119766639</c:v>
                </c:pt>
                <c:pt idx="5650">
                  <c:v>0.84772274191074959</c:v>
                </c:pt>
                <c:pt idx="5651">
                  <c:v>0.84787609262383434</c:v>
                </c:pt>
                <c:pt idx="5652">
                  <c:v>0.84802944333691321</c:v>
                </c:pt>
                <c:pt idx="5653">
                  <c:v>0.84802944333691321</c:v>
                </c:pt>
                <c:pt idx="5654">
                  <c:v>0.84818279404999231</c:v>
                </c:pt>
                <c:pt idx="5655">
                  <c:v>0.84833614476307317</c:v>
                </c:pt>
                <c:pt idx="5656">
                  <c:v>0.84848949547615393</c:v>
                </c:pt>
                <c:pt idx="5657">
                  <c:v>0.84864284618923691</c:v>
                </c:pt>
                <c:pt idx="5658">
                  <c:v>0.84879619690231567</c:v>
                </c:pt>
                <c:pt idx="5659">
                  <c:v>0.84894954761539942</c:v>
                </c:pt>
                <c:pt idx="5660">
                  <c:v>0.84910289832847974</c:v>
                </c:pt>
                <c:pt idx="5661">
                  <c:v>0.8492562490415575</c:v>
                </c:pt>
                <c:pt idx="5662">
                  <c:v>0.8492562490415575</c:v>
                </c:pt>
                <c:pt idx="5663">
                  <c:v>0.84940959975463859</c:v>
                </c:pt>
                <c:pt idx="5664">
                  <c:v>0.84956295046771957</c:v>
                </c:pt>
                <c:pt idx="5665">
                  <c:v>0.84971630118080044</c:v>
                </c:pt>
                <c:pt idx="5666">
                  <c:v>0.8498696518938843</c:v>
                </c:pt>
                <c:pt idx="5667">
                  <c:v>0.85002300260696262</c:v>
                </c:pt>
                <c:pt idx="5668">
                  <c:v>0.85002300260696262</c:v>
                </c:pt>
                <c:pt idx="5669">
                  <c:v>0.85017635332004293</c:v>
                </c:pt>
                <c:pt idx="5670">
                  <c:v>0.85032970403312591</c:v>
                </c:pt>
                <c:pt idx="5671">
                  <c:v>0.85048305474620456</c:v>
                </c:pt>
                <c:pt idx="5672">
                  <c:v>0.85063640545928565</c:v>
                </c:pt>
                <c:pt idx="5673">
                  <c:v>0.85078975617236663</c:v>
                </c:pt>
                <c:pt idx="5674">
                  <c:v>0.85094310688544705</c:v>
                </c:pt>
                <c:pt idx="5675">
                  <c:v>0.8510964575985317</c:v>
                </c:pt>
                <c:pt idx="5676">
                  <c:v>0.85124980831161046</c:v>
                </c:pt>
                <c:pt idx="5677">
                  <c:v>0.85140315902468944</c:v>
                </c:pt>
                <c:pt idx="5678">
                  <c:v>0.85155650973776698</c:v>
                </c:pt>
                <c:pt idx="5679">
                  <c:v>0.85170986045085373</c:v>
                </c:pt>
                <c:pt idx="5680">
                  <c:v>0.85186321116393193</c:v>
                </c:pt>
                <c:pt idx="5681">
                  <c:v>0.85201656187701025</c:v>
                </c:pt>
                <c:pt idx="5682">
                  <c:v>0.85216991259009733</c:v>
                </c:pt>
                <c:pt idx="5683">
                  <c:v>0.85232326330317743</c:v>
                </c:pt>
                <c:pt idx="5684">
                  <c:v>0.85247661401625519</c:v>
                </c:pt>
                <c:pt idx="5685">
                  <c:v>0.85262996472933594</c:v>
                </c:pt>
                <c:pt idx="5686">
                  <c:v>0.85278331544241681</c:v>
                </c:pt>
                <c:pt idx="5687">
                  <c:v>0.85293666615549946</c:v>
                </c:pt>
                <c:pt idx="5688">
                  <c:v>0.85309001686858343</c:v>
                </c:pt>
                <c:pt idx="5689">
                  <c:v>0.85324336758165931</c:v>
                </c:pt>
                <c:pt idx="5690">
                  <c:v>0.85339671829474062</c:v>
                </c:pt>
                <c:pt idx="5691">
                  <c:v>0.85355006900782049</c:v>
                </c:pt>
                <c:pt idx="5692">
                  <c:v>0.85370341972090169</c:v>
                </c:pt>
                <c:pt idx="5693">
                  <c:v>0.85385677043398445</c:v>
                </c:pt>
                <c:pt idx="5694">
                  <c:v>0.85401012114706143</c:v>
                </c:pt>
                <c:pt idx="5695">
                  <c:v>0.85416347186014419</c:v>
                </c:pt>
                <c:pt idx="5696">
                  <c:v>0.85431682257322494</c:v>
                </c:pt>
                <c:pt idx="5697">
                  <c:v>0.85447017328630581</c:v>
                </c:pt>
                <c:pt idx="5698">
                  <c:v>0.85447017328630581</c:v>
                </c:pt>
                <c:pt idx="5699">
                  <c:v>0.85462352399938846</c:v>
                </c:pt>
                <c:pt idx="5700">
                  <c:v>0.85477687471246744</c:v>
                </c:pt>
                <c:pt idx="5701">
                  <c:v>0.85493022542554864</c:v>
                </c:pt>
                <c:pt idx="5702">
                  <c:v>0.85508357613862962</c:v>
                </c:pt>
                <c:pt idx="5703">
                  <c:v>0.85523692685170949</c:v>
                </c:pt>
                <c:pt idx="5704">
                  <c:v>0.85539027756479435</c:v>
                </c:pt>
                <c:pt idx="5705">
                  <c:v>0.85554362827787334</c:v>
                </c:pt>
                <c:pt idx="5706">
                  <c:v>0.85569697899095232</c:v>
                </c:pt>
                <c:pt idx="5707">
                  <c:v>0.85585032970403307</c:v>
                </c:pt>
                <c:pt idx="5708">
                  <c:v>0.85600368041711394</c:v>
                </c:pt>
                <c:pt idx="5709">
                  <c:v>0.85615703113019681</c:v>
                </c:pt>
                <c:pt idx="5710">
                  <c:v>0.85631038184327557</c:v>
                </c:pt>
                <c:pt idx="5711">
                  <c:v>0.85646373255635644</c:v>
                </c:pt>
                <c:pt idx="5712">
                  <c:v>0.85661708326943764</c:v>
                </c:pt>
                <c:pt idx="5713">
                  <c:v>0.85677043398252073</c:v>
                </c:pt>
                <c:pt idx="5714">
                  <c:v>0.85692378469560004</c:v>
                </c:pt>
                <c:pt idx="5715">
                  <c:v>0.8570771354086818</c:v>
                </c:pt>
                <c:pt idx="5716">
                  <c:v>0.85723048612176045</c:v>
                </c:pt>
                <c:pt idx="5717">
                  <c:v>0.85738383683484165</c:v>
                </c:pt>
                <c:pt idx="5718">
                  <c:v>0.85753718754791997</c:v>
                </c:pt>
                <c:pt idx="5719">
                  <c:v>0.85769053826100505</c:v>
                </c:pt>
                <c:pt idx="5720">
                  <c:v>0.85784388897408581</c:v>
                </c:pt>
                <c:pt idx="5721">
                  <c:v>0.85799723968716646</c:v>
                </c:pt>
                <c:pt idx="5722">
                  <c:v>0.85815059040024533</c:v>
                </c:pt>
                <c:pt idx="5723">
                  <c:v>0.8583039411133262</c:v>
                </c:pt>
                <c:pt idx="5724">
                  <c:v>0.85845729182640651</c:v>
                </c:pt>
                <c:pt idx="5725">
                  <c:v>0.8586106425394916</c:v>
                </c:pt>
                <c:pt idx="5726">
                  <c:v>0.85876399325256869</c:v>
                </c:pt>
                <c:pt idx="5727">
                  <c:v>0.85891734396564856</c:v>
                </c:pt>
                <c:pt idx="5728">
                  <c:v>0.8590706946787332</c:v>
                </c:pt>
                <c:pt idx="5729">
                  <c:v>0.85922404539181163</c:v>
                </c:pt>
                <c:pt idx="5730">
                  <c:v>0.85922404539181163</c:v>
                </c:pt>
                <c:pt idx="5731">
                  <c:v>0.85937739610489405</c:v>
                </c:pt>
                <c:pt idx="5732">
                  <c:v>0.85953074681797259</c:v>
                </c:pt>
                <c:pt idx="5733">
                  <c:v>0.85968409753105546</c:v>
                </c:pt>
                <c:pt idx="5734">
                  <c:v>0.85983744824413599</c:v>
                </c:pt>
                <c:pt idx="5735">
                  <c:v>0.8599907989572152</c:v>
                </c:pt>
                <c:pt idx="5736">
                  <c:v>0.86014414967029595</c:v>
                </c:pt>
                <c:pt idx="5737">
                  <c:v>0.86029750038337893</c:v>
                </c:pt>
                <c:pt idx="5738">
                  <c:v>0.86045085109645769</c:v>
                </c:pt>
                <c:pt idx="5739">
                  <c:v>0.86060420180954034</c:v>
                </c:pt>
                <c:pt idx="5740">
                  <c:v>0.86075755252261965</c:v>
                </c:pt>
                <c:pt idx="5741">
                  <c:v>0.86091090323570063</c:v>
                </c:pt>
                <c:pt idx="5742">
                  <c:v>0.86106425394878305</c:v>
                </c:pt>
                <c:pt idx="5743">
                  <c:v>0.8612176046618617</c:v>
                </c:pt>
                <c:pt idx="5744">
                  <c:v>0.86137095537494268</c:v>
                </c:pt>
                <c:pt idx="5745">
                  <c:v>0.86152430608802499</c:v>
                </c:pt>
                <c:pt idx="5746">
                  <c:v>0.86167765680110708</c:v>
                </c:pt>
                <c:pt idx="5747">
                  <c:v>0.86183100751418917</c:v>
                </c:pt>
                <c:pt idx="5748">
                  <c:v>0.86183100751418917</c:v>
                </c:pt>
                <c:pt idx="5749">
                  <c:v>0.86198435822726549</c:v>
                </c:pt>
                <c:pt idx="5750">
                  <c:v>0.86213770894034658</c:v>
                </c:pt>
                <c:pt idx="5751">
                  <c:v>0.86229105965343111</c:v>
                </c:pt>
                <c:pt idx="5752">
                  <c:v>0.8624444103665112</c:v>
                </c:pt>
                <c:pt idx="5753">
                  <c:v>0.86259776107958963</c:v>
                </c:pt>
                <c:pt idx="5754">
                  <c:v>0.8627511117926695</c:v>
                </c:pt>
                <c:pt idx="5755">
                  <c:v>0.86290446250575281</c:v>
                </c:pt>
                <c:pt idx="5756">
                  <c:v>0.86305781321883523</c:v>
                </c:pt>
                <c:pt idx="5757">
                  <c:v>0.86321116393191066</c:v>
                </c:pt>
                <c:pt idx="5758">
                  <c:v>0.86336451464499364</c:v>
                </c:pt>
                <c:pt idx="5759">
                  <c:v>0.86351786535807395</c:v>
                </c:pt>
                <c:pt idx="5760">
                  <c:v>0.8636712160711586</c:v>
                </c:pt>
                <c:pt idx="5761">
                  <c:v>0.86382456678423569</c:v>
                </c:pt>
                <c:pt idx="5762">
                  <c:v>0.86397791749731823</c:v>
                </c:pt>
                <c:pt idx="5763">
                  <c:v>0.86413126821039765</c:v>
                </c:pt>
                <c:pt idx="5764">
                  <c:v>0.86428461892348063</c:v>
                </c:pt>
                <c:pt idx="5765">
                  <c:v>0.8644379696365585</c:v>
                </c:pt>
                <c:pt idx="5766">
                  <c:v>0.8645913203496397</c:v>
                </c:pt>
                <c:pt idx="5767">
                  <c:v>0.8645913203496397</c:v>
                </c:pt>
                <c:pt idx="5768">
                  <c:v>0.86474467106272235</c:v>
                </c:pt>
                <c:pt idx="5769">
                  <c:v>0.86489802177580288</c:v>
                </c:pt>
                <c:pt idx="5770">
                  <c:v>0.86505137248888686</c:v>
                </c:pt>
                <c:pt idx="5771">
                  <c:v>0.86520472320196251</c:v>
                </c:pt>
                <c:pt idx="5772">
                  <c:v>0.86535807391504371</c:v>
                </c:pt>
                <c:pt idx="5773">
                  <c:v>0.86551142462812658</c:v>
                </c:pt>
                <c:pt idx="5774">
                  <c:v>0.86566477534120534</c:v>
                </c:pt>
                <c:pt idx="5775">
                  <c:v>0.86581812605428665</c:v>
                </c:pt>
                <c:pt idx="5776">
                  <c:v>0.86597147676736763</c:v>
                </c:pt>
                <c:pt idx="5777">
                  <c:v>0.86612482748045017</c:v>
                </c:pt>
                <c:pt idx="5778">
                  <c:v>0.86627817819353081</c:v>
                </c:pt>
                <c:pt idx="5779">
                  <c:v>0.86643152890660946</c:v>
                </c:pt>
                <c:pt idx="5780">
                  <c:v>0.86658487961969188</c:v>
                </c:pt>
                <c:pt idx="5781">
                  <c:v>0.86673823033277408</c:v>
                </c:pt>
                <c:pt idx="5782">
                  <c:v>0.86689158104585184</c:v>
                </c:pt>
                <c:pt idx="5783">
                  <c:v>0.86704493175893271</c:v>
                </c:pt>
                <c:pt idx="5784">
                  <c:v>0.86719828247201558</c:v>
                </c:pt>
                <c:pt idx="5785">
                  <c:v>0.86735163318509811</c:v>
                </c:pt>
                <c:pt idx="5786">
                  <c:v>0.86750498389817565</c:v>
                </c:pt>
                <c:pt idx="5787">
                  <c:v>0.86765833461125663</c:v>
                </c:pt>
                <c:pt idx="5788">
                  <c:v>0.86781168532433672</c:v>
                </c:pt>
                <c:pt idx="5789">
                  <c:v>0.86796503603741981</c:v>
                </c:pt>
                <c:pt idx="5790">
                  <c:v>0.86811838675049835</c:v>
                </c:pt>
                <c:pt idx="5791">
                  <c:v>0.86827173746358421</c:v>
                </c:pt>
                <c:pt idx="5792">
                  <c:v>0.86827173746358421</c:v>
                </c:pt>
                <c:pt idx="5793">
                  <c:v>0.86842508817665998</c:v>
                </c:pt>
                <c:pt idx="5794">
                  <c:v>0.86857843888974084</c:v>
                </c:pt>
                <c:pt idx="5795">
                  <c:v>0.8687317896028216</c:v>
                </c:pt>
                <c:pt idx="5796">
                  <c:v>0.86888514031590269</c:v>
                </c:pt>
                <c:pt idx="5797">
                  <c:v>0.86903849102898523</c:v>
                </c:pt>
                <c:pt idx="5798">
                  <c:v>0.8691918417420641</c:v>
                </c:pt>
                <c:pt idx="5799">
                  <c:v>0.86934519245514763</c:v>
                </c:pt>
                <c:pt idx="5800">
                  <c:v>0.86949854316822572</c:v>
                </c:pt>
                <c:pt idx="5801">
                  <c:v>0.86965189388130881</c:v>
                </c:pt>
                <c:pt idx="5802">
                  <c:v>0.86980524459439112</c:v>
                </c:pt>
                <c:pt idx="5803">
                  <c:v>0.86995859530746822</c:v>
                </c:pt>
                <c:pt idx="5804">
                  <c:v>0.87011194602054964</c:v>
                </c:pt>
                <c:pt idx="5805">
                  <c:v>0.87011194602054964</c:v>
                </c:pt>
                <c:pt idx="5806">
                  <c:v>0.87026529673362985</c:v>
                </c:pt>
                <c:pt idx="5807">
                  <c:v>0.8704186474467106</c:v>
                </c:pt>
                <c:pt idx="5808">
                  <c:v>0.87057199815979358</c:v>
                </c:pt>
                <c:pt idx="5809">
                  <c:v>0.87072534887287412</c:v>
                </c:pt>
                <c:pt idx="5810">
                  <c:v>0.87072534887287412</c:v>
                </c:pt>
                <c:pt idx="5811">
                  <c:v>0.87087869958595365</c:v>
                </c:pt>
                <c:pt idx="5812">
                  <c:v>0.87103205029903463</c:v>
                </c:pt>
                <c:pt idx="5813">
                  <c:v>0.87118540101211472</c:v>
                </c:pt>
                <c:pt idx="5814">
                  <c:v>0.8713387517251957</c:v>
                </c:pt>
                <c:pt idx="5815">
                  <c:v>0.87149210243827824</c:v>
                </c:pt>
                <c:pt idx="5816">
                  <c:v>0.87164545315136044</c:v>
                </c:pt>
                <c:pt idx="5817">
                  <c:v>0.87179880386444086</c:v>
                </c:pt>
                <c:pt idx="5818">
                  <c:v>0.87195215457751873</c:v>
                </c:pt>
                <c:pt idx="5819">
                  <c:v>0.87210550529060005</c:v>
                </c:pt>
                <c:pt idx="5820">
                  <c:v>0.87225885600368425</c:v>
                </c:pt>
                <c:pt idx="5821">
                  <c:v>0.87241220671676056</c:v>
                </c:pt>
                <c:pt idx="5822">
                  <c:v>0.87256555742984265</c:v>
                </c:pt>
                <c:pt idx="5823">
                  <c:v>0.87271890814292286</c:v>
                </c:pt>
                <c:pt idx="5824">
                  <c:v>0.87287225885600372</c:v>
                </c:pt>
                <c:pt idx="5825">
                  <c:v>0.87302560956908837</c:v>
                </c:pt>
                <c:pt idx="5826">
                  <c:v>0.87317896028216535</c:v>
                </c:pt>
                <c:pt idx="5827">
                  <c:v>0.87333231099524444</c:v>
                </c:pt>
                <c:pt idx="5828">
                  <c:v>0.87348566170832698</c:v>
                </c:pt>
                <c:pt idx="5829">
                  <c:v>0.87363901242141195</c:v>
                </c:pt>
                <c:pt idx="5830">
                  <c:v>0.87379236313449071</c:v>
                </c:pt>
                <c:pt idx="5831">
                  <c:v>0.8739457138475728</c:v>
                </c:pt>
                <c:pt idx="5832">
                  <c:v>0.87409906456065212</c:v>
                </c:pt>
                <c:pt idx="5833">
                  <c:v>0.87425241527373165</c:v>
                </c:pt>
                <c:pt idx="5834">
                  <c:v>0.87440576598681186</c:v>
                </c:pt>
                <c:pt idx="5835">
                  <c:v>0.87455911669989683</c:v>
                </c:pt>
                <c:pt idx="5836">
                  <c:v>0.8747124674129737</c:v>
                </c:pt>
                <c:pt idx="5837">
                  <c:v>0.87486581812605613</c:v>
                </c:pt>
                <c:pt idx="5838">
                  <c:v>0.87501916883913511</c:v>
                </c:pt>
                <c:pt idx="5839">
                  <c:v>0.87517251955221587</c:v>
                </c:pt>
                <c:pt idx="5840">
                  <c:v>0.87532587026529918</c:v>
                </c:pt>
                <c:pt idx="5841">
                  <c:v>0.87547922097837971</c:v>
                </c:pt>
                <c:pt idx="5842">
                  <c:v>0.87563257169145869</c:v>
                </c:pt>
                <c:pt idx="5843">
                  <c:v>0.87578592240454289</c:v>
                </c:pt>
                <c:pt idx="5844">
                  <c:v>0.87593927311762065</c:v>
                </c:pt>
                <c:pt idx="5845">
                  <c:v>0.87609262383070163</c:v>
                </c:pt>
                <c:pt idx="5846">
                  <c:v>0.87624597454378583</c:v>
                </c:pt>
                <c:pt idx="5847">
                  <c:v>0.8763993252568627</c:v>
                </c:pt>
                <c:pt idx="5848">
                  <c:v>0.87655267596994257</c:v>
                </c:pt>
                <c:pt idx="5849">
                  <c:v>0.87670602668302744</c:v>
                </c:pt>
                <c:pt idx="5850">
                  <c:v>0.87685937739610786</c:v>
                </c:pt>
                <c:pt idx="5851">
                  <c:v>0.87685937739610786</c:v>
                </c:pt>
                <c:pt idx="5852">
                  <c:v>0.87701272810918574</c:v>
                </c:pt>
                <c:pt idx="5853">
                  <c:v>0.87716607882226416</c:v>
                </c:pt>
                <c:pt idx="5854">
                  <c:v>0.87716607882226416</c:v>
                </c:pt>
                <c:pt idx="5855">
                  <c:v>0.87731942953534769</c:v>
                </c:pt>
                <c:pt idx="5856">
                  <c:v>0.87747278024842812</c:v>
                </c:pt>
                <c:pt idx="5857">
                  <c:v>0.87762613096150965</c:v>
                </c:pt>
                <c:pt idx="5858">
                  <c:v>0.87777948167459408</c:v>
                </c:pt>
                <c:pt idx="5859">
                  <c:v>0.87793283238767295</c:v>
                </c:pt>
                <c:pt idx="5860">
                  <c:v>0.87808618310075137</c:v>
                </c:pt>
                <c:pt idx="5861">
                  <c:v>0.87823953381383413</c:v>
                </c:pt>
                <c:pt idx="5862">
                  <c:v>0.878392884526913</c:v>
                </c:pt>
                <c:pt idx="5863">
                  <c:v>0.878392884526913</c:v>
                </c:pt>
                <c:pt idx="5864">
                  <c:v>0.87854623523999464</c:v>
                </c:pt>
                <c:pt idx="5865">
                  <c:v>0.87869958595307718</c:v>
                </c:pt>
                <c:pt idx="5866">
                  <c:v>0.87885293666615771</c:v>
                </c:pt>
                <c:pt idx="5867">
                  <c:v>0.87900628737923669</c:v>
                </c:pt>
                <c:pt idx="5868">
                  <c:v>0.87915963809231901</c:v>
                </c:pt>
                <c:pt idx="5869">
                  <c:v>0.87931298880539632</c:v>
                </c:pt>
                <c:pt idx="5870">
                  <c:v>0.87946633951847875</c:v>
                </c:pt>
                <c:pt idx="5871">
                  <c:v>0.87961969023156195</c:v>
                </c:pt>
                <c:pt idx="5872">
                  <c:v>0.87977304094464071</c:v>
                </c:pt>
                <c:pt idx="5873">
                  <c:v>0.87992639165772124</c:v>
                </c:pt>
                <c:pt idx="5874">
                  <c:v>0.88007974237080488</c:v>
                </c:pt>
                <c:pt idx="5875">
                  <c:v>0.88023309308388553</c:v>
                </c:pt>
                <c:pt idx="5876">
                  <c:v>0.88038644379696107</c:v>
                </c:pt>
                <c:pt idx="5877">
                  <c:v>0.88038644379696107</c:v>
                </c:pt>
                <c:pt idx="5878">
                  <c:v>0.8805397945100446</c:v>
                </c:pt>
                <c:pt idx="5879">
                  <c:v>0.8805397945100446</c:v>
                </c:pt>
                <c:pt idx="5880">
                  <c:v>0.88069314522312692</c:v>
                </c:pt>
                <c:pt idx="5881">
                  <c:v>0.88084649593620568</c:v>
                </c:pt>
                <c:pt idx="5882">
                  <c:v>0.88084649593620568</c:v>
                </c:pt>
                <c:pt idx="5883">
                  <c:v>0.88099984664929143</c:v>
                </c:pt>
                <c:pt idx="5884">
                  <c:v>0.88115319736236708</c:v>
                </c:pt>
                <c:pt idx="5885">
                  <c:v>0.88130654807544806</c:v>
                </c:pt>
                <c:pt idx="5886">
                  <c:v>0.88145989878853126</c:v>
                </c:pt>
                <c:pt idx="5887">
                  <c:v>0.88161324950160969</c:v>
                </c:pt>
                <c:pt idx="5888">
                  <c:v>0.88176660021469222</c:v>
                </c:pt>
                <c:pt idx="5889">
                  <c:v>0.88191995092777264</c:v>
                </c:pt>
                <c:pt idx="5890">
                  <c:v>0.88207330164085263</c:v>
                </c:pt>
                <c:pt idx="5891">
                  <c:v>0.88222665235393516</c:v>
                </c:pt>
                <c:pt idx="5892">
                  <c:v>0.88238000306701381</c:v>
                </c:pt>
                <c:pt idx="5893">
                  <c:v>0.88253335378009468</c:v>
                </c:pt>
                <c:pt idx="5894">
                  <c:v>0.88268670449317865</c:v>
                </c:pt>
                <c:pt idx="5895">
                  <c:v>0.88284005520625664</c:v>
                </c:pt>
                <c:pt idx="5896">
                  <c:v>0.88284005520625664</c:v>
                </c:pt>
                <c:pt idx="5897">
                  <c:v>0.88299340591933762</c:v>
                </c:pt>
                <c:pt idx="5898">
                  <c:v>0.88314675663242026</c:v>
                </c:pt>
                <c:pt idx="5899">
                  <c:v>0.88330010734550046</c:v>
                </c:pt>
                <c:pt idx="5900">
                  <c:v>0.88345345805858289</c:v>
                </c:pt>
                <c:pt idx="5901">
                  <c:v>0.8836068087716602</c:v>
                </c:pt>
                <c:pt idx="5902">
                  <c:v>0.88376015948474163</c:v>
                </c:pt>
                <c:pt idx="5903">
                  <c:v>0.88391351019782261</c:v>
                </c:pt>
                <c:pt idx="5904">
                  <c:v>0.88406686091090159</c:v>
                </c:pt>
                <c:pt idx="5905">
                  <c:v>0.88422021162398712</c:v>
                </c:pt>
                <c:pt idx="5906">
                  <c:v>0.88422021162398712</c:v>
                </c:pt>
                <c:pt idx="5907">
                  <c:v>0.88437356233706443</c:v>
                </c:pt>
                <c:pt idx="5908">
                  <c:v>0.88452691305014564</c:v>
                </c:pt>
                <c:pt idx="5909">
                  <c:v>0.88468026376322662</c:v>
                </c:pt>
                <c:pt idx="5910">
                  <c:v>0.88483361447630893</c:v>
                </c:pt>
                <c:pt idx="5911">
                  <c:v>0.88498696518938769</c:v>
                </c:pt>
                <c:pt idx="5912">
                  <c:v>0.88514031590246867</c:v>
                </c:pt>
                <c:pt idx="5913">
                  <c:v>0.88529366661555242</c:v>
                </c:pt>
                <c:pt idx="5914">
                  <c:v>0.8854470173286324</c:v>
                </c:pt>
                <c:pt idx="5915">
                  <c:v>0.88560036804171161</c:v>
                </c:pt>
                <c:pt idx="5916">
                  <c:v>0.88560036804171161</c:v>
                </c:pt>
                <c:pt idx="5917">
                  <c:v>0.88575371875479392</c:v>
                </c:pt>
                <c:pt idx="5918">
                  <c:v>0.88590706946787434</c:v>
                </c:pt>
                <c:pt idx="5919">
                  <c:v>0.88606042018095343</c:v>
                </c:pt>
                <c:pt idx="5920">
                  <c:v>0.88621377089403408</c:v>
                </c:pt>
                <c:pt idx="5921">
                  <c:v>0.88636712160711506</c:v>
                </c:pt>
                <c:pt idx="5922">
                  <c:v>0.88652047232019993</c:v>
                </c:pt>
                <c:pt idx="5923">
                  <c:v>0.88667382303328035</c:v>
                </c:pt>
                <c:pt idx="5924">
                  <c:v>0.88682717374635767</c:v>
                </c:pt>
                <c:pt idx="5925">
                  <c:v>0.88698052445943965</c:v>
                </c:pt>
                <c:pt idx="5926">
                  <c:v>0.88713387517251963</c:v>
                </c:pt>
                <c:pt idx="5927">
                  <c:v>0.88728722588559983</c:v>
                </c:pt>
                <c:pt idx="5928">
                  <c:v>0.88744057659868436</c:v>
                </c:pt>
                <c:pt idx="5929">
                  <c:v>0.88759392731176168</c:v>
                </c:pt>
                <c:pt idx="5930">
                  <c:v>0.88774727802484565</c:v>
                </c:pt>
                <c:pt idx="5931">
                  <c:v>0.88790062873792308</c:v>
                </c:pt>
                <c:pt idx="5932">
                  <c:v>0.88805397945100462</c:v>
                </c:pt>
                <c:pt idx="5933">
                  <c:v>0.88820733016408693</c:v>
                </c:pt>
                <c:pt idx="5934">
                  <c:v>0.88836068087716458</c:v>
                </c:pt>
                <c:pt idx="5935">
                  <c:v>0.88836068087716458</c:v>
                </c:pt>
                <c:pt idx="5936">
                  <c:v>0.88851403159024667</c:v>
                </c:pt>
                <c:pt idx="5937">
                  <c:v>0.88866738230332865</c:v>
                </c:pt>
                <c:pt idx="5938">
                  <c:v>0.8888207330164104</c:v>
                </c:pt>
                <c:pt idx="5939">
                  <c:v>0.88897408372949116</c:v>
                </c:pt>
                <c:pt idx="5940">
                  <c:v>0.88912743444257336</c:v>
                </c:pt>
                <c:pt idx="5941">
                  <c:v>0.88928078515564957</c:v>
                </c:pt>
                <c:pt idx="5942">
                  <c:v>0.88943413586873132</c:v>
                </c:pt>
                <c:pt idx="5943">
                  <c:v>0.88958748658181264</c:v>
                </c:pt>
                <c:pt idx="5944">
                  <c:v>0.88974083729489872</c:v>
                </c:pt>
                <c:pt idx="5945">
                  <c:v>0.8898941880079746</c:v>
                </c:pt>
                <c:pt idx="5946">
                  <c:v>0.89004753872105469</c:v>
                </c:pt>
                <c:pt idx="5947">
                  <c:v>0.89020088943413722</c:v>
                </c:pt>
                <c:pt idx="5948">
                  <c:v>0.89035424014721609</c:v>
                </c:pt>
                <c:pt idx="5949">
                  <c:v>0.89050759086029707</c:v>
                </c:pt>
                <c:pt idx="5950">
                  <c:v>0.89066094157338016</c:v>
                </c:pt>
                <c:pt idx="5951">
                  <c:v>0.89081429228646081</c:v>
                </c:pt>
                <c:pt idx="5952">
                  <c:v>0.89081429228646081</c:v>
                </c:pt>
                <c:pt idx="5953">
                  <c:v>0.89096764299954123</c:v>
                </c:pt>
                <c:pt idx="5954">
                  <c:v>0.89112099371262032</c:v>
                </c:pt>
                <c:pt idx="5955">
                  <c:v>0.89127434442570164</c:v>
                </c:pt>
                <c:pt idx="5956">
                  <c:v>0.89142769513878428</c:v>
                </c:pt>
                <c:pt idx="5957">
                  <c:v>0.89158104585186249</c:v>
                </c:pt>
                <c:pt idx="5958">
                  <c:v>0.89173439656494535</c:v>
                </c:pt>
                <c:pt idx="5959">
                  <c:v>0.89188774727802622</c:v>
                </c:pt>
                <c:pt idx="5960">
                  <c:v>0.8920410979911082</c:v>
                </c:pt>
                <c:pt idx="5961">
                  <c:v>0.8921944487041884</c:v>
                </c:pt>
                <c:pt idx="5962">
                  <c:v>0.8923477994172665</c:v>
                </c:pt>
                <c:pt idx="5963">
                  <c:v>0.8925011501303477</c:v>
                </c:pt>
                <c:pt idx="5964">
                  <c:v>0.89265450084343023</c:v>
                </c:pt>
                <c:pt idx="5965">
                  <c:v>0.89280785155651265</c:v>
                </c:pt>
                <c:pt idx="5966">
                  <c:v>0.89296120226959486</c:v>
                </c:pt>
                <c:pt idx="5967">
                  <c:v>0.89311455298267162</c:v>
                </c:pt>
                <c:pt idx="5968">
                  <c:v>0.89326790369575171</c:v>
                </c:pt>
                <c:pt idx="5969">
                  <c:v>0.89342125440883624</c:v>
                </c:pt>
                <c:pt idx="5970">
                  <c:v>0.89357460512191367</c:v>
                </c:pt>
                <c:pt idx="5971">
                  <c:v>0.89372795583499465</c:v>
                </c:pt>
                <c:pt idx="5972">
                  <c:v>0.89388130654807929</c:v>
                </c:pt>
                <c:pt idx="5973">
                  <c:v>0.89403465726115816</c:v>
                </c:pt>
                <c:pt idx="5974">
                  <c:v>0.8941880079742367</c:v>
                </c:pt>
                <c:pt idx="5975">
                  <c:v>0.8941880079742367</c:v>
                </c:pt>
                <c:pt idx="5976">
                  <c:v>0.8941880079742367</c:v>
                </c:pt>
                <c:pt idx="5977">
                  <c:v>0.89434135868731923</c:v>
                </c:pt>
                <c:pt idx="5978">
                  <c:v>0.89449470940039988</c:v>
                </c:pt>
                <c:pt idx="5979">
                  <c:v>0.89464806011348386</c:v>
                </c:pt>
                <c:pt idx="5980">
                  <c:v>0.89480141082656228</c:v>
                </c:pt>
                <c:pt idx="5981">
                  <c:v>0.89480141082656228</c:v>
                </c:pt>
                <c:pt idx="5982">
                  <c:v>0.89495476153964071</c:v>
                </c:pt>
                <c:pt idx="5983">
                  <c:v>0.89510811225272335</c:v>
                </c:pt>
                <c:pt idx="5984">
                  <c:v>0.89526146296580411</c:v>
                </c:pt>
                <c:pt idx="5985">
                  <c:v>0.89541481367888809</c:v>
                </c:pt>
                <c:pt idx="5986">
                  <c:v>0.89556816439196196</c:v>
                </c:pt>
                <c:pt idx="5987">
                  <c:v>0.89572151510504716</c:v>
                </c:pt>
                <c:pt idx="5988">
                  <c:v>0.89587486581812759</c:v>
                </c:pt>
                <c:pt idx="5989">
                  <c:v>0.89602821653121012</c:v>
                </c:pt>
                <c:pt idx="5990">
                  <c:v>0.89618156724428888</c:v>
                </c:pt>
                <c:pt idx="5991">
                  <c:v>0.89633491795736808</c:v>
                </c:pt>
                <c:pt idx="5992">
                  <c:v>0.89648826867044962</c:v>
                </c:pt>
                <c:pt idx="5993">
                  <c:v>0.89664161938353526</c:v>
                </c:pt>
                <c:pt idx="5994">
                  <c:v>0.89679497009661224</c:v>
                </c:pt>
                <c:pt idx="5995">
                  <c:v>0.89694832080969311</c:v>
                </c:pt>
                <c:pt idx="5996">
                  <c:v>0.8971016715227752</c:v>
                </c:pt>
                <c:pt idx="5997">
                  <c:v>0.8972550222358554</c:v>
                </c:pt>
                <c:pt idx="5998">
                  <c:v>0.89740837294893461</c:v>
                </c:pt>
                <c:pt idx="5999">
                  <c:v>0.8975617236620147</c:v>
                </c:pt>
                <c:pt idx="6000">
                  <c:v>0.8977150743750989</c:v>
                </c:pt>
                <c:pt idx="6001">
                  <c:v>0.89786842508817954</c:v>
                </c:pt>
                <c:pt idx="6002">
                  <c:v>0.89802177580125708</c:v>
                </c:pt>
                <c:pt idx="6003">
                  <c:v>0.89817512651434028</c:v>
                </c:pt>
                <c:pt idx="6004">
                  <c:v>0.89832847722742082</c:v>
                </c:pt>
                <c:pt idx="6005">
                  <c:v>0.89848182794050124</c:v>
                </c:pt>
                <c:pt idx="6006">
                  <c:v>0.89863517865358533</c:v>
                </c:pt>
                <c:pt idx="6007">
                  <c:v>0.89878852936666109</c:v>
                </c:pt>
                <c:pt idx="6008">
                  <c:v>0.8989418800797444</c:v>
                </c:pt>
                <c:pt idx="6009">
                  <c:v>0.89909523079282483</c:v>
                </c:pt>
                <c:pt idx="6010">
                  <c:v>0.8992485815059037</c:v>
                </c:pt>
                <c:pt idx="6011">
                  <c:v>0.8994019322189879</c:v>
                </c:pt>
                <c:pt idx="6012">
                  <c:v>0.89955528293206521</c:v>
                </c:pt>
                <c:pt idx="6013">
                  <c:v>0.89970863364515052</c:v>
                </c:pt>
                <c:pt idx="6014">
                  <c:v>0.89986198435822762</c:v>
                </c:pt>
                <c:pt idx="6015">
                  <c:v>0.90001533507130749</c:v>
                </c:pt>
                <c:pt idx="6016">
                  <c:v>0.90016868578438858</c:v>
                </c:pt>
                <c:pt idx="6017">
                  <c:v>0.90032203649746967</c:v>
                </c:pt>
                <c:pt idx="6018">
                  <c:v>0.90047538721055054</c:v>
                </c:pt>
                <c:pt idx="6019">
                  <c:v>0.90062873792363163</c:v>
                </c:pt>
                <c:pt idx="6020">
                  <c:v>0.90078208863671216</c:v>
                </c:pt>
                <c:pt idx="6021">
                  <c:v>0.90078208863671216</c:v>
                </c:pt>
                <c:pt idx="6022">
                  <c:v>0.90093543934979503</c:v>
                </c:pt>
                <c:pt idx="6023">
                  <c:v>0.90093543934979503</c:v>
                </c:pt>
                <c:pt idx="6024">
                  <c:v>0.90108879006287379</c:v>
                </c:pt>
                <c:pt idx="6025">
                  <c:v>0.90124214077595133</c:v>
                </c:pt>
                <c:pt idx="6026">
                  <c:v>0.90139549148903564</c:v>
                </c:pt>
                <c:pt idx="6027">
                  <c:v>0.90154884220211662</c:v>
                </c:pt>
                <c:pt idx="6028">
                  <c:v>0.90170219291519704</c:v>
                </c:pt>
                <c:pt idx="6029">
                  <c:v>0.90185554362827991</c:v>
                </c:pt>
                <c:pt idx="6030">
                  <c:v>0.90200889434135867</c:v>
                </c:pt>
                <c:pt idx="6031">
                  <c:v>0.90216224505443776</c:v>
                </c:pt>
                <c:pt idx="6032">
                  <c:v>0.90231559576751819</c:v>
                </c:pt>
                <c:pt idx="6033">
                  <c:v>0.90246894648060116</c:v>
                </c:pt>
                <c:pt idx="6034">
                  <c:v>0.90262229719368403</c:v>
                </c:pt>
                <c:pt idx="6035">
                  <c:v>0.90277564790676279</c:v>
                </c:pt>
                <c:pt idx="6036">
                  <c:v>0.90292899861984521</c:v>
                </c:pt>
                <c:pt idx="6037">
                  <c:v>0.90308234933292075</c:v>
                </c:pt>
                <c:pt idx="6038">
                  <c:v>0.90323570004600517</c:v>
                </c:pt>
                <c:pt idx="6039">
                  <c:v>0.90338905075908604</c:v>
                </c:pt>
                <c:pt idx="6040">
                  <c:v>0.90354240147216658</c:v>
                </c:pt>
                <c:pt idx="6041">
                  <c:v>0.90369575218524945</c:v>
                </c:pt>
                <c:pt idx="6042">
                  <c:v>0.90384910289832865</c:v>
                </c:pt>
                <c:pt idx="6043">
                  <c:v>0.90400245361140963</c:v>
                </c:pt>
                <c:pt idx="6044">
                  <c:v>0.90415580432449238</c:v>
                </c:pt>
                <c:pt idx="6045">
                  <c:v>0.90430915503757092</c:v>
                </c:pt>
                <c:pt idx="6046">
                  <c:v>0.90446250575064702</c:v>
                </c:pt>
                <c:pt idx="6047">
                  <c:v>0.90461585646373588</c:v>
                </c:pt>
                <c:pt idx="6048">
                  <c:v>0.90476920717681364</c:v>
                </c:pt>
                <c:pt idx="6049">
                  <c:v>0.90476920717681364</c:v>
                </c:pt>
                <c:pt idx="6050">
                  <c:v>0.90492255788989462</c:v>
                </c:pt>
                <c:pt idx="6051">
                  <c:v>0.90507590860297504</c:v>
                </c:pt>
                <c:pt idx="6052">
                  <c:v>0.9052292593160558</c:v>
                </c:pt>
                <c:pt idx="6053">
                  <c:v>0.90538261002913667</c:v>
                </c:pt>
                <c:pt idx="6054">
                  <c:v>0.90553596074221387</c:v>
                </c:pt>
                <c:pt idx="6055">
                  <c:v>0.90568931145529863</c:v>
                </c:pt>
                <c:pt idx="6056">
                  <c:v>0.90584266216838116</c:v>
                </c:pt>
                <c:pt idx="6057">
                  <c:v>0.90599601288145992</c:v>
                </c:pt>
                <c:pt idx="6058">
                  <c:v>0.90614936359454246</c:v>
                </c:pt>
                <c:pt idx="6059">
                  <c:v>0.90630271430761988</c:v>
                </c:pt>
                <c:pt idx="6060">
                  <c:v>0.90645606502070042</c:v>
                </c:pt>
                <c:pt idx="6061">
                  <c:v>0.90660941573378573</c:v>
                </c:pt>
                <c:pt idx="6062">
                  <c:v>0.90676276644686349</c:v>
                </c:pt>
                <c:pt idx="6063">
                  <c:v>0.90691611715994458</c:v>
                </c:pt>
                <c:pt idx="6064">
                  <c:v>0.90706946787302567</c:v>
                </c:pt>
                <c:pt idx="6065">
                  <c:v>0.90722281858610665</c:v>
                </c:pt>
                <c:pt idx="6066">
                  <c:v>0.9073761692991873</c:v>
                </c:pt>
                <c:pt idx="6067">
                  <c:v>0.9075295200122655</c:v>
                </c:pt>
                <c:pt idx="6068">
                  <c:v>0.90768287072534859</c:v>
                </c:pt>
                <c:pt idx="6069">
                  <c:v>0.90783622143842968</c:v>
                </c:pt>
                <c:pt idx="6070">
                  <c:v>0.90783622143842968</c:v>
                </c:pt>
                <c:pt idx="6071">
                  <c:v>0.90798957215151221</c:v>
                </c:pt>
                <c:pt idx="6072">
                  <c:v>0.90814292286459164</c:v>
                </c:pt>
                <c:pt idx="6073">
                  <c:v>0.90829627357767262</c:v>
                </c:pt>
                <c:pt idx="6074">
                  <c:v>0.90844962429075293</c:v>
                </c:pt>
                <c:pt idx="6075">
                  <c:v>0.9086029750038338</c:v>
                </c:pt>
                <c:pt idx="6076">
                  <c:v>0.90875632571691156</c:v>
                </c:pt>
                <c:pt idx="6077">
                  <c:v>0.90890967642999843</c:v>
                </c:pt>
                <c:pt idx="6078">
                  <c:v>0.90906302714307663</c:v>
                </c:pt>
                <c:pt idx="6079">
                  <c:v>0.9092163778561545</c:v>
                </c:pt>
                <c:pt idx="6080">
                  <c:v>0.90936972856923759</c:v>
                </c:pt>
                <c:pt idx="6081">
                  <c:v>0.90952307928231857</c:v>
                </c:pt>
                <c:pt idx="6082">
                  <c:v>0.90952307928231857</c:v>
                </c:pt>
                <c:pt idx="6083">
                  <c:v>0.90967642999539944</c:v>
                </c:pt>
                <c:pt idx="6084">
                  <c:v>0.90982978070848064</c:v>
                </c:pt>
                <c:pt idx="6085">
                  <c:v>0.90998313142156106</c:v>
                </c:pt>
                <c:pt idx="6086">
                  <c:v>0.91013648213464149</c:v>
                </c:pt>
                <c:pt idx="6087">
                  <c:v>0.91028983284772269</c:v>
                </c:pt>
                <c:pt idx="6088">
                  <c:v>0.91044318356080367</c:v>
                </c:pt>
                <c:pt idx="6089">
                  <c:v>0.91044318356080367</c:v>
                </c:pt>
                <c:pt idx="6090">
                  <c:v>0.91059653427388465</c:v>
                </c:pt>
                <c:pt idx="6091">
                  <c:v>0.91074988498696519</c:v>
                </c:pt>
                <c:pt idx="6092">
                  <c:v>0.9109032357000455</c:v>
                </c:pt>
                <c:pt idx="6093">
                  <c:v>0.91105658641312681</c:v>
                </c:pt>
                <c:pt idx="6094">
                  <c:v>0.91105658641312681</c:v>
                </c:pt>
                <c:pt idx="6095">
                  <c:v>0.91120993712620768</c:v>
                </c:pt>
                <c:pt idx="6096">
                  <c:v>0.91136328783928677</c:v>
                </c:pt>
                <c:pt idx="6097">
                  <c:v>0.91151663855236742</c:v>
                </c:pt>
                <c:pt idx="6098">
                  <c:v>0.91166998926545006</c:v>
                </c:pt>
                <c:pt idx="6099">
                  <c:v>0.91182333997853093</c:v>
                </c:pt>
                <c:pt idx="6100">
                  <c:v>0.91197669069161169</c:v>
                </c:pt>
                <c:pt idx="6101">
                  <c:v>0.91213004140469267</c:v>
                </c:pt>
                <c:pt idx="6102">
                  <c:v>0.91228339211777332</c:v>
                </c:pt>
                <c:pt idx="6103">
                  <c:v>0.91243674283085208</c:v>
                </c:pt>
                <c:pt idx="6104">
                  <c:v>0.91259009354393494</c:v>
                </c:pt>
                <c:pt idx="6105">
                  <c:v>0.91259009354393494</c:v>
                </c:pt>
                <c:pt idx="6106">
                  <c:v>0.91259009354393494</c:v>
                </c:pt>
                <c:pt idx="6107">
                  <c:v>0.91274344425701581</c:v>
                </c:pt>
                <c:pt idx="6108">
                  <c:v>0.91289679497009668</c:v>
                </c:pt>
                <c:pt idx="6109">
                  <c:v>0.9130501456831791</c:v>
                </c:pt>
                <c:pt idx="6110">
                  <c:v>0.9132034963962582</c:v>
                </c:pt>
                <c:pt idx="6111">
                  <c:v>0.91335684710933907</c:v>
                </c:pt>
                <c:pt idx="6112">
                  <c:v>0.91335684710933907</c:v>
                </c:pt>
                <c:pt idx="6113">
                  <c:v>0.91335684710933907</c:v>
                </c:pt>
                <c:pt idx="6114">
                  <c:v>0.91351019782241727</c:v>
                </c:pt>
                <c:pt idx="6115">
                  <c:v>0.91351019782241727</c:v>
                </c:pt>
                <c:pt idx="6116">
                  <c:v>0.91366354853550069</c:v>
                </c:pt>
                <c:pt idx="6117">
                  <c:v>0.91381689924858345</c:v>
                </c:pt>
                <c:pt idx="6118">
                  <c:v>0.91397024996166043</c:v>
                </c:pt>
                <c:pt idx="6119">
                  <c:v>0.91412360067474363</c:v>
                </c:pt>
                <c:pt idx="6120">
                  <c:v>0.9142769513878235</c:v>
                </c:pt>
                <c:pt idx="6121">
                  <c:v>0.9142769513878235</c:v>
                </c:pt>
                <c:pt idx="6122">
                  <c:v>0.91443030210090459</c:v>
                </c:pt>
                <c:pt idx="6123">
                  <c:v>0.91458365281398568</c:v>
                </c:pt>
                <c:pt idx="6124">
                  <c:v>0.91458365281398568</c:v>
                </c:pt>
                <c:pt idx="6125">
                  <c:v>0.91473700352706644</c:v>
                </c:pt>
                <c:pt idx="6126">
                  <c:v>0.91489035424014764</c:v>
                </c:pt>
                <c:pt idx="6127">
                  <c:v>0.91504370495322807</c:v>
                </c:pt>
                <c:pt idx="6128">
                  <c:v>0.91519705566630882</c:v>
                </c:pt>
                <c:pt idx="6129">
                  <c:v>0.91519705566630882</c:v>
                </c:pt>
                <c:pt idx="6130">
                  <c:v>0.9153504063793918</c:v>
                </c:pt>
                <c:pt idx="6131">
                  <c:v>0.91550375709247045</c:v>
                </c:pt>
                <c:pt idx="6132">
                  <c:v>0.91565710780555132</c:v>
                </c:pt>
                <c:pt idx="6133">
                  <c:v>0.91581045851863263</c:v>
                </c:pt>
                <c:pt idx="6134">
                  <c:v>0.9159638092317125</c:v>
                </c:pt>
                <c:pt idx="6135">
                  <c:v>0.91611715994479359</c:v>
                </c:pt>
                <c:pt idx="6136">
                  <c:v>0.91627051065787646</c:v>
                </c:pt>
                <c:pt idx="6137">
                  <c:v>0.91642386137095366</c:v>
                </c:pt>
                <c:pt idx="6138">
                  <c:v>0.91657721208403664</c:v>
                </c:pt>
                <c:pt idx="6139">
                  <c:v>0.91673056279711651</c:v>
                </c:pt>
                <c:pt idx="6140">
                  <c:v>0.91688391351019993</c:v>
                </c:pt>
                <c:pt idx="6141">
                  <c:v>0.91703726422327869</c:v>
                </c:pt>
                <c:pt idx="6142">
                  <c:v>0.91719061493635945</c:v>
                </c:pt>
                <c:pt idx="6143">
                  <c:v>0.91734396564944032</c:v>
                </c:pt>
                <c:pt idx="6144">
                  <c:v>0.91749731636252163</c:v>
                </c:pt>
                <c:pt idx="6145">
                  <c:v>0.91765066707560194</c:v>
                </c:pt>
                <c:pt idx="6146">
                  <c:v>0.91780401778868481</c:v>
                </c:pt>
                <c:pt idx="6147">
                  <c:v>0.91795736850176357</c:v>
                </c:pt>
                <c:pt idx="6148">
                  <c:v>0.91811071921484433</c:v>
                </c:pt>
                <c:pt idx="6149">
                  <c:v>0.91826406992792153</c:v>
                </c:pt>
                <c:pt idx="6150">
                  <c:v>0.91841742064100551</c:v>
                </c:pt>
                <c:pt idx="6151">
                  <c:v>0.91857077135408682</c:v>
                </c:pt>
                <c:pt idx="6152">
                  <c:v>0.91872412206716769</c:v>
                </c:pt>
                <c:pt idx="6153">
                  <c:v>0.91887747278024845</c:v>
                </c:pt>
                <c:pt idx="6154">
                  <c:v>0.91903082349332965</c:v>
                </c:pt>
                <c:pt idx="6155">
                  <c:v>0.91918417420641008</c:v>
                </c:pt>
                <c:pt idx="6156">
                  <c:v>0.9193375249194905</c:v>
                </c:pt>
                <c:pt idx="6157">
                  <c:v>0.91949087563257381</c:v>
                </c:pt>
                <c:pt idx="6158">
                  <c:v>0.91964422634565435</c:v>
                </c:pt>
                <c:pt idx="6159">
                  <c:v>0.91979757705873499</c:v>
                </c:pt>
                <c:pt idx="6160">
                  <c:v>0.91995092777181409</c:v>
                </c:pt>
                <c:pt idx="6161">
                  <c:v>0.92010427848489751</c:v>
                </c:pt>
                <c:pt idx="6162">
                  <c:v>0.92025762919797549</c:v>
                </c:pt>
                <c:pt idx="6163">
                  <c:v>0.92041097991105425</c:v>
                </c:pt>
                <c:pt idx="6164">
                  <c:v>0.92056433062413745</c:v>
                </c:pt>
                <c:pt idx="6165">
                  <c:v>0.92071768133721632</c:v>
                </c:pt>
                <c:pt idx="6166">
                  <c:v>0.92087103205030174</c:v>
                </c:pt>
                <c:pt idx="6167">
                  <c:v>0.92102438276337983</c:v>
                </c:pt>
                <c:pt idx="6168">
                  <c:v>0.9211777334764607</c:v>
                </c:pt>
                <c:pt idx="6169">
                  <c:v>0.92133108418954168</c:v>
                </c:pt>
                <c:pt idx="6170">
                  <c:v>0.92148443490262066</c:v>
                </c:pt>
                <c:pt idx="6171">
                  <c:v>0.92163778561570309</c:v>
                </c:pt>
                <c:pt idx="6172">
                  <c:v>0.92179113632878817</c:v>
                </c:pt>
                <c:pt idx="6173">
                  <c:v>0.92179113632878817</c:v>
                </c:pt>
                <c:pt idx="6174">
                  <c:v>0.92194448704186471</c:v>
                </c:pt>
                <c:pt idx="6175">
                  <c:v>0.92209783775494569</c:v>
                </c:pt>
                <c:pt idx="6176">
                  <c:v>0.92225118846802634</c:v>
                </c:pt>
                <c:pt idx="6177">
                  <c:v>0.92240453918110721</c:v>
                </c:pt>
                <c:pt idx="6178">
                  <c:v>0.92240453918110721</c:v>
                </c:pt>
                <c:pt idx="6179">
                  <c:v>0.92255788989418797</c:v>
                </c:pt>
                <c:pt idx="6180">
                  <c:v>0.9227112406072685</c:v>
                </c:pt>
                <c:pt idx="6181">
                  <c:v>0.92286459132034959</c:v>
                </c:pt>
                <c:pt idx="6182">
                  <c:v>0.92301794203343068</c:v>
                </c:pt>
                <c:pt idx="6183">
                  <c:v>0.92317129274651288</c:v>
                </c:pt>
                <c:pt idx="6184">
                  <c:v>0.92332464345959508</c:v>
                </c:pt>
                <c:pt idx="6185">
                  <c:v>0.92347799417267296</c:v>
                </c:pt>
                <c:pt idx="6186">
                  <c:v>0.92347799417267296</c:v>
                </c:pt>
                <c:pt idx="6187">
                  <c:v>0.92363134488575349</c:v>
                </c:pt>
                <c:pt idx="6188">
                  <c:v>0.9237846955988368</c:v>
                </c:pt>
                <c:pt idx="6189">
                  <c:v>0.92393804631191534</c:v>
                </c:pt>
                <c:pt idx="6190">
                  <c:v>0.92409139702499665</c:v>
                </c:pt>
                <c:pt idx="6191">
                  <c:v>0.92424474773807763</c:v>
                </c:pt>
                <c:pt idx="6192">
                  <c:v>0.92424474773807763</c:v>
                </c:pt>
                <c:pt idx="6193">
                  <c:v>0.92439809845115783</c:v>
                </c:pt>
                <c:pt idx="6194">
                  <c:v>0.92455144916423859</c:v>
                </c:pt>
                <c:pt idx="6195">
                  <c:v>0.92470479987731946</c:v>
                </c:pt>
                <c:pt idx="6196">
                  <c:v>0.92485815059040188</c:v>
                </c:pt>
                <c:pt idx="6197">
                  <c:v>0.92501150130348164</c:v>
                </c:pt>
                <c:pt idx="6198">
                  <c:v>0.92516485201656185</c:v>
                </c:pt>
                <c:pt idx="6199">
                  <c:v>0.92531820272964249</c:v>
                </c:pt>
                <c:pt idx="6200">
                  <c:v>0.92547155344272369</c:v>
                </c:pt>
                <c:pt idx="6201">
                  <c:v>0.92562490415580623</c:v>
                </c:pt>
                <c:pt idx="6202">
                  <c:v>0.92577825486888821</c:v>
                </c:pt>
                <c:pt idx="6203">
                  <c:v>0.92593160558196597</c:v>
                </c:pt>
                <c:pt idx="6204">
                  <c:v>0.92608495629504672</c:v>
                </c:pt>
                <c:pt idx="6205">
                  <c:v>0.9262383070081277</c:v>
                </c:pt>
                <c:pt idx="6206">
                  <c:v>0.92639165772120835</c:v>
                </c:pt>
                <c:pt idx="6207">
                  <c:v>0.92654500843429088</c:v>
                </c:pt>
                <c:pt idx="6208">
                  <c:v>0.92669835914737064</c:v>
                </c:pt>
                <c:pt idx="6209">
                  <c:v>0.92685170986045051</c:v>
                </c:pt>
                <c:pt idx="6210">
                  <c:v>0.92700506057353382</c:v>
                </c:pt>
                <c:pt idx="6211">
                  <c:v>0.92715841128661269</c:v>
                </c:pt>
                <c:pt idx="6212">
                  <c:v>0.92731176199969256</c:v>
                </c:pt>
                <c:pt idx="6213">
                  <c:v>0.9274651127127741</c:v>
                </c:pt>
                <c:pt idx="6214">
                  <c:v>0.92761846342585563</c:v>
                </c:pt>
                <c:pt idx="6215">
                  <c:v>0.92777181413893806</c:v>
                </c:pt>
                <c:pt idx="6216">
                  <c:v>0.92792516485201659</c:v>
                </c:pt>
                <c:pt idx="6217">
                  <c:v>0.92807851556509924</c:v>
                </c:pt>
                <c:pt idx="6218">
                  <c:v>0.92823186627818155</c:v>
                </c:pt>
                <c:pt idx="6219">
                  <c:v>0.92838521699125898</c:v>
                </c:pt>
                <c:pt idx="6220">
                  <c:v>0.92853856770433763</c:v>
                </c:pt>
                <c:pt idx="6221">
                  <c:v>0.92869191841742271</c:v>
                </c:pt>
                <c:pt idx="6222">
                  <c:v>0.92884526913050358</c:v>
                </c:pt>
                <c:pt idx="6223">
                  <c:v>0.92899861984358589</c:v>
                </c:pt>
                <c:pt idx="6224">
                  <c:v>0.9291519705566631</c:v>
                </c:pt>
                <c:pt idx="6225">
                  <c:v>0.92930532126974386</c:v>
                </c:pt>
                <c:pt idx="6226">
                  <c:v>0.9294586719828245</c:v>
                </c:pt>
                <c:pt idx="6227">
                  <c:v>0.9296120226959057</c:v>
                </c:pt>
                <c:pt idx="6228">
                  <c:v>0.92976537340898824</c:v>
                </c:pt>
                <c:pt idx="6229">
                  <c:v>0.92991872412206555</c:v>
                </c:pt>
                <c:pt idx="6230">
                  <c:v>0.93007207483514798</c:v>
                </c:pt>
                <c:pt idx="6231">
                  <c:v>0.93022542554822885</c:v>
                </c:pt>
                <c:pt idx="6232">
                  <c:v>0.9303787762613096</c:v>
                </c:pt>
                <c:pt idx="6233">
                  <c:v>0.93053212697439047</c:v>
                </c:pt>
                <c:pt idx="6234">
                  <c:v>0.93068547768747489</c:v>
                </c:pt>
                <c:pt idx="6235">
                  <c:v>0.93083882840055265</c:v>
                </c:pt>
                <c:pt idx="6236">
                  <c:v>0.93099217911363286</c:v>
                </c:pt>
                <c:pt idx="6237">
                  <c:v>0.9311455298267135</c:v>
                </c:pt>
                <c:pt idx="6238">
                  <c:v>0.9312988805397967</c:v>
                </c:pt>
                <c:pt idx="6239">
                  <c:v>0.93145223125287535</c:v>
                </c:pt>
                <c:pt idx="6240">
                  <c:v>0.93160558196595444</c:v>
                </c:pt>
                <c:pt idx="6241">
                  <c:v>0.93175893267903986</c:v>
                </c:pt>
                <c:pt idx="6242">
                  <c:v>0.93191228339211751</c:v>
                </c:pt>
                <c:pt idx="6243">
                  <c:v>0.93206563410520005</c:v>
                </c:pt>
                <c:pt idx="6244">
                  <c:v>0.93221898481827936</c:v>
                </c:pt>
                <c:pt idx="6245">
                  <c:v>0.93237233553135956</c:v>
                </c:pt>
                <c:pt idx="6246">
                  <c:v>0.93252568624444165</c:v>
                </c:pt>
                <c:pt idx="6247">
                  <c:v>0.93267903695752474</c:v>
                </c:pt>
                <c:pt idx="6248">
                  <c:v>0.9328323876706025</c:v>
                </c:pt>
                <c:pt idx="6249">
                  <c:v>0.9329857383836857</c:v>
                </c:pt>
                <c:pt idx="6250">
                  <c:v>0.93313908909676357</c:v>
                </c:pt>
                <c:pt idx="6251">
                  <c:v>0.93329243980984511</c:v>
                </c:pt>
                <c:pt idx="6252">
                  <c:v>0.93344579052292598</c:v>
                </c:pt>
                <c:pt idx="6253">
                  <c:v>0.93359914123600651</c:v>
                </c:pt>
                <c:pt idx="6254">
                  <c:v>0.9337524919490876</c:v>
                </c:pt>
                <c:pt idx="6255">
                  <c:v>0.93390584266217103</c:v>
                </c:pt>
                <c:pt idx="6256">
                  <c:v>0.93405919337524923</c:v>
                </c:pt>
                <c:pt idx="6257">
                  <c:v>0.93421254408832821</c:v>
                </c:pt>
                <c:pt idx="6258">
                  <c:v>0.93436589480141086</c:v>
                </c:pt>
                <c:pt idx="6259">
                  <c:v>0.93451924551449161</c:v>
                </c:pt>
                <c:pt idx="6260">
                  <c:v>0.9346725962275747</c:v>
                </c:pt>
                <c:pt idx="6261">
                  <c:v>0.93482594694065324</c:v>
                </c:pt>
                <c:pt idx="6262">
                  <c:v>0.93497929765373744</c:v>
                </c:pt>
                <c:pt idx="6263">
                  <c:v>0.93513264836681487</c:v>
                </c:pt>
                <c:pt idx="6264">
                  <c:v>0.93528599907989574</c:v>
                </c:pt>
                <c:pt idx="6265">
                  <c:v>0.93543934979297416</c:v>
                </c:pt>
                <c:pt idx="6266">
                  <c:v>0.93559270050605736</c:v>
                </c:pt>
                <c:pt idx="6267">
                  <c:v>0.93574605121914001</c:v>
                </c:pt>
                <c:pt idx="6268">
                  <c:v>0.93589940193221899</c:v>
                </c:pt>
                <c:pt idx="6269">
                  <c:v>0.93605275264529975</c:v>
                </c:pt>
                <c:pt idx="6270">
                  <c:v>0.93620610335838061</c:v>
                </c:pt>
                <c:pt idx="6271">
                  <c:v>0.93635945407146171</c:v>
                </c:pt>
                <c:pt idx="6272">
                  <c:v>0.93651280478454157</c:v>
                </c:pt>
                <c:pt idx="6273">
                  <c:v>0.93666615549762156</c:v>
                </c:pt>
                <c:pt idx="6274">
                  <c:v>0.93681950621070464</c:v>
                </c:pt>
                <c:pt idx="6275">
                  <c:v>0.93697285692378718</c:v>
                </c:pt>
                <c:pt idx="6276">
                  <c:v>0.9371262076368656</c:v>
                </c:pt>
                <c:pt idx="6277">
                  <c:v>0.9372795583499467</c:v>
                </c:pt>
                <c:pt idx="6278">
                  <c:v>0.9372795583499467</c:v>
                </c:pt>
                <c:pt idx="6279">
                  <c:v>0.93743290906302656</c:v>
                </c:pt>
                <c:pt idx="6280">
                  <c:v>0.93758625977610632</c:v>
                </c:pt>
                <c:pt idx="6281">
                  <c:v>0.9377396104891933</c:v>
                </c:pt>
                <c:pt idx="6282">
                  <c:v>0.93789296120226739</c:v>
                </c:pt>
                <c:pt idx="6283">
                  <c:v>0.93804631191535037</c:v>
                </c:pt>
                <c:pt idx="6284">
                  <c:v>0.93819966262843502</c:v>
                </c:pt>
                <c:pt idx="6285">
                  <c:v>0.93835301334151366</c:v>
                </c:pt>
                <c:pt idx="6286">
                  <c:v>0.93850636405459287</c:v>
                </c:pt>
                <c:pt idx="6287">
                  <c:v>0.93865971476767363</c:v>
                </c:pt>
                <c:pt idx="6288">
                  <c:v>0.93881306548075449</c:v>
                </c:pt>
                <c:pt idx="6289">
                  <c:v>0.93896641619383736</c:v>
                </c:pt>
                <c:pt idx="6290">
                  <c:v>0.93911976690691557</c:v>
                </c:pt>
                <c:pt idx="6291">
                  <c:v>0.93927311761999854</c:v>
                </c:pt>
                <c:pt idx="6292">
                  <c:v>0.93942646833307775</c:v>
                </c:pt>
                <c:pt idx="6293">
                  <c:v>0.93957981904615862</c:v>
                </c:pt>
                <c:pt idx="6294">
                  <c:v>0.93973316975923693</c:v>
                </c:pt>
                <c:pt idx="6295">
                  <c:v>0.93988652047231958</c:v>
                </c:pt>
                <c:pt idx="6296">
                  <c:v>0.94003987118540266</c:v>
                </c:pt>
                <c:pt idx="6297">
                  <c:v>0.94019322189848265</c:v>
                </c:pt>
                <c:pt idx="6298">
                  <c:v>0.94034657261156263</c:v>
                </c:pt>
                <c:pt idx="6299">
                  <c:v>0.94049992332464361</c:v>
                </c:pt>
                <c:pt idx="6300">
                  <c:v>0.94065327403772425</c:v>
                </c:pt>
                <c:pt idx="6301">
                  <c:v>0.94080662475080512</c:v>
                </c:pt>
                <c:pt idx="6302">
                  <c:v>0.94095997546388899</c:v>
                </c:pt>
                <c:pt idx="6303">
                  <c:v>0.94111332617696486</c:v>
                </c:pt>
                <c:pt idx="6304">
                  <c:v>0.9412666768900475</c:v>
                </c:pt>
                <c:pt idx="6305">
                  <c:v>0.94142002760313048</c:v>
                </c:pt>
                <c:pt idx="6306">
                  <c:v>0.94157337831620858</c:v>
                </c:pt>
                <c:pt idx="6307">
                  <c:v>0.94172672902929</c:v>
                </c:pt>
                <c:pt idx="6308">
                  <c:v>0.94188007974237076</c:v>
                </c:pt>
                <c:pt idx="6309">
                  <c:v>0.94203343045545163</c:v>
                </c:pt>
                <c:pt idx="6310">
                  <c:v>0.94218678116853238</c:v>
                </c:pt>
                <c:pt idx="6311">
                  <c:v>0.94234013188161259</c:v>
                </c:pt>
                <c:pt idx="6312">
                  <c:v>0.9424934825946959</c:v>
                </c:pt>
                <c:pt idx="6313">
                  <c:v>0.94264683330777799</c:v>
                </c:pt>
                <c:pt idx="6314">
                  <c:v>0.94280018402085553</c:v>
                </c:pt>
                <c:pt idx="6315">
                  <c:v>0.94280018402085553</c:v>
                </c:pt>
                <c:pt idx="6316">
                  <c:v>0.9429535347339365</c:v>
                </c:pt>
                <c:pt idx="6317">
                  <c:v>0.94310688544701737</c:v>
                </c:pt>
                <c:pt idx="6318">
                  <c:v>0.94326023616010002</c:v>
                </c:pt>
                <c:pt idx="6319">
                  <c:v>0.943413586873179</c:v>
                </c:pt>
                <c:pt idx="6320">
                  <c:v>0.94356693758625787</c:v>
                </c:pt>
                <c:pt idx="6321">
                  <c:v>0.94356693758625787</c:v>
                </c:pt>
                <c:pt idx="6322">
                  <c:v>0.94372028829934063</c:v>
                </c:pt>
                <c:pt idx="6323">
                  <c:v>0.94387363901242161</c:v>
                </c:pt>
                <c:pt idx="6324">
                  <c:v>0.94402698972550159</c:v>
                </c:pt>
                <c:pt idx="6325">
                  <c:v>0.9441803404385849</c:v>
                </c:pt>
                <c:pt idx="6326">
                  <c:v>0.94433369115166221</c:v>
                </c:pt>
                <c:pt idx="6327">
                  <c:v>0.94448704186474275</c:v>
                </c:pt>
                <c:pt idx="6328">
                  <c:v>0.94464039257782795</c:v>
                </c:pt>
                <c:pt idx="6329">
                  <c:v>0.9447937432909066</c:v>
                </c:pt>
                <c:pt idx="6330">
                  <c:v>0.94494709400398902</c:v>
                </c:pt>
                <c:pt idx="6331">
                  <c:v>0.94510044471706756</c:v>
                </c:pt>
                <c:pt idx="6332">
                  <c:v>0.94525379543014876</c:v>
                </c:pt>
                <c:pt idx="6333">
                  <c:v>0.94540714614322952</c:v>
                </c:pt>
                <c:pt idx="6334">
                  <c:v>0.94556049685631038</c:v>
                </c:pt>
                <c:pt idx="6335">
                  <c:v>0.94571384756939336</c:v>
                </c:pt>
                <c:pt idx="6336">
                  <c:v>0.94586719828247201</c:v>
                </c:pt>
                <c:pt idx="6337">
                  <c:v>0.94602054899555288</c:v>
                </c:pt>
                <c:pt idx="6338">
                  <c:v>0.94602054899555288</c:v>
                </c:pt>
                <c:pt idx="6339">
                  <c:v>0.94617389970863353</c:v>
                </c:pt>
                <c:pt idx="6340">
                  <c:v>0.94632725042171462</c:v>
                </c:pt>
                <c:pt idx="6341">
                  <c:v>0.94632725042171462</c:v>
                </c:pt>
                <c:pt idx="6342">
                  <c:v>0.9464806011347956</c:v>
                </c:pt>
                <c:pt idx="6343">
                  <c:v>0.9464806011347956</c:v>
                </c:pt>
                <c:pt idx="6344">
                  <c:v>0.94663395184787613</c:v>
                </c:pt>
                <c:pt idx="6345">
                  <c:v>0.94663395184787613</c:v>
                </c:pt>
                <c:pt idx="6346">
                  <c:v>0.94678730256095689</c:v>
                </c:pt>
                <c:pt idx="6347">
                  <c:v>0.94694065327404076</c:v>
                </c:pt>
                <c:pt idx="6348">
                  <c:v>0.94694065327404076</c:v>
                </c:pt>
                <c:pt idx="6349">
                  <c:v>0.94709400398711863</c:v>
                </c:pt>
                <c:pt idx="6350">
                  <c:v>0.94724735470019961</c:v>
                </c:pt>
                <c:pt idx="6351">
                  <c:v>0.94740070541328014</c:v>
                </c:pt>
                <c:pt idx="6352">
                  <c:v>0.94755405612636101</c:v>
                </c:pt>
                <c:pt idx="6353">
                  <c:v>0.94770740683944343</c:v>
                </c:pt>
                <c:pt idx="6354">
                  <c:v>0.94786075755252264</c:v>
                </c:pt>
                <c:pt idx="6355">
                  <c:v>0.94801410826560339</c:v>
                </c:pt>
                <c:pt idx="6356">
                  <c:v>0.9481674589786846</c:v>
                </c:pt>
                <c:pt idx="6357">
                  <c:v>0.94832080969176502</c:v>
                </c:pt>
                <c:pt idx="6358">
                  <c:v>0.94847416040484589</c:v>
                </c:pt>
                <c:pt idx="6359">
                  <c:v>0.94862751111792654</c:v>
                </c:pt>
                <c:pt idx="6360">
                  <c:v>0.94862751111792654</c:v>
                </c:pt>
                <c:pt idx="6361">
                  <c:v>0.94878086183100752</c:v>
                </c:pt>
                <c:pt idx="6362">
                  <c:v>0.94893421254409227</c:v>
                </c:pt>
                <c:pt idx="6363">
                  <c:v>0.94893421254409227</c:v>
                </c:pt>
                <c:pt idx="6364">
                  <c:v>0.94908756325716859</c:v>
                </c:pt>
                <c:pt idx="6365">
                  <c:v>0.94924091397025001</c:v>
                </c:pt>
                <c:pt idx="6366">
                  <c:v>0.94939426468333243</c:v>
                </c:pt>
                <c:pt idx="6367">
                  <c:v>0.94954761539641164</c:v>
                </c:pt>
                <c:pt idx="6368">
                  <c:v>0.94970096610949484</c:v>
                </c:pt>
                <c:pt idx="6369">
                  <c:v>0.94985431682257548</c:v>
                </c:pt>
                <c:pt idx="6370">
                  <c:v>0.95000766753565402</c:v>
                </c:pt>
                <c:pt idx="6371">
                  <c:v>0.95016101824873678</c:v>
                </c:pt>
                <c:pt idx="6372">
                  <c:v>0.95031436896181376</c:v>
                </c:pt>
                <c:pt idx="6373">
                  <c:v>0.95046771967489663</c:v>
                </c:pt>
                <c:pt idx="6374">
                  <c:v>0.95062107038797961</c:v>
                </c:pt>
                <c:pt idx="6375">
                  <c:v>0.95077442110105814</c:v>
                </c:pt>
                <c:pt idx="6376">
                  <c:v>0.9509277718141389</c:v>
                </c:pt>
                <c:pt idx="6377">
                  <c:v>0.95108112252721977</c:v>
                </c:pt>
                <c:pt idx="6378">
                  <c:v>0.95108112252721977</c:v>
                </c:pt>
                <c:pt idx="6379">
                  <c:v>0.95108112252721977</c:v>
                </c:pt>
                <c:pt idx="6380">
                  <c:v>0.95108112252721977</c:v>
                </c:pt>
                <c:pt idx="6381">
                  <c:v>0.95123447324030064</c:v>
                </c:pt>
                <c:pt idx="6382">
                  <c:v>0.95138782395338162</c:v>
                </c:pt>
                <c:pt idx="6383">
                  <c:v>0.95154117466646215</c:v>
                </c:pt>
                <c:pt idx="6384">
                  <c:v>0.95169452537954491</c:v>
                </c:pt>
                <c:pt idx="6385">
                  <c:v>0.95184787609262556</c:v>
                </c:pt>
                <c:pt idx="6386">
                  <c:v>0.95200122680570465</c:v>
                </c:pt>
                <c:pt idx="6387">
                  <c:v>0.95215457751878796</c:v>
                </c:pt>
                <c:pt idx="6388">
                  <c:v>0.95230792823186627</c:v>
                </c:pt>
                <c:pt idx="6389">
                  <c:v>0.95246127894494659</c:v>
                </c:pt>
                <c:pt idx="6390">
                  <c:v>0.95246127894494659</c:v>
                </c:pt>
                <c:pt idx="6391">
                  <c:v>0.95261462965802979</c:v>
                </c:pt>
                <c:pt idx="6392">
                  <c:v>0.95276798037110877</c:v>
                </c:pt>
                <c:pt idx="6393">
                  <c:v>0.95292133108419252</c:v>
                </c:pt>
                <c:pt idx="6394">
                  <c:v>0.9530746817972704</c:v>
                </c:pt>
                <c:pt idx="6395">
                  <c:v>0.95322803251035326</c:v>
                </c:pt>
                <c:pt idx="6396">
                  <c:v>0.95338138322343202</c:v>
                </c:pt>
                <c:pt idx="6397">
                  <c:v>0.95353473393651278</c:v>
                </c:pt>
                <c:pt idx="6398">
                  <c:v>0.95368808464959665</c:v>
                </c:pt>
                <c:pt idx="6399">
                  <c:v>0.95384143536267685</c:v>
                </c:pt>
                <c:pt idx="6400">
                  <c:v>0.95399478607575561</c:v>
                </c:pt>
                <c:pt idx="6401">
                  <c:v>0.95414813678883814</c:v>
                </c:pt>
                <c:pt idx="6402">
                  <c:v>0.9543014875019169</c:v>
                </c:pt>
                <c:pt idx="6403">
                  <c:v>0.95445483821499932</c:v>
                </c:pt>
                <c:pt idx="6404">
                  <c:v>0.95460818892807864</c:v>
                </c:pt>
                <c:pt idx="6405">
                  <c:v>0.95476153964115962</c:v>
                </c:pt>
                <c:pt idx="6406">
                  <c:v>0.95491489035424015</c:v>
                </c:pt>
                <c:pt idx="6407">
                  <c:v>0.95506824106732058</c:v>
                </c:pt>
                <c:pt idx="6408">
                  <c:v>0.95522159178040178</c:v>
                </c:pt>
                <c:pt idx="6409">
                  <c:v>0.95537494249348565</c:v>
                </c:pt>
                <c:pt idx="6410">
                  <c:v>0.95552829320656363</c:v>
                </c:pt>
                <c:pt idx="6411">
                  <c:v>0.95568164391964461</c:v>
                </c:pt>
                <c:pt idx="6412">
                  <c:v>0.95583499463272503</c:v>
                </c:pt>
                <c:pt idx="6413">
                  <c:v>0.9559883453458059</c:v>
                </c:pt>
                <c:pt idx="6414">
                  <c:v>0.95614169605889165</c:v>
                </c:pt>
                <c:pt idx="6415">
                  <c:v>0.95629504677196753</c:v>
                </c:pt>
                <c:pt idx="6416">
                  <c:v>0.95644839748504862</c:v>
                </c:pt>
                <c:pt idx="6417">
                  <c:v>0.95644839748504862</c:v>
                </c:pt>
                <c:pt idx="6418">
                  <c:v>0.95660174819813126</c:v>
                </c:pt>
                <c:pt idx="6419">
                  <c:v>0.95675509891120991</c:v>
                </c:pt>
                <c:pt idx="6420">
                  <c:v>0.95690844962429256</c:v>
                </c:pt>
                <c:pt idx="6421">
                  <c:v>0.95706180033737165</c:v>
                </c:pt>
                <c:pt idx="6422">
                  <c:v>0.95721515105045241</c:v>
                </c:pt>
                <c:pt idx="6423">
                  <c:v>0.95736850176353316</c:v>
                </c:pt>
                <c:pt idx="6424">
                  <c:v>0.95736850176353316</c:v>
                </c:pt>
                <c:pt idx="6425">
                  <c:v>0.95736850176353316</c:v>
                </c:pt>
                <c:pt idx="6426">
                  <c:v>0.95752185247661614</c:v>
                </c:pt>
                <c:pt idx="6427">
                  <c:v>0.95767520318969834</c:v>
                </c:pt>
                <c:pt idx="6428">
                  <c:v>0.95782855390277732</c:v>
                </c:pt>
                <c:pt idx="6429">
                  <c:v>0.95798190461585664</c:v>
                </c:pt>
                <c:pt idx="6430">
                  <c:v>0.95813525532893762</c:v>
                </c:pt>
                <c:pt idx="6431">
                  <c:v>0.95828860604201804</c:v>
                </c:pt>
                <c:pt idx="6432">
                  <c:v>0.95844195675510091</c:v>
                </c:pt>
                <c:pt idx="6433">
                  <c:v>0.95859530746818333</c:v>
                </c:pt>
                <c:pt idx="6434">
                  <c:v>0.95874865818126065</c:v>
                </c:pt>
                <c:pt idx="6435">
                  <c:v>0.95890200889434141</c:v>
                </c:pt>
                <c:pt idx="6436">
                  <c:v>0.95905535960742261</c:v>
                </c:pt>
                <c:pt idx="6437">
                  <c:v>0.95920871032050514</c:v>
                </c:pt>
                <c:pt idx="6438">
                  <c:v>0.95936206103358379</c:v>
                </c:pt>
                <c:pt idx="6439">
                  <c:v>0.95951541174666299</c:v>
                </c:pt>
                <c:pt idx="6440">
                  <c:v>0.95966876245974564</c:v>
                </c:pt>
                <c:pt idx="6441">
                  <c:v>0.95982211317282662</c:v>
                </c:pt>
                <c:pt idx="6442">
                  <c:v>0.95997546388590704</c:v>
                </c:pt>
                <c:pt idx="6443">
                  <c:v>0.96012881459899158</c:v>
                </c:pt>
                <c:pt idx="6444">
                  <c:v>0.96028216531206556</c:v>
                </c:pt>
                <c:pt idx="6445">
                  <c:v>0.96028216531206556</c:v>
                </c:pt>
                <c:pt idx="6446">
                  <c:v>0.96043551602514965</c:v>
                </c:pt>
                <c:pt idx="6447">
                  <c:v>0.9605888667382303</c:v>
                </c:pt>
                <c:pt idx="6448">
                  <c:v>0.96074221745131339</c:v>
                </c:pt>
                <c:pt idx="6449">
                  <c:v>0.96089556816439403</c:v>
                </c:pt>
                <c:pt idx="6450">
                  <c:v>0.96104891887747468</c:v>
                </c:pt>
                <c:pt idx="6451">
                  <c:v>0.96120226959055355</c:v>
                </c:pt>
                <c:pt idx="6452">
                  <c:v>0.96135562030363464</c:v>
                </c:pt>
                <c:pt idx="6453">
                  <c:v>0.96150897101671517</c:v>
                </c:pt>
                <c:pt idx="6454">
                  <c:v>0.96166232172979549</c:v>
                </c:pt>
                <c:pt idx="6455">
                  <c:v>0.96181567244288058</c:v>
                </c:pt>
                <c:pt idx="6456">
                  <c:v>0.96181567244288058</c:v>
                </c:pt>
                <c:pt idx="6457">
                  <c:v>0.96196902315595767</c:v>
                </c:pt>
                <c:pt idx="6458">
                  <c:v>0.96212237386903854</c:v>
                </c:pt>
                <c:pt idx="6459">
                  <c:v>0.96212237386903854</c:v>
                </c:pt>
                <c:pt idx="6460">
                  <c:v>0.96227572458211963</c:v>
                </c:pt>
                <c:pt idx="6461">
                  <c:v>0.96242907529520061</c:v>
                </c:pt>
                <c:pt idx="6462">
                  <c:v>0.96258242600828092</c:v>
                </c:pt>
                <c:pt idx="6463">
                  <c:v>0.96273577672136179</c:v>
                </c:pt>
                <c:pt idx="6464">
                  <c:v>0.96288912743444421</c:v>
                </c:pt>
                <c:pt idx="6465">
                  <c:v>0.96304247814752364</c:v>
                </c:pt>
                <c:pt idx="6466">
                  <c:v>0.96319582886060462</c:v>
                </c:pt>
                <c:pt idx="6467">
                  <c:v>0.96334917957368715</c:v>
                </c:pt>
                <c:pt idx="6468">
                  <c:v>0.96350253028676558</c:v>
                </c:pt>
                <c:pt idx="6469">
                  <c:v>0.96365588099984845</c:v>
                </c:pt>
                <c:pt idx="6470">
                  <c:v>0.96365588099984845</c:v>
                </c:pt>
                <c:pt idx="6471">
                  <c:v>0.96380923171292743</c:v>
                </c:pt>
                <c:pt idx="6472">
                  <c:v>0.9639625824260083</c:v>
                </c:pt>
                <c:pt idx="6473">
                  <c:v>0.9639625824260083</c:v>
                </c:pt>
                <c:pt idx="6474">
                  <c:v>0.96411593313909116</c:v>
                </c:pt>
                <c:pt idx="6475">
                  <c:v>0.96426928385216959</c:v>
                </c:pt>
                <c:pt idx="6476">
                  <c:v>0.96442263456525068</c:v>
                </c:pt>
                <c:pt idx="6477">
                  <c:v>0.96457598527833155</c:v>
                </c:pt>
                <c:pt idx="6478">
                  <c:v>0.96472933599141264</c:v>
                </c:pt>
                <c:pt idx="6479">
                  <c:v>0.96488268670449362</c:v>
                </c:pt>
                <c:pt idx="6480">
                  <c:v>0.96503603741757615</c:v>
                </c:pt>
                <c:pt idx="6481">
                  <c:v>0.96518938813065458</c:v>
                </c:pt>
                <c:pt idx="6482">
                  <c:v>0.96534273884373567</c:v>
                </c:pt>
                <c:pt idx="6483">
                  <c:v>0.96549608955681643</c:v>
                </c:pt>
                <c:pt idx="6484">
                  <c:v>0.96564944026990096</c:v>
                </c:pt>
                <c:pt idx="6485">
                  <c:v>0.9658027909829775</c:v>
                </c:pt>
                <c:pt idx="6486">
                  <c:v>0.96595614169605859</c:v>
                </c:pt>
                <c:pt idx="6487">
                  <c:v>0.96610949240914334</c:v>
                </c:pt>
                <c:pt idx="6488">
                  <c:v>0.96626284312221888</c:v>
                </c:pt>
                <c:pt idx="6489">
                  <c:v>0.96641619383529942</c:v>
                </c:pt>
                <c:pt idx="6490">
                  <c:v>0.96656954454838262</c:v>
                </c:pt>
                <c:pt idx="6491">
                  <c:v>0.96672289526146293</c:v>
                </c:pt>
                <c:pt idx="6492">
                  <c:v>0.9668762459745438</c:v>
                </c:pt>
                <c:pt idx="6493">
                  <c:v>0.96702959668762645</c:v>
                </c:pt>
                <c:pt idx="6494">
                  <c:v>0.96718294740070543</c:v>
                </c:pt>
                <c:pt idx="6495">
                  <c:v>0.96733629811378663</c:v>
                </c:pt>
                <c:pt idx="6496">
                  <c:v>0.96733629811378663</c:v>
                </c:pt>
                <c:pt idx="6497">
                  <c:v>0.96733629811378663</c:v>
                </c:pt>
                <c:pt idx="6498">
                  <c:v>0.9674896488268665</c:v>
                </c:pt>
                <c:pt idx="6499">
                  <c:v>0.96764299953994781</c:v>
                </c:pt>
                <c:pt idx="6500">
                  <c:v>0.96779635025303046</c:v>
                </c:pt>
                <c:pt idx="6501">
                  <c:v>0.9679497009661111</c:v>
                </c:pt>
                <c:pt idx="6502">
                  <c:v>0.9681030516791933</c:v>
                </c:pt>
                <c:pt idx="6503">
                  <c:v>0.96825640239227162</c:v>
                </c:pt>
                <c:pt idx="6504">
                  <c:v>0.96840975310535193</c:v>
                </c:pt>
                <c:pt idx="6505">
                  <c:v>0.96856310381843258</c:v>
                </c:pt>
                <c:pt idx="6506">
                  <c:v>0.96871645453151545</c:v>
                </c:pt>
                <c:pt idx="6507">
                  <c:v>0.96886980524459743</c:v>
                </c:pt>
                <c:pt idx="6508">
                  <c:v>0.96902315595767519</c:v>
                </c:pt>
                <c:pt idx="6509">
                  <c:v>0.96917650667075605</c:v>
                </c:pt>
                <c:pt idx="6510">
                  <c:v>0.9693298573838407</c:v>
                </c:pt>
                <c:pt idx="6511">
                  <c:v>0.96948320809691757</c:v>
                </c:pt>
                <c:pt idx="6512">
                  <c:v>0.96963655880999844</c:v>
                </c:pt>
                <c:pt idx="6513">
                  <c:v>0.96963655880999844</c:v>
                </c:pt>
                <c:pt idx="6514">
                  <c:v>0.96978990952308231</c:v>
                </c:pt>
                <c:pt idx="6515">
                  <c:v>0.96994326023616062</c:v>
                </c:pt>
                <c:pt idx="6516">
                  <c:v>0.97009661094924049</c:v>
                </c:pt>
                <c:pt idx="6517">
                  <c:v>0.97024996166232158</c:v>
                </c:pt>
                <c:pt idx="6518">
                  <c:v>0.97040331237540312</c:v>
                </c:pt>
                <c:pt idx="6519">
                  <c:v>0.97055666308848354</c:v>
                </c:pt>
                <c:pt idx="6520">
                  <c:v>0.97071001380156452</c:v>
                </c:pt>
                <c:pt idx="6521">
                  <c:v>0.97086336451464328</c:v>
                </c:pt>
                <c:pt idx="6522">
                  <c:v>0.97101671522772393</c:v>
                </c:pt>
                <c:pt idx="6523">
                  <c:v>0.97117006594080657</c:v>
                </c:pt>
                <c:pt idx="6524">
                  <c:v>0.97132341665389121</c:v>
                </c:pt>
                <c:pt idx="6525">
                  <c:v>0.97147676736696509</c:v>
                </c:pt>
                <c:pt idx="6526">
                  <c:v>0.97163011808004951</c:v>
                </c:pt>
                <c:pt idx="6527">
                  <c:v>0.97178346879312949</c:v>
                </c:pt>
                <c:pt idx="6528">
                  <c:v>0.97193681950621058</c:v>
                </c:pt>
                <c:pt idx="6529">
                  <c:v>0.97209017021929212</c:v>
                </c:pt>
                <c:pt idx="6530">
                  <c:v>0.97224352093237099</c:v>
                </c:pt>
                <c:pt idx="6531">
                  <c:v>0.97239687164545352</c:v>
                </c:pt>
                <c:pt idx="6532">
                  <c:v>0.97255022235853472</c:v>
                </c:pt>
                <c:pt idx="6533">
                  <c:v>0.97270357307161459</c:v>
                </c:pt>
                <c:pt idx="6534">
                  <c:v>0.97285692378469557</c:v>
                </c:pt>
                <c:pt idx="6535">
                  <c:v>0.97285692378469557</c:v>
                </c:pt>
                <c:pt idx="6536">
                  <c:v>0.97301027449777688</c:v>
                </c:pt>
                <c:pt idx="6537">
                  <c:v>0.97316362521085586</c:v>
                </c:pt>
                <c:pt idx="6538">
                  <c:v>0.97331697592393485</c:v>
                </c:pt>
                <c:pt idx="6539">
                  <c:v>0.97347032663701849</c:v>
                </c:pt>
                <c:pt idx="6540">
                  <c:v>0.97362367735010213</c:v>
                </c:pt>
                <c:pt idx="6541">
                  <c:v>0.97362367735010213</c:v>
                </c:pt>
                <c:pt idx="6542">
                  <c:v>0.97377702806318278</c:v>
                </c:pt>
                <c:pt idx="6543">
                  <c:v>0.9739303787762581</c:v>
                </c:pt>
                <c:pt idx="6544">
                  <c:v>0.97408372948934041</c:v>
                </c:pt>
                <c:pt idx="6545">
                  <c:v>0.97423708020242128</c:v>
                </c:pt>
                <c:pt idx="6546">
                  <c:v>0.97439043091550415</c:v>
                </c:pt>
                <c:pt idx="6547">
                  <c:v>0.97454378162858513</c:v>
                </c:pt>
                <c:pt idx="6548">
                  <c:v>0.97469713234166588</c:v>
                </c:pt>
                <c:pt idx="6549">
                  <c:v>0.97485048305474653</c:v>
                </c:pt>
                <c:pt idx="6550">
                  <c:v>0.97500383376782751</c:v>
                </c:pt>
                <c:pt idx="6551">
                  <c:v>0.97515718448090583</c:v>
                </c:pt>
                <c:pt idx="6552">
                  <c:v>0.97531053519398858</c:v>
                </c:pt>
                <c:pt idx="6553">
                  <c:v>0.97546388590706501</c:v>
                </c:pt>
                <c:pt idx="6554">
                  <c:v>0.97561723662015165</c:v>
                </c:pt>
                <c:pt idx="6555">
                  <c:v>0.97577058733323152</c:v>
                </c:pt>
                <c:pt idx="6556">
                  <c:v>0.9759239380463115</c:v>
                </c:pt>
                <c:pt idx="6557">
                  <c:v>0.9759239380463115</c:v>
                </c:pt>
                <c:pt idx="6558">
                  <c:v>0.97607728875939259</c:v>
                </c:pt>
                <c:pt idx="6559">
                  <c:v>0.97623063947247413</c:v>
                </c:pt>
                <c:pt idx="6560">
                  <c:v>0.97638399018555311</c:v>
                </c:pt>
                <c:pt idx="6561">
                  <c:v>0.97638399018555311</c:v>
                </c:pt>
                <c:pt idx="6562">
                  <c:v>0.97653734089863209</c:v>
                </c:pt>
                <c:pt idx="6563">
                  <c:v>0.97669069161171762</c:v>
                </c:pt>
                <c:pt idx="6564">
                  <c:v>0.9768440423247996</c:v>
                </c:pt>
                <c:pt idx="6565">
                  <c:v>0.97699739303787814</c:v>
                </c:pt>
                <c:pt idx="6566">
                  <c:v>0.97715074375095579</c:v>
                </c:pt>
                <c:pt idx="6567">
                  <c:v>0.97730409446403954</c:v>
                </c:pt>
                <c:pt idx="6568">
                  <c:v>0.97745744517711852</c:v>
                </c:pt>
                <c:pt idx="6569">
                  <c:v>0.9776107958901995</c:v>
                </c:pt>
                <c:pt idx="6570">
                  <c:v>0.97776414660328215</c:v>
                </c:pt>
                <c:pt idx="6571">
                  <c:v>0.97791749731636257</c:v>
                </c:pt>
                <c:pt idx="6572">
                  <c:v>0.97807084802944377</c:v>
                </c:pt>
                <c:pt idx="6573">
                  <c:v>0.97822419874252287</c:v>
                </c:pt>
                <c:pt idx="6574">
                  <c:v>0.97837754945560329</c:v>
                </c:pt>
                <c:pt idx="6575">
                  <c:v>0.97837754945560329</c:v>
                </c:pt>
                <c:pt idx="6576">
                  <c:v>0.97837754945560329</c:v>
                </c:pt>
                <c:pt idx="6577">
                  <c:v>0.97853090016868549</c:v>
                </c:pt>
                <c:pt idx="6578">
                  <c:v>0.97868425088176658</c:v>
                </c:pt>
                <c:pt idx="6579">
                  <c:v>0.97868425088176658</c:v>
                </c:pt>
                <c:pt idx="6580">
                  <c:v>0.97883760159484801</c:v>
                </c:pt>
                <c:pt idx="6581">
                  <c:v>0.97899095230792854</c:v>
                </c:pt>
                <c:pt idx="6582">
                  <c:v>0.97914430302100952</c:v>
                </c:pt>
                <c:pt idx="6583">
                  <c:v>0.97929765373409061</c:v>
                </c:pt>
                <c:pt idx="6584">
                  <c:v>0.97945100444717115</c:v>
                </c:pt>
                <c:pt idx="6585">
                  <c:v>0.97960435516025157</c:v>
                </c:pt>
                <c:pt idx="6586">
                  <c:v>0.97975770587333111</c:v>
                </c:pt>
                <c:pt idx="6587">
                  <c:v>0.97991105658641464</c:v>
                </c:pt>
                <c:pt idx="6588">
                  <c:v>0.98006440729949462</c:v>
                </c:pt>
                <c:pt idx="6589">
                  <c:v>0.98006440729949462</c:v>
                </c:pt>
                <c:pt idx="6590">
                  <c:v>0.98021775801257449</c:v>
                </c:pt>
                <c:pt idx="6591">
                  <c:v>0.98037110872565325</c:v>
                </c:pt>
                <c:pt idx="6592">
                  <c:v>0.98052445943873634</c:v>
                </c:pt>
                <c:pt idx="6593">
                  <c:v>0.98067781015181765</c:v>
                </c:pt>
                <c:pt idx="6594">
                  <c:v>0.98083116086489808</c:v>
                </c:pt>
                <c:pt idx="6595">
                  <c:v>0.98083116086489808</c:v>
                </c:pt>
                <c:pt idx="6596">
                  <c:v>0.9809845115779785</c:v>
                </c:pt>
                <c:pt idx="6597">
                  <c:v>0.98113786229105959</c:v>
                </c:pt>
                <c:pt idx="6598">
                  <c:v>0.98129121300414235</c:v>
                </c:pt>
                <c:pt idx="6599">
                  <c:v>0.981444563717218</c:v>
                </c:pt>
                <c:pt idx="6600">
                  <c:v>0.98159791443030209</c:v>
                </c:pt>
                <c:pt idx="6601">
                  <c:v>0.98175126514338362</c:v>
                </c:pt>
                <c:pt idx="6602">
                  <c:v>0.98190461585646349</c:v>
                </c:pt>
                <c:pt idx="6603">
                  <c:v>0.98205796656954469</c:v>
                </c:pt>
                <c:pt idx="6604">
                  <c:v>0.98221131728262456</c:v>
                </c:pt>
                <c:pt idx="6605">
                  <c:v>0.98221131728262456</c:v>
                </c:pt>
                <c:pt idx="6606">
                  <c:v>0.98236466799570432</c:v>
                </c:pt>
                <c:pt idx="6607">
                  <c:v>0.98251801870878697</c:v>
                </c:pt>
                <c:pt idx="6608">
                  <c:v>0.9826713694218675</c:v>
                </c:pt>
                <c:pt idx="6609">
                  <c:v>0.9826713694218675</c:v>
                </c:pt>
                <c:pt idx="6610">
                  <c:v>0.98282472013494859</c:v>
                </c:pt>
                <c:pt idx="6611">
                  <c:v>0.98297807084802968</c:v>
                </c:pt>
                <c:pt idx="6612">
                  <c:v>0.98313142156111022</c:v>
                </c:pt>
                <c:pt idx="6613">
                  <c:v>0.98328477227419164</c:v>
                </c:pt>
                <c:pt idx="6614">
                  <c:v>0.9834381229872694</c:v>
                </c:pt>
                <c:pt idx="6615">
                  <c:v>0.98359147370035249</c:v>
                </c:pt>
                <c:pt idx="6616">
                  <c:v>0.98359147370035249</c:v>
                </c:pt>
                <c:pt idx="6617">
                  <c:v>0.98359147370035249</c:v>
                </c:pt>
                <c:pt idx="6618">
                  <c:v>0.98374482441343558</c:v>
                </c:pt>
                <c:pt idx="6619">
                  <c:v>0.98389817512651434</c:v>
                </c:pt>
                <c:pt idx="6620">
                  <c:v>0.98405152583959521</c:v>
                </c:pt>
                <c:pt idx="6621">
                  <c:v>0.98420487655267663</c:v>
                </c:pt>
                <c:pt idx="6622">
                  <c:v>0.9843582272657565</c:v>
                </c:pt>
                <c:pt idx="6623">
                  <c:v>0.9843582272657565</c:v>
                </c:pt>
                <c:pt idx="6624">
                  <c:v>0.98451157797883759</c:v>
                </c:pt>
                <c:pt idx="6625">
                  <c:v>0.98466492869191846</c:v>
                </c:pt>
                <c:pt idx="6626">
                  <c:v>0.98481827940499922</c:v>
                </c:pt>
                <c:pt idx="6627">
                  <c:v>0.98497163011808309</c:v>
                </c:pt>
                <c:pt idx="6628">
                  <c:v>0.98512498083115863</c:v>
                </c:pt>
                <c:pt idx="6629">
                  <c:v>0.98527833154424149</c:v>
                </c:pt>
                <c:pt idx="6630">
                  <c:v>0.98543168225732247</c:v>
                </c:pt>
                <c:pt idx="6631">
                  <c:v>0.98558503297040334</c:v>
                </c:pt>
                <c:pt idx="6632">
                  <c:v>0.98573838368348465</c:v>
                </c:pt>
                <c:pt idx="6633">
                  <c:v>0.98589173439656563</c:v>
                </c:pt>
                <c:pt idx="6634">
                  <c:v>0.9860450851096455</c:v>
                </c:pt>
                <c:pt idx="6635">
                  <c:v>0.98619843582272659</c:v>
                </c:pt>
                <c:pt idx="6636">
                  <c:v>0.98635178653580735</c:v>
                </c:pt>
                <c:pt idx="6637">
                  <c:v>0.98650513724888989</c:v>
                </c:pt>
                <c:pt idx="6638">
                  <c:v>0.98665848796196709</c:v>
                </c:pt>
                <c:pt idx="6639">
                  <c:v>0.98681183867504985</c:v>
                </c:pt>
                <c:pt idx="6640">
                  <c:v>0.98696518938813049</c:v>
                </c:pt>
                <c:pt idx="6641">
                  <c:v>0.98696518938813049</c:v>
                </c:pt>
                <c:pt idx="6642">
                  <c:v>0.98711854010120903</c:v>
                </c:pt>
                <c:pt idx="6643">
                  <c:v>0.98727189081429234</c:v>
                </c:pt>
                <c:pt idx="6644">
                  <c:v>0.98727189081429234</c:v>
                </c:pt>
                <c:pt idx="6645">
                  <c:v>0.9874252415273731</c:v>
                </c:pt>
                <c:pt idx="6646">
                  <c:v>0.98757859224045397</c:v>
                </c:pt>
                <c:pt idx="6647">
                  <c:v>0.98773194295353473</c:v>
                </c:pt>
                <c:pt idx="6648">
                  <c:v>0.9878852936666157</c:v>
                </c:pt>
                <c:pt idx="6649">
                  <c:v>0.9878852936666157</c:v>
                </c:pt>
                <c:pt idx="6650">
                  <c:v>0.98803864437969635</c:v>
                </c:pt>
                <c:pt idx="6651">
                  <c:v>0.98819199509277722</c:v>
                </c:pt>
                <c:pt idx="6652">
                  <c:v>0.98819199509277722</c:v>
                </c:pt>
                <c:pt idx="6653">
                  <c:v>0.98834534580585609</c:v>
                </c:pt>
                <c:pt idx="6654">
                  <c:v>0.98849869651893885</c:v>
                </c:pt>
                <c:pt idx="6655">
                  <c:v>0.98849869651893885</c:v>
                </c:pt>
                <c:pt idx="6656">
                  <c:v>0.98849869651893885</c:v>
                </c:pt>
                <c:pt idx="6657">
                  <c:v>0.98865204723201949</c:v>
                </c:pt>
                <c:pt idx="6658">
                  <c:v>0.98880539794510069</c:v>
                </c:pt>
                <c:pt idx="6659">
                  <c:v>0.98895874865818312</c:v>
                </c:pt>
                <c:pt idx="6660">
                  <c:v>0.98911209937125866</c:v>
                </c:pt>
                <c:pt idx="6661">
                  <c:v>0.98926545008434286</c:v>
                </c:pt>
                <c:pt idx="6662">
                  <c:v>0.9894188007974215</c:v>
                </c:pt>
                <c:pt idx="6663">
                  <c:v>0.98957215151050448</c:v>
                </c:pt>
                <c:pt idx="6664">
                  <c:v>0.98972550222358913</c:v>
                </c:pt>
                <c:pt idx="6665">
                  <c:v>0.98987885293666611</c:v>
                </c:pt>
                <c:pt idx="6666">
                  <c:v>0.99003220364974698</c:v>
                </c:pt>
                <c:pt idx="6667">
                  <c:v>0.99018555436282751</c:v>
                </c:pt>
                <c:pt idx="6668">
                  <c:v>0.99033890507590616</c:v>
                </c:pt>
                <c:pt idx="6669">
                  <c:v>0.99049225578898947</c:v>
                </c:pt>
                <c:pt idx="6670">
                  <c:v>0.99049225578898947</c:v>
                </c:pt>
                <c:pt idx="6671">
                  <c:v>0.99049225578898947</c:v>
                </c:pt>
                <c:pt idx="6672">
                  <c:v>0.99049225578898947</c:v>
                </c:pt>
                <c:pt idx="6673">
                  <c:v>0.99049225578898947</c:v>
                </c:pt>
                <c:pt idx="6674">
                  <c:v>0.99064560650207389</c:v>
                </c:pt>
                <c:pt idx="6675">
                  <c:v>0.99079895721515165</c:v>
                </c:pt>
                <c:pt idx="6676">
                  <c:v>0.99095230792822997</c:v>
                </c:pt>
                <c:pt idx="6677">
                  <c:v>0.99110565864131273</c:v>
                </c:pt>
                <c:pt idx="6678">
                  <c:v>0.99125900935439371</c:v>
                </c:pt>
                <c:pt idx="6679">
                  <c:v>0.99125900935439371</c:v>
                </c:pt>
                <c:pt idx="6680">
                  <c:v>0.99141236006747135</c:v>
                </c:pt>
                <c:pt idx="6681">
                  <c:v>0.99156571078055356</c:v>
                </c:pt>
                <c:pt idx="6682">
                  <c:v>0.99156571078055356</c:v>
                </c:pt>
                <c:pt idx="6683">
                  <c:v>0.99171906149363598</c:v>
                </c:pt>
                <c:pt idx="6684">
                  <c:v>0.99187241220671674</c:v>
                </c:pt>
                <c:pt idx="6685">
                  <c:v>0.9920257629197976</c:v>
                </c:pt>
                <c:pt idx="6686">
                  <c:v>0.99217911363288058</c:v>
                </c:pt>
                <c:pt idx="6687">
                  <c:v>0.99233246434595634</c:v>
                </c:pt>
                <c:pt idx="6688">
                  <c:v>0.99248581505903999</c:v>
                </c:pt>
                <c:pt idx="6689">
                  <c:v>0.99263916577211897</c:v>
                </c:pt>
                <c:pt idx="6690">
                  <c:v>0.99279251648520161</c:v>
                </c:pt>
                <c:pt idx="6691">
                  <c:v>0.9929458671982847</c:v>
                </c:pt>
                <c:pt idx="6692">
                  <c:v>0.99309921791136324</c:v>
                </c:pt>
                <c:pt idx="6693">
                  <c:v>0.99325256862444256</c:v>
                </c:pt>
                <c:pt idx="6694">
                  <c:v>0.99340591933752487</c:v>
                </c:pt>
                <c:pt idx="6695">
                  <c:v>0.99355927005060551</c:v>
                </c:pt>
                <c:pt idx="6696">
                  <c:v>0.99355927005060551</c:v>
                </c:pt>
                <c:pt idx="6697">
                  <c:v>0.99371262076368649</c:v>
                </c:pt>
                <c:pt idx="6698">
                  <c:v>0.99386597147676736</c:v>
                </c:pt>
                <c:pt idx="6699">
                  <c:v>0.99401932218984823</c:v>
                </c:pt>
                <c:pt idx="6700">
                  <c:v>0.99417267290292732</c:v>
                </c:pt>
                <c:pt idx="6701">
                  <c:v>0.99432602361600986</c:v>
                </c:pt>
                <c:pt idx="6702">
                  <c:v>0.99447937432909062</c:v>
                </c:pt>
                <c:pt idx="6703">
                  <c:v>0.99463272504217148</c:v>
                </c:pt>
                <c:pt idx="6704">
                  <c:v>0.99478607575524935</c:v>
                </c:pt>
                <c:pt idx="6705">
                  <c:v>0.99478607575524935</c:v>
                </c:pt>
                <c:pt idx="6706">
                  <c:v>0.99493942646833478</c:v>
                </c:pt>
                <c:pt idx="6707">
                  <c:v>0.99509277718141387</c:v>
                </c:pt>
                <c:pt idx="6708">
                  <c:v>0.99524612789449451</c:v>
                </c:pt>
                <c:pt idx="6709">
                  <c:v>0.99539947860757771</c:v>
                </c:pt>
                <c:pt idx="6710">
                  <c:v>0.99555282932065381</c:v>
                </c:pt>
                <c:pt idx="6711">
                  <c:v>0.99570618003373657</c:v>
                </c:pt>
                <c:pt idx="6712">
                  <c:v>0.99585953074681799</c:v>
                </c:pt>
                <c:pt idx="6713">
                  <c:v>0.99601288145989852</c:v>
                </c:pt>
                <c:pt idx="6714">
                  <c:v>0.9961662321729795</c:v>
                </c:pt>
                <c:pt idx="6715">
                  <c:v>0.99631958288605793</c:v>
                </c:pt>
                <c:pt idx="6716">
                  <c:v>0.99647293359914124</c:v>
                </c:pt>
                <c:pt idx="6717">
                  <c:v>0.99662628431222156</c:v>
                </c:pt>
                <c:pt idx="6718">
                  <c:v>0.99677963502530365</c:v>
                </c:pt>
                <c:pt idx="6719">
                  <c:v>0.99693298573838163</c:v>
                </c:pt>
                <c:pt idx="6720">
                  <c:v>0.99708633645146449</c:v>
                </c:pt>
                <c:pt idx="6721">
                  <c:v>0.9972396871645457</c:v>
                </c:pt>
                <c:pt idx="6722">
                  <c:v>0.99739303787762557</c:v>
                </c:pt>
                <c:pt idx="6723">
                  <c:v>0.99739303787762557</c:v>
                </c:pt>
                <c:pt idx="6724">
                  <c:v>0.99754638859070532</c:v>
                </c:pt>
                <c:pt idx="6725">
                  <c:v>0.99769973930379074</c:v>
                </c:pt>
                <c:pt idx="6726">
                  <c:v>0.9978530900168685</c:v>
                </c:pt>
                <c:pt idx="6727">
                  <c:v>0.99800644072994693</c:v>
                </c:pt>
                <c:pt idx="6728">
                  <c:v>0.99815979144303024</c:v>
                </c:pt>
                <c:pt idx="6729">
                  <c:v>0.99831314215611056</c:v>
                </c:pt>
                <c:pt idx="6730">
                  <c:v>0.99831314215611056</c:v>
                </c:pt>
                <c:pt idx="6731">
                  <c:v>0.99846649286919187</c:v>
                </c:pt>
                <c:pt idx="6732">
                  <c:v>0.99861984358227263</c:v>
                </c:pt>
                <c:pt idx="6733">
                  <c:v>0.99877319429535349</c:v>
                </c:pt>
                <c:pt idx="6734">
                  <c:v>0.99892654500843359</c:v>
                </c:pt>
                <c:pt idx="6735">
                  <c:v>0.99907989572151512</c:v>
                </c:pt>
                <c:pt idx="6736">
                  <c:v>0.99923324643459754</c:v>
                </c:pt>
                <c:pt idx="6737">
                  <c:v>0.99923324643459754</c:v>
                </c:pt>
                <c:pt idx="6738">
                  <c:v>0.99938659714767486</c:v>
                </c:pt>
                <c:pt idx="6739">
                  <c:v>0.9995399478607554</c:v>
                </c:pt>
                <c:pt idx="6740">
                  <c:v>0.99969329857384048</c:v>
                </c:pt>
                <c:pt idx="6741">
                  <c:v>0.99984664928691858</c:v>
                </c:pt>
                <c:pt idx="6742">
                  <c:v>1</c:v>
                </c:pt>
                <c:pt idx="6743">
                  <c:v>1</c:v>
                </c:pt>
              </c:numCache>
            </c:numRef>
          </c:yVal>
          <c:smooth val="1"/>
        </c:ser>
        <c:ser>
          <c:idx val="2"/>
          <c:order val="1"/>
          <c:tx>
            <c:v>Full Model + CAC</c:v>
          </c:tx>
          <c:marker>
            <c:symbol val="none"/>
          </c:marker>
          <c:xVal>
            <c:numRef>
              <c:f>Sheet1!$F$2:$F$6745</c:f>
              <c:numCache>
                <c:formatCode>General</c:formatCode>
                <c:ptCount val="67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4.3290043290043333E-3</c:v>
                </c:pt>
                <c:pt idx="600">
                  <c:v>4.3290043290043333E-3</c:v>
                </c:pt>
                <c:pt idx="601">
                  <c:v>4.3290043290043333E-3</c:v>
                </c:pt>
                <c:pt idx="602">
                  <c:v>4.3290043290043333E-3</c:v>
                </c:pt>
                <c:pt idx="603">
                  <c:v>4.3290043290043333E-3</c:v>
                </c:pt>
                <c:pt idx="604">
                  <c:v>4.3290043290043333E-3</c:v>
                </c:pt>
                <c:pt idx="605">
                  <c:v>4.3290043290043333E-3</c:v>
                </c:pt>
                <c:pt idx="606">
                  <c:v>4.3290043290043333E-3</c:v>
                </c:pt>
                <c:pt idx="607">
                  <c:v>4.3290043290043333E-3</c:v>
                </c:pt>
                <c:pt idx="608">
                  <c:v>4.3290043290043333E-3</c:v>
                </c:pt>
                <c:pt idx="609">
                  <c:v>4.3290043290043333E-3</c:v>
                </c:pt>
                <c:pt idx="610">
                  <c:v>4.3290043290043333E-3</c:v>
                </c:pt>
                <c:pt idx="611">
                  <c:v>4.3290043290043333E-3</c:v>
                </c:pt>
                <c:pt idx="612">
                  <c:v>4.3290043290043333E-3</c:v>
                </c:pt>
                <c:pt idx="613">
                  <c:v>4.3290043290043333E-3</c:v>
                </c:pt>
                <c:pt idx="614">
                  <c:v>4.3290043290043333E-3</c:v>
                </c:pt>
                <c:pt idx="615">
                  <c:v>4.3290043290043333E-3</c:v>
                </c:pt>
                <c:pt idx="616">
                  <c:v>4.3290043290043333E-3</c:v>
                </c:pt>
                <c:pt idx="617">
                  <c:v>4.3290043290043333E-3</c:v>
                </c:pt>
                <c:pt idx="618">
                  <c:v>4.3290043290043333E-3</c:v>
                </c:pt>
                <c:pt idx="619">
                  <c:v>4.3290043290043333E-3</c:v>
                </c:pt>
                <c:pt idx="620">
                  <c:v>4.3290043290043333E-3</c:v>
                </c:pt>
                <c:pt idx="621">
                  <c:v>4.3290043290043333E-3</c:v>
                </c:pt>
                <c:pt idx="622">
                  <c:v>4.3290043290043333E-3</c:v>
                </c:pt>
                <c:pt idx="623">
                  <c:v>4.3290043290043333E-3</c:v>
                </c:pt>
                <c:pt idx="624">
                  <c:v>4.3290043290043333E-3</c:v>
                </c:pt>
                <c:pt idx="625">
                  <c:v>4.3290043290043333E-3</c:v>
                </c:pt>
                <c:pt idx="626">
                  <c:v>4.3290043290043333E-3</c:v>
                </c:pt>
                <c:pt idx="627">
                  <c:v>4.3290043290043333E-3</c:v>
                </c:pt>
                <c:pt idx="628">
                  <c:v>4.3290043290043333E-3</c:v>
                </c:pt>
                <c:pt idx="629">
                  <c:v>4.3290043290043333E-3</c:v>
                </c:pt>
                <c:pt idx="630">
                  <c:v>4.3290043290043333E-3</c:v>
                </c:pt>
                <c:pt idx="631">
                  <c:v>4.3290043290043333E-3</c:v>
                </c:pt>
                <c:pt idx="632">
                  <c:v>4.3290043290043333E-3</c:v>
                </c:pt>
                <c:pt idx="633">
                  <c:v>4.3290043290043333E-3</c:v>
                </c:pt>
                <c:pt idx="634">
                  <c:v>4.3290043290043333E-3</c:v>
                </c:pt>
                <c:pt idx="635">
                  <c:v>4.3290043290043333E-3</c:v>
                </c:pt>
                <c:pt idx="636">
                  <c:v>4.3290043290043333E-3</c:v>
                </c:pt>
                <c:pt idx="637">
                  <c:v>4.3290043290043333E-3</c:v>
                </c:pt>
                <c:pt idx="638">
                  <c:v>4.3290043290043333E-3</c:v>
                </c:pt>
                <c:pt idx="639">
                  <c:v>4.3290043290043333E-3</c:v>
                </c:pt>
                <c:pt idx="640">
                  <c:v>4.3290043290043333E-3</c:v>
                </c:pt>
                <c:pt idx="641">
                  <c:v>4.3290043290043333E-3</c:v>
                </c:pt>
                <c:pt idx="642">
                  <c:v>4.3290043290043333E-3</c:v>
                </c:pt>
                <c:pt idx="643">
                  <c:v>4.3290043290043333E-3</c:v>
                </c:pt>
                <c:pt idx="644">
                  <c:v>4.3290043290043333E-3</c:v>
                </c:pt>
                <c:pt idx="645">
                  <c:v>4.3290043290043333E-3</c:v>
                </c:pt>
                <c:pt idx="646">
                  <c:v>4.3290043290043333E-3</c:v>
                </c:pt>
                <c:pt idx="647">
                  <c:v>4.3290043290043333E-3</c:v>
                </c:pt>
                <c:pt idx="648">
                  <c:v>4.3290043290043333E-3</c:v>
                </c:pt>
                <c:pt idx="649">
                  <c:v>4.3290043290043333E-3</c:v>
                </c:pt>
                <c:pt idx="650">
                  <c:v>4.3290043290043333E-3</c:v>
                </c:pt>
                <c:pt idx="651">
                  <c:v>4.3290043290043333E-3</c:v>
                </c:pt>
                <c:pt idx="652">
                  <c:v>4.3290043290043333E-3</c:v>
                </c:pt>
                <c:pt idx="653">
                  <c:v>4.3290043290043333E-3</c:v>
                </c:pt>
                <c:pt idx="654">
                  <c:v>4.3290043290043333E-3</c:v>
                </c:pt>
                <c:pt idx="655">
                  <c:v>4.3290043290043333E-3</c:v>
                </c:pt>
                <c:pt idx="656">
                  <c:v>4.3290043290043333E-3</c:v>
                </c:pt>
                <c:pt idx="657">
                  <c:v>4.3290043290043333E-3</c:v>
                </c:pt>
                <c:pt idx="658">
                  <c:v>4.3290043290043333E-3</c:v>
                </c:pt>
                <c:pt idx="659">
                  <c:v>4.3290043290043333E-3</c:v>
                </c:pt>
                <c:pt idx="660">
                  <c:v>4.3290043290043333E-3</c:v>
                </c:pt>
                <c:pt idx="661">
                  <c:v>4.3290043290043333E-3</c:v>
                </c:pt>
                <c:pt idx="662">
                  <c:v>4.3290043290043333E-3</c:v>
                </c:pt>
                <c:pt idx="663">
                  <c:v>4.3290043290043333E-3</c:v>
                </c:pt>
                <c:pt idx="664">
                  <c:v>4.3290043290043333E-3</c:v>
                </c:pt>
                <c:pt idx="665">
                  <c:v>4.3290043290043333E-3</c:v>
                </c:pt>
                <c:pt idx="666">
                  <c:v>4.3290043290043333E-3</c:v>
                </c:pt>
                <c:pt idx="667">
                  <c:v>4.3290043290043333E-3</c:v>
                </c:pt>
                <c:pt idx="668">
                  <c:v>4.3290043290043333E-3</c:v>
                </c:pt>
                <c:pt idx="669">
                  <c:v>4.3290043290043333E-3</c:v>
                </c:pt>
                <c:pt idx="670">
                  <c:v>4.3290043290043333E-3</c:v>
                </c:pt>
                <c:pt idx="671">
                  <c:v>4.3290043290043333E-3</c:v>
                </c:pt>
                <c:pt idx="672">
                  <c:v>4.3290043290043333E-3</c:v>
                </c:pt>
                <c:pt idx="673">
                  <c:v>4.3290043290043333E-3</c:v>
                </c:pt>
                <c:pt idx="674">
                  <c:v>4.3290043290043333E-3</c:v>
                </c:pt>
                <c:pt idx="675">
                  <c:v>4.3290043290043333E-3</c:v>
                </c:pt>
                <c:pt idx="676">
                  <c:v>4.3290043290043333E-3</c:v>
                </c:pt>
                <c:pt idx="677">
                  <c:v>4.3290043290043333E-3</c:v>
                </c:pt>
                <c:pt idx="678">
                  <c:v>4.3290043290043333E-3</c:v>
                </c:pt>
                <c:pt idx="679">
                  <c:v>4.3290043290043333E-3</c:v>
                </c:pt>
                <c:pt idx="680">
                  <c:v>4.3290043290043333E-3</c:v>
                </c:pt>
                <c:pt idx="681">
                  <c:v>4.3290043290043333E-3</c:v>
                </c:pt>
                <c:pt idx="682">
                  <c:v>4.3290043290043333E-3</c:v>
                </c:pt>
                <c:pt idx="683">
                  <c:v>4.3290043290043333E-3</c:v>
                </c:pt>
                <c:pt idx="684">
                  <c:v>4.3290043290043333E-3</c:v>
                </c:pt>
                <c:pt idx="685">
                  <c:v>4.3290043290043333E-3</c:v>
                </c:pt>
                <c:pt idx="686">
                  <c:v>4.3290043290043333E-3</c:v>
                </c:pt>
                <c:pt idx="687">
                  <c:v>4.3290043290043333E-3</c:v>
                </c:pt>
                <c:pt idx="688">
                  <c:v>4.3290043290043333E-3</c:v>
                </c:pt>
                <c:pt idx="689">
                  <c:v>4.3290043290043333E-3</c:v>
                </c:pt>
                <c:pt idx="690">
                  <c:v>4.3290043290043333E-3</c:v>
                </c:pt>
                <c:pt idx="691">
                  <c:v>4.3290043290043333E-3</c:v>
                </c:pt>
                <c:pt idx="692">
                  <c:v>4.3290043290043333E-3</c:v>
                </c:pt>
                <c:pt idx="693">
                  <c:v>4.3290043290043333E-3</c:v>
                </c:pt>
                <c:pt idx="694">
                  <c:v>4.3290043290043333E-3</c:v>
                </c:pt>
                <c:pt idx="695">
                  <c:v>4.3290043290043333E-3</c:v>
                </c:pt>
                <c:pt idx="696">
                  <c:v>4.3290043290043333E-3</c:v>
                </c:pt>
                <c:pt idx="697">
                  <c:v>4.3290043290043333E-3</c:v>
                </c:pt>
                <c:pt idx="698">
                  <c:v>4.3290043290043333E-3</c:v>
                </c:pt>
                <c:pt idx="699">
                  <c:v>4.3290043290043333E-3</c:v>
                </c:pt>
                <c:pt idx="700">
                  <c:v>4.3290043290043333E-3</c:v>
                </c:pt>
                <c:pt idx="701">
                  <c:v>4.3290043290043333E-3</c:v>
                </c:pt>
                <c:pt idx="702">
                  <c:v>4.3290043290043333E-3</c:v>
                </c:pt>
                <c:pt idx="703">
                  <c:v>4.3290043290043333E-3</c:v>
                </c:pt>
                <c:pt idx="704">
                  <c:v>4.3290043290043333E-3</c:v>
                </c:pt>
                <c:pt idx="705">
                  <c:v>4.3290043290043333E-3</c:v>
                </c:pt>
                <c:pt idx="706">
                  <c:v>4.3290043290043333E-3</c:v>
                </c:pt>
                <c:pt idx="707">
                  <c:v>4.3290043290043333E-3</c:v>
                </c:pt>
                <c:pt idx="708">
                  <c:v>4.3290043290043333E-3</c:v>
                </c:pt>
                <c:pt idx="709">
                  <c:v>4.3290043290043333E-3</c:v>
                </c:pt>
                <c:pt idx="710">
                  <c:v>4.3290043290043333E-3</c:v>
                </c:pt>
                <c:pt idx="711">
                  <c:v>4.3290043290043333E-3</c:v>
                </c:pt>
                <c:pt idx="712">
                  <c:v>4.3290043290043333E-3</c:v>
                </c:pt>
                <c:pt idx="713">
                  <c:v>4.3290043290043333E-3</c:v>
                </c:pt>
                <c:pt idx="714">
                  <c:v>4.3290043290043333E-3</c:v>
                </c:pt>
                <c:pt idx="715">
                  <c:v>4.3290043290043333E-3</c:v>
                </c:pt>
                <c:pt idx="716">
                  <c:v>4.3290043290043333E-3</c:v>
                </c:pt>
                <c:pt idx="717">
                  <c:v>4.3290043290043333E-3</c:v>
                </c:pt>
                <c:pt idx="718">
                  <c:v>4.3290043290043333E-3</c:v>
                </c:pt>
                <c:pt idx="719">
                  <c:v>4.3290043290043333E-3</c:v>
                </c:pt>
                <c:pt idx="720">
                  <c:v>4.3290043290043333E-3</c:v>
                </c:pt>
                <c:pt idx="721">
                  <c:v>4.3290043290043333E-3</c:v>
                </c:pt>
                <c:pt idx="722">
                  <c:v>4.3290043290043333E-3</c:v>
                </c:pt>
                <c:pt idx="723">
                  <c:v>4.3290043290043333E-3</c:v>
                </c:pt>
                <c:pt idx="724">
                  <c:v>4.3290043290043333E-3</c:v>
                </c:pt>
                <c:pt idx="725">
                  <c:v>4.3290043290043333E-3</c:v>
                </c:pt>
                <c:pt idx="726">
                  <c:v>4.3290043290043333E-3</c:v>
                </c:pt>
                <c:pt idx="727">
                  <c:v>4.3290043290043333E-3</c:v>
                </c:pt>
                <c:pt idx="728">
                  <c:v>4.3290043290043333E-3</c:v>
                </c:pt>
                <c:pt idx="729">
                  <c:v>4.3290043290043333E-3</c:v>
                </c:pt>
                <c:pt idx="730">
                  <c:v>4.3290043290043333E-3</c:v>
                </c:pt>
                <c:pt idx="731">
                  <c:v>4.3290043290043333E-3</c:v>
                </c:pt>
                <c:pt idx="732">
                  <c:v>4.3290043290043333E-3</c:v>
                </c:pt>
                <c:pt idx="733">
                  <c:v>4.3290043290043333E-3</c:v>
                </c:pt>
                <c:pt idx="734">
                  <c:v>4.3290043290043333E-3</c:v>
                </c:pt>
                <c:pt idx="735">
                  <c:v>4.3290043290043333E-3</c:v>
                </c:pt>
                <c:pt idx="736">
                  <c:v>4.3290043290043333E-3</c:v>
                </c:pt>
                <c:pt idx="737">
                  <c:v>4.3290043290043333E-3</c:v>
                </c:pt>
                <c:pt idx="738">
                  <c:v>4.3290043290043333E-3</c:v>
                </c:pt>
                <c:pt idx="739">
                  <c:v>4.3290043290043333E-3</c:v>
                </c:pt>
                <c:pt idx="740">
                  <c:v>4.3290043290043333E-3</c:v>
                </c:pt>
                <c:pt idx="741">
                  <c:v>4.3290043290043333E-3</c:v>
                </c:pt>
                <c:pt idx="742">
                  <c:v>4.3290043290043333E-3</c:v>
                </c:pt>
                <c:pt idx="743">
                  <c:v>4.3290043290043333E-3</c:v>
                </c:pt>
                <c:pt idx="744">
                  <c:v>4.3290043290043333E-3</c:v>
                </c:pt>
                <c:pt idx="745">
                  <c:v>4.3290043290043333E-3</c:v>
                </c:pt>
                <c:pt idx="746">
                  <c:v>4.3290043290043333E-3</c:v>
                </c:pt>
                <c:pt idx="747">
                  <c:v>4.3290043290043333E-3</c:v>
                </c:pt>
                <c:pt idx="748">
                  <c:v>4.3290043290043333E-3</c:v>
                </c:pt>
                <c:pt idx="749">
                  <c:v>4.3290043290043333E-3</c:v>
                </c:pt>
                <c:pt idx="750">
                  <c:v>4.3290043290043333E-3</c:v>
                </c:pt>
                <c:pt idx="751">
                  <c:v>4.3290043290043333E-3</c:v>
                </c:pt>
                <c:pt idx="752">
                  <c:v>4.3290043290043333E-3</c:v>
                </c:pt>
                <c:pt idx="753">
                  <c:v>4.3290043290043333E-3</c:v>
                </c:pt>
                <c:pt idx="754">
                  <c:v>4.3290043290043333E-3</c:v>
                </c:pt>
                <c:pt idx="755">
                  <c:v>4.3290043290043333E-3</c:v>
                </c:pt>
                <c:pt idx="756">
                  <c:v>4.3290043290043333E-3</c:v>
                </c:pt>
                <c:pt idx="757">
                  <c:v>4.3290043290043333E-3</c:v>
                </c:pt>
                <c:pt idx="758">
                  <c:v>4.3290043290043333E-3</c:v>
                </c:pt>
                <c:pt idx="759">
                  <c:v>4.3290043290043333E-3</c:v>
                </c:pt>
                <c:pt idx="760">
                  <c:v>4.3290043290043333E-3</c:v>
                </c:pt>
                <c:pt idx="761">
                  <c:v>4.3290043290043333E-3</c:v>
                </c:pt>
                <c:pt idx="762">
                  <c:v>4.3290043290043333E-3</c:v>
                </c:pt>
                <c:pt idx="763">
                  <c:v>4.3290043290043333E-3</c:v>
                </c:pt>
                <c:pt idx="764">
                  <c:v>4.3290043290043333E-3</c:v>
                </c:pt>
                <c:pt idx="765">
                  <c:v>4.3290043290043333E-3</c:v>
                </c:pt>
                <c:pt idx="766">
                  <c:v>4.3290043290043333E-3</c:v>
                </c:pt>
                <c:pt idx="767">
                  <c:v>4.3290043290043333E-3</c:v>
                </c:pt>
                <c:pt idx="768">
                  <c:v>4.3290043290043333E-3</c:v>
                </c:pt>
                <c:pt idx="769">
                  <c:v>4.3290043290043333E-3</c:v>
                </c:pt>
                <c:pt idx="770">
                  <c:v>4.3290043290043333E-3</c:v>
                </c:pt>
                <c:pt idx="771">
                  <c:v>4.3290043290043333E-3</c:v>
                </c:pt>
                <c:pt idx="772">
                  <c:v>4.3290043290043333E-3</c:v>
                </c:pt>
                <c:pt idx="773">
                  <c:v>4.3290043290043333E-3</c:v>
                </c:pt>
                <c:pt idx="774">
                  <c:v>4.3290043290043333E-3</c:v>
                </c:pt>
                <c:pt idx="775">
                  <c:v>4.3290043290043333E-3</c:v>
                </c:pt>
                <c:pt idx="776">
                  <c:v>4.3290043290043333E-3</c:v>
                </c:pt>
                <c:pt idx="777">
                  <c:v>4.3290043290043333E-3</c:v>
                </c:pt>
                <c:pt idx="778">
                  <c:v>4.3290043290043333E-3</c:v>
                </c:pt>
                <c:pt idx="779">
                  <c:v>4.3290043290043333E-3</c:v>
                </c:pt>
                <c:pt idx="780">
                  <c:v>4.3290043290043333E-3</c:v>
                </c:pt>
                <c:pt idx="781">
                  <c:v>4.3290043290043333E-3</c:v>
                </c:pt>
                <c:pt idx="782">
                  <c:v>4.3290043290043333E-3</c:v>
                </c:pt>
                <c:pt idx="783">
                  <c:v>4.3290043290043333E-3</c:v>
                </c:pt>
                <c:pt idx="784">
                  <c:v>4.3290043290043333E-3</c:v>
                </c:pt>
                <c:pt idx="785">
                  <c:v>4.3290043290043333E-3</c:v>
                </c:pt>
                <c:pt idx="786">
                  <c:v>4.3290043290043333E-3</c:v>
                </c:pt>
                <c:pt idx="787">
                  <c:v>4.3290043290043333E-3</c:v>
                </c:pt>
                <c:pt idx="788">
                  <c:v>4.3290043290043333E-3</c:v>
                </c:pt>
                <c:pt idx="789">
                  <c:v>4.3290043290043333E-3</c:v>
                </c:pt>
                <c:pt idx="790">
                  <c:v>4.3290043290043333E-3</c:v>
                </c:pt>
                <c:pt idx="791">
                  <c:v>4.3290043290043333E-3</c:v>
                </c:pt>
                <c:pt idx="792">
                  <c:v>4.3290043290043333E-3</c:v>
                </c:pt>
                <c:pt idx="793">
                  <c:v>4.3290043290043333E-3</c:v>
                </c:pt>
                <c:pt idx="794">
                  <c:v>4.3290043290043333E-3</c:v>
                </c:pt>
                <c:pt idx="795">
                  <c:v>4.3290043290043333E-3</c:v>
                </c:pt>
                <c:pt idx="796">
                  <c:v>4.3290043290043333E-3</c:v>
                </c:pt>
                <c:pt idx="797">
                  <c:v>4.3290043290043333E-3</c:v>
                </c:pt>
                <c:pt idx="798">
                  <c:v>4.3290043290043333E-3</c:v>
                </c:pt>
                <c:pt idx="799">
                  <c:v>4.3290043290043333E-3</c:v>
                </c:pt>
                <c:pt idx="800">
                  <c:v>4.3290043290043333E-3</c:v>
                </c:pt>
                <c:pt idx="801">
                  <c:v>4.3290043290043333E-3</c:v>
                </c:pt>
                <c:pt idx="802">
                  <c:v>4.3290043290043333E-3</c:v>
                </c:pt>
                <c:pt idx="803">
                  <c:v>4.3290043290043333E-3</c:v>
                </c:pt>
                <c:pt idx="804">
                  <c:v>4.3290043290043333E-3</c:v>
                </c:pt>
                <c:pt idx="805">
                  <c:v>4.3290043290043333E-3</c:v>
                </c:pt>
                <c:pt idx="806">
                  <c:v>4.3290043290043333E-3</c:v>
                </c:pt>
                <c:pt idx="807">
                  <c:v>4.3290043290043333E-3</c:v>
                </c:pt>
                <c:pt idx="808">
                  <c:v>4.3290043290043333E-3</c:v>
                </c:pt>
                <c:pt idx="809">
                  <c:v>4.3290043290043333E-3</c:v>
                </c:pt>
                <c:pt idx="810">
                  <c:v>4.3290043290043333E-3</c:v>
                </c:pt>
                <c:pt idx="811">
                  <c:v>4.3290043290043333E-3</c:v>
                </c:pt>
                <c:pt idx="812">
                  <c:v>4.3290043290043333E-3</c:v>
                </c:pt>
                <c:pt idx="813">
                  <c:v>4.3290043290043333E-3</c:v>
                </c:pt>
                <c:pt idx="814">
                  <c:v>4.3290043290043333E-3</c:v>
                </c:pt>
                <c:pt idx="815">
                  <c:v>4.3290043290043333E-3</c:v>
                </c:pt>
                <c:pt idx="816">
                  <c:v>4.3290043290043333E-3</c:v>
                </c:pt>
                <c:pt idx="817">
                  <c:v>4.3290043290043333E-3</c:v>
                </c:pt>
                <c:pt idx="818">
                  <c:v>4.3290043290043333E-3</c:v>
                </c:pt>
                <c:pt idx="819">
                  <c:v>4.3290043290043333E-3</c:v>
                </c:pt>
                <c:pt idx="820">
                  <c:v>4.3290043290043333E-3</c:v>
                </c:pt>
                <c:pt idx="821">
                  <c:v>4.3290043290043333E-3</c:v>
                </c:pt>
                <c:pt idx="822">
                  <c:v>4.3290043290043333E-3</c:v>
                </c:pt>
                <c:pt idx="823">
                  <c:v>4.3290043290043333E-3</c:v>
                </c:pt>
                <c:pt idx="824">
                  <c:v>4.3290043290043333E-3</c:v>
                </c:pt>
                <c:pt idx="825">
                  <c:v>4.3290043290043333E-3</c:v>
                </c:pt>
                <c:pt idx="826">
                  <c:v>4.3290043290043333E-3</c:v>
                </c:pt>
                <c:pt idx="827">
                  <c:v>4.3290043290043333E-3</c:v>
                </c:pt>
                <c:pt idx="828">
                  <c:v>4.3290043290043333E-3</c:v>
                </c:pt>
                <c:pt idx="829">
                  <c:v>4.3290043290043333E-3</c:v>
                </c:pt>
                <c:pt idx="830">
                  <c:v>4.3290043290043333E-3</c:v>
                </c:pt>
                <c:pt idx="831">
                  <c:v>4.3290043290043333E-3</c:v>
                </c:pt>
                <c:pt idx="832">
                  <c:v>4.3290043290043333E-3</c:v>
                </c:pt>
                <c:pt idx="833">
                  <c:v>4.3290043290043333E-3</c:v>
                </c:pt>
                <c:pt idx="834">
                  <c:v>4.3290043290043333E-3</c:v>
                </c:pt>
                <c:pt idx="835">
                  <c:v>4.3290043290043333E-3</c:v>
                </c:pt>
                <c:pt idx="836">
                  <c:v>4.3290043290043333E-3</c:v>
                </c:pt>
                <c:pt idx="837">
                  <c:v>4.3290043290043333E-3</c:v>
                </c:pt>
                <c:pt idx="838">
                  <c:v>8.6580086580087031E-3</c:v>
                </c:pt>
                <c:pt idx="839">
                  <c:v>8.6580086580087031E-3</c:v>
                </c:pt>
                <c:pt idx="840">
                  <c:v>8.6580086580087031E-3</c:v>
                </c:pt>
                <c:pt idx="841">
                  <c:v>8.6580086580087031E-3</c:v>
                </c:pt>
                <c:pt idx="842">
                  <c:v>8.6580086580087031E-3</c:v>
                </c:pt>
                <c:pt idx="843">
                  <c:v>8.6580086580087031E-3</c:v>
                </c:pt>
                <c:pt idx="844">
                  <c:v>8.6580086580087031E-3</c:v>
                </c:pt>
                <c:pt idx="845">
                  <c:v>8.6580086580087031E-3</c:v>
                </c:pt>
                <c:pt idx="846">
                  <c:v>8.6580086580087031E-3</c:v>
                </c:pt>
                <c:pt idx="847">
                  <c:v>8.6580086580087031E-3</c:v>
                </c:pt>
                <c:pt idx="848">
                  <c:v>8.6580086580087031E-3</c:v>
                </c:pt>
                <c:pt idx="849">
                  <c:v>8.6580086580087031E-3</c:v>
                </c:pt>
                <c:pt idx="850">
                  <c:v>8.6580086580087031E-3</c:v>
                </c:pt>
                <c:pt idx="851">
                  <c:v>8.6580086580087031E-3</c:v>
                </c:pt>
                <c:pt idx="852">
                  <c:v>8.6580086580087031E-3</c:v>
                </c:pt>
                <c:pt idx="853">
                  <c:v>8.6580086580087031E-3</c:v>
                </c:pt>
                <c:pt idx="854">
                  <c:v>8.6580086580087031E-3</c:v>
                </c:pt>
                <c:pt idx="855">
                  <c:v>8.6580086580087031E-3</c:v>
                </c:pt>
                <c:pt idx="856">
                  <c:v>8.6580086580087031E-3</c:v>
                </c:pt>
                <c:pt idx="857">
                  <c:v>8.6580086580087031E-3</c:v>
                </c:pt>
                <c:pt idx="858">
                  <c:v>8.6580086580087031E-3</c:v>
                </c:pt>
                <c:pt idx="859">
                  <c:v>8.6580086580087031E-3</c:v>
                </c:pt>
                <c:pt idx="860">
                  <c:v>8.6580086580087031E-3</c:v>
                </c:pt>
                <c:pt idx="861">
                  <c:v>8.6580086580087031E-3</c:v>
                </c:pt>
                <c:pt idx="862">
                  <c:v>8.6580086580087031E-3</c:v>
                </c:pt>
                <c:pt idx="863">
                  <c:v>8.6580086580087031E-3</c:v>
                </c:pt>
                <c:pt idx="864">
                  <c:v>8.6580086580087031E-3</c:v>
                </c:pt>
                <c:pt idx="865">
                  <c:v>8.6580086580087031E-3</c:v>
                </c:pt>
                <c:pt idx="866">
                  <c:v>8.6580086580087031E-3</c:v>
                </c:pt>
                <c:pt idx="867">
                  <c:v>8.6580086580087031E-3</c:v>
                </c:pt>
                <c:pt idx="868">
                  <c:v>8.6580086580087031E-3</c:v>
                </c:pt>
                <c:pt idx="869">
                  <c:v>8.6580086580087031E-3</c:v>
                </c:pt>
                <c:pt idx="870">
                  <c:v>8.6580086580087031E-3</c:v>
                </c:pt>
                <c:pt idx="871">
                  <c:v>8.6580086580087031E-3</c:v>
                </c:pt>
                <c:pt idx="872">
                  <c:v>8.6580086580087031E-3</c:v>
                </c:pt>
                <c:pt idx="873">
                  <c:v>8.6580086580087031E-3</c:v>
                </c:pt>
                <c:pt idx="874">
                  <c:v>8.6580086580087031E-3</c:v>
                </c:pt>
                <c:pt idx="875">
                  <c:v>8.6580086580087031E-3</c:v>
                </c:pt>
                <c:pt idx="876">
                  <c:v>8.6580086580087031E-3</c:v>
                </c:pt>
                <c:pt idx="877">
                  <c:v>8.6580086580087031E-3</c:v>
                </c:pt>
                <c:pt idx="878">
                  <c:v>8.6580086580087031E-3</c:v>
                </c:pt>
                <c:pt idx="879">
                  <c:v>8.6580086580087031E-3</c:v>
                </c:pt>
                <c:pt idx="880">
                  <c:v>8.6580086580087031E-3</c:v>
                </c:pt>
                <c:pt idx="881">
                  <c:v>8.6580086580087031E-3</c:v>
                </c:pt>
                <c:pt idx="882">
                  <c:v>8.6580086580087031E-3</c:v>
                </c:pt>
                <c:pt idx="883">
                  <c:v>8.6580086580087031E-3</c:v>
                </c:pt>
                <c:pt idx="884">
                  <c:v>8.6580086580087031E-3</c:v>
                </c:pt>
                <c:pt idx="885">
                  <c:v>8.6580086580087031E-3</c:v>
                </c:pt>
                <c:pt idx="886">
                  <c:v>8.6580086580087031E-3</c:v>
                </c:pt>
                <c:pt idx="887">
                  <c:v>8.6580086580087031E-3</c:v>
                </c:pt>
                <c:pt idx="888">
                  <c:v>8.6580086580087031E-3</c:v>
                </c:pt>
                <c:pt idx="889">
                  <c:v>8.6580086580087031E-3</c:v>
                </c:pt>
                <c:pt idx="890">
                  <c:v>8.6580086580087031E-3</c:v>
                </c:pt>
                <c:pt idx="891">
                  <c:v>8.6580086580087031E-3</c:v>
                </c:pt>
                <c:pt idx="892">
                  <c:v>8.6580086580087031E-3</c:v>
                </c:pt>
                <c:pt idx="893">
                  <c:v>8.6580086580087031E-3</c:v>
                </c:pt>
                <c:pt idx="894">
                  <c:v>8.6580086580087031E-3</c:v>
                </c:pt>
                <c:pt idx="895">
                  <c:v>8.6580086580087031E-3</c:v>
                </c:pt>
                <c:pt idx="896">
                  <c:v>8.6580086580087031E-3</c:v>
                </c:pt>
                <c:pt idx="897">
                  <c:v>8.6580086580087031E-3</c:v>
                </c:pt>
                <c:pt idx="898">
                  <c:v>8.6580086580087031E-3</c:v>
                </c:pt>
                <c:pt idx="899">
                  <c:v>8.6580086580087031E-3</c:v>
                </c:pt>
                <c:pt idx="900">
                  <c:v>8.6580086580087031E-3</c:v>
                </c:pt>
                <c:pt idx="901">
                  <c:v>8.6580086580087031E-3</c:v>
                </c:pt>
                <c:pt idx="902">
                  <c:v>8.6580086580087031E-3</c:v>
                </c:pt>
                <c:pt idx="903">
                  <c:v>8.6580086580087031E-3</c:v>
                </c:pt>
                <c:pt idx="904">
                  <c:v>8.6580086580087031E-3</c:v>
                </c:pt>
                <c:pt idx="905">
                  <c:v>8.6580086580087031E-3</c:v>
                </c:pt>
                <c:pt idx="906">
                  <c:v>8.6580086580087031E-3</c:v>
                </c:pt>
                <c:pt idx="907">
                  <c:v>8.6580086580087031E-3</c:v>
                </c:pt>
                <c:pt idx="908">
                  <c:v>8.6580086580087031E-3</c:v>
                </c:pt>
                <c:pt idx="909">
                  <c:v>8.6580086580087031E-3</c:v>
                </c:pt>
                <c:pt idx="910">
                  <c:v>8.6580086580087031E-3</c:v>
                </c:pt>
                <c:pt idx="911">
                  <c:v>8.6580086580087031E-3</c:v>
                </c:pt>
                <c:pt idx="912">
                  <c:v>8.6580086580087031E-3</c:v>
                </c:pt>
                <c:pt idx="913">
                  <c:v>8.6580086580087031E-3</c:v>
                </c:pt>
                <c:pt idx="914">
                  <c:v>8.6580086580087031E-3</c:v>
                </c:pt>
                <c:pt idx="915">
                  <c:v>8.6580086580087031E-3</c:v>
                </c:pt>
                <c:pt idx="916">
                  <c:v>8.6580086580087031E-3</c:v>
                </c:pt>
                <c:pt idx="917">
                  <c:v>8.6580086580087031E-3</c:v>
                </c:pt>
                <c:pt idx="918">
                  <c:v>8.6580086580087031E-3</c:v>
                </c:pt>
                <c:pt idx="919">
                  <c:v>8.6580086580087031E-3</c:v>
                </c:pt>
                <c:pt idx="920">
                  <c:v>8.6580086580087031E-3</c:v>
                </c:pt>
                <c:pt idx="921">
                  <c:v>8.6580086580087031E-3</c:v>
                </c:pt>
                <c:pt idx="922">
                  <c:v>8.6580086580087031E-3</c:v>
                </c:pt>
                <c:pt idx="923">
                  <c:v>8.6580086580087031E-3</c:v>
                </c:pt>
                <c:pt idx="924">
                  <c:v>8.6580086580087031E-3</c:v>
                </c:pt>
                <c:pt idx="925">
                  <c:v>8.6580086580087031E-3</c:v>
                </c:pt>
                <c:pt idx="926">
                  <c:v>8.6580086580087031E-3</c:v>
                </c:pt>
                <c:pt idx="927">
                  <c:v>8.6580086580087031E-3</c:v>
                </c:pt>
                <c:pt idx="928">
                  <c:v>8.6580086580087031E-3</c:v>
                </c:pt>
                <c:pt idx="929">
                  <c:v>8.6580086580087031E-3</c:v>
                </c:pt>
                <c:pt idx="930">
                  <c:v>8.6580086580087031E-3</c:v>
                </c:pt>
                <c:pt idx="931">
                  <c:v>8.6580086580087031E-3</c:v>
                </c:pt>
                <c:pt idx="932">
                  <c:v>8.6580086580087031E-3</c:v>
                </c:pt>
                <c:pt idx="933">
                  <c:v>8.6580086580087031E-3</c:v>
                </c:pt>
                <c:pt idx="934">
                  <c:v>8.6580086580087031E-3</c:v>
                </c:pt>
                <c:pt idx="935">
                  <c:v>8.6580086580087031E-3</c:v>
                </c:pt>
                <c:pt idx="936">
                  <c:v>8.6580086580087031E-3</c:v>
                </c:pt>
                <c:pt idx="937">
                  <c:v>8.6580086580087031E-3</c:v>
                </c:pt>
                <c:pt idx="938">
                  <c:v>8.6580086580087031E-3</c:v>
                </c:pt>
                <c:pt idx="939">
                  <c:v>8.6580086580087031E-3</c:v>
                </c:pt>
                <c:pt idx="940">
                  <c:v>8.6580086580087031E-3</c:v>
                </c:pt>
                <c:pt idx="941">
                  <c:v>8.6580086580087031E-3</c:v>
                </c:pt>
                <c:pt idx="942">
                  <c:v>8.6580086580087031E-3</c:v>
                </c:pt>
                <c:pt idx="943">
                  <c:v>8.6580086580087031E-3</c:v>
                </c:pt>
                <c:pt idx="944">
                  <c:v>8.6580086580087031E-3</c:v>
                </c:pt>
                <c:pt idx="945">
                  <c:v>8.6580086580087031E-3</c:v>
                </c:pt>
                <c:pt idx="946">
                  <c:v>8.6580086580087031E-3</c:v>
                </c:pt>
                <c:pt idx="947">
                  <c:v>8.6580086580087031E-3</c:v>
                </c:pt>
                <c:pt idx="948">
                  <c:v>8.6580086580087031E-3</c:v>
                </c:pt>
                <c:pt idx="949">
                  <c:v>8.6580086580087031E-3</c:v>
                </c:pt>
                <c:pt idx="950">
                  <c:v>8.6580086580087031E-3</c:v>
                </c:pt>
                <c:pt idx="951">
                  <c:v>8.6580086580087031E-3</c:v>
                </c:pt>
                <c:pt idx="952">
                  <c:v>8.6580086580087031E-3</c:v>
                </c:pt>
                <c:pt idx="953">
                  <c:v>8.6580086580087031E-3</c:v>
                </c:pt>
                <c:pt idx="954">
                  <c:v>8.6580086580087031E-3</c:v>
                </c:pt>
                <c:pt idx="955">
                  <c:v>8.6580086580087031E-3</c:v>
                </c:pt>
                <c:pt idx="956">
                  <c:v>8.6580086580087031E-3</c:v>
                </c:pt>
                <c:pt idx="957">
                  <c:v>8.6580086580087031E-3</c:v>
                </c:pt>
                <c:pt idx="958">
                  <c:v>8.6580086580087031E-3</c:v>
                </c:pt>
                <c:pt idx="959">
                  <c:v>8.6580086580087031E-3</c:v>
                </c:pt>
                <c:pt idx="960">
                  <c:v>8.6580086580087031E-3</c:v>
                </c:pt>
                <c:pt idx="961">
                  <c:v>8.6580086580087031E-3</c:v>
                </c:pt>
                <c:pt idx="962">
                  <c:v>8.6580086580087031E-3</c:v>
                </c:pt>
                <c:pt idx="963">
                  <c:v>8.6580086580087031E-3</c:v>
                </c:pt>
                <c:pt idx="964">
                  <c:v>8.6580086580087031E-3</c:v>
                </c:pt>
                <c:pt idx="965">
                  <c:v>8.6580086580087031E-3</c:v>
                </c:pt>
                <c:pt idx="966">
                  <c:v>8.6580086580087031E-3</c:v>
                </c:pt>
                <c:pt idx="967">
                  <c:v>8.6580086580087031E-3</c:v>
                </c:pt>
                <c:pt idx="968">
                  <c:v>8.6580086580087031E-3</c:v>
                </c:pt>
                <c:pt idx="969">
                  <c:v>8.6580086580087031E-3</c:v>
                </c:pt>
                <c:pt idx="970">
                  <c:v>8.6580086580087031E-3</c:v>
                </c:pt>
                <c:pt idx="971">
                  <c:v>8.6580086580087031E-3</c:v>
                </c:pt>
                <c:pt idx="972">
                  <c:v>8.6580086580087031E-3</c:v>
                </c:pt>
                <c:pt idx="973">
                  <c:v>8.6580086580087031E-3</c:v>
                </c:pt>
                <c:pt idx="974">
                  <c:v>8.6580086580087031E-3</c:v>
                </c:pt>
                <c:pt idx="975">
                  <c:v>8.6580086580087031E-3</c:v>
                </c:pt>
                <c:pt idx="976">
                  <c:v>8.6580086580087031E-3</c:v>
                </c:pt>
                <c:pt idx="977">
                  <c:v>8.6580086580087031E-3</c:v>
                </c:pt>
                <c:pt idx="978">
                  <c:v>8.6580086580087031E-3</c:v>
                </c:pt>
                <c:pt idx="979">
                  <c:v>8.6580086580087031E-3</c:v>
                </c:pt>
                <c:pt idx="980">
                  <c:v>8.6580086580087031E-3</c:v>
                </c:pt>
                <c:pt idx="981">
                  <c:v>8.6580086580087031E-3</c:v>
                </c:pt>
                <c:pt idx="982">
                  <c:v>8.6580086580087031E-3</c:v>
                </c:pt>
                <c:pt idx="983">
                  <c:v>8.6580086580087031E-3</c:v>
                </c:pt>
                <c:pt idx="984">
                  <c:v>8.6580086580087031E-3</c:v>
                </c:pt>
                <c:pt idx="985">
                  <c:v>8.6580086580087031E-3</c:v>
                </c:pt>
                <c:pt idx="986">
                  <c:v>8.6580086580087031E-3</c:v>
                </c:pt>
                <c:pt idx="987">
                  <c:v>8.6580086580087031E-3</c:v>
                </c:pt>
                <c:pt idx="988">
                  <c:v>8.6580086580087031E-3</c:v>
                </c:pt>
                <c:pt idx="989">
                  <c:v>8.6580086580087031E-3</c:v>
                </c:pt>
                <c:pt idx="990">
                  <c:v>8.6580086580087031E-3</c:v>
                </c:pt>
                <c:pt idx="991">
                  <c:v>8.6580086580087031E-3</c:v>
                </c:pt>
                <c:pt idx="992">
                  <c:v>8.6580086580087031E-3</c:v>
                </c:pt>
                <c:pt idx="993">
                  <c:v>8.6580086580087031E-3</c:v>
                </c:pt>
                <c:pt idx="994">
                  <c:v>8.6580086580087031E-3</c:v>
                </c:pt>
                <c:pt idx="995">
                  <c:v>8.6580086580087031E-3</c:v>
                </c:pt>
                <c:pt idx="996">
                  <c:v>8.6580086580087031E-3</c:v>
                </c:pt>
                <c:pt idx="997">
                  <c:v>8.6580086580087031E-3</c:v>
                </c:pt>
                <c:pt idx="998">
                  <c:v>8.6580086580087031E-3</c:v>
                </c:pt>
                <c:pt idx="999">
                  <c:v>8.6580086580087031E-3</c:v>
                </c:pt>
                <c:pt idx="1000">
                  <c:v>8.6580086580087031E-3</c:v>
                </c:pt>
                <c:pt idx="1001">
                  <c:v>8.6580086580087031E-3</c:v>
                </c:pt>
                <c:pt idx="1002">
                  <c:v>8.6580086580087031E-3</c:v>
                </c:pt>
                <c:pt idx="1003">
                  <c:v>8.6580086580087031E-3</c:v>
                </c:pt>
                <c:pt idx="1004">
                  <c:v>8.6580086580087031E-3</c:v>
                </c:pt>
                <c:pt idx="1005">
                  <c:v>8.6580086580087031E-3</c:v>
                </c:pt>
                <c:pt idx="1006">
                  <c:v>8.6580086580087031E-3</c:v>
                </c:pt>
                <c:pt idx="1007">
                  <c:v>8.6580086580087031E-3</c:v>
                </c:pt>
                <c:pt idx="1008">
                  <c:v>8.6580086580087031E-3</c:v>
                </c:pt>
                <c:pt idx="1009">
                  <c:v>8.6580086580087031E-3</c:v>
                </c:pt>
                <c:pt idx="1010">
                  <c:v>8.6580086580087031E-3</c:v>
                </c:pt>
                <c:pt idx="1011">
                  <c:v>8.6580086580087031E-3</c:v>
                </c:pt>
                <c:pt idx="1012">
                  <c:v>8.6580086580087031E-3</c:v>
                </c:pt>
                <c:pt idx="1013">
                  <c:v>8.6580086580087031E-3</c:v>
                </c:pt>
                <c:pt idx="1014">
                  <c:v>8.6580086580087031E-3</c:v>
                </c:pt>
                <c:pt idx="1015">
                  <c:v>1.2987012987012991E-2</c:v>
                </c:pt>
                <c:pt idx="1016">
                  <c:v>1.2987012987012991E-2</c:v>
                </c:pt>
                <c:pt idx="1017">
                  <c:v>1.2987012987012991E-2</c:v>
                </c:pt>
                <c:pt idx="1018">
                  <c:v>1.2987012987012991E-2</c:v>
                </c:pt>
                <c:pt idx="1019">
                  <c:v>1.2987012987012991E-2</c:v>
                </c:pt>
                <c:pt idx="1020">
                  <c:v>1.2987012987012991E-2</c:v>
                </c:pt>
                <c:pt idx="1021">
                  <c:v>1.2987012987012991E-2</c:v>
                </c:pt>
                <c:pt idx="1022">
                  <c:v>1.2987012987012991E-2</c:v>
                </c:pt>
                <c:pt idx="1023">
                  <c:v>1.2987012987012991E-2</c:v>
                </c:pt>
                <c:pt idx="1024">
                  <c:v>1.2987012987012991E-2</c:v>
                </c:pt>
                <c:pt idx="1025">
                  <c:v>1.2987012987012991E-2</c:v>
                </c:pt>
                <c:pt idx="1026">
                  <c:v>1.2987012987012991E-2</c:v>
                </c:pt>
                <c:pt idx="1027">
                  <c:v>1.2987012987012991E-2</c:v>
                </c:pt>
                <c:pt idx="1028">
                  <c:v>1.2987012987012991E-2</c:v>
                </c:pt>
                <c:pt idx="1029">
                  <c:v>1.2987012987012991E-2</c:v>
                </c:pt>
                <c:pt idx="1030">
                  <c:v>1.2987012987012991E-2</c:v>
                </c:pt>
                <c:pt idx="1031">
                  <c:v>1.2987012987012991E-2</c:v>
                </c:pt>
                <c:pt idx="1032">
                  <c:v>1.2987012987012991E-2</c:v>
                </c:pt>
                <c:pt idx="1033">
                  <c:v>1.2987012987012991E-2</c:v>
                </c:pt>
                <c:pt idx="1034">
                  <c:v>1.2987012987012991E-2</c:v>
                </c:pt>
                <c:pt idx="1035">
                  <c:v>1.2987012987012991E-2</c:v>
                </c:pt>
                <c:pt idx="1036">
                  <c:v>1.2987012987012991E-2</c:v>
                </c:pt>
                <c:pt idx="1037">
                  <c:v>1.2987012987012991E-2</c:v>
                </c:pt>
                <c:pt idx="1038">
                  <c:v>1.2987012987012991E-2</c:v>
                </c:pt>
                <c:pt idx="1039">
                  <c:v>1.2987012987012991E-2</c:v>
                </c:pt>
                <c:pt idx="1040">
                  <c:v>1.2987012987012991E-2</c:v>
                </c:pt>
                <c:pt idx="1041">
                  <c:v>1.2987012987012991E-2</c:v>
                </c:pt>
                <c:pt idx="1042">
                  <c:v>1.2987012987012991E-2</c:v>
                </c:pt>
                <c:pt idx="1043">
                  <c:v>1.2987012987012991E-2</c:v>
                </c:pt>
                <c:pt idx="1044">
                  <c:v>1.2987012987012991E-2</c:v>
                </c:pt>
                <c:pt idx="1045">
                  <c:v>1.2987012987012991E-2</c:v>
                </c:pt>
                <c:pt idx="1046">
                  <c:v>1.2987012987012991E-2</c:v>
                </c:pt>
                <c:pt idx="1047">
                  <c:v>1.2987012987012991E-2</c:v>
                </c:pt>
                <c:pt idx="1048">
                  <c:v>1.2987012987012991E-2</c:v>
                </c:pt>
                <c:pt idx="1049">
                  <c:v>1.2987012987012991E-2</c:v>
                </c:pt>
                <c:pt idx="1050">
                  <c:v>1.2987012987012991E-2</c:v>
                </c:pt>
                <c:pt idx="1051">
                  <c:v>1.2987012987012991E-2</c:v>
                </c:pt>
                <c:pt idx="1052">
                  <c:v>1.2987012987012991E-2</c:v>
                </c:pt>
                <c:pt idx="1053">
                  <c:v>1.2987012987012991E-2</c:v>
                </c:pt>
                <c:pt idx="1054">
                  <c:v>1.2987012987012991E-2</c:v>
                </c:pt>
                <c:pt idx="1055">
                  <c:v>1.2987012987012991E-2</c:v>
                </c:pt>
                <c:pt idx="1056">
                  <c:v>1.2987012987012991E-2</c:v>
                </c:pt>
                <c:pt idx="1057">
                  <c:v>1.2987012987012991E-2</c:v>
                </c:pt>
                <c:pt idx="1058">
                  <c:v>1.2987012987012991E-2</c:v>
                </c:pt>
                <c:pt idx="1059">
                  <c:v>1.2987012987012991E-2</c:v>
                </c:pt>
                <c:pt idx="1060">
                  <c:v>1.2987012987012991E-2</c:v>
                </c:pt>
                <c:pt idx="1061">
                  <c:v>1.2987012987012991E-2</c:v>
                </c:pt>
                <c:pt idx="1062">
                  <c:v>1.2987012987012991E-2</c:v>
                </c:pt>
                <c:pt idx="1063">
                  <c:v>1.2987012987012991E-2</c:v>
                </c:pt>
                <c:pt idx="1064">
                  <c:v>1.2987012987012991E-2</c:v>
                </c:pt>
                <c:pt idx="1065">
                  <c:v>1.2987012987012991E-2</c:v>
                </c:pt>
                <c:pt idx="1066">
                  <c:v>1.2987012987012991E-2</c:v>
                </c:pt>
                <c:pt idx="1067">
                  <c:v>1.2987012987012991E-2</c:v>
                </c:pt>
                <c:pt idx="1068">
                  <c:v>1.2987012987012991E-2</c:v>
                </c:pt>
                <c:pt idx="1069">
                  <c:v>1.2987012987012991E-2</c:v>
                </c:pt>
                <c:pt idx="1070">
                  <c:v>1.2987012987012991E-2</c:v>
                </c:pt>
                <c:pt idx="1071">
                  <c:v>1.2987012987012991E-2</c:v>
                </c:pt>
                <c:pt idx="1072">
                  <c:v>1.2987012987012991E-2</c:v>
                </c:pt>
                <c:pt idx="1073">
                  <c:v>1.2987012987012991E-2</c:v>
                </c:pt>
                <c:pt idx="1074">
                  <c:v>1.2987012987012991E-2</c:v>
                </c:pt>
                <c:pt idx="1075">
                  <c:v>1.2987012987012991E-2</c:v>
                </c:pt>
                <c:pt idx="1076">
                  <c:v>1.2987012987012991E-2</c:v>
                </c:pt>
                <c:pt idx="1077">
                  <c:v>1.2987012987012991E-2</c:v>
                </c:pt>
                <c:pt idx="1078">
                  <c:v>1.2987012987012991E-2</c:v>
                </c:pt>
                <c:pt idx="1079">
                  <c:v>1.2987012987012991E-2</c:v>
                </c:pt>
                <c:pt idx="1080">
                  <c:v>1.2987012987012991E-2</c:v>
                </c:pt>
                <c:pt idx="1081">
                  <c:v>1.2987012987012991E-2</c:v>
                </c:pt>
                <c:pt idx="1082">
                  <c:v>1.2987012987012991E-2</c:v>
                </c:pt>
                <c:pt idx="1083">
                  <c:v>1.2987012987012991E-2</c:v>
                </c:pt>
                <c:pt idx="1084">
                  <c:v>1.2987012987012991E-2</c:v>
                </c:pt>
                <c:pt idx="1085">
                  <c:v>1.2987012987012991E-2</c:v>
                </c:pt>
                <c:pt idx="1086">
                  <c:v>1.2987012987012991E-2</c:v>
                </c:pt>
                <c:pt idx="1087">
                  <c:v>1.2987012987012991E-2</c:v>
                </c:pt>
                <c:pt idx="1088">
                  <c:v>1.2987012987012991E-2</c:v>
                </c:pt>
                <c:pt idx="1089">
                  <c:v>1.2987012987012991E-2</c:v>
                </c:pt>
                <c:pt idx="1090">
                  <c:v>1.2987012987012991E-2</c:v>
                </c:pt>
                <c:pt idx="1091">
                  <c:v>1.2987012987012991E-2</c:v>
                </c:pt>
                <c:pt idx="1092">
                  <c:v>1.2987012987012991E-2</c:v>
                </c:pt>
                <c:pt idx="1093">
                  <c:v>1.2987012987012991E-2</c:v>
                </c:pt>
                <c:pt idx="1094">
                  <c:v>1.2987012987012991E-2</c:v>
                </c:pt>
                <c:pt idx="1095">
                  <c:v>1.2987012987012991E-2</c:v>
                </c:pt>
                <c:pt idx="1096">
                  <c:v>1.2987012987012991E-2</c:v>
                </c:pt>
                <c:pt idx="1097">
                  <c:v>1.2987012987012991E-2</c:v>
                </c:pt>
                <c:pt idx="1098">
                  <c:v>1.2987012987012991E-2</c:v>
                </c:pt>
                <c:pt idx="1099">
                  <c:v>1.2987012987012991E-2</c:v>
                </c:pt>
                <c:pt idx="1100">
                  <c:v>1.2987012987012991E-2</c:v>
                </c:pt>
                <c:pt idx="1101">
                  <c:v>1.2987012987012991E-2</c:v>
                </c:pt>
                <c:pt idx="1102">
                  <c:v>1.2987012987012991E-2</c:v>
                </c:pt>
                <c:pt idx="1103">
                  <c:v>1.2987012987012991E-2</c:v>
                </c:pt>
                <c:pt idx="1104">
                  <c:v>1.2987012987012991E-2</c:v>
                </c:pt>
                <c:pt idx="1105">
                  <c:v>1.2987012987012991E-2</c:v>
                </c:pt>
                <c:pt idx="1106">
                  <c:v>1.2987012987012991E-2</c:v>
                </c:pt>
                <c:pt idx="1107">
                  <c:v>1.2987012987012991E-2</c:v>
                </c:pt>
                <c:pt idx="1108">
                  <c:v>1.2987012987012991E-2</c:v>
                </c:pt>
                <c:pt idx="1109">
                  <c:v>1.2987012987012991E-2</c:v>
                </c:pt>
                <c:pt idx="1110">
                  <c:v>1.2987012987012991E-2</c:v>
                </c:pt>
                <c:pt idx="1111">
                  <c:v>1.2987012987012991E-2</c:v>
                </c:pt>
                <c:pt idx="1112">
                  <c:v>1.2987012987012991E-2</c:v>
                </c:pt>
                <c:pt idx="1113">
                  <c:v>1.2987012987012991E-2</c:v>
                </c:pt>
                <c:pt idx="1114">
                  <c:v>1.2987012987012991E-2</c:v>
                </c:pt>
                <c:pt idx="1115">
                  <c:v>1.2987012987012991E-2</c:v>
                </c:pt>
                <c:pt idx="1116">
                  <c:v>1.2987012987012991E-2</c:v>
                </c:pt>
                <c:pt idx="1117">
                  <c:v>1.2987012987012991E-2</c:v>
                </c:pt>
                <c:pt idx="1118">
                  <c:v>1.2987012987012991E-2</c:v>
                </c:pt>
                <c:pt idx="1119">
                  <c:v>1.2987012987012991E-2</c:v>
                </c:pt>
                <c:pt idx="1120">
                  <c:v>1.2987012987012991E-2</c:v>
                </c:pt>
                <c:pt idx="1121">
                  <c:v>1.2987012987012991E-2</c:v>
                </c:pt>
                <c:pt idx="1122">
                  <c:v>1.2987012987012991E-2</c:v>
                </c:pt>
                <c:pt idx="1123">
                  <c:v>1.2987012987012991E-2</c:v>
                </c:pt>
                <c:pt idx="1124">
                  <c:v>1.2987012987012991E-2</c:v>
                </c:pt>
                <c:pt idx="1125">
                  <c:v>1.2987012987012991E-2</c:v>
                </c:pt>
                <c:pt idx="1126">
                  <c:v>1.2987012987012991E-2</c:v>
                </c:pt>
                <c:pt idx="1127">
                  <c:v>1.2987012987012991E-2</c:v>
                </c:pt>
                <c:pt idx="1128">
                  <c:v>1.2987012987012991E-2</c:v>
                </c:pt>
                <c:pt idx="1129">
                  <c:v>1.2987012987012991E-2</c:v>
                </c:pt>
                <c:pt idx="1130">
                  <c:v>1.2987012987012991E-2</c:v>
                </c:pt>
                <c:pt idx="1131">
                  <c:v>1.2987012987012991E-2</c:v>
                </c:pt>
                <c:pt idx="1132">
                  <c:v>1.2987012987012991E-2</c:v>
                </c:pt>
                <c:pt idx="1133">
                  <c:v>1.2987012987012991E-2</c:v>
                </c:pt>
                <c:pt idx="1134">
                  <c:v>1.2987012987012991E-2</c:v>
                </c:pt>
                <c:pt idx="1135">
                  <c:v>1.2987012987012991E-2</c:v>
                </c:pt>
                <c:pt idx="1136">
                  <c:v>1.2987012987012991E-2</c:v>
                </c:pt>
                <c:pt idx="1137">
                  <c:v>1.2987012987012991E-2</c:v>
                </c:pt>
                <c:pt idx="1138">
                  <c:v>1.2987012987012991E-2</c:v>
                </c:pt>
                <c:pt idx="1139">
                  <c:v>1.2987012987012991E-2</c:v>
                </c:pt>
                <c:pt idx="1140">
                  <c:v>1.2987012987012991E-2</c:v>
                </c:pt>
                <c:pt idx="1141">
                  <c:v>1.2987012987012991E-2</c:v>
                </c:pt>
                <c:pt idx="1142">
                  <c:v>1.2987012987012991E-2</c:v>
                </c:pt>
                <c:pt idx="1143">
                  <c:v>1.2987012987012991E-2</c:v>
                </c:pt>
                <c:pt idx="1144">
                  <c:v>1.2987012987012991E-2</c:v>
                </c:pt>
                <c:pt idx="1145">
                  <c:v>1.2987012987012991E-2</c:v>
                </c:pt>
                <c:pt idx="1146">
                  <c:v>1.2987012987012991E-2</c:v>
                </c:pt>
                <c:pt idx="1147">
                  <c:v>1.2987012987012991E-2</c:v>
                </c:pt>
                <c:pt idx="1148">
                  <c:v>1.2987012987012991E-2</c:v>
                </c:pt>
                <c:pt idx="1149">
                  <c:v>1.2987012987012991E-2</c:v>
                </c:pt>
                <c:pt idx="1150">
                  <c:v>1.2987012987012991E-2</c:v>
                </c:pt>
                <c:pt idx="1151">
                  <c:v>1.2987012987012991E-2</c:v>
                </c:pt>
                <c:pt idx="1152">
                  <c:v>1.2987012987012991E-2</c:v>
                </c:pt>
                <c:pt idx="1153">
                  <c:v>1.2987012987012991E-2</c:v>
                </c:pt>
                <c:pt idx="1154">
                  <c:v>1.2987012987012991E-2</c:v>
                </c:pt>
                <c:pt idx="1155">
                  <c:v>1.2987012987012991E-2</c:v>
                </c:pt>
                <c:pt idx="1156">
                  <c:v>1.2987012987012991E-2</c:v>
                </c:pt>
                <c:pt idx="1157">
                  <c:v>1.2987012987012991E-2</c:v>
                </c:pt>
                <c:pt idx="1158">
                  <c:v>1.2987012987012991E-2</c:v>
                </c:pt>
                <c:pt idx="1159">
                  <c:v>1.2987012987012991E-2</c:v>
                </c:pt>
                <c:pt idx="1160">
                  <c:v>1.2987012987012991E-2</c:v>
                </c:pt>
                <c:pt idx="1161">
                  <c:v>1.2987012987012991E-2</c:v>
                </c:pt>
                <c:pt idx="1162">
                  <c:v>1.2987012987012991E-2</c:v>
                </c:pt>
                <c:pt idx="1163">
                  <c:v>1.2987012987012991E-2</c:v>
                </c:pt>
                <c:pt idx="1164">
                  <c:v>1.2987012987012991E-2</c:v>
                </c:pt>
                <c:pt idx="1165">
                  <c:v>1.2987012987012991E-2</c:v>
                </c:pt>
                <c:pt idx="1166">
                  <c:v>1.2987012987012991E-2</c:v>
                </c:pt>
                <c:pt idx="1167">
                  <c:v>1.2987012987012991E-2</c:v>
                </c:pt>
                <c:pt idx="1168">
                  <c:v>1.2987012987012991E-2</c:v>
                </c:pt>
                <c:pt idx="1169">
                  <c:v>1.2987012987012991E-2</c:v>
                </c:pt>
                <c:pt idx="1170">
                  <c:v>1.2987012987012991E-2</c:v>
                </c:pt>
                <c:pt idx="1171">
                  <c:v>1.2987012987012991E-2</c:v>
                </c:pt>
                <c:pt idx="1172">
                  <c:v>1.2987012987012991E-2</c:v>
                </c:pt>
                <c:pt idx="1173">
                  <c:v>1.2987012987012991E-2</c:v>
                </c:pt>
                <c:pt idx="1174">
                  <c:v>1.2987012987012991E-2</c:v>
                </c:pt>
                <c:pt idx="1175">
                  <c:v>1.2987012987012991E-2</c:v>
                </c:pt>
                <c:pt idx="1176">
                  <c:v>1.2987012987012991E-2</c:v>
                </c:pt>
                <c:pt idx="1177">
                  <c:v>1.2987012987012991E-2</c:v>
                </c:pt>
                <c:pt idx="1178">
                  <c:v>1.2987012987012991E-2</c:v>
                </c:pt>
                <c:pt idx="1179">
                  <c:v>1.2987012987012991E-2</c:v>
                </c:pt>
                <c:pt idx="1180">
                  <c:v>1.2987012987012991E-2</c:v>
                </c:pt>
                <c:pt idx="1181">
                  <c:v>1.2987012987012991E-2</c:v>
                </c:pt>
                <c:pt idx="1182">
                  <c:v>1.2987012987012991E-2</c:v>
                </c:pt>
                <c:pt idx="1183">
                  <c:v>1.2987012987012991E-2</c:v>
                </c:pt>
                <c:pt idx="1184">
                  <c:v>1.2987012987012991E-2</c:v>
                </c:pt>
                <c:pt idx="1185">
                  <c:v>1.2987012987012991E-2</c:v>
                </c:pt>
                <c:pt idx="1186">
                  <c:v>1.2987012987012991E-2</c:v>
                </c:pt>
                <c:pt idx="1187">
                  <c:v>1.2987012987012991E-2</c:v>
                </c:pt>
                <c:pt idx="1188">
                  <c:v>1.2987012987012991E-2</c:v>
                </c:pt>
                <c:pt idx="1189">
                  <c:v>1.2987012987012991E-2</c:v>
                </c:pt>
                <c:pt idx="1190">
                  <c:v>1.2987012987012991E-2</c:v>
                </c:pt>
                <c:pt idx="1191">
                  <c:v>1.2987012987012991E-2</c:v>
                </c:pt>
                <c:pt idx="1192">
                  <c:v>1.2987012987012991E-2</c:v>
                </c:pt>
                <c:pt idx="1193">
                  <c:v>1.2987012987012991E-2</c:v>
                </c:pt>
                <c:pt idx="1194">
                  <c:v>1.2987012987012991E-2</c:v>
                </c:pt>
                <c:pt idx="1195">
                  <c:v>1.2987012987012991E-2</c:v>
                </c:pt>
                <c:pt idx="1196">
                  <c:v>1.2987012987012991E-2</c:v>
                </c:pt>
                <c:pt idx="1197">
                  <c:v>1.2987012987012991E-2</c:v>
                </c:pt>
                <c:pt idx="1198">
                  <c:v>1.2987012987012991E-2</c:v>
                </c:pt>
                <c:pt idx="1199">
                  <c:v>1.2987012987012991E-2</c:v>
                </c:pt>
                <c:pt idx="1200">
                  <c:v>1.2987012987012991E-2</c:v>
                </c:pt>
                <c:pt idx="1201">
                  <c:v>1.2987012987012991E-2</c:v>
                </c:pt>
                <c:pt idx="1202">
                  <c:v>1.2987012987012991E-2</c:v>
                </c:pt>
                <c:pt idx="1203">
                  <c:v>1.2987012987012991E-2</c:v>
                </c:pt>
                <c:pt idx="1204">
                  <c:v>1.2987012987012991E-2</c:v>
                </c:pt>
                <c:pt idx="1205">
                  <c:v>1.2987012987012991E-2</c:v>
                </c:pt>
                <c:pt idx="1206">
                  <c:v>1.2987012987012991E-2</c:v>
                </c:pt>
                <c:pt idx="1207">
                  <c:v>1.2987012987012991E-2</c:v>
                </c:pt>
                <c:pt idx="1208">
                  <c:v>1.2987012987012991E-2</c:v>
                </c:pt>
                <c:pt idx="1209">
                  <c:v>1.2987012987012991E-2</c:v>
                </c:pt>
                <c:pt idx="1210">
                  <c:v>1.2987012987012991E-2</c:v>
                </c:pt>
                <c:pt idx="1211">
                  <c:v>1.2987012987012991E-2</c:v>
                </c:pt>
                <c:pt idx="1212">
                  <c:v>1.2987012987012991E-2</c:v>
                </c:pt>
                <c:pt idx="1213">
                  <c:v>1.2987012987012991E-2</c:v>
                </c:pt>
                <c:pt idx="1214">
                  <c:v>1.2987012987012991E-2</c:v>
                </c:pt>
                <c:pt idx="1215">
                  <c:v>1.2987012987012991E-2</c:v>
                </c:pt>
                <c:pt idx="1216">
                  <c:v>1.2987012987012991E-2</c:v>
                </c:pt>
                <c:pt idx="1217">
                  <c:v>1.2987012987012991E-2</c:v>
                </c:pt>
                <c:pt idx="1218">
                  <c:v>1.2987012987012991E-2</c:v>
                </c:pt>
                <c:pt idx="1219">
                  <c:v>1.7316017316017389E-2</c:v>
                </c:pt>
                <c:pt idx="1220">
                  <c:v>1.7316017316017389E-2</c:v>
                </c:pt>
                <c:pt idx="1221">
                  <c:v>1.7316017316017389E-2</c:v>
                </c:pt>
                <c:pt idx="1222">
                  <c:v>1.7316017316017389E-2</c:v>
                </c:pt>
                <c:pt idx="1223">
                  <c:v>1.7316017316017389E-2</c:v>
                </c:pt>
                <c:pt idx="1224">
                  <c:v>1.7316017316017389E-2</c:v>
                </c:pt>
                <c:pt idx="1225">
                  <c:v>1.7316017316017389E-2</c:v>
                </c:pt>
                <c:pt idx="1226">
                  <c:v>1.7316017316017389E-2</c:v>
                </c:pt>
                <c:pt idx="1227">
                  <c:v>1.7316017316017389E-2</c:v>
                </c:pt>
                <c:pt idx="1228">
                  <c:v>1.7316017316017389E-2</c:v>
                </c:pt>
                <c:pt idx="1229">
                  <c:v>1.7316017316017389E-2</c:v>
                </c:pt>
                <c:pt idx="1230">
                  <c:v>1.7316017316017389E-2</c:v>
                </c:pt>
                <c:pt idx="1231">
                  <c:v>1.7316017316017389E-2</c:v>
                </c:pt>
                <c:pt idx="1232">
                  <c:v>1.7316017316017389E-2</c:v>
                </c:pt>
                <c:pt idx="1233">
                  <c:v>1.7316017316017389E-2</c:v>
                </c:pt>
                <c:pt idx="1234">
                  <c:v>1.7316017316017389E-2</c:v>
                </c:pt>
                <c:pt idx="1235">
                  <c:v>1.7316017316017389E-2</c:v>
                </c:pt>
                <c:pt idx="1236">
                  <c:v>1.7316017316017389E-2</c:v>
                </c:pt>
                <c:pt idx="1237">
                  <c:v>1.7316017316017389E-2</c:v>
                </c:pt>
                <c:pt idx="1238">
                  <c:v>1.7316017316017389E-2</c:v>
                </c:pt>
                <c:pt idx="1239">
                  <c:v>1.7316017316017389E-2</c:v>
                </c:pt>
                <c:pt idx="1240">
                  <c:v>1.7316017316017389E-2</c:v>
                </c:pt>
                <c:pt idx="1241">
                  <c:v>1.7316017316017389E-2</c:v>
                </c:pt>
                <c:pt idx="1242">
                  <c:v>1.7316017316017389E-2</c:v>
                </c:pt>
                <c:pt idx="1243">
                  <c:v>1.7316017316017389E-2</c:v>
                </c:pt>
                <c:pt idx="1244">
                  <c:v>1.7316017316017389E-2</c:v>
                </c:pt>
                <c:pt idx="1245">
                  <c:v>1.7316017316017389E-2</c:v>
                </c:pt>
                <c:pt idx="1246">
                  <c:v>1.7316017316017389E-2</c:v>
                </c:pt>
                <c:pt idx="1247">
                  <c:v>1.7316017316017389E-2</c:v>
                </c:pt>
                <c:pt idx="1248">
                  <c:v>1.7316017316017389E-2</c:v>
                </c:pt>
                <c:pt idx="1249">
                  <c:v>1.7316017316017389E-2</c:v>
                </c:pt>
                <c:pt idx="1250">
                  <c:v>1.7316017316017389E-2</c:v>
                </c:pt>
                <c:pt idx="1251">
                  <c:v>1.7316017316017389E-2</c:v>
                </c:pt>
                <c:pt idx="1252">
                  <c:v>1.7316017316017389E-2</c:v>
                </c:pt>
                <c:pt idx="1253">
                  <c:v>1.7316017316017389E-2</c:v>
                </c:pt>
                <c:pt idx="1254">
                  <c:v>1.7316017316017389E-2</c:v>
                </c:pt>
                <c:pt idx="1255">
                  <c:v>1.7316017316017389E-2</c:v>
                </c:pt>
                <c:pt idx="1256">
                  <c:v>1.7316017316017389E-2</c:v>
                </c:pt>
                <c:pt idx="1257">
                  <c:v>1.7316017316017389E-2</c:v>
                </c:pt>
                <c:pt idx="1258">
                  <c:v>1.7316017316017389E-2</c:v>
                </c:pt>
                <c:pt idx="1259">
                  <c:v>1.7316017316017389E-2</c:v>
                </c:pt>
                <c:pt idx="1260">
                  <c:v>1.7316017316017389E-2</c:v>
                </c:pt>
                <c:pt idx="1261">
                  <c:v>1.7316017316017389E-2</c:v>
                </c:pt>
                <c:pt idx="1262">
                  <c:v>1.7316017316017389E-2</c:v>
                </c:pt>
                <c:pt idx="1263">
                  <c:v>1.7316017316017389E-2</c:v>
                </c:pt>
                <c:pt idx="1264">
                  <c:v>1.7316017316017389E-2</c:v>
                </c:pt>
                <c:pt idx="1265">
                  <c:v>1.7316017316017389E-2</c:v>
                </c:pt>
                <c:pt idx="1266">
                  <c:v>1.7316017316017389E-2</c:v>
                </c:pt>
                <c:pt idx="1267">
                  <c:v>1.7316017316017389E-2</c:v>
                </c:pt>
                <c:pt idx="1268">
                  <c:v>1.7316017316017389E-2</c:v>
                </c:pt>
                <c:pt idx="1269">
                  <c:v>1.7316017316017389E-2</c:v>
                </c:pt>
                <c:pt idx="1270">
                  <c:v>1.7316017316017389E-2</c:v>
                </c:pt>
                <c:pt idx="1271">
                  <c:v>1.7316017316017389E-2</c:v>
                </c:pt>
                <c:pt idx="1272">
                  <c:v>1.7316017316017389E-2</c:v>
                </c:pt>
                <c:pt idx="1273">
                  <c:v>1.7316017316017389E-2</c:v>
                </c:pt>
                <c:pt idx="1274">
                  <c:v>1.7316017316017389E-2</c:v>
                </c:pt>
                <c:pt idx="1275">
                  <c:v>1.7316017316017389E-2</c:v>
                </c:pt>
                <c:pt idx="1276">
                  <c:v>1.7316017316017389E-2</c:v>
                </c:pt>
                <c:pt idx="1277">
                  <c:v>1.7316017316017389E-2</c:v>
                </c:pt>
                <c:pt idx="1278">
                  <c:v>1.7316017316017389E-2</c:v>
                </c:pt>
                <c:pt idx="1279">
                  <c:v>1.7316017316017389E-2</c:v>
                </c:pt>
                <c:pt idx="1280">
                  <c:v>1.7316017316017389E-2</c:v>
                </c:pt>
                <c:pt idx="1281">
                  <c:v>1.7316017316017389E-2</c:v>
                </c:pt>
                <c:pt idx="1282">
                  <c:v>1.7316017316017389E-2</c:v>
                </c:pt>
                <c:pt idx="1283">
                  <c:v>1.7316017316017389E-2</c:v>
                </c:pt>
                <c:pt idx="1284">
                  <c:v>1.7316017316017389E-2</c:v>
                </c:pt>
                <c:pt idx="1285">
                  <c:v>1.7316017316017389E-2</c:v>
                </c:pt>
                <c:pt idx="1286">
                  <c:v>1.7316017316017389E-2</c:v>
                </c:pt>
                <c:pt idx="1287">
                  <c:v>1.7316017316017389E-2</c:v>
                </c:pt>
                <c:pt idx="1288">
                  <c:v>1.7316017316017389E-2</c:v>
                </c:pt>
                <c:pt idx="1289">
                  <c:v>1.7316017316017389E-2</c:v>
                </c:pt>
                <c:pt idx="1290">
                  <c:v>1.7316017316017389E-2</c:v>
                </c:pt>
                <c:pt idx="1291">
                  <c:v>1.7316017316017389E-2</c:v>
                </c:pt>
                <c:pt idx="1292">
                  <c:v>1.7316017316017389E-2</c:v>
                </c:pt>
                <c:pt idx="1293">
                  <c:v>1.7316017316017389E-2</c:v>
                </c:pt>
                <c:pt idx="1294">
                  <c:v>1.7316017316017389E-2</c:v>
                </c:pt>
                <c:pt idx="1295">
                  <c:v>1.7316017316017389E-2</c:v>
                </c:pt>
                <c:pt idx="1296">
                  <c:v>1.7316017316017389E-2</c:v>
                </c:pt>
                <c:pt idx="1297">
                  <c:v>1.7316017316017389E-2</c:v>
                </c:pt>
                <c:pt idx="1298">
                  <c:v>1.7316017316017389E-2</c:v>
                </c:pt>
                <c:pt idx="1299">
                  <c:v>1.7316017316017389E-2</c:v>
                </c:pt>
                <c:pt idx="1300">
                  <c:v>1.7316017316017389E-2</c:v>
                </c:pt>
                <c:pt idx="1301">
                  <c:v>1.7316017316017389E-2</c:v>
                </c:pt>
                <c:pt idx="1302">
                  <c:v>1.7316017316017389E-2</c:v>
                </c:pt>
                <c:pt idx="1303">
                  <c:v>1.7316017316017389E-2</c:v>
                </c:pt>
                <c:pt idx="1304">
                  <c:v>1.7316017316017389E-2</c:v>
                </c:pt>
                <c:pt idx="1305">
                  <c:v>1.7316017316017389E-2</c:v>
                </c:pt>
                <c:pt idx="1306">
                  <c:v>1.7316017316017389E-2</c:v>
                </c:pt>
                <c:pt idx="1307">
                  <c:v>1.7316017316017389E-2</c:v>
                </c:pt>
                <c:pt idx="1308">
                  <c:v>1.7316017316017389E-2</c:v>
                </c:pt>
                <c:pt idx="1309">
                  <c:v>1.7316017316017389E-2</c:v>
                </c:pt>
                <c:pt idx="1310">
                  <c:v>1.7316017316017389E-2</c:v>
                </c:pt>
                <c:pt idx="1311">
                  <c:v>1.7316017316017389E-2</c:v>
                </c:pt>
                <c:pt idx="1312">
                  <c:v>1.7316017316017389E-2</c:v>
                </c:pt>
                <c:pt idx="1313">
                  <c:v>1.7316017316017389E-2</c:v>
                </c:pt>
                <c:pt idx="1314">
                  <c:v>1.7316017316017389E-2</c:v>
                </c:pt>
                <c:pt idx="1315">
                  <c:v>1.7316017316017389E-2</c:v>
                </c:pt>
                <c:pt idx="1316">
                  <c:v>1.7316017316017389E-2</c:v>
                </c:pt>
                <c:pt idx="1317">
                  <c:v>1.7316017316017389E-2</c:v>
                </c:pt>
                <c:pt idx="1318">
                  <c:v>1.7316017316017389E-2</c:v>
                </c:pt>
                <c:pt idx="1319">
                  <c:v>1.7316017316017389E-2</c:v>
                </c:pt>
                <c:pt idx="1320">
                  <c:v>1.7316017316017389E-2</c:v>
                </c:pt>
                <c:pt idx="1321">
                  <c:v>1.7316017316017389E-2</c:v>
                </c:pt>
                <c:pt idx="1322">
                  <c:v>1.7316017316017389E-2</c:v>
                </c:pt>
                <c:pt idx="1323">
                  <c:v>1.7316017316017389E-2</c:v>
                </c:pt>
                <c:pt idx="1324">
                  <c:v>1.7316017316017389E-2</c:v>
                </c:pt>
                <c:pt idx="1325">
                  <c:v>1.7316017316017389E-2</c:v>
                </c:pt>
                <c:pt idx="1326">
                  <c:v>1.7316017316017389E-2</c:v>
                </c:pt>
                <c:pt idx="1327">
                  <c:v>1.7316017316017389E-2</c:v>
                </c:pt>
                <c:pt idx="1328">
                  <c:v>1.7316017316017389E-2</c:v>
                </c:pt>
                <c:pt idx="1329">
                  <c:v>1.7316017316017389E-2</c:v>
                </c:pt>
                <c:pt idx="1330">
                  <c:v>1.7316017316017389E-2</c:v>
                </c:pt>
                <c:pt idx="1331">
                  <c:v>1.7316017316017389E-2</c:v>
                </c:pt>
                <c:pt idx="1332">
                  <c:v>1.7316017316017389E-2</c:v>
                </c:pt>
                <c:pt idx="1333">
                  <c:v>1.7316017316017389E-2</c:v>
                </c:pt>
                <c:pt idx="1334">
                  <c:v>1.7316017316017389E-2</c:v>
                </c:pt>
                <c:pt idx="1335">
                  <c:v>1.7316017316017389E-2</c:v>
                </c:pt>
                <c:pt idx="1336">
                  <c:v>1.7316017316017389E-2</c:v>
                </c:pt>
                <c:pt idx="1337">
                  <c:v>1.7316017316017389E-2</c:v>
                </c:pt>
                <c:pt idx="1338">
                  <c:v>1.7316017316017389E-2</c:v>
                </c:pt>
                <c:pt idx="1339">
                  <c:v>1.7316017316017389E-2</c:v>
                </c:pt>
                <c:pt idx="1340">
                  <c:v>1.7316017316017389E-2</c:v>
                </c:pt>
                <c:pt idx="1341">
                  <c:v>1.7316017316017389E-2</c:v>
                </c:pt>
                <c:pt idx="1342">
                  <c:v>1.7316017316017389E-2</c:v>
                </c:pt>
                <c:pt idx="1343">
                  <c:v>1.7316017316017389E-2</c:v>
                </c:pt>
                <c:pt idx="1344">
                  <c:v>1.7316017316017389E-2</c:v>
                </c:pt>
                <c:pt idx="1345">
                  <c:v>1.7316017316017389E-2</c:v>
                </c:pt>
                <c:pt idx="1346">
                  <c:v>1.7316017316017389E-2</c:v>
                </c:pt>
                <c:pt idx="1347">
                  <c:v>1.7316017316017389E-2</c:v>
                </c:pt>
                <c:pt idx="1348">
                  <c:v>1.7316017316017389E-2</c:v>
                </c:pt>
                <c:pt idx="1349">
                  <c:v>1.7316017316017389E-2</c:v>
                </c:pt>
                <c:pt idx="1350">
                  <c:v>1.7316017316017389E-2</c:v>
                </c:pt>
                <c:pt idx="1351">
                  <c:v>1.7316017316017389E-2</c:v>
                </c:pt>
                <c:pt idx="1352">
                  <c:v>1.7316017316017389E-2</c:v>
                </c:pt>
                <c:pt idx="1353">
                  <c:v>1.7316017316017389E-2</c:v>
                </c:pt>
                <c:pt idx="1354">
                  <c:v>2.1645021645021696E-2</c:v>
                </c:pt>
                <c:pt idx="1355">
                  <c:v>2.1645021645021696E-2</c:v>
                </c:pt>
                <c:pt idx="1356">
                  <c:v>2.1645021645021696E-2</c:v>
                </c:pt>
                <c:pt idx="1357">
                  <c:v>2.1645021645021696E-2</c:v>
                </c:pt>
                <c:pt idx="1358">
                  <c:v>2.1645021645021696E-2</c:v>
                </c:pt>
                <c:pt idx="1359">
                  <c:v>2.1645021645021696E-2</c:v>
                </c:pt>
                <c:pt idx="1360">
                  <c:v>2.1645021645021696E-2</c:v>
                </c:pt>
                <c:pt idx="1361">
                  <c:v>2.1645021645021696E-2</c:v>
                </c:pt>
                <c:pt idx="1362">
                  <c:v>2.1645021645021696E-2</c:v>
                </c:pt>
                <c:pt idx="1363">
                  <c:v>2.1645021645021696E-2</c:v>
                </c:pt>
                <c:pt idx="1364">
                  <c:v>2.1645021645021696E-2</c:v>
                </c:pt>
                <c:pt idx="1365">
                  <c:v>2.1645021645021696E-2</c:v>
                </c:pt>
                <c:pt idx="1366">
                  <c:v>2.1645021645021696E-2</c:v>
                </c:pt>
                <c:pt idx="1367">
                  <c:v>2.1645021645021696E-2</c:v>
                </c:pt>
                <c:pt idx="1368">
                  <c:v>2.1645021645021696E-2</c:v>
                </c:pt>
                <c:pt idx="1369">
                  <c:v>2.1645021645021696E-2</c:v>
                </c:pt>
                <c:pt idx="1370">
                  <c:v>2.1645021645021696E-2</c:v>
                </c:pt>
                <c:pt idx="1371">
                  <c:v>2.1645021645021696E-2</c:v>
                </c:pt>
                <c:pt idx="1372">
                  <c:v>2.1645021645021696E-2</c:v>
                </c:pt>
                <c:pt idx="1373">
                  <c:v>2.1645021645021696E-2</c:v>
                </c:pt>
                <c:pt idx="1374">
                  <c:v>2.1645021645021696E-2</c:v>
                </c:pt>
                <c:pt idx="1375">
                  <c:v>2.1645021645021696E-2</c:v>
                </c:pt>
                <c:pt idx="1376">
                  <c:v>2.1645021645021696E-2</c:v>
                </c:pt>
                <c:pt idx="1377">
                  <c:v>2.1645021645021696E-2</c:v>
                </c:pt>
                <c:pt idx="1378">
                  <c:v>2.1645021645021696E-2</c:v>
                </c:pt>
                <c:pt idx="1379">
                  <c:v>2.1645021645021696E-2</c:v>
                </c:pt>
                <c:pt idx="1380">
                  <c:v>2.1645021645021696E-2</c:v>
                </c:pt>
                <c:pt idx="1381">
                  <c:v>2.1645021645021696E-2</c:v>
                </c:pt>
                <c:pt idx="1382">
                  <c:v>2.1645021645021696E-2</c:v>
                </c:pt>
                <c:pt idx="1383">
                  <c:v>2.1645021645021696E-2</c:v>
                </c:pt>
                <c:pt idx="1384">
                  <c:v>2.1645021645021696E-2</c:v>
                </c:pt>
                <c:pt idx="1385">
                  <c:v>2.1645021645021696E-2</c:v>
                </c:pt>
                <c:pt idx="1386">
                  <c:v>2.1645021645021696E-2</c:v>
                </c:pt>
                <c:pt idx="1387">
                  <c:v>2.1645021645021696E-2</c:v>
                </c:pt>
                <c:pt idx="1388">
                  <c:v>2.1645021645021696E-2</c:v>
                </c:pt>
                <c:pt idx="1389">
                  <c:v>2.1645021645021696E-2</c:v>
                </c:pt>
                <c:pt idx="1390">
                  <c:v>2.1645021645021696E-2</c:v>
                </c:pt>
                <c:pt idx="1391">
                  <c:v>2.1645021645021696E-2</c:v>
                </c:pt>
                <c:pt idx="1392">
                  <c:v>2.1645021645021696E-2</c:v>
                </c:pt>
                <c:pt idx="1393">
                  <c:v>2.1645021645021696E-2</c:v>
                </c:pt>
                <c:pt idx="1394">
                  <c:v>2.1645021645021696E-2</c:v>
                </c:pt>
                <c:pt idx="1395">
                  <c:v>2.1645021645021696E-2</c:v>
                </c:pt>
                <c:pt idx="1396">
                  <c:v>2.1645021645021696E-2</c:v>
                </c:pt>
                <c:pt idx="1397">
                  <c:v>2.1645021645021696E-2</c:v>
                </c:pt>
                <c:pt idx="1398">
                  <c:v>2.1645021645021696E-2</c:v>
                </c:pt>
                <c:pt idx="1399">
                  <c:v>2.1645021645021696E-2</c:v>
                </c:pt>
                <c:pt idx="1400">
                  <c:v>2.1645021645021696E-2</c:v>
                </c:pt>
                <c:pt idx="1401">
                  <c:v>2.1645021645021696E-2</c:v>
                </c:pt>
                <c:pt idx="1402">
                  <c:v>2.1645021645021696E-2</c:v>
                </c:pt>
                <c:pt idx="1403">
                  <c:v>2.1645021645021696E-2</c:v>
                </c:pt>
                <c:pt idx="1404">
                  <c:v>2.1645021645021696E-2</c:v>
                </c:pt>
                <c:pt idx="1405">
                  <c:v>2.1645021645021696E-2</c:v>
                </c:pt>
                <c:pt idx="1406">
                  <c:v>2.1645021645021696E-2</c:v>
                </c:pt>
                <c:pt idx="1407">
                  <c:v>2.1645021645021696E-2</c:v>
                </c:pt>
                <c:pt idx="1408">
                  <c:v>2.1645021645021696E-2</c:v>
                </c:pt>
                <c:pt idx="1409">
                  <c:v>2.1645021645021696E-2</c:v>
                </c:pt>
                <c:pt idx="1410">
                  <c:v>2.1645021645021696E-2</c:v>
                </c:pt>
                <c:pt idx="1411">
                  <c:v>2.1645021645021696E-2</c:v>
                </c:pt>
                <c:pt idx="1412">
                  <c:v>2.1645021645021696E-2</c:v>
                </c:pt>
                <c:pt idx="1413">
                  <c:v>2.1645021645021696E-2</c:v>
                </c:pt>
                <c:pt idx="1414">
                  <c:v>2.1645021645021696E-2</c:v>
                </c:pt>
                <c:pt idx="1415">
                  <c:v>2.1645021645021696E-2</c:v>
                </c:pt>
                <c:pt idx="1416">
                  <c:v>2.1645021645021696E-2</c:v>
                </c:pt>
                <c:pt idx="1417">
                  <c:v>2.1645021645021696E-2</c:v>
                </c:pt>
                <c:pt idx="1418">
                  <c:v>2.1645021645021696E-2</c:v>
                </c:pt>
                <c:pt idx="1419">
                  <c:v>2.1645021645021696E-2</c:v>
                </c:pt>
                <c:pt idx="1420">
                  <c:v>2.1645021645021696E-2</c:v>
                </c:pt>
                <c:pt idx="1421">
                  <c:v>2.1645021645021696E-2</c:v>
                </c:pt>
                <c:pt idx="1422">
                  <c:v>2.1645021645021696E-2</c:v>
                </c:pt>
                <c:pt idx="1423">
                  <c:v>2.1645021645021696E-2</c:v>
                </c:pt>
                <c:pt idx="1424">
                  <c:v>2.1645021645021696E-2</c:v>
                </c:pt>
                <c:pt idx="1425">
                  <c:v>2.1645021645021696E-2</c:v>
                </c:pt>
                <c:pt idx="1426">
                  <c:v>2.1645021645021696E-2</c:v>
                </c:pt>
                <c:pt idx="1427">
                  <c:v>2.1645021645021696E-2</c:v>
                </c:pt>
                <c:pt idx="1428">
                  <c:v>2.1645021645021696E-2</c:v>
                </c:pt>
                <c:pt idx="1429">
                  <c:v>2.1645021645021696E-2</c:v>
                </c:pt>
                <c:pt idx="1430">
                  <c:v>2.1645021645021696E-2</c:v>
                </c:pt>
                <c:pt idx="1431">
                  <c:v>2.1645021645021696E-2</c:v>
                </c:pt>
                <c:pt idx="1432">
                  <c:v>2.1645021645021696E-2</c:v>
                </c:pt>
                <c:pt idx="1433">
                  <c:v>2.1645021645021696E-2</c:v>
                </c:pt>
                <c:pt idx="1434">
                  <c:v>2.1645021645021696E-2</c:v>
                </c:pt>
                <c:pt idx="1435">
                  <c:v>2.1645021645021696E-2</c:v>
                </c:pt>
                <c:pt idx="1436">
                  <c:v>2.1645021645021696E-2</c:v>
                </c:pt>
                <c:pt idx="1437">
                  <c:v>2.1645021645021696E-2</c:v>
                </c:pt>
                <c:pt idx="1438">
                  <c:v>2.1645021645021696E-2</c:v>
                </c:pt>
                <c:pt idx="1439">
                  <c:v>2.1645021645021696E-2</c:v>
                </c:pt>
                <c:pt idx="1440">
                  <c:v>2.1645021645021696E-2</c:v>
                </c:pt>
                <c:pt idx="1441">
                  <c:v>2.1645021645021696E-2</c:v>
                </c:pt>
                <c:pt idx="1442">
                  <c:v>2.1645021645021696E-2</c:v>
                </c:pt>
                <c:pt idx="1443">
                  <c:v>2.1645021645021696E-2</c:v>
                </c:pt>
                <c:pt idx="1444">
                  <c:v>2.1645021645021696E-2</c:v>
                </c:pt>
                <c:pt idx="1445">
                  <c:v>2.1645021645021696E-2</c:v>
                </c:pt>
                <c:pt idx="1446">
                  <c:v>2.1645021645021696E-2</c:v>
                </c:pt>
                <c:pt idx="1447">
                  <c:v>2.1645021645021696E-2</c:v>
                </c:pt>
                <c:pt idx="1448">
                  <c:v>2.1645021645021696E-2</c:v>
                </c:pt>
                <c:pt idx="1449">
                  <c:v>2.1645021645021696E-2</c:v>
                </c:pt>
                <c:pt idx="1450">
                  <c:v>2.1645021645021696E-2</c:v>
                </c:pt>
                <c:pt idx="1451">
                  <c:v>2.1645021645021696E-2</c:v>
                </c:pt>
                <c:pt idx="1452">
                  <c:v>2.1645021645021696E-2</c:v>
                </c:pt>
                <c:pt idx="1453">
                  <c:v>2.1645021645021696E-2</c:v>
                </c:pt>
                <c:pt idx="1454">
                  <c:v>2.1645021645021696E-2</c:v>
                </c:pt>
                <c:pt idx="1455">
                  <c:v>2.1645021645021696E-2</c:v>
                </c:pt>
                <c:pt idx="1456">
                  <c:v>2.1645021645021696E-2</c:v>
                </c:pt>
                <c:pt idx="1457">
                  <c:v>2.1645021645021696E-2</c:v>
                </c:pt>
                <c:pt idx="1458">
                  <c:v>2.1645021645021696E-2</c:v>
                </c:pt>
                <c:pt idx="1459">
                  <c:v>2.1645021645021696E-2</c:v>
                </c:pt>
                <c:pt idx="1460">
                  <c:v>2.1645021645021696E-2</c:v>
                </c:pt>
                <c:pt idx="1461">
                  <c:v>2.1645021645021696E-2</c:v>
                </c:pt>
                <c:pt idx="1462">
                  <c:v>2.1645021645021696E-2</c:v>
                </c:pt>
                <c:pt idx="1463">
                  <c:v>2.1645021645021696E-2</c:v>
                </c:pt>
                <c:pt idx="1464">
                  <c:v>2.1645021645021696E-2</c:v>
                </c:pt>
                <c:pt idx="1465">
                  <c:v>2.1645021645021696E-2</c:v>
                </c:pt>
                <c:pt idx="1466">
                  <c:v>2.1645021645021696E-2</c:v>
                </c:pt>
                <c:pt idx="1467">
                  <c:v>2.1645021645021696E-2</c:v>
                </c:pt>
                <c:pt idx="1468">
                  <c:v>2.1645021645021696E-2</c:v>
                </c:pt>
                <c:pt idx="1469">
                  <c:v>2.1645021645021696E-2</c:v>
                </c:pt>
                <c:pt idx="1470">
                  <c:v>2.1645021645021696E-2</c:v>
                </c:pt>
                <c:pt idx="1471">
                  <c:v>2.1645021645021696E-2</c:v>
                </c:pt>
                <c:pt idx="1472">
                  <c:v>2.1645021645021696E-2</c:v>
                </c:pt>
                <c:pt idx="1473">
                  <c:v>2.1645021645021696E-2</c:v>
                </c:pt>
                <c:pt idx="1474">
                  <c:v>2.1645021645021696E-2</c:v>
                </c:pt>
                <c:pt idx="1475">
                  <c:v>2.1645021645021696E-2</c:v>
                </c:pt>
                <c:pt idx="1476">
                  <c:v>2.1645021645021696E-2</c:v>
                </c:pt>
                <c:pt idx="1477">
                  <c:v>2.1645021645021696E-2</c:v>
                </c:pt>
                <c:pt idx="1478">
                  <c:v>2.1645021645021696E-2</c:v>
                </c:pt>
                <c:pt idx="1479">
                  <c:v>2.1645021645021696E-2</c:v>
                </c:pt>
                <c:pt idx="1480">
                  <c:v>2.1645021645021696E-2</c:v>
                </c:pt>
                <c:pt idx="1481">
                  <c:v>2.1645021645021696E-2</c:v>
                </c:pt>
                <c:pt idx="1482">
                  <c:v>2.1645021645021696E-2</c:v>
                </c:pt>
                <c:pt idx="1483">
                  <c:v>2.1645021645021696E-2</c:v>
                </c:pt>
                <c:pt idx="1484">
                  <c:v>2.1645021645021696E-2</c:v>
                </c:pt>
                <c:pt idx="1485">
                  <c:v>2.1645021645021696E-2</c:v>
                </c:pt>
                <c:pt idx="1486">
                  <c:v>2.1645021645021696E-2</c:v>
                </c:pt>
                <c:pt idx="1487">
                  <c:v>2.1645021645021696E-2</c:v>
                </c:pt>
                <c:pt idx="1488">
                  <c:v>2.1645021645021696E-2</c:v>
                </c:pt>
                <c:pt idx="1489">
                  <c:v>2.1645021645021696E-2</c:v>
                </c:pt>
                <c:pt idx="1490">
                  <c:v>2.1645021645021696E-2</c:v>
                </c:pt>
                <c:pt idx="1491">
                  <c:v>2.1645021645021696E-2</c:v>
                </c:pt>
                <c:pt idx="1492">
                  <c:v>2.1645021645021696E-2</c:v>
                </c:pt>
                <c:pt idx="1493">
                  <c:v>2.1645021645021696E-2</c:v>
                </c:pt>
                <c:pt idx="1494">
                  <c:v>2.1645021645021696E-2</c:v>
                </c:pt>
                <c:pt idx="1495">
                  <c:v>2.1645021645021696E-2</c:v>
                </c:pt>
                <c:pt idx="1496">
                  <c:v>2.1645021645021696E-2</c:v>
                </c:pt>
                <c:pt idx="1497">
                  <c:v>2.1645021645021696E-2</c:v>
                </c:pt>
                <c:pt idx="1498">
                  <c:v>2.1645021645021696E-2</c:v>
                </c:pt>
                <c:pt idx="1499">
                  <c:v>2.1645021645021696E-2</c:v>
                </c:pt>
                <c:pt idx="1500">
                  <c:v>2.1645021645021696E-2</c:v>
                </c:pt>
                <c:pt idx="1501">
                  <c:v>2.1645021645021696E-2</c:v>
                </c:pt>
                <c:pt idx="1502">
                  <c:v>2.1645021645021696E-2</c:v>
                </c:pt>
                <c:pt idx="1503">
                  <c:v>2.1645021645021696E-2</c:v>
                </c:pt>
                <c:pt idx="1504">
                  <c:v>2.1645021645021696E-2</c:v>
                </c:pt>
                <c:pt idx="1505">
                  <c:v>2.1645021645021696E-2</c:v>
                </c:pt>
                <c:pt idx="1506">
                  <c:v>2.1645021645021696E-2</c:v>
                </c:pt>
                <c:pt idx="1507">
                  <c:v>2.1645021645021696E-2</c:v>
                </c:pt>
                <c:pt idx="1508">
                  <c:v>2.1645021645021696E-2</c:v>
                </c:pt>
                <c:pt idx="1509">
                  <c:v>2.1645021645021696E-2</c:v>
                </c:pt>
                <c:pt idx="1510">
                  <c:v>2.1645021645021696E-2</c:v>
                </c:pt>
                <c:pt idx="1511">
                  <c:v>2.1645021645021696E-2</c:v>
                </c:pt>
                <c:pt idx="1512">
                  <c:v>2.1645021645021696E-2</c:v>
                </c:pt>
                <c:pt idx="1513">
                  <c:v>2.1645021645021696E-2</c:v>
                </c:pt>
                <c:pt idx="1514">
                  <c:v>2.1645021645021696E-2</c:v>
                </c:pt>
                <c:pt idx="1515">
                  <c:v>2.1645021645021696E-2</c:v>
                </c:pt>
                <c:pt idx="1516">
                  <c:v>2.1645021645021696E-2</c:v>
                </c:pt>
                <c:pt idx="1517">
                  <c:v>2.1645021645021696E-2</c:v>
                </c:pt>
                <c:pt idx="1518">
                  <c:v>2.1645021645021696E-2</c:v>
                </c:pt>
                <c:pt idx="1519">
                  <c:v>2.1645021645021696E-2</c:v>
                </c:pt>
                <c:pt idx="1520">
                  <c:v>2.1645021645021696E-2</c:v>
                </c:pt>
                <c:pt idx="1521">
                  <c:v>2.1645021645021696E-2</c:v>
                </c:pt>
                <c:pt idx="1522">
                  <c:v>2.1645021645021696E-2</c:v>
                </c:pt>
                <c:pt idx="1523">
                  <c:v>2.1645021645021696E-2</c:v>
                </c:pt>
                <c:pt idx="1524">
                  <c:v>2.1645021645021696E-2</c:v>
                </c:pt>
                <c:pt idx="1525">
                  <c:v>2.1645021645021696E-2</c:v>
                </c:pt>
                <c:pt idx="1526">
                  <c:v>2.1645021645021696E-2</c:v>
                </c:pt>
                <c:pt idx="1527">
                  <c:v>2.1645021645021696E-2</c:v>
                </c:pt>
                <c:pt idx="1528">
                  <c:v>2.1645021645021696E-2</c:v>
                </c:pt>
                <c:pt idx="1529">
                  <c:v>2.1645021645021696E-2</c:v>
                </c:pt>
                <c:pt idx="1530">
                  <c:v>2.1645021645021696E-2</c:v>
                </c:pt>
                <c:pt idx="1531">
                  <c:v>2.1645021645021696E-2</c:v>
                </c:pt>
                <c:pt idx="1532">
                  <c:v>2.1645021645021696E-2</c:v>
                </c:pt>
                <c:pt idx="1533">
                  <c:v>2.1645021645021696E-2</c:v>
                </c:pt>
                <c:pt idx="1534">
                  <c:v>2.1645021645021696E-2</c:v>
                </c:pt>
                <c:pt idx="1535">
                  <c:v>2.1645021645021696E-2</c:v>
                </c:pt>
                <c:pt idx="1536">
                  <c:v>2.1645021645021696E-2</c:v>
                </c:pt>
                <c:pt idx="1537">
                  <c:v>2.1645021645021696E-2</c:v>
                </c:pt>
                <c:pt idx="1538">
                  <c:v>2.1645021645021696E-2</c:v>
                </c:pt>
                <c:pt idx="1539">
                  <c:v>2.1645021645021696E-2</c:v>
                </c:pt>
                <c:pt idx="1540">
                  <c:v>2.1645021645021696E-2</c:v>
                </c:pt>
                <c:pt idx="1541">
                  <c:v>2.1645021645021696E-2</c:v>
                </c:pt>
                <c:pt idx="1542">
                  <c:v>2.1645021645021696E-2</c:v>
                </c:pt>
                <c:pt idx="1543">
                  <c:v>2.1645021645021696E-2</c:v>
                </c:pt>
                <c:pt idx="1544">
                  <c:v>2.1645021645021696E-2</c:v>
                </c:pt>
                <c:pt idx="1545">
                  <c:v>2.1645021645021696E-2</c:v>
                </c:pt>
                <c:pt idx="1546">
                  <c:v>2.1645021645021696E-2</c:v>
                </c:pt>
                <c:pt idx="1547">
                  <c:v>2.1645021645021696E-2</c:v>
                </c:pt>
                <c:pt idx="1548">
                  <c:v>2.1645021645021696E-2</c:v>
                </c:pt>
                <c:pt idx="1549">
                  <c:v>2.1645021645021696E-2</c:v>
                </c:pt>
                <c:pt idx="1550">
                  <c:v>2.1645021645021696E-2</c:v>
                </c:pt>
                <c:pt idx="1551">
                  <c:v>2.1645021645021696E-2</c:v>
                </c:pt>
                <c:pt idx="1552">
                  <c:v>2.1645021645021696E-2</c:v>
                </c:pt>
                <c:pt idx="1553">
                  <c:v>2.1645021645021696E-2</c:v>
                </c:pt>
                <c:pt idx="1554">
                  <c:v>2.1645021645021696E-2</c:v>
                </c:pt>
                <c:pt idx="1555">
                  <c:v>2.1645021645021696E-2</c:v>
                </c:pt>
                <c:pt idx="1556">
                  <c:v>2.1645021645021696E-2</c:v>
                </c:pt>
                <c:pt idx="1557">
                  <c:v>2.1645021645021696E-2</c:v>
                </c:pt>
                <c:pt idx="1558">
                  <c:v>2.1645021645021696E-2</c:v>
                </c:pt>
                <c:pt idx="1559">
                  <c:v>2.1645021645021696E-2</c:v>
                </c:pt>
                <c:pt idx="1560">
                  <c:v>2.5974025974026059E-2</c:v>
                </c:pt>
                <c:pt idx="1561">
                  <c:v>2.5974025974026059E-2</c:v>
                </c:pt>
                <c:pt idx="1562">
                  <c:v>2.5974025974026059E-2</c:v>
                </c:pt>
                <c:pt idx="1563">
                  <c:v>2.5974025974026059E-2</c:v>
                </c:pt>
                <c:pt idx="1564">
                  <c:v>2.5974025974026059E-2</c:v>
                </c:pt>
                <c:pt idx="1565">
                  <c:v>2.5974025974026059E-2</c:v>
                </c:pt>
                <c:pt idx="1566">
                  <c:v>2.5974025974026059E-2</c:v>
                </c:pt>
                <c:pt idx="1567">
                  <c:v>2.5974025974026059E-2</c:v>
                </c:pt>
                <c:pt idx="1568">
                  <c:v>2.5974025974026059E-2</c:v>
                </c:pt>
                <c:pt idx="1569">
                  <c:v>2.5974025974026059E-2</c:v>
                </c:pt>
                <c:pt idx="1570">
                  <c:v>2.5974025974026059E-2</c:v>
                </c:pt>
                <c:pt idx="1571">
                  <c:v>2.5974025974026059E-2</c:v>
                </c:pt>
                <c:pt idx="1572">
                  <c:v>2.5974025974026059E-2</c:v>
                </c:pt>
                <c:pt idx="1573">
                  <c:v>2.5974025974026059E-2</c:v>
                </c:pt>
                <c:pt idx="1574">
                  <c:v>2.5974025974026059E-2</c:v>
                </c:pt>
                <c:pt idx="1575">
                  <c:v>2.5974025974026059E-2</c:v>
                </c:pt>
                <c:pt idx="1576">
                  <c:v>2.5974025974026059E-2</c:v>
                </c:pt>
                <c:pt idx="1577">
                  <c:v>2.5974025974026059E-2</c:v>
                </c:pt>
                <c:pt idx="1578">
                  <c:v>2.5974025974026059E-2</c:v>
                </c:pt>
                <c:pt idx="1579">
                  <c:v>2.5974025974026059E-2</c:v>
                </c:pt>
                <c:pt idx="1580">
                  <c:v>2.5974025974026059E-2</c:v>
                </c:pt>
                <c:pt idx="1581">
                  <c:v>2.5974025974026059E-2</c:v>
                </c:pt>
                <c:pt idx="1582">
                  <c:v>2.5974025974026059E-2</c:v>
                </c:pt>
                <c:pt idx="1583">
                  <c:v>2.5974025974026059E-2</c:v>
                </c:pt>
                <c:pt idx="1584">
                  <c:v>2.5974025974026059E-2</c:v>
                </c:pt>
                <c:pt idx="1585">
                  <c:v>2.5974025974026059E-2</c:v>
                </c:pt>
                <c:pt idx="1586">
                  <c:v>2.5974025974026059E-2</c:v>
                </c:pt>
                <c:pt idx="1587">
                  <c:v>2.5974025974026059E-2</c:v>
                </c:pt>
                <c:pt idx="1588">
                  <c:v>2.5974025974026059E-2</c:v>
                </c:pt>
                <c:pt idx="1589">
                  <c:v>2.5974025974026059E-2</c:v>
                </c:pt>
                <c:pt idx="1590">
                  <c:v>2.5974025974026059E-2</c:v>
                </c:pt>
                <c:pt idx="1591">
                  <c:v>2.5974025974026059E-2</c:v>
                </c:pt>
                <c:pt idx="1592">
                  <c:v>2.5974025974026059E-2</c:v>
                </c:pt>
                <c:pt idx="1593">
                  <c:v>2.5974025974026059E-2</c:v>
                </c:pt>
                <c:pt idx="1594">
                  <c:v>2.5974025974026059E-2</c:v>
                </c:pt>
                <c:pt idx="1595">
                  <c:v>2.5974025974026059E-2</c:v>
                </c:pt>
                <c:pt idx="1596">
                  <c:v>2.5974025974026059E-2</c:v>
                </c:pt>
                <c:pt idx="1597">
                  <c:v>2.5974025974026059E-2</c:v>
                </c:pt>
                <c:pt idx="1598">
                  <c:v>2.5974025974026059E-2</c:v>
                </c:pt>
                <c:pt idx="1599">
                  <c:v>2.5974025974026059E-2</c:v>
                </c:pt>
                <c:pt idx="1600">
                  <c:v>2.5974025974026059E-2</c:v>
                </c:pt>
                <c:pt idx="1601">
                  <c:v>2.5974025974026059E-2</c:v>
                </c:pt>
                <c:pt idx="1602">
                  <c:v>2.5974025974026059E-2</c:v>
                </c:pt>
                <c:pt idx="1603">
                  <c:v>2.5974025974026059E-2</c:v>
                </c:pt>
                <c:pt idx="1604">
                  <c:v>2.5974025974026059E-2</c:v>
                </c:pt>
                <c:pt idx="1605">
                  <c:v>2.5974025974026059E-2</c:v>
                </c:pt>
                <c:pt idx="1606">
                  <c:v>2.5974025974026059E-2</c:v>
                </c:pt>
                <c:pt idx="1607">
                  <c:v>2.5974025974026059E-2</c:v>
                </c:pt>
                <c:pt idx="1608">
                  <c:v>2.5974025974026059E-2</c:v>
                </c:pt>
                <c:pt idx="1609">
                  <c:v>2.5974025974026059E-2</c:v>
                </c:pt>
                <c:pt idx="1610">
                  <c:v>2.5974025974026059E-2</c:v>
                </c:pt>
                <c:pt idx="1611">
                  <c:v>2.5974025974026059E-2</c:v>
                </c:pt>
                <c:pt idx="1612">
                  <c:v>2.5974025974026059E-2</c:v>
                </c:pt>
                <c:pt idx="1613">
                  <c:v>2.5974025974026059E-2</c:v>
                </c:pt>
                <c:pt idx="1614">
                  <c:v>2.5974025974026059E-2</c:v>
                </c:pt>
                <c:pt idx="1615">
                  <c:v>2.5974025974026059E-2</c:v>
                </c:pt>
                <c:pt idx="1616">
                  <c:v>2.5974025974026059E-2</c:v>
                </c:pt>
                <c:pt idx="1617">
                  <c:v>2.5974025974026059E-2</c:v>
                </c:pt>
                <c:pt idx="1618">
                  <c:v>2.5974025974026059E-2</c:v>
                </c:pt>
                <c:pt idx="1619">
                  <c:v>2.5974025974026059E-2</c:v>
                </c:pt>
                <c:pt idx="1620">
                  <c:v>3.0303030303030352E-2</c:v>
                </c:pt>
                <c:pt idx="1621">
                  <c:v>3.0303030303030352E-2</c:v>
                </c:pt>
                <c:pt idx="1622">
                  <c:v>3.0303030303030352E-2</c:v>
                </c:pt>
                <c:pt idx="1623">
                  <c:v>3.0303030303030352E-2</c:v>
                </c:pt>
                <c:pt idx="1624">
                  <c:v>3.0303030303030352E-2</c:v>
                </c:pt>
                <c:pt idx="1625">
                  <c:v>3.0303030303030352E-2</c:v>
                </c:pt>
                <c:pt idx="1626">
                  <c:v>3.0303030303030352E-2</c:v>
                </c:pt>
                <c:pt idx="1627">
                  <c:v>3.0303030303030352E-2</c:v>
                </c:pt>
                <c:pt idx="1628">
                  <c:v>3.0303030303030352E-2</c:v>
                </c:pt>
                <c:pt idx="1629">
                  <c:v>3.0303030303030352E-2</c:v>
                </c:pt>
                <c:pt idx="1630">
                  <c:v>3.0303030303030352E-2</c:v>
                </c:pt>
                <c:pt idx="1631">
                  <c:v>3.0303030303030352E-2</c:v>
                </c:pt>
                <c:pt idx="1632">
                  <c:v>3.0303030303030352E-2</c:v>
                </c:pt>
                <c:pt idx="1633">
                  <c:v>3.0303030303030352E-2</c:v>
                </c:pt>
                <c:pt idx="1634">
                  <c:v>3.0303030303030352E-2</c:v>
                </c:pt>
                <c:pt idx="1635">
                  <c:v>3.0303030303030352E-2</c:v>
                </c:pt>
                <c:pt idx="1636">
                  <c:v>3.0303030303030352E-2</c:v>
                </c:pt>
                <c:pt idx="1637">
                  <c:v>3.0303030303030352E-2</c:v>
                </c:pt>
                <c:pt idx="1638">
                  <c:v>3.0303030303030352E-2</c:v>
                </c:pt>
                <c:pt idx="1639">
                  <c:v>3.0303030303030352E-2</c:v>
                </c:pt>
                <c:pt idx="1640">
                  <c:v>3.0303030303030352E-2</c:v>
                </c:pt>
                <c:pt idx="1641">
                  <c:v>3.0303030303030352E-2</c:v>
                </c:pt>
                <c:pt idx="1642">
                  <c:v>3.0303030303030352E-2</c:v>
                </c:pt>
                <c:pt idx="1643">
                  <c:v>3.0303030303030352E-2</c:v>
                </c:pt>
                <c:pt idx="1644">
                  <c:v>3.0303030303030352E-2</c:v>
                </c:pt>
                <c:pt idx="1645">
                  <c:v>3.0303030303030352E-2</c:v>
                </c:pt>
                <c:pt idx="1646">
                  <c:v>3.0303030303030352E-2</c:v>
                </c:pt>
                <c:pt idx="1647">
                  <c:v>3.0303030303030352E-2</c:v>
                </c:pt>
                <c:pt idx="1648">
                  <c:v>3.0303030303030352E-2</c:v>
                </c:pt>
                <c:pt idx="1649">
                  <c:v>3.0303030303030352E-2</c:v>
                </c:pt>
                <c:pt idx="1650">
                  <c:v>3.0303030303030352E-2</c:v>
                </c:pt>
                <c:pt idx="1651">
                  <c:v>3.0303030303030352E-2</c:v>
                </c:pt>
                <c:pt idx="1652">
                  <c:v>3.0303030303030352E-2</c:v>
                </c:pt>
                <c:pt idx="1653">
                  <c:v>3.0303030303030352E-2</c:v>
                </c:pt>
                <c:pt idx="1654">
                  <c:v>3.0303030303030352E-2</c:v>
                </c:pt>
                <c:pt idx="1655">
                  <c:v>3.0303030303030352E-2</c:v>
                </c:pt>
                <c:pt idx="1656">
                  <c:v>3.0303030303030352E-2</c:v>
                </c:pt>
                <c:pt idx="1657">
                  <c:v>3.0303030303030352E-2</c:v>
                </c:pt>
                <c:pt idx="1658">
                  <c:v>3.0303030303030352E-2</c:v>
                </c:pt>
                <c:pt idx="1659">
                  <c:v>3.0303030303030352E-2</c:v>
                </c:pt>
                <c:pt idx="1660">
                  <c:v>3.0303030303030352E-2</c:v>
                </c:pt>
                <c:pt idx="1661">
                  <c:v>3.0303030303030352E-2</c:v>
                </c:pt>
                <c:pt idx="1662">
                  <c:v>3.0303030303030352E-2</c:v>
                </c:pt>
                <c:pt idx="1663">
                  <c:v>3.0303030303030352E-2</c:v>
                </c:pt>
                <c:pt idx="1664">
                  <c:v>3.0303030303030352E-2</c:v>
                </c:pt>
                <c:pt idx="1665">
                  <c:v>3.0303030303030352E-2</c:v>
                </c:pt>
                <c:pt idx="1666">
                  <c:v>3.0303030303030352E-2</c:v>
                </c:pt>
                <c:pt idx="1667">
                  <c:v>3.0303030303030352E-2</c:v>
                </c:pt>
                <c:pt idx="1668">
                  <c:v>3.0303030303030352E-2</c:v>
                </c:pt>
                <c:pt idx="1669">
                  <c:v>3.0303030303030352E-2</c:v>
                </c:pt>
                <c:pt idx="1670">
                  <c:v>3.0303030303030352E-2</c:v>
                </c:pt>
                <c:pt idx="1671">
                  <c:v>3.0303030303030352E-2</c:v>
                </c:pt>
                <c:pt idx="1672">
                  <c:v>3.0303030303030352E-2</c:v>
                </c:pt>
                <c:pt idx="1673">
                  <c:v>3.0303030303030352E-2</c:v>
                </c:pt>
                <c:pt idx="1674">
                  <c:v>3.0303030303030352E-2</c:v>
                </c:pt>
                <c:pt idx="1675">
                  <c:v>3.0303030303030352E-2</c:v>
                </c:pt>
                <c:pt idx="1676">
                  <c:v>3.0303030303030352E-2</c:v>
                </c:pt>
                <c:pt idx="1677">
                  <c:v>3.0303030303030352E-2</c:v>
                </c:pt>
                <c:pt idx="1678">
                  <c:v>3.0303030303030352E-2</c:v>
                </c:pt>
                <c:pt idx="1679">
                  <c:v>3.0303030303030352E-2</c:v>
                </c:pt>
                <c:pt idx="1680">
                  <c:v>3.0303030303030352E-2</c:v>
                </c:pt>
                <c:pt idx="1681">
                  <c:v>3.0303030303030352E-2</c:v>
                </c:pt>
                <c:pt idx="1682">
                  <c:v>3.0303030303030352E-2</c:v>
                </c:pt>
                <c:pt idx="1683">
                  <c:v>3.0303030303030352E-2</c:v>
                </c:pt>
                <c:pt idx="1684">
                  <c:v>3.0303030303030352E-2</c:v>
                </c:pt>
                <c:pt idx="1685">
                  <c:v>3.0303030303030352E-2</c:v>
                </c:pt>
                <c:pt idx="1686">
                  <c:v>3.0303030303030352E-2</c:v>
                </c:pt>
                <c:pt idx="1687">
                  <c:v>3.0303030303030352E-2</c:v>
                </c:pt>
                <c:pt idx="1688">
                  <c:v>3.0303030303030352E-2</c:v>
                </c:pt>
                <c:pt idx="1689">
                  <c:v>3.0303030303030352E-2</c:v>
                </c:pt>
                <c:pt idx="1690">
                  <c:v>3.0303030303030352E-2</c:v>
                </c:pt>
                <c:pt idx="1691">
                  <c:v>3.0303030303030352E-2</c:v>
                </c:pt>
                <c:pt idx="1692">
                  <c:v>3.0303030303030352E-2</c:v>
                </c:pt>
                <c:pt idx="1693">
                  <c:v>3.0303030303030352E-2</c:v>
                </c:pt>
                <c:pt idx="1694">
                  <c:v>3.0303030303030352E-2</c:v>
                </c:pt>
                <c:pt idx="1695">
                  <c:v>3.0303030303030352E-2</c:v>
                </c:pt>
                <c:pt idx="1696">
                  <c:v>3.0303030303030352E-2</c:v>
                </c:pt>
                <c:pt idx="1697">
                  <c:v>3.0303030303030352E-2</c:v>
                </c:pt>
                <c:pt idx="1698">
                  <c:v>3.0303030303030352E-2</c:v>
                </c:pt>
                <c:pt idx="1699">
                  <c:v>3.0303030303030352E-2</c:v>
                </c:pt>
                <c:pt idx="1700">
                  <c:v>3.0303030303030352E-2</c:v>
                </c:pt>
                <c:pt idx="1701">
                  <c:v>3.0303030303030352E-2</c:v>
                </c:pt>
                <c:pt idx="1702">
                  <c:v>3.0303030303030352E-2</c:v>
                </c:pt>
                <c:pt idx="1703">
                  <c:v>3.0303030303030352E-2</c:v>
                </c:pt>
                <c:pt idx="1704">
                  <c:v>3.0303030303030352E-2</c:v>
                </c:pt>
                <c:pt idx="1705">
                  <c:v>3.0303030303030352E-2</c:v>
                </c:pt>
                <c:pt idx="1706">
                  <c:v>3.0303030303030352E-2</c:v>
                </c:pt>
                <c:pt idx="1707">
                  <c:v>3.0303030303030352E-2</c:v>
                </c:pt>
                <c:pt idx="1708">
                  <c:v>3.0303030303030352E-2</c:v>
                </c:pt>
                <c:pt idx="1709">
                  <c:v>3.0303030303030352E-2</c:v>
                </c:pt>
                <c:pt idx="1710">
                  <c:v>3.0303030303030352E-2</c:v>
                </c:pt>
                <c:pt idx="1711">
                  <c:v>3.0303030303030352E-2</c:v>
                </c:pt>
                <c:pt idx="1712">
                  <c:v>3.0303030303030352E-2</c:v>
                </c:pt>
                <c:pt idx="1713">
                  <c:v>3.0303030303030352E-2</c:v>
                </c:pt>
                <c:pt idx="1714">
                  <c:v>3.0303030303030352E-2</c:v>
                </c:pt>
                <c:pt idx="1715">
                  <c:v>3.0303030303030352E-2</c:v>
                </c:pt>
                <c:pt idx="1716">
                  <c:v>3.0303030303030352E-2</c:v>
                </c:pt>
                <c:pt idx="1717">
                  <c:v>3.0303030303030352E-2</c:v>
                </c:pt>
                <c:pt idx="1718">
                  <c:v>3.0303030303030352E-2</c:v>
                </c:pt>
                <c:pt idx="1719">
                  <c:v>3.0303030303030352E-2</c:v>
                </c:pt>
                <c:pt idx="1720">
                  <c:v>3.0303030303030352E-2</c:v>
                </c:pt>
                <c:pt idx="1721">
                  <c:v>3.0303030303030352E-2</c:v>
                </c:pt>
                <c:pt idx="1722">
                  <c:v>3.0303030303030352E-2</c:v>
                </c:pt>
                <c:pt idx="1723">
                  <c:v>3.0303030303030352E-2</c:v>
                </c:pt>
                <c:pt idx="1724">
                  <c:v>3.0303030303030352E-2</c:v>
                </c:pt>
                <c:pt idx="1725">
                  <c:v>3.4632034632034632E-2</c:v>
                </c:pt>
                <c:pt idx="1726">
                  <c:v>3.4632034632034632E-2</c:v>
                </c:pt>
                <c:pt idx="1727">
                  <c:v>3.4632034632034632E-2</c:v>
                </c:pt>
                <c:pt idx="1728">
                  <c:v>3.4632034632034632E-2</c:v>
                </c:pt>
                <c:pt idx="1729">
                  <c:v>3.4632034632034632E-2</c:v>
                </c:pt>
                <c:pt idx="1730">
                  <c:v>3.4632034632034632E-2</c:v>
                </c:pt>
                <c:pt idx="1731">
                  <c:v>3.4632034632034632E-2</c:v>
                </c:pt>
                <c:pt idx="1732">
                  <c:v>3.4632034632034632E-2</c:v>
                </c:pt>
                <c:pt idx="1733">
                  <c:v>3.4632034632034632E-2</c:v>
                </c:pt>
                <c:pt idx="1734">
                  <c:v>3.4632034632034632E-2</c:v>
                </c:pt>
                <c:pt idx="1735">
                  <c:v>3.4632034632034632E-2</c:v>
                </c:pt>
                <c:pt idx="1736">
                  <c:v>3.4632034632034632E-2</c:v>
                </c:pt>
                <c:pt idx="1737">
                  <c:v>3.4632034632034632E-2</c:v>
                </c:pt>
                <c:pt idx="1738">
                  <c:v>3.4632034632034632E-2</c:v>
                </c:pt>
                <c:pt idx="1739">
                  <c:v>3.4632034632034632E-2</c:v>
                </c:pt>
                <c:pt idx="1740">
                  <c:v>3.4632034632034632E-2</c:v>
                </c:pt>
                <c:pt idx="1741">
                  <c:v>3.4632034632034632E-2</c:v>
                </c:pt>
                <c:pt idx="1742">
                  <c:v>3.4632034632034632E-2</c:v>
                </c:pt>
                <c:pt idx="1743">
                  <c:v>3.4632034632034632E-2</c:v>
                </c:pt>
                <c:pt idx="1744">
                  <c:v>3.4632034632034632E-2</c:v>
                </c:pt>
                <c:pt idx="1745">
                  <c:v>3.4632034632034632E-2</c:v>
                </c:pt>
                <c:pt idx="1746">
                  <c:v>3.4632034632034632E-2</c:v>
                </c:pt>
                <c:pt idx="1747">
                  <c:v>3.4632034632034632E-2</c:v>
                </c:pt>
                <c:pt idx="1748">
                  <c:v>3.4632034632034632E-2</c:v>
                </c:pt>
                <c:pt idx="1749">
                  <c:v>3.4632034632034632E-2</c:v>
                </c:pt>
                <c:pt idx="1750">
                  <c:v>3.4632034632034632E-2</c:v>
                </c:pt>
                <c:pt idx="1751">
                  <c:v>3.4632034632034632E-2</c:v>
                </c:pt>
                <c:pt idx="1752">
                  <c:v>3.4632034632034632E-2</c:v>
                </c:pt>
                <c:pt idx="1753">
                  <c:v>3.4632034632034632E-2</c:v>
                </c:pt>
                <c:pt idx="1754">
                  <c:v>3.4632034632034632E-2</c:v>
                </c:pt>
                <c:pt idx="1755">
                  <c:v>3.4632034632034632E-2</c:v>
                </c:pt>
                <c:pt idx="1756">
                  <c:v>3.4632034632034632E-2</c:v>
                </c:pt>
                <c:pt idx="1757">
                  <c:v>3.4632034632034632E-2</c:v>
                </c:pt>
                <c:pt idx="1758">
                  <c:v>3.4632034632034632E-2</c:v>
                </c:pt>
                <c:pt idx="1759">
                  <c:v>3.4632034632034632E-2</c:v>
                </c:pt>
                <c:pt idx="1760">
                  <c:v>3.4632034632034632E-2</c:v>
                </c:pt>
                <c:pt idx="1761">
                  <c:v>3.4632034632034632E-2</c:v>
                </c:pt>
                <c:pt idx="1762">
                  <c:v>3.4632034632034632E-2</c:v>
                </c:pt>
                <c:pt idx="1763">
                  <c:v>3.4632034632034632E-2</c:v>
                </c:pt>
                <c:pt idx="1764">
                  <c:v>3.4632034632034632E-2</c:v>
                </c:pt>
                <c:pt idx="1765">
                  <c:v>3.4632034632034632E-2</c:v>
                </c:pt>
                <c:pt idx="1766">
                  <c:v>3.4632034632034632E-2</c:v>
                </c:pt>
                <c:pt idx="1767">
                  <c:v>3.4632034632034632E-2</c:v>
                </c:pt>
                <c:pt idx="1768">
                  <c:v>3.4632034632034632E-2</c:v>
                </c:pt>
                <c:pt idx="1769">
                  <c:v>3.4632034632034632E-2</c:v>
                </c:pt>
                <c:pt idx="1770">
                  <c:v>3.4632034632034632E-2</c:v>
                </c:pt>
                <c:pt idx="1771">
                  <c:v>3.4632034632034632E-2</c:v>
                </c:pt>
                <c:pt idx="1772">
                  <c:v>3.4632034632034632E-2</c:v>
                </c:pt>
                <c:pt idx="1773">
                  <c:v>3.4632034632034632E-2</c:v>
                </c:pt>
                <c:pt idx="1774">
                  <c:v>3.4632034632034632E-2</c:v>
                </c:pt>
                <c:pt idx="1775">
                  <c:v>3.4632034632034632E-2</c:v>
                </c:pt>
                <c:pt idx="1776">
                  <c:v>3.8961038961038974E-2</c:v>
                </c:pt>
                <c:pt idx="1777">
                  <c:v>3.8961038961038974E-2</c:v>
                </c:pt>
                <c:pt idx="1778">
                  <c:v>3.8961038961038974E-2</c:v>
                </c:pt>
                <c:pt idx="1779">
                  <c:v>3.8961038961038974E-2</c:v>
                </c:pt>
                <c:pt idx="1780">
                  <c:v>3.8961038961038974E-2</c:v>
                </c:pt>
                <c:pt idx="1781">
                  <c:v>3.8961038961038974E-2</c:v>
                </c:pt>
                <c:pt idx="1782">
                  <c:v>3.8961038961038974E-2</c:v>
                </c:pt>
                <c:pt idx="1783">
                  <c:v>3.8961038961038974E-2</c:v>
                </c:pt>
                <c:pt idx="1784">
                  <c:v>3.8961038961038974E-2</c:v>
                </c:pt>
                <c:pt idx="1785">
                  <c:v>3.8961038961038974E-2</c:v>
                </c:pt>
                <c:pt idx="1786">
                  <c:v>3.8961038961038974E-2</c:v>
                </c:pt>
                <c:pt idx="1787">
                  <c:v>3.8961038961038974E-2</c:v>
                </c:pt>
                <c:pt idx="1788">
                  <c:v>3.8961038961038974E-2</c:v>
                </c:pt>
                <c:pt idx="1789">
                  <c:v>3.8961038961038974E-2</c:v>
                </c:pt>
                <c:pt idx="1790">
                  <c:v>3.8961038961038974E-2</c:v>
                </c:pt>
                <c:pt idx="1791">
                  <c:v>3.8961038961038974E-2</c:v>
                </c:pt>
                <c:pt idx="1792">
                  <c:v>3.8961038961038974E-2</c:v>
                </c:pt>
                <c:pt idx="1793">
                  <c:v>3.8961038961038974E-2</c:v>
                </c:pt>
                <c:pt idx="1794">
                  <c:v>3.8961038961038974E-2</c:v>
                </c:pt>
                <c:pt idx="1795">
                  <c:v>3.8961038961038974E-2</c:v>
                </c:pt>
                <c:pt idx="1796">
                  <c:v>3.8961038961038974E-2</c:v>
                </c:pt>
                <c:pt idx="1797">
                  <c:v>3.8961038961038974E-2</c:v>
                </c:pt>
                <c:pt idx="1798">
                  <c:v>3.8961038961038974E-2</c:v>
                </c:pt>
                <c:pt idx="1799">
                  <c:v>3.8961038961038974E-2</c:v>
                </c:pt>
                <c:pt idx="1800">
                  <c:v>3.8961038961038974E-2</c:v>
                </c:pt>
                <c:pt idx="1801">
                  <c:v>3.8961038961038974E-2</c:v>
                </c:pt>
                <c:pt idx="1802">
                  <c:v>3.8961038961038974E-2</c:v>
                </c:pt>
                <c:pt idx="1803">
                  <c:v>3.8961038961038974E-2</c:v>
                </c:pt>
                <c:pt idx="1804">
                  <c:v>3.8961038961038974E-2</c:v>
                </c:pt>
                <c:pt idx="1805">
                  <c:v>3.8961038961038974E-2</c:v>
                </c:pt>
                <c:pt idx="1806">
                  <c:v>3.8961038961038974E-2</c:v>
                </c:pt>
                <c:pt idx="1807">
                  <c:v>3.8961038961038974E-2</c:v>
                </c:pt>
                <c:pt idx="1808">
                  <c:v>3.8961038961038974E-2</c:v>
                </c:pt>
                <c:pt idx="1809">
                  <c:v>3.8961038961038974E-2</c:v>
                </c:pt>
                <c:pt idx="1810">
                  <c:v>3.8961038961038974E-2</c:v>
                </c:pt>
                <c:pt idx="1811">
                  <c:v>3.8961038961038974E-2</c:v>
                </c:pt>
                <c:pt idx="1812">
                  <c:v>3.8961038961038974E-2</c:v>
                </c:pt>
                <c:pt idx="1813">
                  <c:v>3.8961038961038974E-2</c:v>
                </c:pt>
                <c:pt idx="1814">
                  <c:v>3.8961038961038974E-2</c:v>
                </c:pt>
                <c:pt idx="1815">
                  <c:v>3.8961038961038974E-2</c:v>
                </c:pt>
                <c:pt idx="1816">
                  <c:v>3.8961038961038974E-2</c:v>
                </c:pt>
                <c:pt idx="1817">
                  <c:v>3.8961038961038974E-2</c:v>
                </c:pt>
                <c:pt idx="1818">
                  <c:v>3.8961038961038974E-2</c:v>
                </c:pt>
                <c:pt idx="1819">
                  <c:v>3.8961038961038974E-2</c:v>
                </c:pt>
                <c:pt idx="1820">
                  <c:v>3.8961038961038974E-2</c:v>
                </c:pt>
                <c:pt idx="1821">
                  <c:v>3.8961038961038974E-2</c:v>
                </c:pt>
                <c:pt idx="1822">
                  <c:v>3.8961038961038974E-2</c:v>
                </c:pt>
                <c:pt idx="1823">
                  <c:v>3.8961038961038974E-2</c:v>
                </c:pt>
                <c:pt idx="1824">
                  <c:v>3.8961038961038974E-2</c:v>
                </c:pt>
                <c:pt idx="1825">
                  <c:v>3.8961038961038974E-2</c:v>
                </c:pt>
                <c:pt idx="1826">
                  <c:v>3.8961038961038974E-2</c:v>
                </c:pt>
                <c:pt idx="1827">
                  <c:v>3.8961038961038974E-2</c:v>
                </c:pt>
                <c:pt idx="1828">
                  <c:v>3.8961038961038974E-2</c:v>
                </c:pt>
                <c:pt idx="1829">
                  <c:v>3.8961038961038974E-2</c:v>
                </c:pt>
                <c:pt idx="1830">
                  <c:v>3.8961038961038974E-2</c:v>
                </c:pt>
                <c:pt idx="1831">
                  <c:v>3.8961038961038974E-2</c:v>
                </c:pt>
                <c:pt idx="1832">
                  <c:v>3.8961038961038974E-2</c:v>
                </c:pt>
                <c:pt idx="1833">
                  <c:v>3.8961038961038974E-2</c:v>
                </c:pt>
                <c:pt idx="1834">
                  <c:v>3.8961038961038974E-2</c:v>
                </c:pt>
                <c:pt idx="1835">
                  <c:v>3.8961038961038974E-2</c:v>
                </c:pt>
                <c:pt idx="1836">
                  <c:v>3.8961038961038974E-2</c:v>
                </c:pt>
                <c:pt idx="1837">
                  <c:v>3.8961038961038974E-2</c:v>
                </c:pt>
                <c:pt idx="1838">
                  <c:v>3.8961038961038974E-2</c:v>
                </c:pt>
                <c:pt idx="1839">
                  <c:v>3.8961038961038974E-2</c:v>
                </c:pt>
                <c:pt idx="1840">
                  <c:v>3.8961038961038974E-2</c:v>
                </c:pt>
                <c:pt idx="1841">
                  <c:v>3.8961038961038974E-2</c:v>
                </c:pt>
                <c:pt idx="1842">
                  <c:v>3.8961038961038974E-2</c:v>
                </c:pt>
                <c:pt idx="1843">
                  <c:v>3.8961038961038974E-2</c:v>
                </c:pt>
                <c:pt idx="1844">
                  <c:v>3.8961038961038974E-2</c:v>
                </c:pt>
                <c:pt idx="1845">
                  <c:v>3.8961038961038974E-2</c:v>
                </c:pt>
                <c:pt idx="1846">
                  <c:v>3.8961038961038974E-2</c:v>
                </c:pt>
                <c:pt idx="1847">
                  <c:v>3.8961038961038974E-2</c:v>
                </c:pt>
                <c:pt idx="1848">
                  <c:v>3.8961038961038974E-2</c:v>
                </c:pt>
                <c:pt idx="1849">
                  <c:v>3.8961038961038974E-2</c:v>
                </c:pt>
                <c:pt idx="1850">
                  <c:v>3.8961038961038974E-2</c:v>
                </c:pt>
                <c:pt idx="1851">
                  <c:v>3.8961038961038974E-2</c:v>
                </c:pt>
                <c:pt idx="1852">
                  <c:v>3.8961038961038974E-2</c:v>
                </c:pt>
                <c:pt idx="1853">
                  <c:v>3.8961038961038974E-2</c:v>
                </c:pt>
                <c:pt idx="1854">
                  <c:v>3.8961038961038974E-2</c:v>
                </c:pt>
                <c:pt idx="1855">
                  <c:v>3.8961038961038974E-2</c:v>
                </c:pt>
                <c:pt idx="1856">
                  <c:v>3.8961038961038974E-2</c:v>
                </c:pt>
                <c:pt idx="1857">
                  <c:v>4.3290043290043323E-2</c:v>
                </c:pt>
                <c:pt idx="1858">
                  <c:v>4.3290043290043323E-2</c:v>
                </c:pt>
                <c:pt idx="1859">
                  <c:v>4.3290043290043323E-2</c:v>
                </c:pt>
                <c:pt idx="1860">
                  <c:v>4.3290043290043323E-2</c:v>
                </c:pt>
                <c:pt idx="1861">
                  <c:v>4.3290043290043323E-2</c:v>
                </c:pt>
                <c:pt idx="1862">
                  <c:v>4.3290043290043323E-2</c:v>
                </c:pt>
                <c:pt idx="1863">
                  <c:v>4.3290043290043323E-2</c:v>
                </c:pt>
                <c:pt idx="1864">
                  <c:v>4.3290043290043323E-2</c:v>
                </c:pt>
                <c:pt idx="1865">
                  <c:v>4.3290043290043323E-2</c:v>
                </c:pt>
                <c:pt idx="1866">
                  <c:v>4.3290043290043323E-2</c:v>
                </c:pt>
                <c:pt idx="1867">
                  <c:v>4.3290043290043323E-2</c:v>
                </c:pt>
                <c:pt idx="1868">
                  <c:v>4.3290043290043323E-2</c:v>
                </c:pt>
                <c:pt idx="1869">
                  <c:v>4.3290043290043323E-2</c:v>
                </c:pt>
                <c:pt idx="1870">
                  <c:v>4.3290043290043323E-2</c:v>
                </c:pt>
                <c:pt idx="1871">
                  <c:v>4.3290043290043323E-2</c:v>
                </c:pt>
                <c:pt idx="1872">
                  <c:v>4.3290043290043323E-2</c:v>
                </c:pt>
                <c:pt idx="1873">
                  <c:v>4.3290043290043323E-2</c:v>
                </c:pt>
                <c:pt idx="1874">
                  <c:v>4.3290043290043323E-2</c:v>
                </c:pt>
                <c:pt idx="1875">
                  <c:v>4.3290043290043323E-2</c:v>
                </c:pt>
                <c:pt idx="1876">
                  <c:v>4.3290043290043323E-2</c:v>
                </c:pt>
                <c:pt idx="1877">
                  <c:v>4.3290043290043323E-2</c:v>
                </c:pt>
                <c:pt idx="1878">
                  <c:v>4.3290043290043323E-2</c:v>
                </c:pt>
                <c:pt idx="1879">
                  <c:v>4.3290043290043323E-2</c:v>
                </c:pt>
                <c:pt idx="1880">
                  <c:v>4.3290043290043323E-2</c:v>
                </c:pt>
                <c:pt idx="1881">
                  <c:v>4.3290043290043323E-2</c:v>
                </c:pt>
                <c:pt idx="1882">
                  <c:v>4.3290043290043323E-2</c:v>
                </c:pt>
                <c:pt idx="1883">
                  <c:v>4.3290043290043323E-2</c:v>
                </c:pt>
                <c:pt idx="1884">
                  <c:v>4.3290043290043323E-2</c:v>
                </c:pt>
                <c:pt idx="1885">
                  <c:v>4.3290043290043323E-2</c:v>
                </c:pt>
                <c:pt idx="1886">
                  <c:v>4.3290043290043323E-2</c:v>
                </c:pt>
                <c:pt idx="1887">
                  <c:v>4.3290043290043323E-2</c:v>
                </c:pt>
                <c:pt idx="1888">
                  <c:v>4.3290043290043323E-2</c:v>
                </c:pt>
                <c:pt idx="1889">
                  <c:v>4.3290043290043323E-2</c:v>
                </c:pt>
                <c:pt idx="1890">
                  <c:v>4.3290043290043323E-2</c:v>
                </c:pt>
                <c:pt idx="1891">
                  <c:v>4.3290043290043323E-2</c:v>
                </c:pt>
                <c:pt idx="1892">
                  <c:v>4.3290043290043323E-2</c:v>
                </c:pt>
                <c:pt idx="1893">
                  <c:v>4.3290043290043323E-2</c:v>
                </c:pt>
                <c:pt idx="1894">
                  <c:v>4.3290043290043323E-2</c:v>
                </c:pt>
                <c:pt idx="1895">
                  <c:v>4.3290043290043323E-2</c:v>
                </c:pt>
                <c:pt idx="1896">
                  <c:v>4.3290043290043323E-2</c:v>
                </c:pt>
                <c:pt idx="1897">
                  <c:v>4.3290043290043323E-2</c:v>
                </c:pt>
                <c:pt idx="1898">
                  <c:v>4.3290043290043323E-2</c:v>
                </c:pt>
                <c:pt idx="1899">
                  <c:v>4.3290043290043323E-2</c:v>
                </c:pt>
                <c:pt idx="1900">
                  <c:v>4.3290043290043323E-2</c:v>
                </c:pt>
                <c:pt idx="1901">
                  <c:v>4.3290043290043323E-2</c:v>
                </c:pt>
                <c:pt idx="1902">
                  <c:v>4.3290043290043323E-2</c:v>
                </c:pt>
                <c:pt idx="1903">
                  <c:v>4.3290043290043323E-2</c:v>
                </c:pt>
                <c:pt idx="1904">
                  <c:v>4.3290043290043323E-2</c:v>
                </c:pt>
                <c:pt idx="1905">
                  <c:v>4.3290043290043323E-2</c:v>
                </c:pt>
                <c:pt idx="1906">
                  <c:v>4.3290043290043323E-2</c:v>
                </c:pt>
                <c:pt idx="1907">
                  <c:v>4.3290043290043323E-2</c:v>
                </c:pt>
                <c:pt idx="1908">
                  <c:v>4.3290043290043323E-2</c:v>
                </c:pt>
                <c:pt idx="1909">
                  <c:v>4.3290043290043323E-2</c:v>
                </c:pt>
                <c:pt idx="1910">
                  <c:v>4.3290043290043323E-2</c:v>
                </c:pt>
                <c:pt idx="1911">
                  <c:v>4.3290043290043323E-2</c:v>
                </c:pt>
                <c:pt idx="1912">
                  <c:v>4.3290043290043323E-2</c:v>
                </c:pt>
                <c:pt idx="1913">
                  <c:v>4.3290043290043323E-2</c:v>
                </c:pt>
                <c:pt idx="1914">
                  <c:v>4.3290043290043323E-2</c:v>
                </c:pt>
                <c:pt idx="1915">
                  <c:v>4.3290043290043323E-2</c:v>
                </c:pt>
                <c:pt idx="1916">
                  <c:v>4.3290043290043323E-2</c:v>
                </c:pt>
                <c:pt idx="1917">
                  <c:v>4.3290043290043323E-2</c:v>
                </c:pt>
                <c:pt idx="1918">
                  <c:v>4.3290043290043323E-2</c:v>
                </c:pt>
                <c:pt idx="1919">
                  <c:v>4.3290043290043323E-2</c:v>
                </c:pt>
                <c:pt idx="1920">
                  <c:v>4.3290043290043323E-2</c:v>
                </c:pt>
                <c:pt idx="1921">
                  <c:v>4.3290043290043323E-2</c:v>
                </c:pt>
                <c:pt idx="1922">
                  <c:v>4.3290043290043323E-2</c:v>
                </c:pt>
                <c:pt idx="1923">
                  <c:v>4.3290043290043323E-2</c:v>
                </c:pt>
                <c:pt idx="1924">
                  <c:v>4.3290043290043323E-2</c:v>
                </c:pt>
                <c:pt idx="1925">
                  <c:v>4.3290043290043323E-2</c:v>
                </c:pt>
                <c:pt idx="1926">
                  <c:v>4.3290043290043323E-2</c:v>
                </c:pt>
                <c:pt idx="1927">
                  <c:v>4.3290043290043323E-2</c:v>
                </c:pt>
                <c:pt idx="1928">
                  <c:v>4.3290043290043323E-2</c:v>
                </c:pt>
                <c:pt idx="1929">
                  <c:v>4.3290043290043323E-2</c:v>
                </c:pt>
                <c:pt idx="1930">
                  <c:v>4.3290043290043323E-2</c:v>
                </c:pt>
                <c:pt idx="1931">
                  <c:v>4.3290043290043323E-2</c:v>
                </c:pt>
                <c:pt idx="1932">
                  <c:v>4.3290043290043323E-2</c:v>
                </c:pt>
                <c:pt idx="1933">
                  <c:v>4.3290043290043323E-2</c:v>
                </c:pt>
                <c:pt idx="1934">
                  <c:v>4.3290043290043323E-2</c:v>
                </c:pt>
                <c:pt idx="1935">
                  <c:v>4.3290043290043323E-2</c:v>
                </c:pt>
                <c:pt idx="1936">
                  <c:v>4.3290043290043323E-2</c:v>
                </c:pt>
                <c:pt idx="1937">
                  <c:v>4.3290043290043323E-2</c:v>
                </c:pt>
                <c:pt idx="1938">
                  <c:v>4.3290043290043323E-2</c:v>
                </c:pt>
                <c:pt idx="1939">
                  <c:v>4.3290043290043323E-2</c:v>
                </c:pt>
                <c:pt idx="1940">
                  <c:v>4.3290043290043323E-2</c:v>
                </c:pt>
                <c:pt idx="1941">
                  <c:v>4.3290043290043323E-2</c:v>
                </c:pt>
                <c:pt idx="1942">
                  <c:v>4.3290043290043323E-2</c:v>
                </c:pt>
                <c:pt idx="1943">
                  <c:v>4.3290043290043323E-2</c:v>
                </c:pt>
                <c:pt idx="1944">
                  <c:v>4.3290043290043323E-2</c:v>
                </c:pt>
                <c:pt idx="1945">
                  <c:v>4.3290043290043323E-2</c:v>
                </c:pt>
                <c:pt idx="1946">
                  <c:v>4.3290043290043323E-2</c:v>
                </c:pt>
                <c:pt idx="1947">
                  <c:v>4.3290043290043323E-2</c:v>
                </c:pt>
                <c:pt idx="1948">
                  <c:v>4.3290043290043323E-2</c:v>
                </c:pt>
                <c:pt idx="1949">
                  <c:v>4.3290043290043323E-2</c:v>
                </c:pt>
                <c:pt idx="1950">
                  <c:v>4.3290043290043323E-2</c:v>
                </c:pt>
                <c:pt idx="1951">
                  <c:v>4.3290043290043323E-2</c:v>
                </c:pt>
                <c:pt idx="1952">
                  <c:v>4.3290043290043323E-2</c:v>
                </c:pt>
                <c:pt idx="1953">
                  <c:v>4.3290043290043323E-2</c:v>
                </c:pt>
                <c:pt idx="1954">
                  <c:v>4.3290043290043323E-2</c:v>
                </c:pt>
                <c:pt idx="1955">
                  <c:v>4.3290043290043323E-2</c:v>
                </c:pt>
                <c:pt idx="1956">
                  <c:v>4.3290043290043323E-2</c:v>
                </c:pt>
                <c:pt idx="1957">
                  <c:v>4.3290043290043323E-2</c:v>
                </c:pt>
                <c:pt idx="1958">
                  <c:v>4.3290043290043323E-2</c:v>
                </c:pt>
                <c:pt idx="1959">
                  <c:v>4.3290043290043323E-2</c:v>
                </c:pt>
                <c:pt idx="1960">
                  <c:v>4.3290043290043323E-2</c:v>
                </c:pt>
                <c:pt idx="1961">
                  <c:v>4.3290043290043323E-2</c:v>
                </c:pt>
                <c:pt idx="1962">
                  <c:v>4.3290043290043323E-2</c:v>
                </c:pt>
                <c:pt idx="1963">
                  <c:v>4.3290043290043323E-2</c:v>
                </c:pt>
                <c:pt idx="1964">
                  <c:v>4.3290043290043323E-2</c:v>
                </c:pt>
                <c:pt idx="1965">
                  <c:v>4.3290043290043323E-2</c:v>
                </c:pt>
                <c:pt idx="1966">
                  <c:v>4.3290043290043323E-2</c:v>
                </c:pt>
                <c:pt idx="1967">
                  <c:v>4.3290043290043323E-2</c:v>
                </c:pt>
                <c:pt idx="1968">
                  <c:v>4.7619047619047714E-2</c:v>
                </c:pt>
                <c:pt idx="1969">
                  <c:v>4.7619047619047714E-2</c:v>
                </c:pt>
                <c:pt idx="1970">
                  <c:v>4.7619047619047714E-2</c:v>
                </c:pt>
                <c:pt idx="1971">
                  <c:v>4.7619047619047714E-2</c:v>
                </c:pt>
                <c:pt idx="1972">
                  <c:v>4.7619047619047714E-2</c:v>
                </c:pt>
                <c:pt idx="1973">
                  <c:v>4.7619047619047714E-2</c:v>
                </c:pt>
                <c:pt idx="1974">
                  <c:v>4.7619047619047714E-2</c:v>
                </c:pt>
                <c:pt idx="1975">
                  <c:v>4.7619047619047714E-2</c:v>
                </c:pt>
                <c:pt idx="1976">
                  <c:v>4.7619047619047714E-2</c:v>
                </c:pt>
                <c:pt idx="1977">
                  <c:v>4.7619047619047714E-2</c:v>
                </c:pt>
                <c:pt idx="1978">
                  <c:v>4.7619047619047714E-2</c:v>
                </c:pt>
                <c:pt idx="1979">
                  <c:v>4.7619047619047714E-2</c:v>
                </c:pt>
                <c:pt idx="1980">
                  <c:v>4.7619047619047714E-2</c:v>
                </c:pt>
                <c:pt idx="1981">
                  <c:v>4.7619047619047714E-2</c:v>
                </c:pt>
                <c:pt idx="1982">
                  <c:v>4.7619047619047714E-2</c:v>
                </c:pt>
                <c:pt idx="1983">
                  <c:v>4.7619047619047714E-2</c:v>
                </c:pt>
                <c:pt idx="1984">
                  <c:v>4.7619047619047714E-2</c:v>
                </c:pt>
                <c:pt idx="1985">
                  <c:v>4.7619047619047714E-2</c:v>
                </c:pt>
                <c:pt idx="1986">
                  <c:v>4.7619047619047714E-2</c:v>
                </c:pt>
                <c:pt idx="1987">
                  <c:v>4.7619047619047714E-2</c:v>
                </c:pt>
                <c:pt idx="1988">
                  <c:v>4.7619047619047714E-2</c:v>
                </c:pt>
                <c:pt idx="1989">
                  <c:v>4.7619047619047714E-2</c:v>
                </c:pt>
                <c:pt idx="1990">
                  <c:v>4.7619047619047714E-2</c:v>
                </c:pt>
                <c:pt idx="1991">
                  <c:v>4.7619047619047714E-2</c:v>
                </c:pt>
                <c:pt idx="1992">
                  <c:v>4.7619047619047714E-2</c:v>
                </c:pt>
                <c:pt idx="1993">
                  <c:v>4.7619047619047714E-2</c:v>
                </c:pt>
                <c:pt idx="1994">
                  <c:v>4.7619047619047714E-2</c:v>
                </c:pt>
                <c:pt idx="1995">
                  <c:v>4.7619047619047714E-2</c:v>
                </c:pt>
                <c:pt idx="1996">
                  <c:v>4.7619047619047714E-2</c:v>
                </c:pt>
                <c:pt idx="1997">
                  <c:v>4.7619047619047714E-2</c:v>
                </c:pt>
                <c:pt idx="1998">
                  <c:v>4.7619047619047714E-2</c:v>
                </c:pt>
                <c:pt idx="1999">
                  <c:v>4.7619047619047714E-2</c:v>
                </c:pt>
                <c:pt idx="2000">
                  <c:v>4.7619047619047714E-2</c:v>
                </c:pt>
                <c:pt idx="2001">
                  <c:v>4.7619047619047714E-2</c:v>
                </c:pt>
                <c:pt idx="2002">
                  <c:v>4.7619047619047714E-2</c:v>
                </c:pt>
                <c:pt idx="2003">
                  <c:v>4.7619047619047714E-2</c:v>
                </c:pt>
                <c:pt idx="2004">
                  <c:v>4.7619047619047714E-2</c:v>
                </c:pt>
                <c:pt idx="2005">
                  <c:v>4.7619047619047714E-2</c:v>
                </c:pt>
                <c:pt idx="2006">
                  <c:v>4.7619047619047714E-2</c:v>
                </c:pt>
                <c:pt idx="2007">
                  <c:v>4.7619047619047714E-2</c:v>
                </c:pt>
                <c:pt idx="2008">
                  <c:v>4.7619047619047714E-2</c:v>
                </c:pt>
                <c:pt idx="2009">
                  <c:v>4.7619047619047714E-2</c:v>
                </c:pt>
                <c:pt idx="2010">
                  <c:v>4.7619047619047714E-2</c:v>
                </c:pt>
                <c:pt idx="2011">
                  <c:v>4.7619047619047714E-2</c:v>
                </c:pt>
                <c:pt idx="2012">
                  <c:v>4.7619047619047714E-2</c:v>
                </c:pt>
                <c:pt idx="2013">
                  <c:v>4.7619047619047714E-2</c:v>
                </c:pt>
                <c:pt idx="2014">
                  <c:v>4.7619047619047714E-2</c:v>
                </c:pt>
                <c:pt idx="2015">
                  <c:v>4.7619047619047714E-2</c:v>
                </c:pt>
                <c:pt idx="2016">
                  <c:v>4.7619047619047714E-2</c:v>
                </c:pt>
                <c:pt idx="2017">
                  <c:v>4.7619047619047714E-2</c:v>
                </c:pt>
                <c:pt idx="2018">
                  <c:v>4.7619047619047714E-2</c:v>
                </c:pt>
                <c:pt idx="2019">
                  <c:v>4.7619047619047714E-2</c:v>
                </c:pt>
                <c:pt idx="2020">
                  <c:v>4.7619047619047714E-2</c:v>
                </c:pt>
                <c:pt idx="2021">
                  <c:v>4.7619047619047714E-2</c:v>
                </c:pt>
                <c:pt idx="2022">
                  <c:v>4.7619047619047714E-2</c:v>
                </c:pt>
                <c:pt idx="2023">
                  <c:v>4.7619047619047714E-2</c:v>
                </c:pt>
                <c:pt idx="2024">
                  <c:v>4.7619047619047714E-2</c:v>
                </c:pt>
                <c:pt idx="2025">
                  <c:v>4.7619047619047714E-2</c:v>
                </c:pt>
                <c:pt idx="2026">
                  <c:v>4.7619047619047714E-2</c:v>
                </c:pt>
                <c:pt idx="2027">
                  <c:v>4.7619047619047714E-2</c:v>
                </c:pt>
                <c:pt idx="2028">
                  <c:v>4.7619047619047714E-2</c:v>
                </c:pt>
                <c:pt idx="2029">
                  <c:v>4.7619047619047714E-2</c:v>
                </c:pt>
                <c:pt idx="2030">
                  <c:v>4.7619047619047714E-2</c:v>
                </c:pt>
                <c:pt idx="2031">
                  <c:v>4.7619047619047714E-2</c:v>
                </c:pt>
                <c:pt idx="2032">
                  <c:v>4.7619047619047714E-2</c:v>
                </c:pt>
                <c:pt idx="2033">
                  <c:v>5.1948051948051972E-2</c:v>
                </c:pt>
                <c:pt idx="2034">
                  <c:v>5.1948051948051972E-2</c:v>
                </c:pt>
                <c:pt idx="2035">
                  <c:v>5.1948051948051972E-2</c:v>
                </c:pt>
                <c:pt idx="2036">
                  <c:v>5.1948051948051972E-2</c:v>
                </c:pt>
                <c:pt idx="2037">
                  <c:v>5.1948051948051972E-2</c:v>
                </c:pt>
                <c:pt idx="2038">
                  <c:v>5.1948051948051972E-2</c:v>
                </c:pt>
                <c:pt idx="2039">
                  <c:v>5.1948051948051972E-2</c:v>
                </c:pt>
                <c:pt idx="2040">
                  <c:v>5.1948051948051972E-2</c:v>
                </c:pt>
                <c:pt idx="2041">
                  <c:v>5.1948051948051972E-2</c:v>
                </c:pt>
                <c:pt idx="2042">
                  <c:v>5.1948051948051972E-2</c:v>
                </c:pt>
                <c:pt idx="2043">
                  <c:v>5.1948051948051972E-2</c:v>
                </c:pt>
                <c:pt idx="2044">
                  <c:v>5.1948051948051972E-2</c:v>
                </c:pt>
                <c:pt idx="2045">
                  <c:v>5.6277056277056273E-2</c:v>
                </c:pt>
                <c:pt idx="2046">
                  <c:v>5.6277056277056273E-2</c:v>
                </c:pt>
                <c:pt idx="2047">
                  <c:v>5.6277056277056273E-2</c:v>
                </c:pt>
                <c:pt idx="2048">
                  <c:v>5.6277056277056273E-2</c:v>
                </c:pt>
                <c:pt idx="2049">
                  <c:v>5.6277056277056273E-2</c:v>
                </c:pt>
                <c:pt idx="2050">
                  <c:v>5.6277056277056273E-2</c:v>
                </c:pt>
                <c:pt idx="2051">
                  <c:v>5.6277056277056273E-2</c:v>
                </c:pt>
                <c:pt idx="2052">
                  <c:v>5.6277056277056273E-2</c:v>
                </c:pt>
                <c:pt idx="2053">
                  <c:v>5.6277056277056273E-2</c:v>
                </c:pt>
                <c:pt idx="2054">
                  <c:v>5.6277056277056273E-2</c:v>
                </c:pt>
                <c:pt idx="2055">
                  <c:v>5.6277056277056273E-2</c:v>
                </c:pt>
                <c:pt idx="2056">
                  <c:v>5.6277056277056273E-2</c:v>
                </c:pt>
                <c:pt idx="2057">
                  <c:v>5.6277056277056273E-2</c:v>
                </c:pt>
                <c:pt idx="2058">
                  <c:v>5.6277056277056273E-2</c:v>
                </c:pt>
                <c:pt idx="2059">
                  <c:v>5.6277056277056273E-2</c:v>
                </c:pt>
                <c:pt idx="2060">
                  <c:v>5.6277056277056273E-2</c:v>
                </c:pt>
                <c:pt idx="2061">
                  <c:v>5.6277056277056273E-2</c:v>
                </c:pt>
                <c:pt idx="2062">
                  <c:v>5.6277056277056273E-2</c:v>
                </c:pt>
                <c:pt idx="2063">
                  <c:v>5.6277056277056273E-2</c:v>
                </c:pt>
                <c:pt idx="2064">
                  <c:v>5.6277056277056273E-2</c:v>
                </c:pt>
                <c:pt idx="2065">
                  <c:v>5.6277056277056273E-2</c:v>
                </c:pt>
                <c:pt idx="2066">
                  <c:v>5.6277056277056273E-2</c:v>
                </c:pt>
                <c:pt idx="2067">
                  <c:v>5.6277056277056273E-2</c:v>
                </c:pt>
                <c:pt idx="2068">
                  <c:v>5.6277056277056273E-2</c:v>
                </c:pt>
                <c:pt idx="2069">
                  <c:v>5.6277056277056273E-2</c:v>
                </c:pt>
                <c:pt idx="2070">
                  <c:v>5.6277056277056273E-2</c:v>
                </c:pt>
                <c:pt idx="2071">
                  <c:v>5.6277056277056273E-2</c:v>
                </c:pt>
                <c:pt idx="2072">
                  <c:v>5.6277056277056273E-2</c:v>
                </c:pt>
                <c:pt idx="2073">
                  <c:v>5.6277056277056273E-2</c:v>
                </c:pt>
                <c:pt idx="2074">
                  <c:v>5.6277056277056273E-2</c:v>
                </c:pt>
                <c:pt idx="2075">
                  <c:v>5.6277056277056273E-2</c:v>
                </c:pt>
                <c:pt idx="2076">
                  <c:v>5.6277056277056273E-2</c:v>
                </c:pt>
                <c:pt idx="2077">
                  <c:v>5.6277056277056273E-2</c:v>
                </c:pt>
                <c:pt idx="2078">
                  <c:v>5.6277056277056273E-2</c:v>
                </c:pt>
                <c:pt idx="2079">
                  <c:v>5.6277056277056273E-2</c:v>
                </c:pt>
                <c:pt idx="2080">
                  <c:v>5.6277056277056273E-2</c:v>
                </c:pt>
                <c:pt idx="2081">
                  <c:v>5.6277056277056273E-2</c:v>
                </c:pt>
                <c:pt idx="2082">
                  <c:v>5.6277056277056273E-2</c:v>
                </c:pt>
                <c:pt idx="2083">
                  <c:v>5.6277056277056273E-2</c:v>
                </c:pt>
                <c:pt idx="2084">
                  <c:v>5.6277056277056273E-2</c:v>
                </c:pt>
                <c:pt idx="2085">
                  <c:v>5.6277056277056273E-2</c:v>
                </c:pt>
                <c:pt idx="2086">
                  <c:v>5.6277056277056273E-2</c:v>
                </c:pt>
                <c:pt idx="2087">
                  <c:v>5.6277056277056273E-2</c:v>
                </c:pt>
                <c:pt idx="2088">
                  <c:v>5.6277056277056273E-2</c:v>
                </c:pt>
                <c:pt idx="2089">
                  <c:v>5.6277056277056273E-2</c:v>
                </c:pt>
                <c:pt idx="2090">
                  <c:v>5.6277056277056273E-2</c:v>
                </c:pt>
                <c:pt idx="2091">
                  <c:v>5.6277056277056273E-2</c:v>
                </c:pt>
                <c:pt idx="2092">
                  <c:v>5.6277056277056273E-2</c:v>
                </c:pt>
                <c:pt idx="2093">
                  <c:v>5.6277056277056273E-2</c:v>
                </c:pt>
                <c:pt idx="2094">
                  <c:v>5.6277056277056273E-2</c:v>
                </c:pt>
                <c:pt idx="2095">
                  <c:v>5.6277056277056273E-2</c:v>
                </c:pt>
                <c:pt idx="2096">
                  <c:v>5.6277056277056273E-2</c:v>
                </c:pt>
                <c:pt idx="2097">
                  <c:v>5.6277056277056273E-2</c:v>
                </c:pt>
                <c:pt idx="2098">
                  <c:v>5.6277056277056273E-2</c:v>
                </c:pt>
                <c:pt idx="2099">
                  <c:v>5.6277056277056273E-2</c:v>
                </c:pt>
                <c:pt idx="2100">
                  <c:v>5.6277056277056273E-2</c:v>
                </c:pt>
                <c:pt idx="2101">
                  <c:v>5.6277056277056273E-2</c:v>
                </c:pt>
                <c:pt idx="2102">
                  <c:v>5.6277056277056273E-2</c:v>
                </c:pt>
                <c:pt idx="2103">
                  <c:v>5.6277056277056273E-2</c:v>
                </c:pt>
                <c:pt idx="2104">
                  <c:v>5.6277056277056273E-2</c:v>
                </c:pt>
                <c:pt idx="2105">
                  <c:v>5.6277056277056273E-2</c:v>
                </c:pt>
                <c:pt idx="2106">
                  <c:v>5.6277056277056273E-2</c:v>
                </c:pt>
                <c:pt idx="2107">
                  <c:v>5.6277056277056273E-2</c:v>
                </c:pt>
                <c:pt idx="2108">
                  <c:v>5.6277056277056273E-2</c:v>
                </c:pt>
                <c:pt idx="2109">
                  <c:v>5.6277056277056273E-2</c:v>
                </c:pt>
                <c:pt idx="2110">
                  <c:v>5.6277056277056273E-2</c:v>
                </c:pt>
                <c:pt idx="2111">
                  <c:v>5.6277056277056273E-2</c:v>
                </c:pt>
                <c:pt idx="2112">
                  <c:v>5.6277056277056273E-2</c:v>
                </c:pt>
                <c:pt idx="2113">
                  <c:v>5.6277056277056273E-2</c:v>
                </c:pt>
                <c:pt idx="2114">
                  <c:v>5.6277056277056273E-2</c:v>
                </c:pt>
                <c:pt idx="2115">
                  <c:v>5.6277056277056273E-2</c:v>
                </c:pt>
                <c:pt idx="2116">
                  <c:v>5.6277056277056273E-2</c:v>
                </c:pt>
                <c:pt idx="2117">
                  <c:v>5.6277056277056273E-2</c:v>
                </c:pt>
                <c:pt idx="2118">
                  <c:v>5.6277056277056273E-2</c:v>
                </c:pt>
                <c:pt idx="2119">
                  <c:v>5.6277056277056273E-2</c:v>
                </c:pt>
                <c:pt idx="2120">
                  <c:v>5.6277056277056273E-2</c:v>
                </c:pt>
                <c:pt idx="2121">
                  <c:v>5.6277056277056273E-2</c:v>
                </c:pt>
                <c:pt idx="2122">
                  <c:v>5.6277056277056273E-2</c:v>
                </c:pt>
                <c:pt idx="2123">
                  <c:v>5.6277056277056273E-2</c:v>
                </c:pt>
                <c:pt idx="2124">
                  <c:v>5.6277056277056273E-2</c:v>
                </c:pt>
                <c:pt idx="2125">
                  <c:v>5.6277056277056273E-2</c:v>
                </c:pt>
                <c:pt idx="2126">
                  <c:v>5.6277056277056273E-2</c:v>
                </c:pt>
                <c:pt idx="2127">
                  <c:v>5.6277056277056273E-2</c:v>
                </c:pt>
                <c:pt idx="2128">
                  <c:v>5.6277056277056273E-2</c:v>
                </c:pt>
                <c:pt idx="2129">
                  <c:v>5.6277056277056273E-2</c:v>
                </c:pt>
                <c:pt idx="2130">
                  <c:v>5.6277056277056273E-2</c:v>
                </c:pt>
                <c:pt idx="2131">
                  <c:v>5.6277056277056273E-2</c:v>
                </c:pt>
                <c:pt idx="2132">
                  <c:v>5.6277056277056273E-2</c:v>
                </c:pt>
                <c:pt idx="2133">
                  <c:v>5.6277056277056273E-2</c:v>
                </c:pt>
                <c:pt idx="2134">
                  <c:v>6.0606060606060705E-2</c:v>
                </c:pt>
                <c:pt idx="2135">
                  <c:v>6.0606060606060705E-2</c:v>
                </c:pt>
                <c:pt idx="2136">
                  <c:v>6.0606060606060705E-2</c:v>
                </c:pt>
                <c:pt idx="2137">
                  <c:v>6.0606060606060705E-2</c:v>
                </c:pt>
                <c:pt idx="2138">
                  <c:v>6.0606060606060705E-2</c:v>
                </c:pt>
                <c:pt idx="2139">
                  <c:v>6.0606060606060705E-2</c:v>
                </c:pt>
                <c:pt idx="2140">
                  <c:v>6.0606060606060705E-2</c:v>
                </c:pt>
                <c:pt idx="2141">
                  <c:v>6.0606060606060705E-2</c:v>
                </c:pt>
                <c:pt idx="2142">
                  <c:v>6.0606060606060705E-2</c:v>
                </c:pt>
                <c:pt idx="2143">
                  <c:v>6.0606060606060705E-2</c:v>
                </c:pt>
                <c:pt idx="2144">
                  <c:v>6.0606060606060705E-2</c:v>
                </c:pt>
                <c:pt idx="2145">
                  <c:v>6.0606060606060705E-2</c:v>
                </c:pt>
                <c:pt idx="2146">
                  <c:v>6.0606060606060705E-2</c:v>
                </c:pt>
                <c:pt idx="2147">
                  <c:v>6.0606060606060705E-2</c:v>
                </c:pt>
                <c:pt idx="2148">
                  <c:v>6.0606060606060705E-2</c:v>
                </c:pt>
                <c:pt idx="2149">
                  <c:v>6.0606060606060705E-2</c:v>
                </c:pt>
                <c:pt idx="2150">
                  <c:v>6.0606060606060705E-2</c:v>
                </c:pt>
                <c:pt idx="2151">
                  <c:v>6.0606060606060705E-2</c:v>
                </c:pt>
                <c:pt idx="2152">
                  <c:v>6.0606060606060705E-2</c:v>
                </c:pt>
                <c:pt idx="2153">
                  <c:v>6.0606060606060705E-2</c:v>
                </c:pt>
                <c:pt idx="2154">
                  <c:v>6.0606060606060705E-2</c:v>
                </c:pt>
                <c:pt idx="2155">
                  <c:v>6.0606060606060705E-2</c:v>
                </c:pt>
                <c:pt idx="2156">
                  <c:v>6.0606060606060705E-2</c:v>
                </c:pt>
                <c:pt idx="2157">
                  <c:v>6.0606060606060705E-2</c:v>
                </c:pt>
                <c:pt idx="2158">
                  <c:v>6.0606060606060705E-2</c:v>
                </c:pt>
                <c:pt idx="2159">
                  <c:v>6.0606060606060705E-2</c:v>
                </c:pt>
                <c:pt idx="2160">
                  <c:v>6.0606060606060705E-2</c:v>
                </c:pt>
                <c:pt idx="2161">
                  <c:v>6.0606060606060705E-2</c:v>
                </c:pt>
                <c:pt idx="2162">
                  <c:v>6.0606060606060705E-2</c:v>
                </c:pt>
                <c:pt idx="2163">
                  <c:v>6.0606060606060705E-2</c:v>
                </c:pt>
                <c:pt idx="2164">
                  <c:v>6.0606060606060705E-2</c:v>
                </c:pt>
                <c:pt idx="2165">
                  <c:v>6.0606060606060705E-2</c:v>
                </c:pt>
                <c:pt idx="2166">
                  <c:v>6.0606060606060705E-2</c:v>
                </c:pt>
                <c:pt idx="2167">
                  <c:v>6.0606060606060705E-2</c:v>
                </c:pt>
                <c:pt idx="2168">
                  <c:v>6.0606060606060705E-2</c:v>
                </c:pt>
                <c:pt idx="2169">
                  <c:v>6.0606060606060705E-2</c:v>
                </c:pt>
                <c:pt idx="2170">
                  <c:v>6.0606060606060705E-2</c:v>
                </c:pt>
                <c:pt idx="2171">
                  <c:v>6.0606060606060705E-2</c:v>
                </c:pt>
                <c:pt idx="2172">
                  <c:v>6.0606060606060705E-2</c:v>
                </c:pt>
                <c:pt idx="2173">
                  <c:v>6.0606060606060705E-2</c:v>
                </c:pt>
                <c:pt idx="2174">
                  <c:v>6.0606060606060705E-2</c:v>
                </c:pt>
                <c:pt idx="2175">
                  <c:v>6.0606060606060705E-2</c:v>
                </c:pt>
                <c:pt idx="2176">
                  <c:v>6.0606060606060705E-2</c:v>
                </c:pt>
                <c:pt idx="2177">
                  <c:v>6.0606060606060705E-2</c:v>
                </c:pt>
                <c:pt idx="2178">
                  <c:v>6.0606060606060705E-2</c:v>
                </c:pt>
                <c:pt idx="2179">
                  <c:v>6.0606060606060705E-2</c:v>
                </c:pt>
                <c:pt idx="2180">
                  <c:v>6.0606060606060705E-2</c:v>
                </c:pt>
                <c:pt idx="2181">
                  <c:v>6.0606060606060705E-2</c:v>
                </c:pt>
                <c:pt idx="2182">
                  <c:v>6.0606060606060705E-2</c:v>
                </c:pt>
                <c:pt idx="2183">
                  <c:v>6.0606060606060705E-2</c:v>
                </c:pt>
                <c:pt idx="2184">
                  <c:v>6.0606060606060705E-2</c:v>
                </c:pt>
                <c:pt idx="2185">
                  <c:v>6.0606060606060705E-2</c:v>
                </c:pt>
                <c:pt idx="2186">
                  <c:v>6.0606060606060705E-2</c:v>
                </c:pt>
                <c:pt idx="2187">
                  <c:v>6.0606060606060705E-2</c:v>
                </c:pt>
                <c:pt idx="2188">
                  <c:v>6.0606060606060705E-2</c:v>
                </c:pt>
                <c:pt idx="2189">
                  <c:v>6.0606060606060705E-2</c:v>
                </c:pt>
                <c:pt idx="2190">
                  <c:v>6.0606060606060705E-2</c:v>
                </c:pt>
                <c:pt idx="2191">
                  <c:v>6.0606060606060705E-2</c:v>
                </c:pt>
                <c:pt idx="2192">
                  <c:v>6.0606060606060705E-2</c:v>
                </c:pt>
                <c:pt idx="2193">
                  <c:v>6.0606060606060705E-2</c:v>
                </c:pt>
                <c:pt idx="2194">
                  <c:v>6.0606060606060705E-2</c:v>
                </c:pt>
                <c:pt idx="2195">
                  <c:v>6.0606060606060705E-2</c:v>
                </c:pt>
                <c:pt idx="2196">
                  <c:v>6.0606060606060705E-2</c:v>
                </c:pt>
                <c:pt idx="2197">
                  <c:v>6.0606060606060705E-2</c:v>
                </c:pt>
                <c:pt idx="2198">
                  <c:v>6.0606060606060705E-2</c:v>
                </c:pt>
                <c:pt idx="2199">
                  <c:v>6.0606060606060705E-2</c:v>
                </c:pt>
                <c:pt idx="2200">
                  <c:v>6.0606060606060705E-2</c:v>
                </c:pt>
                <c:pt idx="2201">
                  <c:v>6.0606060606060705E-2</c:v>
                </c:pt>
                <c:pt idx="2202">
                  <c:v>6.0606060606060705E-2</c:v>
                </c:pt>
                <c:pt idx="2203">
                  <c:v>6.0606060606060705E-2</c:v>
                </c:pt>
                <c:pt idx="2204">
                  <c:v>6.0606060606060705E-2</c:v>
                </c:pt>
                <c:pt idx="2205">
                  <c:v>6.0606060606060705E-2</c:v>
                </c:pt>
                <c:pt idx="2206">
                  <c:v>6.0606060606060705E-2</c:v>
                </c:pt>
                <c:pt idx="2207">
                  <c:v>6.0606060606060705E-2</c:v>
                </c:pt>
                <c:pt idx="2208">
                  <c:v>6.0606060606060705E-2</c:v>
                </c:pt>
                <c:pt idx="2209">
                  <c:v>6.0606060606060705E-2</c:v>
                </c:pt>
                <c:pt idx="2210">
                  <c:v>6.0606060606060705E-2</c:v>
                </c:pt>
                <c:pt idx="2211">
                  <c:v>6.0606060606060705E-2</c:v>
                </c:pt>
                <c:pt idx="2212">
                  <c:v>6.0606060606060705E-2</c:v>
                </c:pt>
                <c:pt idx="2213">
                  <c:v>6.0606060606060705E-2</c:v>
                </c:pt>
                <c:pt idx="2214">
                  <c:v>6.0606060606060705E-2</c:v>
                </c:pt>
                <c:pt idx="2215">
                  <c:v>6.0606060606060705E-2</c:v>
                </c:pt>
                <c:pt idx="2216">
                  <c:v>6.0606060606060705E-2</c:v>
                </c:pt>
                <c:pt idx="2217">
                  <c:v>6.0606060606060705E-2</c:v>
                </c:pt>
                <c:pt idx="2218">
                  <c:v>6.0606060606060705E-2</c:v>
                </c:pt>
                <c:pt idx="2219">
                  <c:v>6.0606060606060705E-2</c:v>
                </c:pt>
                <c:pt idx="2220">
                  <c:v>6.0606060606060705E-2</c:v>
                </c:pt>
                <c:pt idx="2221">
                  <c:v>6.0606060606060705E-2</c:v>
                </c:pt>
                <c:pt idx="2222">
                  <c:v>6.0606060606060705E-2</c:v>
                </c:pt>
                <c:pt idx="2223">
                  <c:v>6.0606060606060705E-2</c:v>
                </c:pt>
                <c:pt idx="2224">
                  <c:v>6.0606060606060705E-2</c:v>
                </c:pt>
                <c:pt idx="2225">
                  <c:v>6.0606060606060705E-2</c:v>
                </c:pt>
                <c:pt idx="2226">
                  <c:v>6.0606060606060705E-2</c:v>
                </c:pt>
                <c:pt idx="2227">
                  <c:v>6.0606060606060705E-2</c:v>
                </c:pt>
                <c:pt idx="2228">
                  <c:v>6.0606060606060705E-2</c:v>
                </c:pt>
                <c:pt idx="2229">
                  <c:v>6.4935064935065151E-2</c:v>
                </c:pt>
                <c:pt idx="2230">
                  <c:v>6.4935064935065151E-2</c:v>
                </c:pt>
                <c:pt idx="2231">
                  <c:v>6.4935064935065151E-2</c:v>
                </c:pt>
                <c:pt idx="2232">
                  <c:v>6.4935064935065151E-2</c:v>
                </c:pt>
                <c:pt idx="2233">
                  <c:v>6.4935064935065151E-2</c:v>
                </c:pt>
                <c:pt idx="2234">
                  <c:v>6.4935064935065151E-2</c:v>
                </c:pt>
                <c:pt idx="2235">
                  <c:v>6.4935064935065151E-2</c:v>
                </c:pt>
                <c:pt idx="2236">
                  <c:v>6.4935064935065151E-2</c:v>
                </c:pt>
                <c:pt idx="2237">
                  <c:v>6.4935064935065151E-2</c:v>
                </c:pt>
                <c:pt idx="2238">
                  <c:v>6.4935064935065151E-2</c:v>
                </c:pt>
                <c:pt idx="2239">
                  <c:v>6.4935064935065151E-2</c:v>
                </c:pt>
                <c:pt idx="2240">
                  <c:v>6.4935064935065151E-2</c:v>
                </c:pt>
                <c:pt idx="2241">
                  <c:v>6.4935064935065151E-2</c:v>
                </c:pt>
                <c:pt idx="2242">
                  <c:v>6.4935064935065151E-2</c:v>
                </c:pt>
                <c:pt idx="2243">
                  <c:v>6.4935064935065151E-2</c:v>
                </c:pt>
                <c:pt idx="2244">
                  <c:v>6.4935064935065151E-2</c:v>
                </c:pt>
                <c:pt idx="2245">
                  <c:v>6.4935064935065151E-2</c:v>
                </c:pt>
                <c:pt idx="2246">
                  <c:v>6.4935064935065151E-2</c:v>
                </c:pt>
                <c:pt idx="2247">
                  <c:v>6.4935064935065151E-2</c:v>
                </c:pt>
                <c:pt idx="2248">
                  <c:v>6.4935064935065151E-2</c:v>
                </c:pt>
                <c:pt idx="2249">
                  <c:v>6.4935064935065151E-2</c:v>
                </c:pt>
                <c:pt idx="2250">
                  <c:v>6.4935064935065151E-2</c:v>
                </c:pt>
                <c:pt idx="2251">
                  <c:v>6.4935064935065151E-2</c:v>
                </c:pt>
                <c:pt idx="2252">
                  <c:v>6.4935064935065151E-2</c:v>
                </c:pt>
                <c:pt idx="2253">
                  <c:v>6.4935064935065151E-2</c:v>
                </c:pt>
                <c:pt idx="2254">
                  <c:v>6.4935064935065151E-2</c:v>
                </c:pt>
                <c:pt idx="2255">
                  <c:v>6.4935064935065151E-2</c:v>
                </c:pt>
                <c:pt idx="2256">
                  <c:v>6.4935064935065151E-2</c:v>
                </c:pt>
                <c:pt idx="2257">
                  <c:v>6.4935064935065151E-2</c:v>
                </c:pt>
                <c:pt idx="2258">
                  <c:v>6.4935064935065151E-2</c:v>
                </c:pt>
                <c:pt idx="2259">
                  <c:v>6.4935064935065151E-2</c:v>
                </c:pt>
                <c:pt idx="2260">
                  <c:v>6.4935064935065151E-2</c:v>
                </c:pt>
                <c:pt idx="2261">
                  <c:v>6.4935064935065151E-2</c:v>
                </c:pt>
                <c:pt idx="2262">
                  <c:v>6.4935064935065151E-2</c:v>
                </c:pt>
                <c:pt idx="2263">
                  <c:v>6.4935064935065151E-2</c:v>
                </c:pt>
                <c:pt idx="2264">
                  <c:v>6.4935064935065151E-2</c:v>
                </c:pt>
                <c:pt idx="2265">
                  <c:v>6.4935064935065151E-2</c:v>
                </c:pt>
                <c:pt idx="2266">
                  <c:v>6.4935064935065151E-2</c:v>
                </c:pt>
                <c:pt idx="2267">
                  <c:v>6.4935064935065151E-2</c:v>
                </c:pt>
                <c:pt idx="2268">
                  <c:v>6.4935064935065151E-2</c:v>
                </c:pt>
                <c:pt idx="2269">
                  <c:v>6.4935064935065151E-2</c:v>
                </c:pt>
                <c:pt idx="2270">
                  <c:v>6.4935064935065151E-2</c:v>
                </c:pt>
                <c:pt idx="2271">
                  <c:v>6.4935064935065151E-2</c:v>
                </c:pt>
                <c:pt idx="2272">
                  <c:v>6.4935064935065151E-2</c:v>
                </c:pt>
                <c:pt idx="2273">
                  <c:v>6.4935064935065151E-2</c:v>
                </c:pt>
                <c:pt idx="2274">
                  <c:v>6.4935064935065151E-2</c:v>
                </c:pt>
                <c:pt idx="2275">
                  <c:v>6.4935064935065151E-2</c:v>
                </c:pt>
                <c:pt idx="2276">
                  <c:v>6.4935064935065151E-2</c:v>
                </c:pt>
                <c:pt idx="2277">
                  <c:v>6.4935064935065151E-2</c:v>
                </c:pt>
                <c:pt idx="2278">
                  <c:v>6.4935064935065151E-2</c:v>
                </c:pt>
                <c:pt idx="2279">
                  <c:v>6.4935064935065151E-2</c:v>
                </c:pt>
                <c:pt idx="2280">
                  <c:v>6.4935064935065151E-2</c:v>
                </c:pt>
                <c:pt idx="2281">
                  <c:v>6.4935064935065151E-2</c:v>
                </c:pt>
                <c:pt idx="2282">
                  <c:v>6.4935064935065151E-2</c:v>
                </c:pt>
                <c:pt idx="2283">
                  <c:v>6.4935064935065151E-2</c:v>
                </c:pt>
                <c:pt idx="2284">
                  <c:v>6.4935064935065151E-2</c:v>
                </c:pt>
                <c:pt idx="2285">
                  <c:v>6.4935064935065151E-2</c:v>
                </c:pt>
                <c:pt idx="2286">
                  <c:v>6.4935064935065151E-2</c:v>
                </c:pt>
                <c:pt idx="2287">
                  <c:v>6.4935064935065151E-2</c:v>
                </c:pt>
                <c:pt idx="2288">
                  <c:v>6.4935064935065151E-2</c:v>
                </c:pt>
                <c:pt idx="2289">
                  <c:v>6.4935064935065151E-2</c:v>
                </c:pt>
                <c:pt idx="2290">
                  <c:v>6.4935064935065151E-2</c:v>
                </c:pt>
                <c:pt idx="2291">
                  <c:v>6.4935064935065151E-2</c:v>
                </c:pt>
                <c:pt idx="2292">
                  <c:v>6.4935064935065151E-2</c:v>
                </c:pt>
                <c:pt idx="2293">
                  <c:v>6.4935064935065151E-2</c:v>
                </c:pt>
                <c:pt idx="2294">
                  <c:v>6.4935064935065151E-2</c:v>
                </c:pt>
                <c:pt idx="2295">
                  <c:v>6.4935064935065151E-2</c:v>
                </c:pt>
                <c:pt idx="2296">
                  <c:v>6.4935064935065151E-2</c:v>
                </c:pt>
                <c:pt idx="2297">
                  <c:v>6.4935064935065151E-2</c:v>
                </c:pt>
                <c:pt idx="2298">
                  <c:v>6.4935064935065151E-2</c:v>
                </c:pt>
                <c:pt idx="2299">
                  <c:v>6.4935064935065151E-2</c:v>
                </c:pt>
                <c:pt idx="2300">
                  <c:v>6.4935064935065151E-2</c:v>
                </c:pt>
                <c:pt idx="2301">
                  <c:v>6.4935064935065151E-2</c:v>
                </c:pt>
                <c:pt idx="2302">
                  <c:v>6.4935064935065151E-2</c:v>
                </c:pt>
                <c:pt idx="2303">
                  <c:v>6.4935064935065151E-2</c:v>
                </c:pt>
                <c:pt idx="2304">
                  <c:v>6.4935064935065151E-2</c:v>
                </c:pt>
                <c:pt idx="2305">
                  <c:v>6.4935064935065151E-2</c:v>
                </c:pt>
                <c:pt idx="2306">
                  <c:v>6.4935064935065151E-2</c:v>
                </c:pt>
                <c:pt idx="2307">
                  <c:v>6.4935064935065151E-2</c:v>
                </c:pt>
                <c:pt idx="2308">
                  <c:v>6.4935064935065151E-2</c:v>
                </c:pt>
                <c:pt idx="2309">
                  <c:v>6.4935064935065151E-2</c:v>
                </c:pt>
                <c:pt idx="2310">
                  <c:v>6.4935064935065151E-2</c:v>
                </c:pt>
                <c:pt idx="2311">
                  <c:v>6.4935064935065151E-2</c:v>
                </c:pt>
                <c:pt idx="2312">
                  <c:v>6.4935064935065151E-2</c:v>
                </c:pt>
                <c:pt idx="2313">
                  <c:v>6.4935064935065151E-2</c:v>
                </c:pt>
                <c:pt idx="2314">
                  <c:v>6.4935064935065151E-2</c:v>
                </c:pt>
                <c:pt idx="2315">
                  <c:v>6.4935064935065151E-2</c:v>
                </c:pt>
                <c:pt idx="2316">
                  <c:v>6.4935064935065151E-2</c:v>
                </c:pt>
                <c:pt idx="2317">
                  <c:v>6.4935064935065151E-2</c:v>
                </c:pt>
                <c:pt idx="2318">
                  <c:v>6.4935064935065151E-2</c:v>
                </c:pt>
                <c:pt idx="2319">
                  <c:v>6.4935064935065151E-2</c:v>
                </c:pt>
                <c:pt idx="2320">
                  <c:v>6.4935064935065151E-2</c:v>
                </c:pt>
                <c:pt idx="2321">
                  <c:v>6.4935064935065151E-2</c:v>
                </c:pt>
                <c:pt idx="2322">
                  <c:v>6.4935064935065151E-2</c:v>
                </c:pt>
                <c:pt idx="2323">
                  <c:v>6.4935064935065151E-2</c:v>
                </c:pt>
                <c:pt idx="2324">
                  <c:v>6.4935064935065151E-2</c:v>
                </c:pt>
                <c:pt idx="2325">
                  <c:v>6.4935064935065151E-2</c:v>
                </c:pt>
                <c:pt idx="2326">
                  <c:v>6.4935064935065151E-2</c:v>
                </c:pt>
                <c:pt idx="2327">
                  <c:v>6.4935064935065151E-2</c:v>
                </c:pt>
                <c:pt idx="2328">
                  <c:v>6.4935064935065151E-2</c:v>
                </c:pt>
                <c:pt idx="2329">
                  <c:v>6.4935064935065151E-2</c:v>
                </c:pt>
                <c:pt idx="2330">
                  <c:v>6.4935064935065151E-2</c:v>
                </c:pt>
                <c:pt idx="2331">
                  <c:v>6.4935064935065151E-2</c:v>
                </c:pt>
                <c:pt idx="2332">
                  <c:v>6.4935064935065151E-2</c:v>
                </c:pt>
                <c:pt idx="2333">
                  <c:v>6.4935064935065151E-2</c:v>
                </c:pt>
                <c:pt idx="2334">
                  <c:v>6.4935064935065151E-2</c:v>
                </c:pt>
                <c:pt idx="2335">
                  <c:v>6.4935064935065151E-2</c:v>
                </c:pt>
                <c:pt idx="2336">
                  <c:v>6.4935064935065151E-2</c:v>
                </c:pt>
                <c:pt idx="2337">
                  <c:v>6.4935064935065151E-2</c:v>
                </c:pt>
                <c:pt idx="2338">
                  <c:v>6.4935064935065151E-2</c:v>
                </c:pt>
                <c:pt idx="2339">
                  <c:v>6.4935064935065151E-2</c:v>
                </c:pt>
                <c:pt idx="2340">
                  <c:v>6.4935064935065151E-2</c:v>
                </c:pt>
                <c:pt idx="2341">
                  <c:v>6.4935064935065151E-2</c:v>
                </c:pt>
                <c:pt idx="2342">
                  <c:v>6.4935064935065151E-2</c:v>
                </c:pt>
                <c:pt idx="2343">
                  <c:v>6.4935064935065151E-2</c:v>
                </c:pt>
                <c:pt idx="2344">
                  <c:v>6.4935064935065151E-2</c:v>
                </c:pt>
                <c:pt idx="2345">
                  <c:v>6.4935064935065151E-2</c:v>
                </c:pt>
                <c:pt idx="2346">
                  <c:v>6.4935064935065151E-2</c:v>
                </c:pt>
                <c:pt idx="2347">
                  <c:v>6.4935064935065151E-2</c:v>
                </c:pt>
                <c:pt idx="2348">
                  <c:v>6.4935064935065151E-2</c:v>
                </c:pt>
                <c:pt idx="2349">
                  <c:v>6.4935064935065151E-2</c:v>
                </c:pt>
                <c:pt idx="2350">
                  <c:v>6.4935064935065151E-2</c:v>
                </c:pt>
                <c:pt idx="2351">
                  <c:v>6.4935064935065151E-2</c:v>
                </c:pt>
                <c:pt idx="2352">
                  <c:v>6.4935064935065151E-2</c:v>
                </c:pt>
                <c:pt idx="2353">
                  <c:v>6.4935064935065151E-2</c:v>
                </c:pt>
                <c:pt idx="2354">
                  <c:v>6.4935064935065151E-2</c:v>
                </c:pt>
                <c:pt idx="2355">
                  <c:v>6.4935064935065151E-2</c:v>
                </c:pt>
                <c:pt idx="2356">
                  <c:v>6.4935064935065151E-2</c:v>
                </c:pt>
                <c:pt idx="2357">
                  <c:v>6.4935064935065151E-2</c:v>
                </c:pt>
                <c:pt idx="2358">
                  <c:v>6.4935064935065151E-2</c:v>
                </c:pt>
                <c:pt idx="2359">
                  <c:v>6.4935064935065151E-2</c:v>
                </c:pt>
                <c:pt idx="2360">
                  <c:v>6.4935064935065151E-2</c:v>
                </c:pt>
                <c:pt idx="2361">
                  <c:v>6.4935064935065151E-2</c:v>
                </c:pt>
                <c:pt idx="2362">
                  <c:v>6.4935064935065151E-2</c:v>
                </c:pt>
                <c:pt idx="2363">
                  <c:v>6.4935064935065151E-2</c:v>
                </c:pt>
                <c:pt idx="2364">
                  <c:v>6.4935064935065151E-2</c:v>
                </c:pt>
                <c:pt idx="2365">
                  <c:v>6.4935064935065151E-2</c:v>
                </c:pt>
                <c:pt idx="2366">
                  <c:v>6.4935064935065151E-2</c:v>
                </c:pt>
                <c:pt idx="2367">
                  <c:v>6.4935064935065151E-2</c:v>
                </c:pt>
                <c:pt idx="2368">
                  <c:v>6.4935064935065151E-2</c:v>
                </c:pt>
                <c:pt idx="2369">
                  <c:v>6.4935064935065151E-2</c:v>
                </c:pt>
                <c:pt idx="2370">
                  <c:v>6.4935064935065151E-2</c:v>
                </c:pt>
                <c:pt idx="2371">
                  <c:v>6.4935064935065151E-2</c:v>
                </c:pt>
                <c:pt idx="2372">
                  <c:v>6.4935064935065151E-2</c:v>
                </c:pt>
                <c:pt idx="2373">
                  <c:v>6.4935064935065151E-2</c:v>
                </c:pt>
                <c:pt idx="2374">
                  <c:v>6.4935064935065151E-2</c:v>
                </c:pt>
                <c:pt idx="2375">
                  <c:v>6.4935064935065151E-2</c:v>
                </c:pt>
                <c:pt idx="2376">
                  <c:v>6.4935064935065151E-2</c:v>
                </c:pt>
                <c:pt idx="2377">
                  <c:v>6.4935064935065151E-2</c:v>
                </c:pt>
                <c:pt idx="2378">
                  <c:v>6.4935064935065151E-2</c:v>
                </c:pt>
                <c:pt idx="2379">
                  <c:v>6.4935064935065151E-2</c:v>
                </c:pt>
                <c:pt idx="2380">
                  <c:v>6.4935064935065151E-2</c:v>
                </c:pt>
                <c:pt idx="2381">
                  <c:v>6.4935064935065151E-2</c:v>
                </c:pt>
                <c:pt idx="2382">
                  <c:v>6.4935064935065151E-2</c:v>
                </c:pt>
                <c:pt idx="2383">
                  <c:v>6.4935064935065151E-2</c:v>
                </c:pt>
                <c:pt idx="2384">
                  <c:v>6.4935064935065151E-2</c:v>
                </c:pt>
                <c:pt idx="2385">
                  <c:v>6.4935064935065151E-2</c:v>
                </c:pt>
                <c:pt idx="2386">
                  <c:v>6.4935064935065151E-2</c:v>
                </c:pt>
                <c:pt idx="2387">
                  <c:v>6.4935064935065151E-2</c:v>
                </c:pt>
                <c:pt idx="2388">
                  <c:v>6.4935064935065151E-2</c:v>
                </c:pt>
                <c:pt idx="2389">
                  <c:v>6.4935064935065151E-2</c:v>
                </c:pt>
                <c:pt idx="2390">
                  <c:v>6.4935064935065151E-2</c:v>
                </c:pt>
                <c:pt idx="2391">
                  <c:v>6.4935064935065151E-2</c:v>
                </c:pt>
                <c:pt idx="2392">
                  <c:v>6.4935064935065151E-2</c:v>
                </c:pt>
                <c:pt idx="2393">
                  <c:v>6.4935064935065151E-2</c:v>
                </c:pt>
                <c:pt idx="2394">
                  <c:v>6.4935064935065151E-2</c:v>
                </c:pt>
                <c:pt idx="2395">
                  <c:v>6.4935064935065151E-2</c:v>
                </c:pt>
                <c:pt idx="2396">
                  <c:v>6.4935064935065151E-2</c:v>
                </c:pt>
                <c:pt idx="2397">
                  <c:v>6.4935064935065151E-2</c:v>
                </c:pt>
                <c:pt idx="2398">
                  <c:v>6.4935064935065151E-2</c:v>
                </c:pt>
                <c:pt idx="2399">
                  <c:v>6.4935064935065151E-2</c:v>
                </c:pt>
                <c:pt idx="2400">
                  <c:v>6.9264069264069264E-2</c:v>
                </c:pt>
                <c:pt idx="2401">
                  <c:v>6.9264069264069264E-2</c:v>
                </c:pt>
                <c:pt idx="2402">
                  <c:v>6.9264069264069264E-2</c:v>
                </c:pt>
                <c:pt idx="2403">
                  <c:v>6.9264069264069264E-2</c:v>
                </c:pt>
                <c:pt idx="2404">
                  <c:v>6.9264069264069264E-2</c:v>
                </c:pt>
                <c:pt idx="2405">
                  <c:v>6.9264069264069264E-2</c:v>
                </c:pt>
                <c:pt idx="2406">
                  <c:v>6.9264069264069264E-2</c:v>
                </c:pt>
                <c:pt idx="2407">
                  <c:v>6.9264069264069264E-2</c:v>
                </c:pt>
                <c:pt idx="2408">
                  <c:v>6.9264069264069264E-2</c:v>
                </c:pt>
                <c:pt idx="2409">
                  <c:v>6.9264069264069264E-2</c:v>
                </c:pt>
                <c:pt idx="2410">
                  <c:v>6.9264069264069264E-2</c:v>
                </c:pt>
                <c:pt idx="2411">
                  <c:v>6.9264069264069264E-2</c:v>
                </c:pt>
                <c:pt idx="2412">
                  <c:v>6.9264069264069264E-2</c:v>
                </c:pt>
                <c:pt idx="2413">
                  <c:v>6.9264069264069264E-2</c:v>
                </c:pt>
                <c:pt idx="2414">
                  <c:v>6.9264069264069264E-2</c:v>
                </c:pt>
                <c:pt idx="2415">
                  <c:v>6.9264069264069264E-2</c:v>
                </c:pt>
                <c:pt idx="2416">
                  <c:v>6.9264069264069264E-2</c:v>
                </c:pt>
                <c:pt idx="2417">
                  <c:v>6.9264069264069264E-2</c:v>
                </c:pt>
                <c:pt idx="2418">
                  <c:v>6.9264069264069264E-2</c:v>
                </c:pt>
                <c:pt idx="2419">
                  <c:v>6.9264069264069264E-2</c:v>
                </c:pt>
                <c:pt idx="2420">
                  <c:v>6.9264069264069264E-2</c:v>
                </c:pt>
                <c:pt idx="2421">
                  <c:v>6.9264069264069264E-2</c:v>
                </c:pt>
                <c:pt idx="2422">
                  <c:v>6.9264069264069264E-2</c:v>
                </c:pt>
                <c:pt idx="2423">
                  <c:v>6.9264069264069264E-2</c:v>
                </c:pt>
                <c:pt idx="2424">
                  <c:v>6.9264069264069264E-2</c:v>
                </c:pt>
                <c:pt idx="2425">
                  <c:v>6.9264069264069264E-2</c:v>
                </c:pt>
                <c:pt idx="2426">
                  <c:v>6.9264069264069264E-2</c:v>
                </c:pt>
                <c:pt idx="2427">
                  <c:v>6.9264069264069264E-2</c:v>
                </c:pt>
                <c:pt idx="2428">
                  <c:v>6.9264069264069264E-2</c:v>
                </c:pt>
                <c:pt idx="2429">
                  <c:v>6.9264069264069264E-2</c:v>
                </c:pt>
                <c:pt idx="2430">
                  <c:v>6.9264069264069264E-2</c:v>
                </c:pt>
                <c:pt idx="2431">
                  <c:v>6.9264069264069264E-2</c:v>
                </c:pt>
                <c:pt idx="2432">
                  <c:v>6.9264069264069264E-2</c:v>
                </c:pt>
                <c:pt idx="2433">
                  <c:v>6.9264069264069264E-2</c:v>
                </c:pt>
                <c:pt idx="2434">
                  <c:v>7.3593073593073779E-2</c:v>
                </c:pt>
                <c:pt idx="2435">
                  <c:v>7.3593073593073779E-2</c:v>
                </c:pt>
                <c:pt idx="2436">
                  <c:v>7.3593073593073779E-2</c:v>
                </c:pt>
                <c:pt idx="2437">
                  <c:v>7.3593073593073779E-2</c:v>
                </c:pt>
                <c:pt idx="2438">
                  <c:v>7.3593073593073779E-2</c:v>
                </c:pt>
                <c:pt idx="2439">
                  <c:v>7.3593073593073779E-2</c:v>
                </c:pt>
                <c:pt idx="2440">
                  <c:v>7.3593073593073779E-2</c:v>
                </c:pt>
                <c:pt idx="2441">
                  <c:v>7.3593073593073779E-2</c:v>
                </c:pt>
                <c:pt idx="2442">
                  <c:v>7.3593073593073779E-2</c:v>
                </c:pt>
                <c:pt idx="2443">
                  <c:v>7.3593073593073779E-2</c:v>
                </c:pt>
                <c:pt idx="2444">
                  <c:v>7.3593073593073779E-2</c:v>
                </c:pt>
                <c:pt idx="2445">
                  <c:v>7.3593073593073779E-2</c:v>
                </c:pt>
                <c:pt idx="2446">
                  <c:v>7.3593073593073779E-2</c:v>
                </c:pt>
                <c:pt idx="2447">
                  <c:v>7.3593073593073779E-2</c:v>
                </c:pt>
                <c:pt idx="2448">
                  <c:v>7.3593073593073779E-2</c:v>
                </c:pt>
                <c:pt idx="2449">
                  <c:v>7.3593073593073779E-2</c:v>
                </c:pt>
                <c:pt idx="2450">
                  <c:v>7.7922077922078253E-2</c:v>
                </c:pt>
                <c:pt idx="2451">
                  <c:v>7.7922077922078253E-2</c:v>
                </c:pt>
                <c:pt idx="2452">
                  <c:v>7.7922077922078253E-2</c:v>
                </c:pt>
                <c:pt idx="2453">
                  <c:v>7.7922077922078253E-2</c:v>
                </c:pt>
                <c:pt idx="2454">
                  <c:v>7.7922077922078253E-2</c:v>
                </c:pt>
                <c:pt idx="2455">
                  <c:v>7.7922077922078253E-2</c:v>
                </c:pt>
                <c:pt idx="2456">
                  <c:v>7.7922077922078253E-2</c:v>
                </c:pt>
                <c:pt idx="2457">
                  <c:v>7.7922077922078253E-2</c:v>
                </c:pt>
                <c:pt idx="2458">
                  <c:v>7.7922077922078253E-2</c:v>
                </c:pt>
                <c:pt idx="2459">
                  <c:v>7.7922077922078253E-2</c:v>
                </c:pt>
                <c:pt idx="2460">
                  <c:v>7.7922077922078253E-2</c:v>
                </c:pt>
                <c:pt idx="2461">
                  <c:v>7.7922077922078253E-2</c:v>
                </c:pt>
                <c:pt idx="2462">
                  <c:v>7.7922077922078253E-2</c:v>
                </c:pt>
                <c:pt idx="2463">
                  <c:v>7.7922077922078253E-2</c:v>
                </c:pt>
                <c:pt idx="2464">
                  <c:v>7.7922077922078253E-2</c:v>
                </c:pt>
                <c:pt idx="2465">
                  <c:v>7.7922077922078253E-2</c:v>
                </c:pt>
                <c:pt idx="2466">
                  <c:v>7.7922077922078253E-2</c:v>
                </c:pt>
                <c:pt idx="2467">
                  <c:v>7.7922077922078253E-2</c:v>
                </c:pt>
                <c:pt idx="2468">
                  <c:v>7.7922077922078253E-2</c:v>
                </c:pt>
                <c:pt idx="2469">
                  <c:v>7.7922077922078253E-2</c:v>
                </c:pt>
                <c:pt idx="2470">
                  <c:v>7.7922077922078253E-2</c:v>
                </c:pt>
                <c:pt idx="2471">
                  <c:v>7.7922077922078253E-2</c:v>
                </c:pt>
                <c:pt idx="2472">
                  <c:v>7.7922077922078253E-2</c:v>
                </c:pt>
                <c:pt idx="2473">
                  <c:v>7.7922077922078253E-2</c:v>
                </c:pt>
                <c:pt idx="2474">
                  <c:v>7.7922077922078253E-2</c:v>
                </c:pt>
                <c:pt idx="2475">
                  <c:v>7.7922077922078253E-2</c:v>
                </c:pt>
                <c:pt idx="2476">
                  <c:v>7.7922077922078253E-2</c:v>
                </c:pt>
                <c:pt idx="2477">
                  <c:v>7.7922077922078253E-2</c:v>
                </c:pt>
                <c:pt idx="2478">
                  <c:v>7.7922077922078253E-2</c:v>
                </c:pt>
                <c:pt idx="2479">
                  <c:v>7.7922077922078253E-2</c:v>
                </c:pt>
                <c:pt idx="2480">
                  <c:v>7.7922077922078253E-2</c:v>
                </c:pt>
                <c:pt idx="2481">
                  <c:v>7.7922077922078253E-2</c:v>
                </c:pt>
                <c:pt idx="2482">
                  <c:v>7.7922077922078253E-2</c:v>
                </c:pt>
                <c:pt idx="2483">
                  <c:v>7.7922077922078253E-2</c:v>
                </c:pt>
                <c:pt idx="2484">
                  <c:v>7.7922077922078253E-2</c:v>
                </c:pt>
                <c:pt idx="2485">
                  <c:v>7.7922077922078253E-2</c:v>
                </c:pt>
                <c:pt idx="2486">
                  <c:v>7.7922077922078253E-2</c:v>
                </c:pt>
                <c:pt idx="2487">
                  <c:v>7.7922077922078253E-2</c:v>
                </c:pt>
                <c:pt idx="2488">
                  <c:v>7.7922077922078253E-2</c:v>
                </c:pt>
                <c:pt idx="2489">
                  <c:v>7.7922077922078253E-2</c:v>
                </c:pt>
                <c:pt idx="2490">
                  <c:v>7.7922077922078253E-2</c:v>
                </c:pt>
                <c:pt idx="2491">
                  <c:v>7.7922077922078253E-2</c:v>
                </c:pt>
                <c:pt idx="2492">
                  <c:v>7.7922077922078253E-2</c:v>
                </c:pt>
                <c:pt idx="2493">
                  <c:v>7.7922077922078253E-2</c:v>
                </c:pt>
                <c:pt idx="2494">
                  <c:v>7.7922077922078253E-2</c:v>
                </c:pt>
                <c:pt idx="2495">
                  <c:v>7.7922077922078253E-2</c:v>
                </c:pt>
                <c:pt idx="2496">
                  <c:v>7.7922077922078253E-2</c:v>
                </c:pt>
                <c:pt idx="2497">
                  <c:v>7.7922077922078253E-2</c:v>
                </c:pt>
                <c:pt idx="2498">
                  <c:v>7.7922077922078253E-2</c:v>
                </c:pt>
                <c:pt idx="2499">
                  <c:v>7.7922077922078253E-2</c:v>
                </c:pt>
                <c:pt idx="2500">
                  <c:v>7.7922077922078253E-2</c:v>
                </c:pt>
                <c:pt idx="2501">
                  <c:v>7.7922077922078253E-2</c:v>
                </c:pt>
                <c:pt idx="2502">
                  <c:v>7.7922077922078253E-2</c:v>
                </c:pt>
                <c:pt idx="2503">
                  <c:v>7.7922077922078253E-2</c:v>
                </c:pt>
                <c:pt idx="2504">
                  <c:v>7.7922077922078253E-2</c:v>
                </c:pt>
                <c:pt idx="2505">
                  <c:v>7.7922077922078253E-2</c:v>
                </c:pt>
                <c:pt idx="2506">
                  <c:v>7.7922077922078253E-2</c:v>
                </c:pt>
                <c:pt idx="2507">
                  <c:v>7.7922077922078253E-2</c:v>
                </c:pt>
                <c:pt idx="2508">
                  <c:v>7.7922077922078253E-2</c:v>
                </c:pt>
                <c:pt idx="2509">
                  <c:v>7.7922077922078253E-2</c:v>
                </c:pt>
                <c:pt idx="2510">
                  <c:v>7.7922077922078253E-2</c:v>
                </c:pt>
                <c:pt idx="2511">
                  <c:v>7.7922077922078253E-2</c:v>
                </c:pt>
                <c:pt idx="2512">
                  <c:v>7.7922077922078253E-2</c:v>
                </c:pt>
                <c:pt idx="2513">
                  <c:v>7.7922077922078253E-2</c:v>
                </c:pt>
                <c:pt idx="2514">
                  <c:v>7.7922077922078253E-2</c:v>
                </c:pt>
                <c:pt idx="2515">
                  <c:v>7.7922077922078253E-2</c:v>
                </c:pt>
                <c:pt idx="2516">
                  <c:v>7.7922077922078253E-2</c:v>
                </c:pt>
                <c:pt idx="2517">
                  <c:v>7.7922077922078253E-2</c:v>
                </c:pt>
                <c:pt idx="2518">
                  <c:v>7.7922077922078253E-2</c:v>
                </c:pt>
                <c:pt idx="2519">
                  <c:v>7.7922077922078253E-2</c:v>
                </c:pt>
                <c:pt idx="2520">
                  <c:v>7.7922077922078253E-2</c:v>
                </c:pt>
                <c:pt idx="2521">
                  <c:v>7.7922077922078253E-2</c:v>
                </c:pt>
                <c:pt idx="2522">
                  <c:v>7.7922077922078253E-2</c:v>
                </c:pt>
                <c:pt idx="2523">
                  <c:v>7.7922077922078253E-2</c:v>
                </c:pt>
                <c:pt idx="2524">
                  <c:v>7.7922077922078253E-2</c:v>
                </c:pt>
                <c:pt idx="2525">
                  <c:v>7.7922077922078253E-2</c:v>
                </c:pt>
                <c:pt idx="2526">
                  <c:v>7.7922077922078253E-2</c:v>
                </c:pt>
                <c:pt idx="2527">
                  <c:v>7.7922077922078253E-2</c:v>
                </c:pt>
                <c:pt idx="2528">
                  <c:v>7.7922077922078253E-2</c:v>
                </c:pt>
                <c:pt idx="2529">
                  <c:v>7.7922077922078253E-2</c:v>
                </c:pt>
                <c:pt idx="2530">
                  <c:v>7.7922077922078253E-2</c:v>
                </c:pt>
                <c:pt idx="2531">
                  <c:v>7.7922077922078253E-2</c:v>
                </c:pt>
                <c:pt idx="2532">
                  <c:v>7.7922077922078253E-2</c:v>
                </c:pt>
                <c:pt idx="2533">
                  <c:v>7.7922077922078253E-2</c:v>
                </c:pt>
                <c:pt idx="2534">
                  <c:v>7.7922077922078253E-2</c:v>
                </c:pt>
                <c:pt idx="2535">
                  <c:v>7.7922077922078253E-2</c:v>
                </c:pt>
                <c:pt idx="2536">
                  <c:v>7.7922077922078253E-2</c:v>
                </c:pt>
                <c:pt idx="2537">
                  <c:v>8.2251082251082644E-2</c:v>
                </c:pt>
                <c:pt idx="2538">
                  <c:v>8.2251082251082644E-2</c:v>
                </c:pt>
                <c:pt idx="2539">
                  <c:v>8.2251082251082644E-2</c:v>
                </c:pt>
                <c:pt idx="2540">
                  <c:v>8.2251082251082644E-2</c:v>
                </c:pt>
                <c:pt idx="2541">
                  <c:v>8.2251082251082644E-2</c:v>
                </c:pt>
                <c:pt idx="2542">
                  <c:v>8.2251082251082644E-2</c:v>
                </c:pt>
                <c:pt idx="2543">
                  <c:v>8.2251082251082644E-2</c:v>
                </c:pt>
                <c:pt idx="2544">
                  <c:v>8.2251082251082644E-2</c:v>
                </c:pt>
                <c:pt idx="2545">
                  <c:v>8.2251082251082644E-2</c:v>
                </c:pt>
                <c:pt idx="2546">
                  <c:v>8.2251082251082644E-2</c:v>
                </c:pt>
                <c:pt idx="2547">
                  <c:v>8.2251082251082644E-2</c:v>
                </c:pt>
                <c:pt idx="2548">
                  <c:v>8.2251082251082644E-2</c:v>
                </c:pt>
                <c:pt idx="2549">
                  <c:v>8.2251082251082644E-2</c:v>
                </c:pt>
                <c:pt idx="2550">
                  <c:v>8.2251082251082644E-2</c:v>
                </c:pt>
                <c:pt idx="2551">
                  <c:v>8.2251082251082644E-2</c:v>
                </c:pt>
                <c:pt idx="2552">
                  <c:v>8.2251082251082644E-2</c:v>
                </c:pt>
                <c:pt idx="2553">
                  <c:v>8.2251082251082644E-2</c:v>
                </c:pt>
                <c:pt idx="2554">
                  <c:v>8.2251082251082644E-2</c:v>
                </c:pt>
                <c:pt idx="2555">
                  <c:v>8.2251082251082644E-2</c:v>
                </c:pt>
                <c:pt idx="2556">
                  <c:v>8.2251082251082644E-2</c:v>
                </c:pt>
                <c:pt idx="2557">
                  <c:v>8.2251082251082644E-2</c:v>
                </c:pt>
                <c:pt idx="2558">
                  <c:v>8.2251082251082644E-2</c:v>
                </c:pt>
                <c:pt idx="2559">
                  <c:v>8.2251082251082644E-2</c:v>
                </c:pt>
                <c:pt idx="2560">
                  <c:v>8.2251082251082644E-2</c:v>
                </c:pt>
                <c:pt idx="2561">
                  <c:v>8.2251082251082644E-2</c:v>
                </c:pt>
                <c:pt idx="2562">
                  <c:v>8.2251082251082644E-2</c:v>
                </c:pt>
                <c:pt idx="2563">
                  <c:v>8.2251082251082644E-2</c:v>
                </c:pt>
                <c:pt idx="2564">
                  <c:v>8.2251082251082644E-2</c:v>
                </c:pt>
                <c:pt idx="2565">
                  <c:v>8.2251082251082644E-2</c:v>
                </c:pt>
                <c:pt idx="2566">
                  <c:v>8.2251082251082644E-2</c:v>
                </c:pt>
                <c:pt idx="2567">
                  <c:v>8.2251082251082644E-2</c:v>
                </c:pt>
                <c:pt idx="2568">
                  <c:v>8.2251082251082644E-2</c:v>
                </c:pt>
                <c:pt idx="2569">
                  <c:v>8.2251082251082644E-2</c:v>
                </c:pt>
                <c:pt idx="2570">
                  <c:v>8.2251082251082644E-2</c:v>
                </c:pt>
                <c:pt idx="2571">
                  <c:v>8.2251082251082644E-2</c:v>
                </c:pt>
                <c:pt idx="2572">
                  <c:v>8.2251082251082644E-2</c:v>
                </c:pt>
                <c:pt idx="2573">
                  <c:v>8.2251082251082644E-2</c:v>
                </c:pt>
                <c:pt idx="2574">
                  <c:v>8.2251082251082644E-2</c:v>
                </c:pt>
                <c:pt idx="2575">
                  <c:v>8.2251082251082644E-2</c:v>
                </c:pt>
                <c:pt idx="2576">
                  <c:v>8.2251082251082644E-2</c:v>
                </c:pt>
                <c:pt idx="2577">
                  <c:v>8.2251082251082644E-2</c:v>
                </c:pt>
                <c:pt idx="2578">
                  <c:v>8.2251082251082644E-2</c:v>
                </c:pt>
                <c:pt idx="2579">
                  <c:v>8.2251082251082644E-2</c:v>
                </c:pt>
                <c:pt idx="2580">
                  <c:v>8.2251082251082644E-2</c:v>
                </c:pt>
                <c:pt idx="2581">
                  <c:v>8.2251082251082644E-2</c:v>
                </c:pt>
                <c:pt idx="2582">
                  <c:v>8.2251082251082644E-2</c:v>
                </c:pt>
                <c:pt idx="2583">
                  <c:v>8.2251082251082644E-2</c:v>
                </c:pt>
                <c:pt idx="2584">
                  <c:v>8.2251082251082644E-2</c:v>
                </c:pt>
                <c:pt idx="2585">
                  <c:v>8.2251082251082644E-2</c:v>
                </c:pt>
                <c:pt idx="2586">
                  <c:v>8.2251082251082644E-2</c:v>
                </c:pt>
                <c:pt idx="2587">
                  <c:v>8.2251082251082644E-2</c:v>
                </c:pt>
                <c:pt idx="2588">
                  <c:v>8.2251082251082644E-2</c:v>
                </c:pt>
                <c:pt idx="2589">
                  <c:v>8.2251082251082644E-2</c:v>
                </c:pt>
                <c:pt idx="2590">
                  <c:v>8.2251082251082644E-2</c:v>
                </c:pt>
                <c:pt idx="2591">
                  <c:v>8.2251082251082644E-2</c:v>
                </c:pt>
                <c:pt idx="2592">
                  <c:v>8.2251082251082644E-2</c:v>
                </c:pt>
                <c:pt idx="2593">
                  <c:v>8.2251082251082644E-2</c:v>
                </c:pt>
                <c:pt idx="2594">
                  <c:v>8.2251082251082644E-2</c:v>
                </c:pt>
                <c:pt idx="2595">
                  <c:v>8.2251082251082644E-2</c:v>
                </c:pt>
                <c:pt idx="2596">
                  <c:v>8.2251082251082644E-2</c:v>
                </c:pt>
                <c:pt idx="2597">
                  <c:v>8.2251082251082644E-2</c:v>
                </c:pt>
                <c:pt idx="2598">
                  <c:v>8.2251082251082644E-2</c:v>
                </c:pt>
                <c:pt idx="2599">
                  <c:v>8.2251082251082644E-2</c:v>
                </c:pt>
                <c:pt idx="2600">
                  <c:v>8.2251082251082644E-2</c:v>
                </c:pt>
                <c:pt idx="2601">
                  <c:v>8.2251082251082644E-2</c:v>
                </c:pt>
                <c:pt idx="2602">
                  <c:v>8.2251082251082644E-2</c:v>
                </c:pt>
                <c:pt idx="2603">
                  <c:v>8.2251082251082644E-2</c:v>
                </c:pt>
                <c:pt idx="2604">
                  <c:v>8.2251082251082644E-2</c:v>
                </c:pt>
                <c:pt idx="2605">
                  <c:v>8.2251082251082644E-2</c:v>
                </c:pt>
                <c:pt idx="2606">
                  <c:v>8.2251082251082644E-2</c:v>
                </c:pt>
                <c:pt idx="2607">
                  <c:v>8.2251082251082644E-2</c:v>
                </c:pt>
                <c:pt idx="2608">
                  <c:v>8.2251082251082644E-2</c:v>
                </c:pt>
                <c:pt idx="2609">
                  <c:v>8.2251082251082644E-2</c:v>
                </c:pt>
                <c:pt idx="2610">
                  <c:v>8.2251082251082644E-2</c:v>
                </c:pt>
                <c:pt idx="2611">
                  <c:v>8.2251082251082644E-2</c:v>
                </c:pt>
                <c:pt idx="2612">
                  <c:v>8.2251082251082644E-2</c:v>
                </c:pt>
                <c:pt idx="2613">
                  <c:v>8.2251082251082644E-2</c:v>
                </c:pt>
                <c:pt idx="2614">
                  <c:v>8.2251082251082644E-2</c:v>
                </c:pt>
                <c:pt idx="2615">
                  <c:v>8.2251082251082644E-2</c:v>
                </c:pt>
                <c:pt idx="2616">
                  <c:v>8.2251082251082644E-2</c:v>
                </c:pt>
                <c:pt idx="2617">
                  <c:v>8.2251082251082644E-2</c:v>
                </c:pt>
                <c:pt idx="2618">
                  <c:v>8.2251082251082644E-2</c:v>
                </c:pt>
                <c:pt idx="2619">
                  <c:v>8.2251082251082644E-2</c:v>
                </c:pt>
                <c:pt idx="2620">
                  <c:v>8.2251082251082644E-2</c:v>
                </c:pt>
                <c:pt idx="2621">
                  <c:v>8.2251082251082644E-2</c:v>
                </c:pt>
                <c:pt idx="2622">
                  <c:v>8.2251082251082644E-2</c:v>
                </c:pt>
                <c:pt idx="2623">
                  <c:v>8.2251082251082644E-2</c:v>
                </c:pt>
                <c:pt idx="2624">
                  <c:v>8.2251082251082644E-2</c:v>
                </c:pt>
                <c:pt idx="2625">
                  <c:v>8.2251082251082644E-2</c:v>
                </c:pt>
                <c:pt idx="2626">
                  <c:v>8.2251082251082644E-2</c:v>
                </c:pt>
                <c:pt idx="2627">
                  <c:v>8.2251082251082644E-2</c:v>
                </c:pt>
                <c:pt idx="2628">
                  <c:v>8.658008658008684E-2</c:v>
                </c:pt>
                <c:pt idx="2629">
                  <c:v>8.658008658008684E-2</c:v>
                </c:pt>
                <c:pt idx="2630">
                  <c:v>8.658008658008684E-2</c:v>
                </c:pt>
                <c:pt idx="2631">
                  <c:v>8.658008658008684E-2</c:v>
                </c:pt>
                <c:pt idx="2632">
                  <c:v>8.658008658008684E-2</c:v>
                </c:pt>
                <c:pt idx="2633">
                  <c:v>8.658008658008684E-2</c:v>
                </c:pt>
                <c:pt idx="2634">
                  <c:v>8.658008658008684E-2</c:v>
                </c:pt>
                <c:pt idx="2635">
                  <c:v>8.658008658008684E-2</c:v>
                </c:pt>
                <c:pt idx="2636">
                  <c:v>8.658008658008684E-2</c:v>
                </c:pt>
                <c:pt idx="2637">
                  <c:v>8.658008658008684E-2</c:v>
                </c:pt>
                <c:pt idx="2638">
                  <c:v>8.658008658008684E-2</c:v>
                </c:pt>
                <c:pt idx="2639">
                  <c:v>8.658008658008684E-2</c:v>
                </c:pt>
                <c:pt idx="2640">
                  <c:v>8.658008658008684E-2</c:v>
                </c:pt>
                <c:pt idx="2641">
                  <c:v>8.658008658008684E-2</c:v>
                </c:pt>
                <c:pt idx="2642">
                  <c:v>8.658008658008684E-2</c:v>
                </c:pt>
                <c:pt idx="2643">
                  <c:v>8.658008658008684E-2</c:v>
                </c:pt>
                <c:pt idx="2644">
                  <c:v>8.658008658008684E-2</c:v>
                </c:pt>
                <c:pt idx="2645">
                  <c:v>8.658008658008684E-2</c:v>
                </c:pt>
                <c:pt idx="2646">
                  <c:v>8.658008658008684E-2</c:v>
                </c:pt>
                <c:pt idx="2647">
                  <c:v>8.658008658008684E-2</c:v>
                </c:pt>
                <c:pt idx="2648">
                  <c:v>8.658008658008684E-2</c:v>
                </c:pt>
                <c:pt idx="2649">
                  <c:v>8.658008658008684E-2</c:v>
                </c:pt>
                <c:pt idx="2650">
                  <c:v>8.658008658008684E-2</c:v>
                </c:pt>
                <c:pt idx="2651">
                  <c:v>8.658008658008684E-2</c:v>
                </c:pt>
                <c:pt idx="2652">
                  <c:v>8.658008658008684E-2</c:v>
                </c:pt>
                <c:pt idx="2653">
                  <c:v>8.658008658008684E-2</c:v>
                </c:pt>
                <c:pt idx="2654">
                  <c:v>8.658008658008684E-2</c:v>
                </c:pt>
                <c:pt idx="2655">
                  <c:v>8.658008658008684E-2</c:v>
                </c:pt>
                <c:pt idx="2656">
                  <c:v>8.658008658008684E-2</c:v>
                </c:pt>
                <c:pt idx="2657">
                  <c:v>8.658008658008684E-2</c:v>
                </c:pt>
                <c:pt idx="2658">
                  <c:v>8.658008658008684E-2</c:v>
                </c:pt>
                <c:pt idx="2659">
                  <c:v>8.658008658008684E-2</c:v>
                </c:pt>
                <c:pt idx="2660">
                  <c:v>8.658008658008684E-2</c:v>
                </c:pt>
                <c:pt idx="2661">
                  <c:v>8.658008658008684E-2</c:v>
                </c:pt>
                <c:pt idx="2662">
                  <c:v>8.658008658008684E-2</c:v>
                </c:pt>
                <c:pt idx="2663">
                  <c:v>8.658008658008684E-2</c:v>
                </c:pt>
                <c:pt idx="2664">
                  <c:v>8.658008658008684E-2</c:v>
                </c:pt>
                <c:pt idx="2665">
                  <c:v>8.658008658008684E-2</c:v>
                </c:pt>
                <c:pt idx="2666">
                  <c:v>8.658008658008684E-2</c:v>
                </c:pt>
                <c:pt idx="2667">
                  <c:v>8.658008658008684E-2</c:v>
                </c:pt>
                <c:pt idx="2668">
                  <c:v>8.658008658008684E-2</c:v>
                </c:pt>
                <c:pt idx="2669">
                  <c:v>8.658008658008684E-2</c:v>
                </c:pt>
                <c:pt idx="2670">
                  <c:v>8.658008658008684E-2</c:v>
                </c:pt>
                <c:pt idx="2671">
                  <c:v>8.658008658008684E-2</c:v>
                </c:pt>
                <c:pt idx="2672">
                  <c:v>8.658008658008684E-2</c:v>
                </c:pt>
                <c:pt idx="2673">
                  <c:v>8.658008658008684E-2</c:v>
                </c:pt>
                <c:pt idx="2674">
                  <c:v>8.658008658008684E-2</c:v>
                </c:pt>
                <c:pt idx="2675">
                  <c:v>8.658008658008684E-2</c:v>
                </c:pt>
                <c:pt idx="2676">
                  <c:v>8.658008658008684E-2</c:v>
                </c:pt>
                <c:pt idx="2677">
                  <c:v>8.658008658008684E-2</c:v>
                </c:pt>
                <c:pt idx="2678">
                  <c:v>9.0909090909091286E-2</c:v>
                </c:pt>
                <c:pt idx="2679">
                  <c:v>9.0909090909091286E-2</c:v>
                </c:pt>
                <c:pt idx="2680">
                  <c:v>9.0909090909091286E-2</c:v>
                </c:pt>
                <c:pt idx="2681">
                  <c:v>9.0909090909091286E-2</c:v>
                </c:pt>
                <c:pt idx="2682">
                  <c:v>9.0909090909091286E-2</c:v>
                </c:pt>
                <c:pt idx="2683">
                  <c:v>9.0909090909091286E-2</c:v>
                </c:pt>
                <c:pt idx="2684">
                  <c:v>9.0909090909091286E-2</c:v>
                </c:pt>
                <c:pt idx="2685">
                  <c:v>9.0909090909091286E-2</c:v>
                </c:pt>
                <c:pt idx="2686">
                  <c:v>9.0909090909091286E-2</c:v>
                </c:pt>
                <c:pt idx="2687">
                  <c:v>9.0909090909091286E-2</c:v>
                </c:pt>
                <c:pt idx="2688">
                  <c:v>9.0909090909091286E-2</c:v>
                </c:pt>
                <c:pt idx="2689">
                  <c:v>9.0909090909091286E-2</c:v>
                </c:pt>
                <c:pt idx="2690">
                  <c:v>9.0909090909091286E-2</c:v>
                </c:pt>
                <c:pt idx="2691">
                  <c:v>9.0909090909091286E-2</c:v>
                </c:pt>
                <c:pt idx="2692">
                  <c:v>9.0909090909091286E-2</c:v>
                </c:pt>
                <c:pt idx="2693">
                  <c:v>9.0909090909091286E-2</c:v>
                </c:pt>
                <c:pt idx="2694">
                  <c:v>9.0909090909091286E-2</c:v>
                </c:pt>
                <c:pt idx="2695">
                  <c:v>9.0909090909091286E-2</c:v>
                </c:pt>
                <c:pt idx="2696">
                  <c:v>9.0909090909091286E-2</c:v>
                </c:pt>
                <c:pt idx="2697">
                  <c:v>9.0909090909091286E-2</c:v>
                </c:pt>
                <c:pt idx="2698">
                  <c:v>9.0909090909091286E-2</c:v>
                </c:pt>
                <c:pt idx="2699">
                  <c:v>9.0909090909091286E-2</c:v>
                </c:pt>
                <c:pt idx="2700">
                  <c:v>9.0909090909091286E-2</c:v>
                </c:pt>
                <c:pt idx="2701">
                  <c:v>9.0909090909091286E-2</c:v>
                </c:pt>
                <c:pt idx="2702">
                  <c:v>9.0909090909091286E-2</c:v>
                </c:pt>
                <c:pt idx="2703">
                  <c:v>9.0909090909091286E-2</c:v>
                </c:pt>
                <c:pt idx="2704">
                  <c:v>9.0909090909091286E-2</c:v>
                </c:pt>
                <c:pt idx="2705">
                  <c:v>9.0909090909091286E-2</c:v>
                </c:pt>
                <c:pt idx="2706">
                  <c:v>9.0909090909091286E-2</c:v>
                </c:pt>
                <c:pt idx="2707">
                  <c:v>9.0909090909091286E-2</c:v>
                </c:pt>
                <c:pt idx="2708">
                  <c:v>9.0909090909091286E-2</c:v>
                </c:pt>
                <c:pt idx="2709">
                  <c:v>9.0909090909091286E-2</c:v>
                </c:pt>
                <c:pt idx="2710">
                  <c:v>9.0909090909091286E-2</c:v>
                </c:pt>
                <c:pt idx="2711">
                  <c:v>9.0909090909091286E-2</c:v>
                </c:pt>
                <c:pt idx="2712">
                  <c:v>9.0909090909091286E-2</c:v>
                </c:pt>
                <c:pt idx="2713">
                  <c:v>9.0909090909091286E-2</c:v>
                </c:pt>
                <c:pt idx="2714">
                  <c:v>9.0909090909091286E-2</c:v>
                </c:pt>
                <c:pt idx="2715">
                  <c:v>9.0909090909091286E-2</c:v>
                </c:pt>
                <c:pt idx="2716">
                  <c:v>9.0909090909091286E-2</c:v>
                </c:pt>
                <c:pt idx="2717">
                  <c:v>9.0909090909091286E-2</c:v>
                </c:pt>
                <c:pt idx="2718">
                  <c:v>9.0909090909091286E-2</c:v>
                </c:pt>
                <c:pt idx="2719">
                  <c:v>9.0909090909091286E-2</c:v>
                </c:pt>
                <c:pt idx="2720">
                  <c:v>9.0909090909091286E-2</c:v>
                </c:pt>
                <c:pt idx="2721">
                  <c:v>9.0909090909091286E-2</c:v>
                </c:pt>
                <c:pt idx="2722">
                  <c:v>9.0909090909091286E-2</c:v>
                </c:pt>
                <c:pt idx="2723">
                  <c:v>9.0909090909091286E-2</c:v>
                </c:pt>
                <c:pt idx="2724">
                  <c:v>9.0909090909091286E-2</c:v>
                </c:pt>
                <c:pt idx="2725">
                  <c:v>9.0909090909091286E-2</c:v>
                </c:pt>
                <c:pt idx="2726">
                  <c:v>9.0909090909091286E-2</c:v>
                </c:pt>
                <c:pt idx="2727">
                  <c:v>9.0909090909091286E-2</c:v>
                </c:pt>
                <c:pt idx="2728">
                  <c:v>9.0909090909091286E-2</c:v>
                </c:pt>
                <c:pt idx="2729">
                  <c:v>9.0909090909091286E-2</c:v>
                </c:pt>
                <c:pt idx="2730">
                  <c:v>9.0909090909091286E-2</c:v>
                </c:pt>
                <c:pt idx="2731">
                  <c:v>9.0909090909091286E-2</c:v>
                </c:pt>
                <c:pt idx="2732">
                  <c:v>9.0909090909091286E-2</c:v>
                </c:pt>
                <c:pt idx="2733">
                  <c:v>9.0909090909091286E-2</c:v>
                </c:pt>
                <c:pt idx="2734">
                  <c:v>9.0909090909091286E-2</c:v>
                </c:pt>
                <c:pt idx="2735">
                  <c:v>9.0909090909091286E-2</c:v>
                </c:pt>
                <c:pt idx="2736">
                  <c:v>9.0909090909091286E-2</c:v>
                </c:pt>
                <c:pt idx="2737">
                  <c:v>9.0909090909091286E-2</c:v>
                </c:pt>
                <c:pt idx="2738">
                  <c:v>9.523809523809558E-2</c:v>
                </c:pt>
                <c:pt idx="2739">
                  <c:v>9.523809523809558E-2</c:v>
                </c:pt>
                <c:pt idx="2740">
                  <c:v>9.523809523809558E-2</c:v>
                </c:pt>
                <c:pt idx="2741">
                  <c:v>9.523809523809558E-2</c:v>
                </c:pt>
                <c:pt idx="2742">
                  <c:v>9.523809523809558E-2</c:v>
                </c:pt>
                <c:pt idx="2743">
                  <c:v>9.523809523809558E-2</c:v>
                </c:pt>
                <c:pt idx="2744">
                  <c:v>9.523809523809558E-2</c:v>
                </c:pt>
                <c:pt idx="2745">
                  <c:v>9.523809523809558E-2</c:v>
                </c:pt>
                <c:pt idx="2746">
                  <c:v>9.523809523809558E-2</c:v>
                </c:pt>
                <c:pt idx="2747">
                  <c:v>9.523809523809558E-2</c:v>
                </c:pt>
                <c:pt idx="2748">
                  <c:v>9.523809523809558E-2</c:v>
                </c:pt>
                <c:pt idx="2749">
                  <c:v>9.523809523809558E-2</c:v>
                </c:pt>
                <c:pt idx="2750">
                  <c:v>9.523809523809558E-2</c:v>
                </c:pt>
                <c:pt idx="2751">
                  <c:v>9.523809523809558E-2</c:v>
                </c:pt>
                <c:pt idx="2752">
                  <c:v>9.523809523809558E-2</c:v>
                </c:pt>
                <c:pt idx="2753">
                  <c:v>9.523809523809558E-2</c:v>
                </c:pt>
                <c:pt idx="2754">
                  <c:v>9.523809523809558E-2</c:v>
                </c:pt>
                <c:pt idx="2755">
                  <c:v>9.523809523809558E-2</c:v>
                </c:pt>
                <c:pt idx="2756">
                  <c:v>9.523809523809558E-2</c:v>
                </c:pt>
                <c:pt idx="2757">
                  <c:v>9.523809523809558E-2</c:v>
                </c:pt>
                <c:pt idx="2758">
                  <c:v>9.523809523809558E-2</c:v>
                </c:pt>
                <c:pt idx="2759">
                  <c:v>9.523809523809558E-2</c:v>
                </c:pt>
                <c:pt idx="2760">
                  <c:v>9.523809523809558E-2</c:v>
                </c:pt>
                <c:pt idx="2761">
                  <c:v>9.523809523809558E-2</c:v>
                </c:pt>
                <c:pt idx="2762">
                  <c:v>9.523809523809558E-2</c:v>
                </c:pt>
                <c:pt idx="2763">
                  <c:v>9.523809523809558E-2</c:v>
                </c:pt>
                <c:pt idx="2764">
                  <c:v>9.523809523809558E-2</c:v>
                </c:pt>
                <c:pt idx="2765">
                  <c:v>9.523809523809558E-2</c:v>
                </c:pt>
                <c:pt idx="2766">
                  <c:v>9.523809523809558E-2</c:v>
                </c:pt>
                <c:pt idx="2767">
                  <c:v>9.523809523809558E-2</c:v>
                </c:pt>
                <c:pt idx="2768">
                  <c:v>9.523809523809558E-2</c:v>
                </c:pt>
                <c:pt idx="2769">
                  <c:v>9.523809523809558E-2</c:v>
                </c:pt>
                <c:pt idx="2770">
                  <c:v>9.523809523809558E-2</c:v>
                </c:pt>
                <c:pt idx="2771">
                  <c:v>9.523809523809558E-2</c:v>
                </c:pt>
                <c:pt idx="2772">
                  <c:v>9.9567099567100276E-2</c:v>
                </c:pt>
                <c:pt idx="2773">
                  <c:v>9.9567099567100276E-2</c:v>
                </c:pt>
                <c:pt idx="2774">
                  <c:v>9.9567099567100276E-2</c:v>
                </c:pt>
                <c:pt idx="2775">
                  <c:v>9.9567099567100276E-2</c:v>
                </c:pt>
                <c:pt idx="2776">
                  <c:v>9.9567099567100276E-2</c:v>
                </c:pt>
                <c:pt idx="2777">
                  <c:v>9.9567099567100276E-2</c:v>
                </c:pt>
                <c:pt idx="2778">
                  <c:v>9.9567099567100276E-2</c:v>
                </c:pt>
                <c:pt idx="2779">
                  <c:v>9.9567099567100276E-2</c:v>
                </c:pt>
                <c:pt idx="2780">
                  <c:v>9.9567099567100276E-2</c:v>
                </c:pt>
                <c:pt idx="2781">
                  <c:v>9.9567099567100276E-2</c:v>
                </c:pt>
                <c:pt idx="2782">
                  <c:v>9.9567099567100276E-2</c:v>
                </c:pt>
                <c:pt idx="2783">
                  <c:v>9.9567099567100276E-2</c:v>
                </c:pt>
                <c:pt idx="2784">
                  <c:v>9.9567099567100276E-2</c:v>
                </c:pt>
                <c:pt idx="2785">
                  <c:v>9.9567099567100276E-2</c:v>
                </c:pt>
                <c:pt idx="2786">
                  <c:v>9.9567099567100276E-2</c:v>
                </c:pt>
                <c:pt idx="2787">
                  <c:v>9.9567099567100276E-2</c:v>
                </c:pt>
                <c:pt idx="2788">
                  <c:v>9.9567099567100276E-2</c:v>
                </c:pt>
                <c:pt idx="2789">
                  <c:v>9.9567099567100276E-2</c:v>
                </c:pt>
                <c:pt idx="2790">
                  <c:v>9.9567099567100276E-2</c:v>
                </c:pt>
                <c:pt idx="2791">
                  <c:v>9.9567099567100276E-2</c:v>
                </c:pt>
                <c:pt idx="2792">
                  <c:v>9.9567099567100276E-2</c:v>
                </c:pt>
                <c:pt idx="2793">
                  <c:v>9.9567099567100276E-2</c:v>
                </c:pt>
                <c:pt idx="2794">
                  <c:v>9.9567099567100276E-2</c:v>
                </c:pt>
                <c:pt idx="2795">
                  <c:v>9.9567099567100276E-2</c:v>
                </c:pt>
                <c:pt idx="2796">
                  <c:v>9.9567099567100276E-2</c:v>
                </c:pt>
                <c:pt idx="2797">
                  <c:v>9.9567099567100276E-2</c:v>
                </c:pt>
                <c:pt idx="2798">
                  <c:v>9.9567099567100276E-2</c:v>
                </c:pt>
                <c:pt idx="2799">
                  <c:v>9.9567099567100276E-2</c:v>
                </c:pt>
                <c:pt idx="2800">
                  <c:v>9.9567099567100276E-2</c:v>
                </c:pt>
                <c:pt idx="2801">
                  <c:v>9.9567099567100276E-2</c:v>
                </c:pt>
                <c:pt idx="2802">
                  <c:v>9.9567099567100276E-2</c:v>
                </c:pt>
                <c:pt idx="2803">
                  <c:v>9.9567099567100276E-2</c:v>
                </c:pt>
                <c:pt idx="2804">
                  <c:v>9.9567099567100276E-2</c:v>
                </c:pt>
                <c:pt idx="2805">
                  <c:v>9.9567099567100276E-2</c:v>
                </c:pt>
                <c:pt idx="2806">
                  <c:v>9.9567099567100276E-2</c:v>
                </c:pt>
                <c:pt idx="2807">
                  <c:v>9.9567099567100276E-2</c:v>
                </c:pt>
                <c:pt idx="2808">
                  <c:v>9.9567099567100276E-2</c:v>
                </c:pt>
                <c:pt idx="2809">
                  <c:v>9.9567099567100276E-2</c:v>
                </c:pt>
                <c:pt idx="2810">
                  <c:v>9.9567099567100276E-2</c:v>
                </c:pt>
                <c:pt idx="2811">
                  <c:v>9.9567099567100276E-2</c:v>
                </c:pt>
                <c:pt idx="2812">
                  <c:v>9.9567099567100276E-2</c:v>
                </c:pt>
                <c:pt idx="2813">
                  <c:v>9.9567099567100276E-2</c:v>
                </c:pt>
                <c:pt idx="2814">
                  <c:v>9.9567099567100276E-2</c:v>
                </c:pt>
                <c:pt idx="2815">
                  <c:v>9.9567099567100276E-2</c:v>
                </c:pt>
                <c:pt idx="2816">
                  <c:v>9.9567099567100276E-2</c:v>
                </c:pt>
                <c:pt idx="2817">
                  <c:v>9.9567099567100276E-2</c:v>
                </c:pt>
                <c:pt idx="2818">
                  <c:v>9.9567099567100276E-2</c:v>
                </c:pt>
                <c:pt idx="2819">
                  <c:v>9.9567099567100276E-2</c:v>
                </c:pt>
                <c:pt idx="2820">
                  <c:v>9.9567099567100276E-2</c:v>
                </c:pt>
                <c:pt idx="2821">
                  <c:v>9.9567099567100276E-2</c:v>
                </c:pt>
                <c:pt idx="2822">
                  <c:v>9.9567099567100276E-2</c:v>
                </c:pt>
                <c:pt idx="2823">
                  <c:v>9.9567099567100276E-2</c:v>
                </c:pt>
                <c:pt idx="2824">
                  <c:v>9.9567099567100276E-2</c:v>
                </c:pt>
                <c:pt idx="2825">
                  <c:v>9.9567099567100276E-2</c:v>
                </c:pt>
                <c:pt idx="2826">
                  <c:v>9.9567099567100276E-2</c:v>
                </c:pt>
                <c:pt idx="2827">
                  <c:v>9.9567099567100276E-2</c:v>
                </c:pt>
                <c:pt idx="2828">
                  <c:v>9.9567099567100276E-2</c:v>
                </c:pt>
                <c:pt idx="2829">
                  <c:v>9.9567099567100276E-2</c:v>
                </c:pt>
                <c:pt idx="2830">
                  <c:v>9.9567099567100276E-2</c:v>
                </c:pt>
                <c:pt idx="2831">
                  <c:v>0.10389610389610411</c:v>
                </c:pt>
                <c:pt idx="2832">
                  <c:v>0.10389610389610411</c:v>
                </c:pt>
                <c:pt idx="2833">
                  <c:v>0.10389610389610411</c:v>
                </c:pt>
                <c:pt idx="2834">
                  <c:v>0.10389610389610411</c:v>
                </c:pt>
                <c:pt idx="2835">
                  <c:v>0.10389610389610411</c:v>
                </c:pt>
                <c:pt idx="2836">
                  <c:v>0.10389610389610411</c:v>
                </c:pt>
                <c:pt idx="2837">
                  <c:v>0.10389610389610411</c:v>
                </c:pt>
                <c:pt idx="2838">
                  <c:v>0.10389610389610411</c:v>
                </c:pt>
                <c:pt idx="2839">
                  <c:v>0.10389610389610411</c:v>
                </c:pt>
                <c:pt idx="2840">
                  <c:v>0.10389610389610411</c:v>
                </c:pt>
                <c:pt idx="2841">
                  <c:v>0.10389610389610411</c:v>
                </c:pt>
                <c:pt idx="2842">
                  <c:v>0.10389610389610411</c:v>
                </c:pt>
                <c:pt idx="2843">
                  <c:v>0.10389610389610411</c:v>
                </c:pt>
                <c:pt idx="2844">
                  <c:v>0.10389610389610411</c:v>
                </c:pt>
                <c:pt idx="2845">
                  <c:v>0.10389610389610411</c:v>
                </c:pt>
                <c:pt idx="2846">
                  <c:v>0.10389610389610411</c:v>
                </c:pt>
                <c:pt idx="2847">
                  <c:v>0.10389610389610411</c:v>
                </c:pt>
                <c:pt idx="2848">
                  <c:v>0.10389610389610411</c:v>
                </c:pt>
                <c:pt idx="2849">
                  <c:v>0.10389610389610411</c:v>
                </c:pt>
                <c:pt idx="2850">
                  <c:v>0.10389610389610411</c:v>
                </c:pt>
                <c:pt idx="2851">
                  <c:v>0.10389610389610411</c:v>
                </c:pt>
                <c:pt idx="2852">
                  <c:v>0.10389610389610411</c:v>
                </c:pt>
                <c:pt idx="2853">
                  <c:v>0.10389610389610411</c:v>
                </c:pt>
                <c:pt idx="2854">
                  <c:v>0.10389610389610411</c:v>
                </c:pt>
                <c:pt idx="2855">
                  <c:v>0.10389610389610411</c:v>
                </c:pt>
                <c:pt idx="2856">
                  <c:v>0.10389610389610411</c:v>
                </c:pt>
                <c:pt idx="2857">
                  <c:v>0.10389610389610411</c:v>
                </c:pt>
                <c:pt idx="2858">
                  <c:v>0.10389610389610411</c:v>
                </c:pt>
                <c:pt idx="2859">
                  <c:v>0.10389610389610411</c:v>
                </c:pt>
                <c:pt idx="2860">
                  <c:v>0.10389610389610411</c:v>
                </c:pt>
                <c:pt idx="2861">
                  <c:v>0.10822510822510865</c:v>
                </c:pt>
                <c:pt idx="2862">
                  <c:v>0.10822510822510865</c:v>
                </c:pt>
                <c:pt idx="2863">
                  <c:v>0.10822510822510865</c:v>
                </c:pt>
                <c:pt idx="2864">
                  <c:v>0.10822510822510865</c:v>
                </c:pt>
                <c:pt idx="2865">
                  <c:v>0.10822510822510865</c:v>
                </c:pt>
                <c:pt idx="2866">
                  <c:v>0.10822510822510865</c:v>
                </c:pt>
                <c:pt idx="2867">
                  <c:v>0.10822510822510865</c:v>
                </c:pt>
                <c:pt idx="2868">
                  <c:v>0.10822510822510865</c:v>
                </c:pt>
                <c:pt idx="2869">
                  <c:v>0.10822510822510865</c:v>
                </c:pt>
                <c:pt idx="2870">
                  <c:v>0.10822510822510865</c:v>
                </c:pt>
                <c:pt idx="2871">
                  <c:v>0.10822510822510865</c:v>
                </c:pt>
                <c:pt idx="2872">
                  <c:v>0.10822510822510865</c:v>
                </c:pt>
                <c:pt idx="2873">
                  <c:v>0.10822510822510865</c:v>
                </c:pt>
                <c:pt idx="2874">
                  <c:v>0.10822510822510865</c:v>
                </c:pt>
                <c:pt idx="2875">
                  <c:v>0.10822510822510865</c:v>
                </c:pt>
                <c:pt idx="2876">
                  <c:v>0.10822510822510865</c:v>
                </c:pt>
                <c:pt idx="2877">
                  <c:v>0.10822510822510865</c:v>
                </c:pt>
                <c:pt idx="2878">
                  <c:v>0.10822510822510865</c:v>
                </c:pt>
                <c:pt idx="2879">
                  <c:v>0.10822510822510865</c:v>
                </c:pt>
                <c:pt idx="2880">
                  <c:v>0.10822510822510865</c:v>
                </c:pt>
                <c:pt idx="2881">
                  <c:v>0.10822510822510865</c:v>
                </c:pt>
                <c:pt idx="2882">
                  <c:v>0.10822510822510865</c:v>
                </c:pt>
                <c:pt idx="2883">
                  <c:v>0.10822510822510865</c:v>
                </c:pt>
                <c:pt idx="2884">
                  <c:v>0.10822510822510865</c:v>
                </c:pt>
                <c:pt idx="2885">
                  <c:v>0.10822510822510865</c:v>
                </c:pt>
                <c:pt idx="2886">
                  <c:v>0.10822510822510865</c:v>
                </c:pt>
                <c:pt idx="2887">
                  <c:v>0.10822510822510865</c:v>
                </c:pt>
                <c:pt idx="2888">
                  <c:v>0.10822510822510865</c:v>
                </c:pt>
                <c:pt idx="2889">
                  <c:v>0.10822510822510865</c:v>
                </c:pt>
                <c:pt idx="2890">
                  <c:v>0.10822510822510865</c:v>
                </c:pt>
                <c:pt idx="2891">
                  <c:v>0.10822510822510865</c:v>
                </c:pt>
                <c:pt idx="2892">
                  <c:v>0.10822510822510865</c:v>
                </c:pt>
                <c:pt idx="2893">
                  <c:v>0.10822510822510865</c:v>
                </c:pt>
                <c:pt idx="2894">
                  <c:v>0.10822510822510865</c:v>
                </c:pt>
                <c:pt idx="2895">
                  <c:v>0.10822510822510865</c:v>
                </c:pt>
                <c:pt idx="2896">
                  <c:v>0.10822510822510865</c:v>
                </c:pt>
                <c:pt idx="2897">
                  <c:v>0.10822510822510865</c:v>
                </c:pt>
                <c:pt idx="2898">
                  <c:v>0.10822510822510865</c:v>
                </c:pt>
                <c:pt idx="2899">
                  <c:v>0.10822510822510865</c:v>
                </c:pt>
                <c:pt idx="2900">
                  <c:v>0.10822510822510865</c:v>
                </c:pt>
                <c:pt idx="2901">
                  <c:v>0.10822510822510865</c:v>
                </c:pt>
                <c:pt idx="2902">
                  <c:v>0.10822510822510865</c:v>
                </c:pt>
                <c:pt idx="2903">
                  <c:v>0.10822510822510865</c:v>
                </c:pt>
                <c:pt idx="2904">
                  <c:v>0.10822510822510865</c:v>
                </c:pt>
                <c:pt idx="2905">
                  <c:v>0.10822510822510865</c:v>
                </c:pt>
                <c:pt idx="2906">
                  <c:v>0.10822510822510865</c:v>
                </c:pt>
                <c:pt idx="2907">
                  <c:v>0.10822510822510865</c:v>
                </c:pt>
                <c:pt idx="2908">
                  <c:v>0.10822510822510865</c:v>
                </c:pt>
                <c:pt idx="2909">
                  <c:v>0.10822510822510865</c:v>
                </c:pt>
                <c:pt idx="2910">
                  <c:v>0.10822510822510865</c:v>
                </c:pt>
                <c:pt idx="2911">
                  <c:v>0.10822510822510865</c:v>
                </c:pt>
                <c:pt idx="2912">
                  <c:v>0.10822510822510865</c:v>
                </c:pt>
                <c:pt idx="2913">
                  <c:v>0.10822510822510865</c:v>
                </c:pt>
                <c:pt idx="2914">
                  <c:v>0.10822510822510865</c:v>
                </c:pt>
                <c:pt idx="2915">
                  <c:v>0.10822510822510865</c:v>
                </c:pt>
                <c:pt idx="2916">
                  <c:v>0.10822510822510865</c:v>
                </c:pt>
                <c:pt idx="2917">
                  <c:v>0.10822510822510865</c:v>
                </c:pt>
                <c:pt idx="2918">
                  <c:v>0.10822510822510865</c:v>
                </c:pt>
                <c:pt idx="2919">
                  <c:v>0.10822510822510865</c:v>
                </c:pt>
                <c:pt idx="2920">
                  <c:v>0.10822510822510865</c:v>
                </c:pt>
                <c:pt idx="2921">
                  <c:v>0.10822510822510865</c:v>
                </c:pt>
                <c:pt idx="2922">
                  <c:v>0.10822510822510865</c:v>
                </c:pt>
                <c:pt idx="2923">
                  <c:v>0.10822510822510865</c:v>
                </c:pt>
                <c:pt idx="2924">
                  <c:v>0.10822510822510865</c:v>
                </c:pt>
                <c:pt idx="2925">
                  <c:v>0.10822510822510865</c:v>
                </c:pt>
                <c:pt idx="2926">
                  <c:v>0.10822510822510865</c:v>
                </c:pt>
                <c:pt idx="2927">
                  <c:v>0.10822510822510865</c:v>
                </c:pt>
                <c:pt idx="2928">
                  <c:v>0.10822510822510865</c:v>
                </c:pt>
                <c:pt idx="2929">
                  <c:v>0.10822510822510865</c:v>
                </c:pt>
                <c:pt idx="2930">
                  <c:v>0.10822510822510865</c:v>
                </c:pt>
                <c:pt idx="2931">
                  <c:v>0.10822510822510865</c:v>
                </c:pt>
                <c:pt idx="2932">
                  <c:v>0.10822510822510865</c:v>
                </c:pt>
                <c:pt idx="2933">
                  <c:v>0.10822510822510865</c:v>
                </c:pt>
                <c:pt idx="2934">
                  <c:v>0.10822510822510865</c:v>
                </c:pt>
                <c:pt idx="2935">
                  <c:v>0.10822510822510865</c:v>
                </c:pt>
                <c:pt idx="2936">
                  <c:v>0.10822510822510865</c:v>
                </c:pt>
                <c:pt idx="2937">
                  <c:v>0.11255411255411271</c:v>
                </c:pt>
                <c:pt idx="2938">
                  <c:v>0.11255411255411271</c:v>
                </c:pt>
                <c:pt idx="2939">
                  <c:v>0.11255411255411271</c:v>
                </c:pt>
                <c:pt idx="2940">
                  <c:v>0.11255411255411271</c:v>
                </c:pt>
                <c:pt idx="2941">
                  <c:v>0.11255411255411271</c:v>
                </c:pt>
                <c:pt idx="2942">
                  <c:v>0.11255411255411271</c:v>
                </c:pt>
                <c:pt idx="2943">
                  <c:v>0.11255411255411271</c:v>
                </c:pt>
                <c:pt idx="2944">
                  <c:v>0.11688311688311712</c:v>
                </c:pt>
                <c:pt idx="2945">
                  <c:v>0.11688311688311712</c:v>
                </c:pt>
                <c:pt idx="2946">
                  <c:v>0.12121212121212153</c:v>
                </c:pt>
                <c:pt idx="2947">
                  <c:v>0.12121212121212153</c:v>
                </c:pt>
                <c:pt idx="2948">
                  <c:v>0.12554112554112604</c:v>
                </c:pt>
                <c:pt idx="2949">
                  <c:v>0.12554112554112604</c:v>
                </c:pt>
                <c:pt idx="2950">
                  <c:v>0.12554112554112604</c:v>
                </c:pt>
                <c:pt idx="2951">
                  <c:v>0.12554112554112604</c:v>
                </c:pt>
                <c:pt idx="2952">
                  <c:v>0.12554112554112604</c:v>
                </c:pt>
                <c:pt idx="2953">
                  <c:v>0.12554112554112604</c:v>
                </c:pt>
                <c:pt idx="2954">
                  <c:v>0.12554112554112604</c:v>
                </c:pt>
                <c:pt idx="2955">
                  <c:v>0.12554112554112604</c:v>
                </c:pt>
                <c:pt idx="2956">
                  <c:v>0.12554112554112604</c:v>
                </c:pt>
                <c:pt idx="2957">
                  <c:v>0.12554112554112604</c:v>
                </c:pt>
                <c:pt idx="2958">
                  <c:v>0.12554112554112604</c:v>
                </c:pt>
                <c:pt idx="2959">
                  <c:v>0.12987012987012986</c:v>
                </c:pt>
                <c:pt idx="2960">
                  <c:v>0.12987012987012986</c:v>
                </c:pt>
                <c:pt idx="2961">
                  <c:v>0.12987012987012986</c:v>
                </c:pt>
                <c:pt idx="2962">
                  <c:v>0.12987012987012986</c:v>
                </c:pt>
                <c:pt idx="2963">
                  <c:v>0.12987012987012986</c:v>
                </c:pt>
                <c:pt idx="2964">
                  <c:v>0.12987012987012986</c:v>
                </c:pt>
                <c:pt idx="2965">
                  <c:v>0.12987012987012986</c:v>
                </c:pt>
                <c:pt idx="2966">
                  <c:v>0.12987012987012986</c:v>
                </c:pt>
                <c:pt idx="2967">
                  <c:v>0.12987012987012986</c:v>
                </c:pt>
                <c:pt idx="2968">
                  <c:v>0.12987012987012986</c:v>
                </c:pt>
                <c:pt idx="2969">
                  <c:v>0.12987012987012986</c:v>
                </c:pt>
                <c:pt idx="2970">
                  <c:v>0.12987012987012986</c:v>
                </c:pt>
                <c:pt idx="2971">
                  <c:v>0.12987012987012986</c:v>
                </c:pt>
                <c:pt idx="2972">
                  <c:v>0.12987012987012986</c:v>
                </c:pt>
                <c:pt idx="2973">
                  <c:v>0.12987012987012986</c:v>
                </c:pt>
                <c:pt idx="2974">
                  <c:v>0.12987012987012986</c:v>
                </c:pt>
                <c:pt idx="2975">
                  <c:v>0.12987012987012986</c:v>
                </c:pt>
                <c:pt idx="2976">
                  <c:v>0.12987012987012986</c:v>
                </c:pt>
                <c:pt idx="2977">
                  <c:v>0.12987012987012986</c:v>
                </c:pt>
                <c:pt idx="2978">
                  <c:v>0.12987012987012986</c:v>
                </c:pt>
                <c:pt idx="2979">
                  <c:v>0.12987012987012986</c:v>
                </c:pt>
                <c:pt idx="2980">
                  <c:v>0.12987012987012986</c:v>
                </c:pt>
                <c:pt idx="2981">
                  <c:v>0.12987012987012986</c:v>
                </c:pt>
                <c:pt idx="2982">
                  <c:v>0.13419913419913476</c:v>
                </c:pt>
                <c:pt idx="2983">
                  <c:v>0.13419913419913476</c:v>
                </c:pt>
                <c:pt idx="2984">
                  <c:v>0.13852813852813894</c:v>
                </c:pt>
                <c:pt idx="2985">
                  <c:v>0.13852813852813894</c:v>
                </c:pt>
                <c:pt idx="2986">
                  <c:v>0.13852813852813894</c:v>
                </c:pt>
                <c:pt idx="2987">
                  <c:v>0.13852813852813894</c:v>
                </c:pt>
                <c:pt idx="2988">
                  <c:v>0.13852813852813894</c:v>
                </c:pt>
                <c:pt idx="2989">
                  <c:v>0.13852813852813894</c:v>
                </c:pt>
                <c:pt idx="2990">
                  <c:v>0.13852813852813894</c:v>
                </c:pt>
                <c:pt idx="2991">
                  <c:v>0.13852813852813894</c:v>
                </c:pt>
                <c:pt idx="2992">
                  <c:v>0.13852813852813894</c:v>
                </c:pt>
                <c:pt idx="2993">
                  <c:v>0.13852813852813894</c:v>
                </c:pt>
                <c:pt idx="2994">
                  <c:v>0.13852813852813894</c:v>
                </c:pt>
                <c:pt idx="2995">
                  <c:v>0.13852813852813894</c:v>
                </c:pt>
                <c:pt idx="2996">
                  <c:v>0.13852813852813894</c:v>
                </c:pt>
                <c:pt idx="2997">
                  <c:v>0.13852813852813894</c:v>
                </c:pt>
                <c:pt idx="2998">
                  <c:v>0.13852813852813894</c:v>
                </c:pt>
                <c:pt idx="2999">
                  <c:v>0.13852813852813894</c:v>
                </c:pt>
                <c:pt idx="3000">
                  <c:v>0.13852813852813894</c:v>
                </c:pt>
                <c:pt idx="3001">
                  <c:v>0.13852813852813894</c:v>
                </c:pt>
                <c:pt idx="3002">
                  <c:v>0.13852813852813894</c:v>
                </c:pt>
                <c:pt idx="3003">
                  <c:v>0.13852813852813894</c:v>
                </c:pt>
                <c:pt idx="3004">
                  <c:v>0.13852813852813894</c:v>
                </c:pt>
                <c:pt idx="3005">
                  <c:v>0.13852813852813894</c:v>
                </c:pt>
                <c:pt idx="3006">
                  <c:v>0.13852813852813894</c:v>
                </c:pt>
                <c:pt idx="3007">
                  <c:v>0.13852813852813894</c:v>
                </c:pt>
                <c:pt idx="3008">
                  <c:v>0.13852813852813894</c:v>
                </c:pt>
                <c:pt idx="3009">
                  <c:v>0.13852813852813894</c:v>
                </c:pt>
                <c:pt idx="3010">
                  <c:v>0.13852813852813894</c:v>
                </c:pt>
                <c:pt idx="3011">
                  <c:v>0.13852813852813894</c:v>
                </c:pt>
                <c:pt idx="3012">
                  <c:v>0.13852813852813894</c:v>
                </c:pt>
                <c:pt idx="3013">
                  <c:v>0.13852813852813894</c:v>
                </c:pt>
                <c:pt idx="3014">
                  <c:v>0.13852813852813894</c:v>
                </c:pt>
                <c:pt idx="3015">
                  <c:v>0.13852813852813894</c:v>
                </c:pt>
                <c:pt idx="3016">
                  <c:v>0.13852813852813894</c:v>
                </c:pt>
                <c:pt idx="3017">
                  <c:v>0.13852813852813894</c:v>
                </c:pt>
                <c:pt idx="3018">
                  <c:v>0.13852813852813894</c:v>
                </c:pt>
                <c:pt idx="3019">
                  <c:v>0.13852813852813894</c:v>
                </c:pt>
                <c:pt idx="3020">
                  <c:v>0.13852813852813894</c:v>
                </c:pt>
                <c:pt idx="3021">
                  <c:v>0.13852813852813894</c:v>
                </c:pt>
                <c:pt idx="3022">
                  <c:v>0.13852813852813894</c:v>
                </c:pt>
                <c:pt idx="3023">
                  <c:v>0.13852813852813894</c:v>
                </c:pt>
                <c:pt idx="3024">
                  <c:v>0.13852813852813894</c:v>
                </c:pt>
                <c:pt idx="3025">
                  <c:v>0.13852813852813894</c:v>
                </c:pt>
                <c:pt idx="3026">
                  <c:v>0.13852813852813894</c:v>
                </c:pt>
                <c:pt idx="3027">
                  <c:v>0.13852813852813894</c:v>
                </c:pt>
                <c:pt idx="3028">
                  <c:v>0.13852813852813894</c:v>
                </c:pt>
                <c:pt idx="3029">
                  <c:v>0.13852813852813894</c:v>
                </c:pt>
                <c:pt idx="3030">
                  <c:v>0.13852813852813894</c:v>
                </c:pt>
                <c:pt idx="3031">
                  <c:v>0.13852813852813894</c:v>
                </c:pt>
                <c:pt idx="3032">
                  <c:v>0.13852813852813894</c:v>
                </c:pt>
                <c:pt idx="3033">
                  <c:v>0.13852813852813894</c:v>
                </c:pt>
                <c:pt idx="3034">
                  <c:v>0.13852813852813894</c:v>
                </c:pt>
                <c:pt idx="3035">
                  <c:v>0.13852813852813894</c:v>
                </c:pt>
                <c:pt idx="3036">
                  <c:v>0.13852813852813894</c:v>
                </c:pt>
                <c:pt idx="3037">
                  <c:v>0.13852813852813894</c:v>
                </c:pt>
                <c:pt idx="3038">
                  <c:v>0.13852813852813894</c:v>
                </c:pt>
                <c:pt idx="3039">
                  <c:v>0.13852813852813894</c:v>
                </c:pt>
                <c:pt idx="3040">
                  <c:v>0.13852813852813894</c:v>
                </c:pt>
                <c:pt idx="3041">
                  <c:v>0.13852813852813894</c:v>
                </c:pt>
                <c:pt idx="3042">
                  <c:v>0.13852813852813894</c:v>
                </c:pt>
                <c:pt idx="3043">
                  <c:v>0.14285714285714349</c:v>
                </c:pt>
                <c:pt idx="3044">
                  <c:v>0.14285714285714349</c:v>
                </c:pt>
                <c:pt idx="3045">
                  <c:v>0.14285714285714349</c:v>
                </c:pt>
                <c:pt idx="3046">
                  <c:v>0.14285714285714349</c:v>
                </c:pt>
                <c:pt idx="3047">
                  <c:v>0.14285714285714349</c:v>
                </c:pt>
                <c:pt idx="3048">
                  <c:v>0.14285714285714349</c:v>
                </c:pt>
                <c:pt idx="3049">
                  <c:v>0.14285714285714349</c:v>
                </c:pt>
                <c:pt idx="3050">
                  <c:v>0.14285714285714349</c:v>
                </c:pt>
                <c:pt idx="3051">
                  <c:v>0.14718614718614761</c:v>
                </c:pt>
                <c:pt idx="3052">
                  <c:v>0.14718614718614761</c:v>
                </c:pt>
                <c:pt idx="3053">
                  <c:v>0.14718614718614761</c:v>
                </c:pt>
                <c:pt idx="3054">
                  <c:v>0.14718614718614761</c:v>
                </c:pt>
                <c:pt idx="3055">
                  <c:v>0.14718614718614761</c:v>
                </c:pt>
                <c:pt idx="3056">
                  <c:v>0.14718614718614761</c:v>
                </c:pt>
                <c:pt idx="3057">
                  <c:v>0.14718614718614761</c:v>
                </c:pt>
                <c:pt idx="3058">
                  <c:v>0.14718614718614761</c:v>
                </c:pt>
                <c:pt idx="3059">
                  <c:v>0.14718614718614761</c:v>
                </c:pt>
                <c:pt idx="3060">
                  <c:v>0.14718614718614761</c:v>
                </c:pt>
                <c:pt idx="3061">
                  <c:v>0.14718614718614761</c:v>
                </c:pt>
                <c:pt idx="3062">
                  <c:v>0.14718614718614761</c:v>
                </c:pt>
                <c:pt idx="3063">
                  <c:v>0.14718614718614761</c:v>
                </c:pt>
                <c:pt idx="3064">
                  <c:v>0.14718614718614761</c:v>
                </c:pt>
                <c:pt idx="3065">
                  <c:v>0.15151515151515224</c:v>
                </c:pt>
                <c:pt idx="3066">
                  <c:v>0.15151515151515224</c:v>
                </c:pt>
                <c:pt idx="3067">
                  <c:v>0.15151515151515224</c:v>
                </c:pt>
                <c:pt idx="3068">
                  <c:v>0.15151515151515224</c:v>
                </c:pt>
                <c:pt idx="3069">
                  <c:v>0.15584415584415634</c:v>
                </c:pt>
                <c:pt idx="3070">
                  <c:v>0.15584415584415634</c:v>
                </c:pt>
                <c:pt idx="3071">
                  <c:v>0.15584415584415634</c:v>
                </c:pt>
                <c:pt idx="3072">
                  <c:v>0.15584415584415634</c:v>
                </c:pt>
                <c:pt idx="3073">
                  <c:v>0.15584415584415634</c:v>
                </c:pt>
                <c:pt idx="3074">
                  <c:v>0.15584415584415634</c:v>
                </c:pt>
                <c:pt idx="3075">
                  <c:v>0.15584415584415634</c:v>
                </c:pt>
                <c:pt idx="3076">
                  <c:v>0.15584415584415634</c:v>
                </c:pt>
                <c:pt idx="3077">
                  <c:v>0.15584415584415634</c:v>
                </c:pt>
                <c:pt idx="3078">
                  <c:v>0.15584415584415634</c:v>
                </c:pt>
                <c:pt idx="3079">
                  <c:v>0.15584415584415634</c:v>
                </c:pt>
                <c:pt idx="3080">
                  <c:v>0.15584415584415634</c:v>
                </c:pt>
                <c:pt idx="3081">
                  <c:v>0.15584415584415634</c:v>
                </c:pt>
                <c:pt idx="3082">
                  <c:v>0.15584415584415634</c:v>
                </c:pt>
                <c:pt idx="3083">
                  <c:v>0.15584415584415634</c:v>
                </c:pt>
                <c:pt idx="3084">
                  <c:v>0.15584415584415634</c:v>
                </c:pt>
                <c:pt idx="3085">
                  <c:v>0.15584415584415634</c:v>
                </c:pt>
                <c:pt idx="3086">
                  <c:v>0.15584415584415634</c:v>
                </c:pt>
                <c:pt idx="3087">
                  <c:v>0.15584415584415634</c:v>
                </c:pt>
                <c:pt idx="3088">
                  <c:v>0.15584415584415634</c:v>
                </c:pt>
                <c:pt idx="3089">
                  <c:v>0.15584415584415634</c:v>
                </c:pt>
                <c:pt idx="3090">
                  <c:v>0.15584415584415634</c:v>
                </c:pt>
                <c:pt idx="3091">
                  <c:v>0.15584415584415634</c:v>
                </c:pt>
                <c:pt idx="3092">
                  <c:v>0.15584415584415634</c:v>
                </c:pt>
                <c:pt idx="3093">
                  <c:v>0.15584415584415634</c:v>
                </c:pt>
                <c:pt idx="3094">
                  <c:v>0.15584415584415634</c:v>
                </c:pt>
                <c:pt idx="3095">
                  <c:v>0.15584415584415634</c:v>
                </c:pt>
                <c:pt idx="3096">
                  <c:v>0.15584415584415634</c:v>
                </c:pt>
                <c:pt idx="3097">
                  <c:v>0.15584415584415634</c:v>
                </c:pt>
                <c:pt idx="3098">
                  <c:v>0.15584415584415634</c:v>
                </c:pt>
                <c:pt idx="3099">
                  <c:v>0.15584415584415634</c:v>
                </c:pt>
                <c:pt idx="3100">
                  <c:v>0.15584415584415634</c:v>
                </c:pt>
                <c:pt idx="3101">
                  <c:v>0.15584415584415634</c:v>
                </c:pt>
                <c:pt idx="3102">
                  <c:v>0.15584415584415634</c:v>
                </c:pt>
                <c:pt idx="3103">
                  <c:v>0.15584415584415634</c:v>
                </c:pt>
                <c:pt idx="3104">
                  <c:v>0.15584415584415634</c:v>
                </c:pt>
                <c:pt idx="3105">
                  <c:v>0.15584415584415634</c:v>
                </c:pt>
                <c:pt idx="3106">
                  <c:v>0.15584415584415634</c:v>
                </c:pt>
                <c:pt idx="3107">
                  <c:v>0.15584415584415634</c:v>
                </c:pt>
                <c:pt idx="3108">
                  <c:v>0.15584415584415634</c:v>
                </c:pt>
                <c:pt idx="3109">
                  <c:v>0.15584415584415634</c:v>
                </c:pt>
                <c:pt idx="3110">
                  <c:v>0.15584415584415634</c:v>
                </c:pt>
                <c:pt idx="3111">
                  <c:v>0.15584415584415634</c:v>
                </c:pt>
                <c:pt idx="3112">
                  <c:v>0.15584415584415634</c:v>
                </c:pt>
                <c:pt idx="3113">
                  <c:v>0.15584415584415634</c:v>
                </c:pt>
                <c:pt idx="3114">
                  <c:v>0.15584415584415634</c:v>
                </c:pt>
                <c:pt idx="3115">
                  <c:v>0.15584415584415634</c:v>
                </c:pt>
                <c:pt idx="3116">
                  <c:v>0.15584415584415634</c:v>
                </c:pt>
                <c:pt idx="3117">
                  <c:v>0.15584415584415634</c:v>
                </c:pt>
                <c:pt idx="3118">
                  <c:v>0.15584415584415634</c:v>
                </c:pt>
                <c:pt idx="3119">
                  <c:v>0.15584415584415634</c:v>
                </c:pt>
                <c:pt idx="3120">
                  <c:v>0.15584415584415634</c:v>
                </c:pt>
                <c:pt idx="3121">
                  <c:v>0.15584415584415634</c:v>
                </c:pt>
                <c:pt idx="3122">
                  <c:v>0.15584415584415634</c:v>
                </c:pt>
                <c:pt idx="3123">
                  <c:v>0.15584415584415634</c:v>
                </c:pt>
                <c:pt idx="3124">
                  <c:v>0.15584415584415634</c:v>
                </c:pt>
                <c:pt idx="3125">
                  <c:v>0.15584415584415634</c:v>
                </c:pt>
                <c:pt idx="3126">
                  <c:v>0.15584415584415634</c:v>
                </c:pt>
                <c:pt idx="3127">
                  <c:v>0.15584415584415634</c:v>
                </c:pt>
                <c:pt idx="3128">
                  <c:v>0.15584415584415634</c:v>
                </c:pt>
                <c:pt idx="3129">
                  <c:v>0.15584415584415634</c:v>
                </c:pt>
                <c:pt idx="3130">
                  <c:v>0.15584415584415634</c:v>
                </c:pt>
                <c:pt idx="3131">
                  <c:v>0.15584415584415634</c:v>
                </c:pt>
                <c:pt idx="3132">
                  <c:v>0.15584415584415634</c:v>
                </c:pt>
                <c:pt idx="3133">
                  <c:v>0.15584415584415634</c:v>
                </c:pt>
                <c:pt idx="3134">
                  <c:v>0.15584415584415634</c:v>
                </c:pt>
                <c:pt idx="3135">
                  <c:v>0.15584415584415634</c:v>
                </c:pt>
                <c:pt idx="3136">
                  <c:v>0.15584415584415634</c:v>
                </c:pt>
                <c:pt idx="3137">
                  <c:v>0.15584415584415634</c:v>
                </c:pt>
                <c:pt idx="3138">
                  <c:v>0.15584415584415634</c:v>
                </c:pt>
                <c:pt idx="3139">
                  <c:v>0.15584415584415634</c:v>
                </c:pt>
                <c:pt idx="3140">
                  <c:v>0.15584415584415634</c:v>
                </c:pt>
                <c:pt idx="3141">
                  <c:v>0.15584415584415634</c:v>
                </c:pt>
                <c:pt idx="3142">
                  <c:v>0.15584415584415634</c:v>
                </c:pt>
                <c:pt idx="3143">
                  <c:v>0.15584415584415634</c:v>
                </c:pt>
                <c:pt idx="3144">
                  <c:v>0.15584415584415634</c:v>
                </c:pt>
                <c:pt idx="3145">
                  <c:v>0.15584415584415634</c:v>
                </c:pt>
                <c:pt idx="3146">
                  <c:v>0.15584415584415634</c:v>
                </c:pt>
                <c:pt idx="3147">
                  <c:v>0.15584415584415634</c:v>
                </c:pt>
                <c:pt idx="3148">
                  <c:v>0.15584415584415634</c:v>
                </c:pt>
                <c:pt idx="3149">
                  <c:v>0.15584415584415634</c:v>
                </c:pt>
                <c:pt idx="3150">
                  <c:v>0.15584415584415634</c:v>
                </c:pt>
                <c:pt idx="3151">
                  <c:v>0.15584415584415634</c:v>
                </c:pt>
                <c:pt idx="3152">
                  <c:v>0.15584415584415634</c:v>
                </c:pt>
                <c:pt idx="3153">
                  <c:v>0.15584415584415634</c:v>
                </c:pt>
                <c:pt idx="3154">
                  <c:v>0.15584415584415634</c:v>
                </c:pt>
                <c:pt idx="3155">
                  <c:v>0.15584415584415634</c:v>
                </c:pt>
                <c:pt idx="3156">
                  <c:v>0.15584415584415634</c:v>
                </c:pt>
                <c:pt idx="3157">
                  <c:v>0.15584415584415634</c:v>
                </c:pt>
                <c:pt idx="3158">
                  <c:v>0.15584415584415634</c:v>
                </c:pt>
                <c:pt idx="3159">
                  <c:v>0.15584415584415634</c:v>
                </c:pt>
                <c:pt idx="3160">
                  <c:v>0.15584415584415634</c:v>
                </c:pt>
                <c:pt idx="3161">
                  <c:v>0.15584415584415634</c:v>
                </c:pt>
                <c:pt idx="3162">
                  <c:v>0.15584415584415634</c:v>
                </c:pt>
                <c:pt idx="3163">
                  <c:v>0.15584415584415634</c:v>
                </c:pt>
                <c:pt idx="3164">
                  <c:v>0.15584415584415634</c:v>
                </c:pt>
                <c:pt idx="3165">
                  <c:v>0.15584415584415634</c:v>
                </c:pt>
                <c:pt idx="3166">
                  <c:v>0.15584415584415634</c:v>
                </c:pt>
                <c:pt idx="3167">
                  <c:v>0.15584415584415634</c:v>
                </c:pt>
                <c:pt idx="3168">
                  <c:v>0.15584415584415634</c:v>
                </c:pt>
                <c:pt idx="3169">
                  <c:v>0.15584415584415634</c:v>
                </c:pt>
                <c:pt idx="3170">
                  <c:v>0.15584415584415634</c:v>
                </c:pt>
                <c:pt idx="3171">
                  <c:v>0.15584415584415634</c:v>
                </c:pt>
                <c:pt idx="3172">
                  <c:v>0.15584415584415634</c:v>
                </c:pt>
                <c:pt idx="3173">
                  <c:v>0.15584415584415634</c:v>
                </c:pt>
                <c:pt idx="3174">
                  <c:v>0.15584415584415634</c:v>
                </c:pt>
                <c:pt idx="3175">
                  <c:v>0.15584415584415634</c:v>
                </c:pt>
                <c:pt idx="3176">
                  <c:v>0.15584415584415634</c:v>
                </c:pt>
                <c:pt idx="3177">
                  <c:v>0.15584415584415634</c:v>
                </c:pt>
                <c:pt idx="3178">
                  <c:v>0.15584415584415634</c:v>
                </c:pt>
                <c:pt idx="3179">
                  <c:v>0.16017316017316041</c:v>
                </c:pt>
                <c:pt idx="3180">
                  <c:v>0.16017316017316041</c:v>
                </c:pt>
                <c:pt idx="3181">
                  <c:v>0.16017316017316041</c:v>
                </c:pt>
                <c:pt idx="3182">
                  <c:v>0.16017316017316041</c:v>
                </c:pt>
                <c:pt idx="3183">
                  <c:v>0.16017316017316041</c:v>
                </c:pt>
                <c:pt idx="3184">
                  <c:v>0.16017316017316041</c:v>
                </c:pt>
                <c:pt idx="3185">
                  <c:v>0.16017316017316041</c:v>
                </c:pt>
                <c:pt idx="3186">
                  <c:v>0.16017316017316041</c:v>
                </c:pt>
                <c:pt idx="3187">
                  <c:v>0.16017316017316041</c:v>
                </c:pt>
                <c:pt idx="3188">
                  <c:v>0.16017316017316041</c:v>
                </c:pt>
                <c:pt idx="3189">
                  <c:v>0.16017316017316041</c:v>
                </c:pt>
                <c:pt idx="3190">
                  <c:v>0.16017316017316041</c:v>
                </c:pt>
                <c:pt idx="3191">
                  <c:v>0.16017316017316041</c:v>
                </c:pt>
                <c:pt idx="3192">
                  <c:v>0.16017316017316041</c:v>
                </c:pt>
                <c:pt idx="3193">
                  <c:v>0.16017316017316041</c:v>
                </c:pt>
                <c:pt idx="3194">
                  <c:v>0.16017316017316041</c:v>
                </c:pt>
                <c:pt idx="3195">
                  <c:v>0.16017316017316041</c:v>
                </c:pt>
                <c:pt idx="3196">
                  <c:v>0.16017316017316041</c:v>
                </c:pt>
                <c:pt idx="3197">
                  <c:v>0.16017316017316041</c:v>
                </c:pt>
                <c:pt idx="3198">
                  <c:v>0.16017316017316041</c:v>
                </c:pt>
                <c:pt idx="3199">
                  <c:v>0.16017316017316041</c:v>
                </c:pt>
                <c:pt idx="3200">
                  <c:v>0.16017316017316041</c:v>
                </c:pt>
                <c:pt idx="3201">
                  <c:v>0.16017316017316041</c:v>
                </c:pt>
                <c:pt idx="3202">
                  <c:v>0.16017316017316041</c:v>
                </c:pt>
                <c:pt idx="3203">
                  <c:v>0.16017316017316041</c:v>
                </c:pt>
                <c:pt idx="3204">
                  <c:v>0.16017316017316041</c:v>
                </c:pt>
                <c:pt idx="3205">
                  <c:v>0.16017316017316041</c:v>
                </c:pt>
                <c:pt idx="3206">
                  <c:v>0.16017316017316041</c:v>
                </c:pt>
                <c:pt idx="3207">
                  <c:v>0.16017316017316041</c:v>
                </c:pt>
                <c:pt idx="3208">
                  <c:v>0.16017316017316041</c:v>
                </c:pt>
                <c:pt idx="3209">
                  <c:v>0.16017316017316041</c:v>
                </c:pt>
                <c:pt idx="3210">
                  <c:v>0.16017316017316041</c:v>
                </c:pt>
                <c:pt idx="3211">
                  <c:v>0.16017316017316041</c:v>
                </c:pt>
                <c:pt idx="3212">
                  <c:v>0.16017316017316041</c:v>
                </c:pt>
                <c:pt idx="3213">
                  <c:v>0.16017316017316041</c:v>
                </c:pt>
                <c:pt idx="3214">
                  <c:v>0.16017316017316041</c:v>
                </c:pt>
                <c:pt idx="3215">
                  <c:v>0.16017316017316041</c:v>
                </c:pt>
                <c:pt idx="3216">
                  <c:v>0.16017316017316041</c:v>
                </c:pt>
                <c:pt idx="3217">
                  <c:v>0.16017316017316041</c:v>
                </c:pt>
                <c:pt idx="3218">
                  <c:v>0.16017316017316041</c:v>
                </c:pt>
                <c:pt idx="3219">
                  <c:v>0.16017316017316041</c:v>
                </c:pt>
                <c:pt idx="3220">
                  <c:v>0.16017316017316041</c:v>
                </c:pt>
                <c:pt idx="3221">
                  <c:v>0.16017316017316041</c:v>
                </c:pt>
                <c:pt idx="3222">
                  <c:v>0.16017316017316041</c:v>
                </c:pt>
                <c:pt idx="3223">
                  <c:v>0.16017316017316041</c:v>
                </c:pt>
                <c:pt idx="3224">
                  <c:v>0.16017316017316041</c:v>
                </c:pt>
                <c:pt idx="3225">
                  <c:v>0.16017316017316041</c:v>
                </c:pt>
                <c:pt idx="3226">
                  <c:v>0.16017316017316041</c:v>
                </c:pt>
                <c:pt idx="3227">
                  <c:v>0.16017316017316041</c:v>
                </c:pt>
                <c:pt idx="3228">
                  <c:v>0.16017316017316041</c:v>
                </c:pt>
                <c:pt idx="3229">
                  <c:v>0.16017316017316041</c:v>
                </c:pt>
                <c:pt idx="3230">
                  <c:v>0.16017316017316041</c:v>
                </c:pt>
                <c:pt idx="3231">
                  <c:v>0.16017316017316041</c:v>
                </c:pt>
                <c:pt idx="3232">
                  <c:v>0.16017316017316041</c:v>
                </c:pt>
                <c:pt idx="3233">
                  <c:v>0.16017316017316041</c:v>
                </c:pt>
                <c:pt idx="3234">
                  <c:v>0.16017316017316041</c:v>
                </c:pt>
                <c:pt idx="3235">
                  <c:v>0.16017316017316041</c:v>
                </c:pt>
                <c:pt idx="3236">
                  <c:v>0.16017316017316041</c:v>
                </c:pt>
                <c:pt idx="3237">
                  <c:v>0.16017316017316041</c:v>
                </c:pt>
                <c:pt idx="3238">
                  <c:v>0.16017316017316041</c:v>
                </c:pt>
                <c:pt idx="3239">
                  <c:v>0.16017316017316041</c:v>
                </c:pt>
                <c:pt idx="3240">
                  <c:v>0.16017316017316041</c:v>
                </c:pt>
                <c:pt idx="3241">
                  <c:v>0.16017316017316041</c:v>
                </c:pt>
                <c:pt idx="3242">
                  <c:v>0.16017316017316041</c:v>
                </c:pt>
                <c:pt idx="3243">
                  <c:v>0.16017316017316041</c:v>
                </c:pt>
                <c:pt idx="3244">
                  <c:v>0.16017316017316041</c:v>
                </c:pt>
                <c:pt idx="3245">
                  <c:v>0.16017316017316041</c:v>
                </c:pt>
                <c:pt idx="3246">
                  <c:v>0.16017316017316041</c:v>
                </c:pt>
                <c:pt idx="3247">
                  <c:v>0.16017316017316041</c:v>
                </c:pt>
                <c:pt idx="3248">
                  <c:v>0.16017316017316041</c:v>
                </c:pt>
                <c:pt idx="3249">
                  <c:v>0.16017316017316041</c:v>
                </c:pt>
                <c:pt idx="3250">
                  <c:v>0.16017316017316041</c:v>
                </c:pt>
                <c:pt idx="3251">
                  <c:v>0.16017316017316041</c:v>
                </c:pt>
                <c:pt idx="3252">
                  <c:v>0.16017316017316041</c:v>
                </c:pt>
                <c:pt idx="3253">
                  <c:v>0.16017316017316041</c:v>
                </c:pt>
                <c:pt idx="3254">
                  <c:v>0.16017316017316041</c:v>
                </c:pt>
                <c:pt idx="3255">
                  <c:v>0.16017316017316041</c:v>
                </c:pt>
                <c:pt idx="3256">
                  <c:v>0.16017316017316041</c:v>
                </c:pt>
                <c:pt idx="3257">
                  <c:v>0.16017316017316041</c:v>
                </c:pt>
                <c:pt idx="3258">
                  <c:v>0.16017316017316041</c:v>
                </c:pt>
                <c:pt idx="3259">
                  <c:v>0.16017316017316041</c:v>
                </c:pt>
                <c:pt idx="3260">
                  <c:v>0.16017316017316041</c:v>
                </c:pt>
                <c:pt idx="3261">
                  <c:v>0.16017316017316041</c:v>
                </c:pt>
                <c:pt idx="3262">
                  <c:v>0.16017316017316041</c:v>
                </c:pt>
                <c:pt idx="3263">
                  <c:v>0.16017316017316041</c:v>
                </c:pt>
                <c:pt idx="3264">
                  <c:v>0.16017316017316041</c:v>
                </c:pt>
                <c:pt idx="3265">
                  <c:v>0.16017316017316041</c:v>
                </c:pt>
                <c:pt idx="3266">
                  <c:v>0.16017316017316041</c:v>
                </c:pt>
                <c:pt idx="3267">
                  <c:v>0.16017316017316041</c:v>
                </c:pt>
                <c:pt idx="3268">
                  <c:v>0.16017316017316041</c:v>
                </c:pt>
                <c:pt idx="3269">
                  <c:v>0.16017316017316041</c:v>
                </c:pt>
                <c:pt idx="3270">
                  <c:v>0.16017316017316041</c:v>
                </c:pt>
                <c:pt idx="3271">
                  <c:v>0.16017316017316041</c:v>
                </c:pt>
                <c:pt idx="3272">
                  <c:v>0.16017316017316041</c:v>
                </c:pt>
                <c:pt idx="3273">
                  <c:v>0.16017316017316041</c:v>
                </c:pt>
                <c:pt idx="3274">
                  <c:v>0.16017316017316041</c:v>
                </c:pt>
                <c:pt idx="3275">
                  <c:v>0.16017316017316041</c:v>
                </c:pt>
                <c:pt idx="3276">
                  <c:v>0.16017316017316041</c:v>
                </c:pt>
                <c:pt idx="3277">
                  <c:v>0.16017316017316041</c:v>
                </c:pt>
                <c:pt idx="3278">
                  <c:v>0.16017316017316041</c:v>
                </c:pt>
                <c:pt idx="3279">
                  <c:v>0.16017316017316041</c:v>
                </c:pt>
                <c:pt idx="3280">
                  <c:v>0.16017316017316041</c:v>
                </c:pt>
                <c:pt idx="3281">
                  <c:v>0.16017316017316041</c:v>
                </c:pt>
                <c:pt idx="3282">
                  <c:v>0.16017316017316041</c:v>
                </c:pt>
                <c:pt idx="3283">
                  <c:v>0.16017316017316041</c:v>
                </c:pt>
                <c:pt idx="3284">
                  <c:v>0.16017316017316041</c:v>
                </c:pt>
                <c:pt idx="3285">
                  <c:v>0.16017316017316041</c:v>
                </c:pt>
                <c:pt idx="3286">
                  <c:v>0.16017316017316041</c:v>
                </c:pt>
                <c:pt idx="3287">
                  <c:v>0.16017316017316041</c:v>
                </c:pt>
                <c:pt idx="3288">
                  <c:v>0.16017316017316041</c:v>
                </c:pt>
                <c:pt idx="3289">
                  <c:v>0.16017316017316041</c:v>
                </c:pt>
                <c:pt idx="3290">
                  <c:v>0.16017316017316041</c:v>
                </c:pt>
                <c:pt idx="3291">
                  <c:v>0.16017316017316041</c:v>
                </c:pt>
                <c:pt idx="3292">
                  <c:v>0.16017316017316041</c:v>
                </c:pt>
                <c:pt idx="3293">
                  <c:v>0.16017316017316041</c:v>
                </c:pt>
                <c:pt idx="3294">
                  <c:v>0.16017316017316041</c:v>
                </c:pt>
                <c:pt idx="3295">
                  <c:v>0.16450216450216534</c:v>
                </c:pt>
                <c:pt idx="3296">
                  <c:v>0.16450216450216534</c:v>
                </c:pt>
                <c:pt idx="3297">
                  <c:v>0.16450216450216534</c:v>
                </c:pt>
                <c:pt idx="3298">
                  <c:v>0.16450216450216534</c:v>
                </c:pt>
                <c:pt idx="3299">
                  <c:v>0.16450216450216534</c:v>
                </c:pt>
                <c:pt idx="3300">
                  <c:v>0.16450216450216534</c:v>
                </c:pt>
                <c:pt idx="3301">
                  <c:v>0.16450216450216534</c:v>
                </c:pt>
                <c:pt idx="3302">
                  <c:v>0.16450216450216534</c:v>
                </c:pt>
                <c:pt idx="3303">
                  <c:v>0.16450216450216534</c:v>
                </c:pt>
                <c:pt idx="3304">
                  <c:v>0.16450216450216534</c:v>
                </c:pt>
                <c:pt idx="3305">
                  <c:v>0.16450216450216534</c:v>
                </c:pt>
                <c:pt idx="3306">
                  <c:v>0.16450216450216534</c:v>
                </c:pt>
                <c:pt idx="3307">
                  <c:v>0.16450216450216534</c:v>
                </c:pt>
                <c:pt idx="3308">
                  <c:v>0.16450216450216534</c:v>
                </c:pt>
                <c:pt idx="3309">
                  <c:v>0.16883116883116947</c:v>
                </c:pt>
                <c:pt idx="3310">
                  <c:v>0.16883116883116947</c:v>
                </c:pt>
                <c:pt idx="3311">
                  <c:v>0.16883116883116947</c:v>
                </c:pt>
                <c:pt idx="3312">
                  <c:v>0.17316017316017321</c:v>
                </c:pt>
                <c:pt idx="3313">
                  <c:v>0.17316017316017321</c:v>
                </c:pt>
                <c:pt idx="3314">
                  <c:v>0.17316017316017321</c:v>
                </c:pt>
                <c:pt idx="3315">
                  <c:v>0.17316017316017321</c:v>
                </c:pt>
                <c:pt idx="3316">
                  <c:v>0.17316017316017321</c:v>
                </c:pt>
                <c:pt idx="3317">
                  <c:v>0.17316017316017321</c:v>
                </c:pt>
                <c:pt idx="3318">
                  <c:v>0.17316017316017321</c:v>
                </c:pt>
                <c:pt idx="3319">
                  <c:v>0.17316017316017321</c:v>
                </c:pt>
                <c:pt idx="3320">
                  <c:v>0.17316017316017321</c:v>
                </c:pt>
                <c:pt idx="3321">
                  <c:v>0.17316017316017321</c:v>
                </c:pt>
                <c:pt idx="3322">
                  <c:v>0.17316017316017321</c:v>
                </c:pt>
                <c:pt idx="3323">
                  <c:v>0.17316017316017321</c:v>
                </c:pt>
                <c:pt idx="3324">
                  <c:v>0.17316017316017321</c:v>
                </c:pt>
                <c:pt idx="3325">
                  <c:v>0.17316017316017321</c:v>
                </c:pt>
                <c:pt idx="3326">
                  <c:v>0.17316017316017321</c:v>
                </c:pt>
                <c:pt idx="3327">
                  <c:v>0.17316017316017321</c:v>
                </c:pt>
                <c:pt idx="3328">
                  <c:v>0.17316017316017321</c:v>
                </c:pt>
                <c:pt idx="3329">
                  <c:v>0.17316017316017321</c:v>
                </c:pt>
                <c:pt idx="3330">
                  <c:v>0.17316017316017321</c:v>
                </c:pt>
                <c:pt idx="3331">
                  <c:v>0.17316017316017321</c:v>
                </c:pt>
                <c:pt idx="3332">
                  <c:v>0.17316017316017321</c:v>
                </c:pt>
                <c:pt idx="3333">
                  <c:v>0.17316017316017321</c:v>
                </c:pt>
                <c:pt idx="3334">
                  <c:v>0.17316017316017321</c:v>
                </c:pt>
                <c:pt idx="3335">
                  <c:v>0.17316017316017321</c:v>
                </c:pt>
                <c:pt idx="3336">
                  <c:v>0.17316017316017321</c:v>
                </c:pt>
                <c:pt idx="3337">
                  <c:v>0.17316017316017321</c:v>
                </c:pt>
                <c:pt idx="3338">
                  <c:v>0.17316017316017321</c:v>
                </c:pt>
                <c:pt idx="3339">
                  <c:v>0.17316017316017321</c:v>
                </c:pt>
                <c:pt idx="3340">
                  <c:v>0.17316017316017321</c:v>
                </c:pt>
                <c:pt idx="3341">
                  <c:v>0.17316017316017321</c:v>
                </c:pt>
                <c:pt idx="3342">
                  <c:v>0.17316017316017321</c:v>
                </c:pt>
                <c:pt idx="3343">
                  <c:v>0.17316017316017321</c:v>
                </c:pt>
                <c:pt idx="3344">
                  <c:v>0.17316017316017321</c:v>
                </c:pt>
                <c:pt idx="3345">
                  <c:v>0.17316017316017321</c:v>
                </c:pt>
                <c:pt idx="3346">
                  <c:v>0.17316017316017321</c:v>
                </c:pt>
                <c:pt idx="3347">
                  <c:v>0.17316017316017321</c:v>
                </c:pt>
                <c:pt idx="3348">
                  <c:v>0.17316017316017321</c:v>
                </c:pt>
                <c:pt idx="3349">
                  <c:v>0.17316017316017321</c:v>
                </c:pt>
                <c:pt idx="3350">
                  <c:v>0.17316017316017321</c:v>
                </c:pt>
                <c:pt idx="3351">
                  <c:v>0.17316017316017321</c:v>
                </c:pt>
                <c:pt idx="3352">
                  <c:v>0.17316017316017321</c:v>
                </c:pt>
                <c:pt idx="3353">
                  <c:v>0.17316017316017321</c:v>
                </c:pt>
                <c:pt idx="3354">
                  <c:v>0.17748917748917795</c:v>
                </c:pt>
                <c:pt idx="3355">
                  <c:v>0.17748917748917795</c:v>
                </c:pt>
                <c:pt idx="3356">
                  <c:v>0.17748917748917795</c:v>
                </c:pt>
                <c:pt idx="3357">
                  <c:v>0.17748917748917795</c:v>
                </c:pt>
                <c:pt idx="3358">
                  <c:v>0.17748917748917795</c:v>
                </c:pt>
                <c:pt idx="3359">
                  <c:v>0.17748917748917795</c:v>
                </c:pt>
                <c:pt idx="3360">
                  <c:v>0.17748917748917795</c:v>
                </c:pt>
                <c:pt idx="3361">
                  <c:v>0.17748917748917795</c:v>
                </c:pt>
                <c:pt idx="3362">
                  <c:v>0.17748917748917795</c:v>
                </c:pt>
                <c:pt idx="3363">
                  <c:v>0.17748917748917795</c:v>
                </c:pt>
                <c:pt idx="3364">
                  <c:v>0.17748917748917795</c:v>
                </c:pt>
                <c:pt idx="3365">
                  <c:v>0.17748917748917795</c:v>
                </c:pt>
                <c:pt idx="3366">
                  <c:v>0.17748917748917795</c:v>
                </c:pt>
                <c:pt idx="3367">
                  <c:v>0.17748917748917795</c:v>
                </c:pt>
                <c:pt idx="3368">
                  <c:v>0.17748917748917795</c:v>
                </c:pt>
                <c:pt idx="3369">
                  <c:v>0.17748917748917795</c:v>
                </c:pt>
                <c:pt idx="3370">
                  <c:v>0.17748917748917795</c:v>
                </c:pt>
                <c:pt idx="3371">
                  <c:v>0.17748917748917795</c:v>
                </c:pt>
                <c:pt idx="3372">
                  <c:v>0.17748917748917795</c:v>
                </c:pt>
                <c:pt idx="3373">
                  <c:v>0.17748917748917795</c:v>
                </c:pt>
                <c:pt idx="3374">
                  <c:v>0.17748917748917795</c:v>
                </c:pt>
                <c:pt idx="3375">
                  <c:v>0.17748917748917795</c:v>
                </c:pt>
                <c:pt idx="3376">
                  <c:v>0.17748917748917795</c:v>
                </c:pt>
                <c:pt idx="3377">
                  <c:v>0.17748917748917795</c:v>
                </c:pt>
                <c:pt idx="3378">
                  <c:v>0.17748917748917795</c:v>
                </c:pt>
                <c:pt idx="3379">
                  <c:v>0.17748917748917795</c:v>
                </c:pt>
                <c:pt idx="3380">
                  <c:v>0.17748917748917795</c:v>
                </c:pt>
                <c:pt idx="3381">
                  <c:v>0.17748917748917795</c:v>
                </c:pt>
                <c:pt idx="3382">
                  <c:v>0.17748917748917795</c:v>
                </c:pt>
                <c:pt idx="3383">
                  <c:v>0.17748917748917795</c:v>
                </c:pt>
                <c:pt idx="3384">
                  <c:v>0.17748917748917795</c:v>
                </c:pt>
                <c:pt idx="3385">
                  <c:v>0.17748917748917795</c:v>
                </c:pt>
                <c:pt idx="3386">
                  <c:v>0.17748917748917795</c:v>
                </c:pt>
                <c:pt idx="3387">
                  <c:v>0.17748917748917795</c:v>
                </c:pt>
                <c:pt idx="3388">
                  <c:v>0.17748917748917795</c:v>
                </c:pt>
                <c:pt idx="3389">
                  <c:v>0.17748917748917795</c:v>
                </c:pt>
                <c:pt idx="3390">
                  <c:v>0.17748917748917795</c:v>
                </c:pt>
                <c:pt idx="3391">
                  <c:v>0.17748917748917795</c:v>
                </c:pt>
                <c:pt idx="3392">
                  <c:v>0.17748917748917795</c:v>
                </c:pt>
                <c:pt idx="3393">
                  <c:v>0.17748917748917795</c:v>
                </c:pt>
                <c:pt idx="3394">
                  <c:v>0.17748917748917795</c:v>
                </c:pt>
                <c:pt idx="3395">
                  <c:v>0.18181818181818249</c:v>
                </c:pt>
                <c:pt idx="3396">
                  <c:v>0.18181818181818249</c:v>
                </c:pt>
                <c:pt idx="3397">
                  <c:v>0.18181818181818249</c:v>
                </c:pt>
                <c:pt idx="3398">
                  <c:v>0.18181818181818249</c:v>
                </c:pt>
                <c:pt idx="3399">
                  <c:v>0.18181818181818249</c:v>
                </c:pt>
                <c:pt idx="3400">
                  <c:v>0.18181818181818249</c:v>
                </c:pt>
                <c:pt idx="3401">
                  <c:v>0.18181818181818249</c:v>
                </c:pt>
                <c:pt idx="3402">
                  <c:v>0.18181818181818249</c:v>
                </c:pt>
                <c:pt idx="3403">
                  <c:v>0.18181818181818249</c:v>
                </c:pt>
                <c:pt idx="3404">
                  <c:v>0.18181818181818249</c:v>
                </c:pt>
                <c:pt idx="3405">
                  <c:v>0.18181818181818249</c:v>
                </c:pt>
                <c:pt idx="3406">
                  <c:v>0.18181818181818249</c:v>
                </c:pt>
                <c:pt idx="3407">
                  <c:v>0.18181818181818249</c:v>
                </c:pt>
                <c:pt idx="3408">
                  <c:v>0.18181818181818249</c:v>
                </c:pt>
                <c:pt idx="3409">
                  <c:v>0.18181818181818249</c:v>
                </c:pt>
                <c:pt idx="3410">
                  <c:v>0.18181818181818249</c:v>
                </c:pt>
                <c:pt idx="3411">
                  <c:v>0.18181818181818249</c:v>
                </c:pt>
                <c:pt idx="3412">
                  <c:v>0.18181818181818249</c:v>
                </c:pt>
                <c:pt idx="3413">
                  <c:v>0.18181818181818249</c:v>
                </c:pt>
                <c:pt idx="3414">
                  <c:v>0.18181818181818249</c:v>
                </c:pt>
                <c:pt idx="3415">
                  <c:v>0.18181818181818249</c:v>
                </c:pt>
                <c:pt idx="3416">
                  <c:v>0.18181818181818249</c:v>
                </c:pt>
                <c:pt idx="3417">
                  <c:v>0.18181818181818249</c:v>
                </c:pt>
                <c:pt idx="3418">
                  <c:v>0.18181818181818249</c:v>
                </c:pt>
                <c:pt idx="3419">
                  <c:v>0.18181818181818249</c:v>
                </c:pt>
                <c:pt idx="3420">
                  <c:v>0.18181818181818249</c:v>
                </c:pt>
                <c:pt idx="3421">
                  <c:v>0.18181818181818249</c:v>
                </c:pt>
                <c:pt idx="3422">
                  <c:v>0.18181818181818249</c:v>
                </c:pt>
                <c:pt idx="3423">
                  <c:v>0.18181818181818249</c:v>
                </c:pt>
                <c:pt idx="3424">
                  <c:v>0.18181818181818249</c:v>
                </c:pt>
                <c:pt idx="3425">
                  <c:v>0.18181818181818249</c:v>
                </c:pt>
                <c:pt idx="3426">
                  <c:v>0.18181818181818249</c:v>
                </c:pt>
                <c:pt idx="3427">
                  <c:v>0.18181818181818249</c:v>
                </c:pt>
                <c:pt idx="3428">
                  <c:v>0.18181818181818249</c:v>
                </c:pt>
                <c:pt idx="3429">
                  <c:v>0.18181818181818249</c:v>
                </c:pt>
                <c:pt idx="3430">
                  <c:v>0.18181818181818249</c:v>
                </c:pt>
                <c:pt idx="3431">
                  <c:v>0.18181818181818249</c:v>
                </c:pt>
                <c:pt idx="3432">
                  <c:v>0.18181818181818249</c:v>
                </c:pt>
                <c:pt idx="3433">
                  <c:v>0.18181818181818249</c:v>
                </c:pt>
                <c:pt idx="3434">
                  <c:v>0.18181818181818249</c:v>
                </c:pt>
                <c:pt idx="3435">
                  <c:v>0.18181818181818249</c:v>
                </c:pt>
                <c:pt idx="3436">
                  <c:v>0.18181818181818249</c:v>
                </c:pt>
                <c:pt idx="3437">
                  <c:v>0.18181818181818249</c:v>
                </c:pt>
                <c:pt idx="3438">
                  <c:v>0.18181818181818249</c:v>
                </c:pt>
                <c:pt idx="3439">
                  <c:v>0.18181818181818249</c:v>
                </c:pt>
                <c:pt idx="3440">
                  <c:v>0.18614718614718706</c:v>
                </c:pt>
                <c:pt idx="3441">
                  <c:v>0.18614718614718706</c:v>
                </c:pt>
                <c:pt idx="3442">
                  <c:v>0.18614718614718706</c:v>
                </c:pt>
                <c:pt idx="3443">
                  <c:v>0.18614718614718706</c:v>
                </c:pt>
                <c:pt idx="3444">
                  <c:v>0.18614718614718706</c:v>
                </c:pt>
                <c:pt idx="3445">
                  <c:v>0.18614718614718706</c:v>
                </c:pt>
                <c:pt idx="3446">
                  <c:v>0.18614718614718706</c:v>
                </c:pt>
                <c:pt idx="3447">
                  <c:v>0.18614718614718706</c:v>
                </c:pt>
                <c:pt idx="3448">
                  <c:v>0.19047619047619155</c:v>
                </c:pt>
                <c:pt idx="3449">
                  <c:v>0.19047619047619155</c:v>
                </c:pt>
                <c:pt idx="3450">
                  <c:v>0.19047619047619155</c:v>
                </c:pt>
                <c:pt idx="3451">
                  <c:v>0.19047619047619155</c:v>
                </c:pt>
                <c:pt idx="3452">
                  <c:v>0.19047619047619155</c:v>
                </c:pt>
                <c:pt idx="3453">
                  <c:v>0.19047619047619155</c:v>
                </c:pt>
                <c:pt idx="3454">
                  <c:v>0.19047619047619155</c:v>
                </c:pt>
                <c:pt idx="3455">
                  <c:v>0.19047619047619155</c:v>
                </c:pt>
                <c:pt idx="3456">
                  <c:v>0.19047619047619155</c:v>
                </c:pt>
                <c:pt idx="3457">
                  <c:v>0.19047619047619155</c:v>
                </c:pt>
                <c:pt idx="3458">
                  <c:v>0.19047619047619155</c:v>
                </c:pt>
                <c:pt idx="3459">
                  <c:v>0.19047619047619155</c:v>
                </c:pt>
                <c:pt idx="3460">
                  <c:v>0.19047619047619155</c:v>
                </c:pt>
                <c:pt idx="3461">
                  <c:v>0.19047619047619155</c:v>
                </c:pt>
                <c:pt idx="3462">
                  <c:v>0.19047619047619155</c:v>
                </c:pt>
                <c:pt idx="3463">
                  <c:v>0.19047619047619155</c:v>
                </c:pt>
                <c:pt idx="3464">
                  <c:v>0.19047619047619155</c:v>
                </c:pt>
                <c:pt idx="3465">
                  <c:v>0.19047619047619155</c:v>
                </c:pt>
                <c:pt idx="3466">
                  <c:v>0.19047619047619155</c:v>
                </c:pt>
                <c:pt idx="3467">
                  <c:v>0.19047619047619155</c:v>
                </c:pt>
                <c:pt idx="3468">
                  <c:v>0.19047619047619155</c:v>
                </c:pt>
                <c:pt idx="3469">
                  <c:v>0.19047619047619155</c:v>
                </c:pt>
                <c:pt idx="3470">
                  <c:v>0.19047619047619155</c:v>
                </c:pt>
                <c:pt idx="3471">
                  <c:v>0.19047619047619155</c:v>
                </c:pt>
                <c:pt idx="3472">
                  <c:v>0.19047619047619155</c:v>
                </c:pt>
                <c:pt idx="3473">
                  <c:v>0.19047619047619155</c:v>
                </c:pt>
                <c:pt idx="3474">
                  <c:v>0.19047619047619155</c:v>
                </c:pt>
                <c:pt idx="3475">
                  <c:v>0.19047619047619155</c:v>
                </c:pt>
                <c:pt idx="3476">
                  <c:v>0.19047619047619155</c:v>
                </c:pt>
                <c:pt idx="3477">
                  <c:v>0.19047619047619155</c:v>
                </c:pt>
                <c:pt idx="3478">
                  <c:v>0.19047619047619155</c:v>
                </c:pt>
                <c:pt idx="3479">
                  <c:v>0.19047619047619155</c:v>
                </c:pt>
                <c:pt idx="3480">
                  <c:v>0.19047619047619155</c:v>
                </c:pt>
                <c:pt idx="3481">
                  <c:v>0.19047619047619155</c:v>
                </c:pt>
                <c:pt idx="3482">
                  <c:v>0.19047619047619155</c:v>
                </c:pt>
                <c:pt idx="3483">
                  <c:v>0.19047619047619155</c:v>
                </c:pt>
                <c:pt idx="3484">
                  <c:v>0.19047619047619155</c:v>
                </c:pt>
                <c:pt idx="3485">
                  <c:v>0.19047619047619155</c:v>
                </c:pt>
                <c:pt idx="3486">
                  <c:v>0.19047619047619155</c:v>
                </c:pt>
                <c:pt idx="3487">
                  <c:v>0.19047619047619155</c:v>
                </c:pt>
                <c:pt idx="3488">
                  <c:v>0.19047619047619155</c:v>
                </c:pt>
                <c:pt idx="3489">
                  <c:v>0.19047619047619155</c:v>
                </c:pt>
                <c:pt idx="3490">
                  <c:v>0.19047619047619155</c:v>
                </c:pt>
                <c:pt idx="3491">
                  <c:v>0.19047619047619155</c:v>
                </c:pt>
                <c:pt idx="3492">
                  <c:v>0.19047619047619155</c:v>
                </c:pt>
                <c:pt idx="3493">
                  <c:v>0.19047619047619155</c:v>
                </c:pt>
                <c:pt idx="3494">
                  <c:v>0.19480519480519562</c:v>
                </c:pt>
                <c:pt idx="3495">
                  <c:v>0.19480519480519562</c:v>
                </c:pt>
                <c:pt idx="3496">
                  <c:v>0.19913419913419969</c:v>
                </c:pt>
                <c:pt idx="3497">
                  <c:v>0.19913419913419969</c:v>
                </c:pt>
                <c:pt idx="3498">
                  <c:v>0.19913419913419969</c:v>
                </c:pt>
                <c:pt idx="3499">
                  <c:v>0.19913419913419969</c:v>
                </c:pt>
                <c:pt idx="3500">
                  <c:v>0.19913419913419969</c:v>
                </c:pt>
                <c:pt idx="3501">
                  <c:v>0.19913419913419969</c:v>
                </c:pt>
                <c:pt idx="3502">
                  <c:v>0.19913419913419969</c:v>
                </c:pt>
                <c:pt idx="3503">
                  <c:v>0.19913419913419969</c:v>
                </c:pt>
                <c:pt idx="3504">
                  <c:v>0.19913419913419969</c:v>
                </c:pt>
                <c:pt idx="3505">
                  <c:v>0.19913419913419969</c:v>
                </c:pt>
                <c:pt idx="3506">
                  <c:v>0.19913419913419969</c:v>
                </c:pt>
                <c:pt idx="3507">
                  <c:v>0.19913419913419969</c:v>
                </c:pt>
                <c:pt idx="3508">
                  <c:v>0.19913419913419969</c:v>
                </c:pt>
                <c:pt idx="3509">
                  <c:v>0.19913419913419969</c:v>
                </c:pt>
                <c:pt idx="3510">
                  <c:v>0.19913419913419969</c:v>
                </c:pt>
                <c:pt idx="3511">
                  <c:v>0.19913419913419969</c:v>
                </c:pt>
                <c:pt idx="3512">
                  <c:v>0.19913419913419969</c:v>
                </c:pt>
                <c:pt idx="3513">
                  <c:v>0.19913419913419969</c:v>
                </c:pt>
                <c:pt idx="3514">
                  <c:v>0.19913419913419969</c:v>
                </c:pt>
                <c:pt idx="3515">
                  <c:v>0.19913419913419969</c:v>
                </c:pt>
                <c:pt idx="3516">
                  <c:v>0.19913419913419969</c:v>
                </c:pt>
                <c:pt idx="3517">
                  <c:v>0.19913419913419969</c:v>
                </c:pt>
                <c:pt idx="3518">
                  <c:v>0.19913419913419969</c:v>
                </c:pt>
                <c:pt idx="3519">
                  <c:v>0.19913419913419969</c:v>
                </c:pt>
                <c:pt idx="3520">
                  <c:v>0.19913419913419969</c:v>
                </c:pt>
                <c:pt idx="3521">
                  <c:v>0.19913419913419969</c:v>
                </c:pt>
                <c:pt idx="3522">
                  <c:v>0.19913419913419969</c:v>
                </c:pt>
                <c:pt idx="3523">
                  <c:v>0.19913419913419969</c:v>
                </c:pt>
                <c:pt idx="3524">
                  <c:v>0.19913419913419969</c:v>
                </c:pt>
                <c:pt idx="3525">
                  <c:v>0.19913419913419969</c:v>
                </c:pt>
                <c:pt idx="3526">
                  <c:v>0.19913419913419969</c:v>
                </c:pt>
                <c:pt idx="3527">
                  <c:v>0.19913419913419969</c:v>
                </c:pt>
                <c:pt idx="3528">
                  <c:v>0.19913419913419969</c:v>
                </c:pt>
                <c:pt idx="3529">
                  <c:v>0.19913419913419969</c:v>
                </c:pt>
                <c:pt idx="3530">
                  <c:v>0.19913419913419969</c:v>
                </c:pt>
                <c:pt idx="3531">
                  <c:v>0.19913419913419969</c:v>
                </c:pt>
                <c:pt idx="3532">
                  <c:v>0.19913419913419969</c:v>
                </c:pt>
                <c:pt idx="3533">
                  <c:v>0.19913419913419969</c:v>
                </c:pt>
                <c:pt idx="3534">
                  <c:v>0.19913419913419969</c:v>
                </c:pt>
                <c:pt idx="3535">
                  <c:v>0.19913419913419969</c:v>
                </c:pt>
                <c:pt idx="3536">
                  <c:v>0.19913419913419969</c:v>
                </c:pt>
                <c:pt idx="3537">
                  <c:v>0.19913419913419969</c:v>
                </c:pt>
                <c:pt idx="3538">
                  <c:v>0.19913419913419969</c:v>
                </c:pt>
                <c:pt idx="3539">
                  <c:v>0.19913419913419969</c:v>
                </c:pt>
                <c:pt idx="3540">
                  <c:v>0.19913419913419969</c:v>
                </c:pt>
                <c:pt idx="3541">
                  <c:v>0.19913419913419969</c:v>
                </c:pt>
                <c:pt idx="3542">
                  <c:v>0.19913419913419969</c:v>
                </c:pt>
                <c:pt idx="3543">
                  <c:v>0.19913419913419969</c:v>
                </c:pt>
                <c:pt idx="3544">
                  <c:v>0.19913419913419969</c:v>
                </c:pt>
                <c:pt idx="3545">
                  <c:v>0.19913419913419969</c:v>
                </c:pt>
                <c:pt idx="3546">
                  <c:v>0.19913419913419969</c:v>
                </c:pt>
                <c:pt idx="3547">
                  <c:v>0.19913419913419969</c:v>
                </c:pt>
                <c:pt idx="3548">
                  <c:v>0.19913419913419969</c:v>
                </c:pt>
                <c:pt idx="3549">
                  <c:v>0.19913419913419969</c:v>
                </c:pt>
                <c:pt idx="3550">
                  <c:v>0.19913419913419969</c:v>
                </c:pt>
                <c:pt idx="3551">
                  <c:v>0.19913419913419969</c:v>
                </c:pt>
                <c:pt idx="3552">
                  <c:v>0.19913419913419969</c:v>
                </c:pt>
                <c:pt idx="3553">
                  <c:v>0.19913419913419969</c:v>
                </c:pt>
                <c:pt idx="3554">
                  <c:v>0.19913419913419969</c:v>
                </c:pt>
                <c:pt idx="3555">
                  <c:v>0.19913419913419969</c:v>
                </c:pt>
                <c:pt idx="3556">
                  <c:v>0.19913419913419969</c:v>
                </c:pt>
                <c:pt idx="3557">
                  <c:v>0.19913419913419969</c:v>
                </c:pt>
                <c:pt idx="3558">
                  <c:v>0.19913419913419969</c:v>
                </c:pt>
                <c:pt idx="3559">
                  <c:v>0.19913419913419969</c:v>
                </c:pt>
                <c:pt idx="3560">
                  <c:v>0.19913419913419969</c:v>
                </c:pt>
                <c:pt idx="3561">
                  <c:v>0.19913419913419969</c:v>
                </c:pt>
                <c:pt idx="3562">
                  <c:v>0.19913419913419969</c:v>
                </c:pt>
                <c:pt idx="3563">
                  <c:v>0.19913419913419969</c:v>
                </c:pt>
                <c:pt idx="3564">
                  <c:v>0.19913419913419969</c:v>
                </c:pt>
                <c:pt idx="3565">
                  <c:v>0.19913419913419969</c:v>
                </c:pt>
                <c:pt idx="3566">
                  <c:v>0.19913419913419969</c:v>
                </c:pt>
                <c:pt idx="3567">
                  <c:v>0.19913419913419969</c:v>
                </c:pt>
                <c:pt idx="3568">
                  <c:v>0.19913419913419969</c:v>
                </c:pt>
                <c:pt idx="3569">
                  <c:v>0.19913419913419969</c:v>
                </c:pt>
                <c:pt idx="3570">
                  <c:v>0.19913419913419969</c:v>
                </c:pt>
                <c:pt idx="3571">
                  <c:v>0.19913419913419969</c:v>
                </c:pt>
                <c:pt idx="3572">
                  <c:v>0.19913419913419969</c:v>
                </c:pt>
                <c:pt idx="3573">
                  <c:v>0.19913419913419969</c:v>
                </c:pt>
                <c:pt idx="3574">
                  <c:v>0.19913419913419969</c:v>
                </c:pt>
                <c:pt idx="3575">
                  <c:v>0.19913419913419969</c:v>
                </c:pt>
                <c:pt idx="3576">
                  <c:v>0.19913419913419969</c:v>
                </c:pt>
                <c:pt idx="3577">
                  <c:v>0.19913419913419969</c:v>
                </c:pt>
                <c:pt idx="3578">
                  <c:v>0.19913419913419969</c:v>
                </c:pt>
                <c:pt idx="3579">
                  <c:v>0.19913419913419969</c:v>
                </c:pt>
                <c:pt idx="3580">
                  <c:v>0.19913419913419969</c:v>
                </c:pt>
                <c:pt idx="3581">
                  <c:v>0.19913419913419969</c:v>
                </c:pt>
                <c:pt idx="3582">
                  <c:v>0.19913419913419969</c:v>
                </c:pt>
                <c:pt idx="3583">
                  <c:v>0.19913419913419969</c:v>
                </c:pt>
                <c:pt idx="3584">
                  <c:v>0.19913419913419969</c:v>
                </c:pt>
                <c:pt idx="3585">
                  <c:v>0.19913419913419969</c:v>
                </c:pt>
                <c:pt idx="3586">
                  <c:v>0.19913419913419969</c:v>
                </c:pt>
                <c:pt idx="3587">
                  <c:v>0.19913419913419969</c:v>
                </c:pt>
                <c:pt idx="3588">
                  <c:v>0.19913419913419969</c:v>
                </c:pt>
                <c:pt idx="3589">
                  <c:v>0.19913419913419969</c:v>
                </c:pt>
                <c:pt idx="3590">
                  <c:v>0.19913419913419969</c:v>
                </c:pt>
                <c:pt idx="3591">
                  <c:v>0.19913419913419969</c:v>
                </c:pt>
                <c:pt idx="3592">
                  <c:v>0.19913419913419969</c:v>
                </c:pt>
                <c:pt idx="3593">
                  <c:v>0.19913419913419969</c:v>
                </c:pt>
                <c:pt idx="3594">
                  <c:v>0.19913419913419969</c:v>
                </c:pt>
                <c:pt idx="3595">
                  <c:v>0.19913419913419969</c:v>
                </c:pt>
                <c:pt idx="3596">
                  <c:v>0.19913419913419969</c:v>
                </c:pt>
                <c:pt idx="3597">
                  <c:v>0.19913419913419969</c:v>
                </c:pt>
                <c:pt idx="3598">
                  <c:v>0.19913419913419969</c:v>
                </c:pt>
                <c:pt idx="3599">
                  <c:v>0.19913419913419969</c:v>
                </c:pt>
                <c:pt idx="3600">
                  <c:v>0.19913419913419969</c:v>
                </c:pt>
                <c:pt idx="3601">
                  <c:v>0.19913419913419969</c:v>
                </c:pt>
                <c:pt idx="3602">
                  <c:v>0.19913419913419969</c:v>
                </c:pt>
                <c:pt idx="3603">
                  <c:v>0.19913419913419969</c:v>
                </c:pt>
                <c:pt idx="3604">
                  <c:v>0.19913419913419969</c:v>
                </c:pt>
                <c:pt idx="3605">
                  <c:v>0.19913419913419969</c:v>
                </c:pt>
                <c:pt idx="3606">
                  <c:v>0.20346320346320401</c:v>
                </c:pt>
                <c:pt idx="3607">
                  <c:v>0.20346320346320401</c:v>
                </c:pt>
                <c:pt idx="3608">
                  <c:v>0.20346320346320401</c:v>
                </c:pt>
                <c:pt idx="3609">
                  <c:v>0.20346320346320401</c:v>
                </c:pt>
                <c:pt idx="3610">
                  <c:v>0.20346320346320401</c:v>
                </c:pt>
                <c:pt idx="3611">
                  <c:v>0.20346320346320401</c:v>
                </c:pt>
                <c:pt idx="3612">
                  <c:v>0.20346320346320401</c:v>
                </c:pt>
                <c:pt idx="3613">
                  <c:v>0.20346320346320401</c:v>
                </c:pt>
                <c:pt idx="3614">
                  <c:v>0.20346320346320401</c:v>
                </c:pt>
                <c:pt idx="3615">
                  <c:v>0.20346320346320401</c:v>
                </c:pt>
                <c:pt idx="3616">
                  <c:v>0.20346320346320401</c:v>
                </c:pt>
                <c:pt idx="3617">
                  <c:v>0.20346320346320401</c:v>
                </c:pt>
                <c:pt idx="3618">
                  <c:v>0.20346320346320401</c:v>
                </c:pt>
                <c:pt idx="3619">
                  <c:v>0.20346320346320401</c:v>
                </c:pt>
                <c:pt idx="3620">
                  <c:v>0.20346320346320401</c:v>
                </c:pt>
                <c:pt idx="3621">
                  <c:v>0.20346320346320401</c:v>
                </c:pt>
                <c:pt idx="3622">
                  <c:v>0.20346320346320401</c:v>
                </c:pt>
                <c:pt idx="3623">
                  <c:v>0.20346320346320401</c:v>
                </c:pt>
                <c:pt idx="3624">
                  <c:v>0.20346320346320401</c:v>
                </c:pt>
                <c:pt idx="3625">
                  <c:v>0.20346320346320401</c:v>
                </c:pt>
                <c:pt idx="3626">
                  <c:v>0.20346320346320401</c:v>
                </c:pt>
                <c:pt idx="3627">
                  <c:v>0.20346320346320401</c:v>
                </c:pt>
                <c:pt idx="3628">
                  <c:v>0.20346320346320401</c:v>
                </c:pt>
                <c:pt idx="3629">
                  <c:v>0.20346320346320401</c:v>
                </c:pt>
                <c:pt idx="3630">
                  <c:v>0.20346320346320401</c:v>
                </c:pt>
                <c:pt idx="3631">
                  <c:v>0.20346320346320401</c:v>
                </c:pt>
                <c:pt idx="3632">
                  <c:v>0.20346320346320401</c:v>
                </c:pt>
                <c:pt idx="3633">
                  <c:v>0.20346320346320401</c:v>
                </c:pt>
                <c:pt idx="3634">
                  <c:v>0.20346320346320401</c:v>
                </c:pt>
                <c:pt idx="3635">
                  <c:v>0.20346320346320401</c:v>
                </c:pt>
                <c:pt idx="3636">
                  <c:v>0.20346320346320401</c:v>
                </c:pt>
                <c:pt idx="3637">
                  <c:v>0.20346320346320401</c:v>
                </c:pt>
                <c:pt idx="3638">
                  <c:v>0.20346320346320401</c:v>
                </c:pt>
                <c:pt idx="3639">
                  <c:v>0.20346320346320401</c:v>
                </c:pt>
                <c:pt idx="3640">
                  <c:v>0.20346320346320401</c:v>
                </c:pt>
                <c:pt idx="3641">
                  <c:v>0.20346320346320401</c:v>
                </c:pt>
                <c:pt idx="3642">
                  <c:v>0.20346320346320401</c:v>
                </c:pt>
                <c:pt idx="3643">
                  <c:v>0.20346320346320401</c:v>
                </c:pt>
                <c:pt idx="3644">
                  <c:v>0.20346320346320401</c:v>
                </c:pt>
                <c:pt idx="3645">
                  <c:v>0.20779220779220864</c:v>
                </c:pt>
                <c:pt idx="3646">
                  <c:v>0.20779220779220864</c:v>
                </c:pt>
                <c:pt idx="3647">
                  <c:v>0.20779220779220864</c:v>
                </c:pt>
                <c:pt idx="3648">
                  <c:v>0.20779220779220864</c:v>
                </c:pt>
                <c:pt idx="3649">
                  <c:v>0.20779220779220864</c:v>
                </c:pt>
                <c:pt idx="3650">
                  <c:v>0.20779220779220864</c:v>
                </c:pt>
                <c:pt idx="3651">
                  <c:v>0.20779220779220864</c:v>
                </c:pt>
                <c:pt idx="3652">
                  <c:v>0.20779220779220864</c:v>
                </c:pt>
                <c:pt idx="3653">
                  <c:v>0.20779220779220864</c:v>
                </c:pt>
                <c:pt idx="3654">
                  <c:v>0.20779220779220864</c:v>
                </c:pt>
                <c:pt idx="3655">
                  <c:v>0.20779220779220864</c:v>
                </c:pt>
                <c:pt idx="3656">
                  <c:v>0.20779220779220864</c:v>
                </c:pt>
                <c:pt idx="3657">
                  <c:v>0.20779220779220864</c:v>
                </c:pt>
                <c:pt idx="3658">
                  <c:v>0.20779220779220864</c:v>
                </c:pt>
                <c:pt idx="3659">
                  <c:v>0.20779220779220864</c:v>
                </c:pt>
                <c:pt idx="3660">
                  <c:v>0.20779220779220864</c:v>
                </c:pt>
                <c:pt idx="3661">
                  <c:v>0.20779220779220864</c:v>
                </c:pt>
                <c:pt idx="3662">
                  <c:v>0.20779220779220864</c:v>
                </c:pt>
                <c:pt idx="3663">
                  <c:v>0.20779220779220864</c:v>
                </c:pt>
                <c:pt idx="3664">
                  <c:v>0.20779220779220864</c:v>
                </c:pt>
                <c:pt idx="3665">
                  <c:v>0.20779220779220864</c:v>
                </c:pt>
                <c:pt idx="3666">
                  <c:v>0.20779220779220864</c:v>
                </c:pt>
                <c:pt idx="3667">
                  <c:v>0.20779220779220864</c:v>
                </c:pt>
                <c:pt idx="3668">
                  <c:v>0.20779220779220864</c:v>
                </c:pt>
                <c:pt idx="3669">
                  <c:v>0.20779220779220864</c:v>
                </c:pt>
                <c:pt idx="3670">
                  <c:v>0.20779220779220864</c:v>
                </c:pt>
                <c:pt idx="3671">
                  <c:v>0.20779220779220864</c:v>
                </c:pt>
                <c:pt idx="3672">
                  <c:v>0.20779220779220864</c:v>
                </c:pt>
                <c:pt idx="3673">
                  <c:v>0.20779220779220864</c:v>
                </c:pt>
                <c:pt idx="3674">
                  <c:v>0.20779220779220864</c:v>
                </c:pt>
                <c:pt idx="3675">
                  <c:v>0.20779220779220864</c:v>
                </c:pt>
                <c:pt idx="3676">
                  <c:v>0.20779220779220864</c:v>
                </c:pt>
                <c:pt idx="3677">
                  <c:v>0.20779220779220864</c:v>
                </c:pt>
                <c:pt idx="3678">
                  <c:v>0.20779220779220864</c:v>
                </c:pt>
                <c:pt idx="3679">
                  <c:v>0.20779220779220864</c:v>
                </c:pt>
                <c:pt idx="3680">
                  <c:v>0.20779220779220864</c:v>
                </c:pt>
                <c:pt idx="3681">
                  <c:v>0.20779220779220864</c:v>
                </c:pt>
                <c:pt idx="3682">
                  <c:v>0.20779220779220864</c:v>
                </c:pt>
                <c:pt idx="3683">
                  <c:v>0.20779220779220864</c:v>
                </c:pt>
                <c:pt idx="3684">
                  <c:v>0.20779220779220864</c:v>
                </c:pt>
                <c:pt idx="3685">
                  <c:v>0.20779220779220864</c:v>
                </c:pt>
                <c:pt idx="3686">
                  <c:v>0.20779220779220864</c:v>
                </c:pt>
                <c:pt idx="3687">
                  <c:v>0.20779220779220864</c:v>
                </c:pt>
                <c:pt idx="3688">
                  <c:v>0.20779220779220864</c:v>
                </c:pt>
                <c:pt idx="3689">
                  <c:v>0.20779220779220864</c:v>
                </c:pt>
                <c:pt idx="3690">
                  <c:v>0.20779220779220864</c:v>
                </c:pt>
                <c:pt idx="3691">
                  <c:v>0.20779220779220864</c:v>
                </c:pt>
                <c:pt idx="3692">
                  <c:v>0.20779220779220864</c:v>
                </c:pt>
                <c:pt idx="3693">
                  <c:v>0.20779220779220864</c:v>
                </c:pt>
                <c:pt idx="3694">
                  <c:v>0.20779220779220864</c:v>
                </c:pt>
                <c:pt idx="3695">
                  <c:v>0.20779220779220864</c:v>
                </c:pt>
                <c:pt idx="3696">
                  <c:v>0.20779220779220864</c:v>
                </c:pt>
                <c:pt idx="3697">
                  <c:v>0.20779220779220864</c:v>
                </c:pt>
                <c:pt idx="3698">
                  <c:v>0.20779220779220864</c:v>
                </c:pt>
                <c:pt idx="3699">
                  <c:v>0.20779220779220864</c:v>
                </c:pt>
                <c:pt idx="3700">
                  <c:v>0.20779220779220864</c:v>
                </c:pt>
                <c:pt idx="3701">
                  <c:v>0.20779220779220864</c:v>
                </c:pt>
                <c:pt idx="3702">
                  <c:v>0.20779220779220864</c:v>
                </c:pt>
                <c:pt idx="3703">
                  <c:v>0.20779220779220864</c:v>
                </c:pt>
                <c:pt idx="3704">
                  <c:v>0.20779220779220864</c:v>
                </c:pt>
                <c:pt idx="3705">
                  <c:v>0.20779220779220864</c:v>
                </c:pt>
                <c:pt idx="3706">
                  <c:v>0.20779220779220864</c:v>
                </c:pt>
                <c:pt idx="3707">
                  <c:v>0.20779220779220864</c:v>
                </c:pt>
                <c:pt idx="3708">
                  <c:v>0.20779220779220864</c:v>
                </c:pt>
                <c:pt idx="3709">
                  <c:v>0.20779220779220864</c:v>
                </c:pt>
                <c:pt idx="3710">
                  <c:v>0.20779220779220864</c:v>
                </c:pt>
                <c:pt idx="3711">
                  <c:v>0.20779220779220864</c:v>
                </c:pt>
                <c:pt idx="3712">
                  <c:v>0.20779220779220864</c:v>
                </c:pt>
                <c:pt idx="3713">
                  <c:v>0.20779220779220864</c:v>
                </c:pt>
                <c:pt idx="3714">
                  <c:v>0.20779220779220864</c:v>
                </c:pt>
                <c:pt idx="3715">
                  <c:v>0.20779220779220864</c:v>
                </c:pt>
                <c:pt idx="3716">
                  <c:v>0.20779220779220864</c:v>
                </c:pt>
                <c:pt idx="3717">
                  <c:v>0.20779220779220864</c:v>
                </c:pt>
                <c:pt idx="3718">
                  <c:v>0.20779220779220864</c:v>
                </c:pt>
                <c:pt idx="3719">
                  <c:v>0.20779220779220864</c:v>
                </c:pt>
                <c:pt idx="3720">
                  <c:v>0.20779220779220864</c:v>
                </c:pt>
                <c:pt idx="3721">
                  <c:v>0.20779220779220864</c:v>
                </c:pt>
                <c:pt idx="3722">
                  <c:v>0.20779220779220864</c:v>
                </c:pt>
                <c:pt idx="3723">
                  <c:v>0.20779220779220864</c:v>
                </c:pt>
                <c:pt idx="3724">
                  <c:v>0.20779220779220864</c:v>
                </c:pt>
                <c:pt idx="3725">
                  <c:v>0.20779220779220864</c:v>
                </c:pt>
                <c:pt idx="3726">
                  <c:v>0.20779220779220864</c:v>
                </c:pt>
                <c:pt idx="3727">
                  <c:v>0.20779220779220864</c:v>
                </c:pt>
                <c:pt idx="3728">
                  <c:v>0.20779220779220864</c:v>
                </c:pt>
                <c:pt idx="3729">
                  <c:v>0.20779220779220864</c:v>
                </c:pt>
                <c:pt idx="3730">
                  <c:v>0.20779220779220864</c:v>
                </c:pt>
                <c:pt idx="3731">
                  <c:v>0.20779220779220864</c:v>
                </c:pt>
                <c:pt idx="3732">
                  <c:v>0.20779220779220864</c:v>
                </c:pt>
                <c:pt idx="3733">
                  <c:v>0.20779220779220864</c:v>
                </c:pt>
                <c:pt idx="3734">
                  <c:v>0.20779220779220864</c:v>
                </c:pt>
                <c:pt idx="3735">
                  <c:v>0.20779220779220864</c:v>
                </c:pt>
                <c:pt idx="3736">
                  <c:v>0.20779220779220864</c:v>
                </c:pt>
                <c:pt idx="3737">
                  <c:v>0.20779220779220864</c:v>
                </c:pt>
                <c:pt idx="3738">
                  <c:v>0.20779220779220864</c:v>
                </c:pt>
                <c:pt idx="3739">
                  <c:v>0.20779220779220864</c:v>
                </c:pt>
                <c:pt idx="3740">
                  <c:v>0.20779220779220864</c:v>
                </c:pt>
                <c:pt idx="3741">
                  <c:v>0.20779220779220864</c:v>
                </c:pt>
                <c:pt idx="3742">
                  <c:v>0.20779220779220864</c:v>
                </c:pt>
                <c:pt idx="3743">
                  <c:v>0.20779220779220864</c:v>
                </c:pt>
                <c:pt idx="3744">
                  <c:v>0.20779220779220864</c:v>
                </c:pt>
                <c:pt idx="3745">
                  <c:v>0.20779220779220864</c:v>
                </c:pt>
                <c:pt idx="3746">
                  <c:v>0.20779220779220864</c:v>
                </c:pt>
                <c:pt idx="3747">
                  <c:v>0.20779220779220864</c:v>
                </c:pt>
                <c:pt idx="3748">
                  <c:v>0.20779220779220864</c:v>
                </c:pt>
                <c:pt idx="3749">
                  <c:v>0.20779220779220864</c:v>
                </c:pt>
                <c:pt idx="3750">
                  <c:v>0.20779220779220864</c:v>
                </c:pt>
                <c:pt idx="3751">
                  <c:v>0.20779220779220864</c:v>
                </c:pt>
                <c:pt idx="3752">
                  <c:v>0.20779220779220864</c:v>
                </c:pt>
                <c:pt idx="3753">
                  <c:v>0.21212121212121221</c:v>
                </c:pt>
                <c:pt idx="3754">
                  <c:v>0.21212121212121221</c:v>
                </c:pt>
                <c:pt idx="3755">
                  <c:v>0.21212121212121221</c:v>
                </c:pt>
                <c:pt idx="3756">
                  <c:v>0.21212121212121221</c:v>
                </c:pt>
                <c:pt idx="3757">
                  <c:v>0.21212121212121221</c:v>
                </c:pt>
                <c:pt idx="3758">
                  <c:v>0.21212121212121221</c:v>
                </c:pt>
                <c:pt idx="3759">
                  <c:v>0.21212121212121221</c:v>
                </c:pt>
                <c:pt idx="3760">
                  <c:v>0.21212121212121221</c:v>
                </c:pt>
                <c:pt idx="3761">
                  <c:v>0.21212121212121221</c:v>
                </c:pt>
                <c:pt idx="3762">
                  <c:v>0.21212121212121221</c:v>
                </c:pt>
                <c:pt idx="3763">
                  <c:v>0.21212121212121221</c:v>
                </c:pt>
                <c:pt idx="3764">
                  <c:v>0.21212121212121221</c:v>
                </c:pt>
                <c:pt idx="3765">
                  <c:v>0.21212121212121221</c:v>
                </c:pt>
                <c:pt idx="3766">
                  <c:v>0.21212121212121221</c:v>
                </c:pt>
                <c:pt idx="3767">
                  <c:v>0.21212121212121221</c:v>
                </c:pt>
                <c:pt idx="3768">
                  <c:v>0.21212121212121221</c:v>
                </c:pt>
                <c:pt idx="3769">
                  <c:v>0.21212121212121221</c:v>
                </c:pt>
                <c:pt idx="3770">
                  <c:v>0.21212121212121221</c:v>
                </c:pt>
                <c:pt idx="3771">
                  <c:v>0.21212121212121221</c:v>
                </c:pt>
                <c:pt idx="3772">
                  <c:v>0.21212121212121221</c:v>
                </c:pt>
                <c:pt idx="3773">
                  <c:v>0.21212121212121221</c:v>
                </c:pt>
                <c:pt idx="3774">
                  <c:v>0.21212121212121221</c:v>
                </c:pt>
                <c:pt idx="3775">
                  <c:v>0.21212121212121221</c:v>
                </c:pt>
                <c:pt idx="3776">
                  <c:v>0.21212121212121221</c:v>
                </c:pt>
                <c:pt idx="3777">
                  <c:v>0.21212121212121221</c:v>
                </c:pt>
                <c:pt idx="3778">
                  <c:v>0.21212121212121221</c:v>
                </c:pt>
                <c:pt idx="3779">
                  <c:v>0.21212121212121221</c:v>
                </c:pt>
                <c:pt idx="3780">
                  <c:v>0.21212121212121221</c:v>
                </c:pt>
                <c:pt idx="3781">
                  <c:v>0.21212121212121221</c:v>
                </c:pt>
                <c:pt idx="3782">
                  <c:v>0.21212121212121221</c:v>
                </c:pt>
                <c:pt idx="3783">
                  <c:v>0.21212121212121221</c:v>
                </c:pt>
                <c:pt idx="3784">
                  <c:v>0.21212121212121221</c:v>
                </c:pt>
                <c:pt idx="3785">
                  <c:v>0.21212121212121221</c:v>
                </c:pt>
                <c:pt idx="3786">
                  <c:v>0.21212121212121221</c:v>
                </c:pt>
                <c:pt idx="3787">
                  <c:v>0.21212121212121221</c:v>
                </c:pt>
                <c:pt idx="3788">
                  <c:v>0.21212121212121221</c:v>
                </c:pt>
                <c:pt idx="3789">
                  <c:v>0.21212121212121221</c:v>
                </c:pt>
                <c:pt idx="3790">
                  <c:v>0.21212121212121221</c:v>
                </c:pt>
                <c:pt idx="3791">
                  <c:v>0.21212121212121221</c:v>
                </c:pt>
                <c:pt idx="3792">
                  <c:v>0.21212121212121221</c:v>
                </c:pt>
                <c:pt idx="3793">
                  <c:v>0.21212121212121221</c:v>
                </c:pt>
                <c:pt idx="3794">
                  <c:v>0.21212121212121221</c:v>
                </c:pt>
                <c:pt idx="3795">
                  <c:v>0.21212121212121221</c:v>
                </c:pt>
                <c:pt idx="3796">
                  <c:v>0.21212121212121221</c:v>
                </c:pt>
                <c:pt idx="3797">
                  <c:v>0.21212121212121221</c:v>
                </c:pt>
                <c:pt idx="3798">
                  <c:v>0.21212121212121221</c:v>
                </c:pt>
                <c:pt idx="3799">
                  <c:v>0.21212121212121221</c:v>
                </c:pt>
                <c:pt idx="3800">
                  <c:v>0.21212121212121221</c:v>
                </c:pt>
                <c:pt idx="3801">
                  <c:v>0.21212121212121221</c:v>
                </c:pt>
                <c:pt idx="3802">
                  <c:v>0.21212121212121221</c:v>
                </c:pt>
                <c:pt idx="3803">
                  <c:v>0.21212121212121221</c:v>
                </c:pt>
                <c:pt idx="3804">
                  <c:v>0.21212121212121221</c:v>
                </c:pt>
                <c:pt idx="3805">
                  <c:v>0.21212121212121221</c:v>
                </c:pt>
                <c:pt idx="3806">
                  <c:v>0.21212121212121221</c:v>
                </c:pt>
                <c:pt idx="3807">
                  <c:v>0.21212121212121221</c:v>
                </c:pt>
                <c:pt idx="3808">
                  <c:v>0.21212121212121221</c:v>
                </c:pt>
                <c:pt idx="3809">
                  <c:v>0.21212121212121221</c:v>
                </c:pt>
                <c:pt idx="3810">
                  <c:v>0.21212121212121221</c:v>
                </c:pt>
                <c:pt idx="3811">
                  <c:v>0.21212121212121221</c:v>
                </c:pt>
                <c:pt idx="3812">
                  <c:v>0.21212121212121221</c:v>
                </c:pt>
                <c:pt idx="3813">
                  <c:v>0.21212121212121221</c:v>
                </c:pt>
                <c:pt idx="3814">
                  <c:v>0.21212121212121221</c:v>
                </c:pt>
                <c:pt idx="3815">
                  <c:v>0.21212121212121221</c:v>
                </c:pt>
                <c:pt idx="3816">
                  <c:v>0.21212121212121221</c:v>
                </c:pt>
                <c:pt idx="3817">
                  <c:v>0.21212121212121221</c:v>
                </c:pt>
                <c:pt idx="3818">
                  <c:v>0.21212121212121221</c:v>
                </c:pt>
                <c:pt idx="3819">
                  <c:v>0.21212121212121221</c:v>
                </c:pt>
                <c:pt idx="3820">
                  <c:v>0.21212121212121221</c:v>
                </c:pt>
                <c:pt idx="3821">
                  <c:v>0.21212121212121221</c:v>
                </c:pt>
                <c:pt idx="3822">
                  <c:v>0.21212121212121221</c:v>
                </c:pt>
                <c:pt idx="3823">
                  <c:v>0.21212121212121221</c:v>
                </c:pt>
                <c:pt idx="3824">
                  <c:v>0.21212121212121221</c:v>
                </c:pt>
                <c:pt idx="3825">
                  <c:v>0.21212121212121221</c:v>
                </c:pt>
                <c:pt idx="3826">
                  <c:v>0.21212121212121221</c:v>
                </c:pt>
                <c:pt idx="3827">
                  <c:v>0.21212121212121221</c:v>
                </c:pt>
                <c:pt idx="3828">
                  <c:v>0.21212121212121221</c:v>
                </c:pt>
                <c:pt idx="3829">
                  <c:v>0.21212121212121221</c:v>
                </c:pt>
                <c:pt idx="3830">
                  <c:v>0.21212121212121221</c:v>
                </c:pt>
                <c:pt idx="3831">
                  <c:v>0.21212121212121221</c:v>
                </c:pt>
                <c:pt idx="3832">
                  <c:v>0.21212121212121221</c:v>
                </c:pt>
                <c:pt idx="3833">
                  <c:v>0.21212121212121221</c:v>
                </c:pt>
                <c:pt idx="3834">
                  <c:v>0.21212121212121221</c:v>
                </c:pt>
                <c:pt idx="3835">
                  <c:v>0.21212121212121221</c:v>
                </c:pt>
                <c:pt idx="3836">
                  <c:v>0.21212121212121221</c:v>
                </c:pt>
                <c:pt idx="3837">
                  <c:v>0.21212121212121221</c:v>
                </c:pt>
                <c:pt idx="3838">
                  <c:v>0.21212121212121221</c:v>
                </c:pt>
                <c:pt idx="3839">
                  <c:v>0.21212121212121221</c:v>
                </c:pt>
                <c:pt idx="3840">
                  <c:v>0.21212121212121221</c:v>
                </c:pt>
                <c:pt idx="3841">
                  <c:v>0.21212121212121221</c:v>
                </c:pt>
                <c:pt idx="3842">
                  <c:v>0.21212121212121221</c:v>
                </c:pt>
                <c:pt idx="3843">
                  <c:v>0.21212121212121221</c:v>
                </c:pt>
                <c:pt idx="3844">
                  <c:v>0.21212121212121221</c:v>
                </c:pt>
                <c:pt idx="3845">
                  <c:v>0.21212121212121221</c:v>
                </c:pt>
                <c:pt idx="3846">
                  <c:v>0.21212121212121221</c:v>
                </c:pt>
                <c:pt idx="3847">
                  <c:v>0.21212121212121221</c:v>
                </c:pt>
                <c:pt idx="3848">
                  <c:v>0.21212121212121221</c:v>
                </c:pt>
                <c:pt idx="3849">
                  <c:v>0.21212121212121221</c:v>
                </c:pt>
                <c:pt idx="3850">
                  <c:v>0.21212121212121221</c:v>
                </c:pt>
                <c:pt idx="3851">
                  <c:v>0.21212121212121221</c:v>
                </c:pt>
                <c:pt idx="3852">
                  <c:v>0.21212121212121221</c:v>
                </c:pt>
                <c:pt idx="3853">
                  <c:v>0.21212121212121221</c:v>
                </c:pt>
                <c:pt idx="3854">
                  <c:v>0.21212121212121221</c:v>
                </c:pt>
                <c:pt idx="3855">
                  <c:v>0.21212121212121221</c:v>
                </c:pt>
                <c:pt idx="3856">
                  <c:v>0.21212121212121221</c:v>
                </c:pt>
                <c:pt idx="3857">
                  <c:v>0.21212121212121221</c:v>
                </c:pt>
                <c:pt idx="3858">
                  <c:v>0.21212121212121221</c:v>
                </c:pt>
                <c:pt idx="3859">
                  <c:v>0.21212121212121221</c:v>
                </c:pt>
                <c:pt idx="3860">
                  <c:v>0.21212121212121221</c:v>
                </c:pt>
                <c:pt idx="3861">
                  <c:v>0.21212121212121221</c:v>
                </c:pt>
                <c:pt idx="3862">
                  <c:v>0.21212121212121221</c:v>
                </c:pt>
                <c:pt idx="3863">
                  <c:v>0.21212121212121221</c:v>
                </c:pt>
                <c:pt idx="3864">
                  <c:v>0.21212121212121221</c:v>
                </c:pt>
                <c:pt idx="3865">
                  <c:v>0.21212121212121221</c:v>
                </c:pt>
                <c:pt idx="3866">
                  <c:v>0.21212121212121221</c:v>
                </c:pt>
                <c:pt idx="3867">
                  <c:v>0.21212121212121221</c:v>
                </c:pt>
                <c:pt idx="3868">
                  <c:v>0.21212121212121221</c:v>
                </c:pt>
                <c:pt idx="3869">
                  <c:v>0.21212121212121221</c:v>
                </c:pt>
                <c:pt idx="3870">
                  <c:v>0.21212121212121221</c:v>
                </c:pt>
                <c:pt idx="3871">
                  <c:v>0.21212121212121221</c:v>
                </c:pt>
                <c:pt idx="3872">
                  <c:v>0.21212121212121221</c:v>
                </c:pt>
                <c:pt idx="3873">
                  <c:v>0.21645021645021689</c:v>
                </c:pt>
                <c:pt idx="3874">
                  <c:v>0.21645021645021689</c:v>
                </c:pt>
                <c:pt idx="3875">
                  <c:v>0.21645021645021689</c:v>
                </c:pt>
                <c:pt idx="3876">
                  <c:v>0.21645021645021689</c:v>
                </c:pt>
                <c:pt idx="3877">
                  <c:v>0.21645021645021689</c:v>
                </c:pt>
                <c:pt idx="3878">
                  <c:v>0.21645021645021689</c:v>
                </c:pt>
                <c:pt idx="3879">
                  <c:v>0.21645021645021689</c:v>
                </c:pt>
                <c:pt idx="3880">
                  <c:v>0.21645021645021689</c:v>
                </c:pt>
                <c:pt idx="3881">
                  <c:v>0.21645021645021689</c:v>
                </c:pt>
                <c:pt idx="3882">
                  <c:v>0.22077922077922138</c:v>
                </c:pt>
                <c:pt idx="3883">
                  <c:v>0.22077922077922138</c:v>
                </c:pt>
                <c:pt idx="3884">
                  <c:v>0.22077922077922138</c:v>
                </c:pt>
                <c:pt idx="3885">
                  <c:v>0.22077922077922138</c:v>
                </c:pt>
                <c:pt idx="3886">
                  <c:v>0.22077922077922138</c:v>
                </c:pt>
                <c:pt idx="3887">
                  <c:v>0.22077922077922138</c:v>
                </c:pt>
                <c:pt idx="3888">
                  <c:v>0.22077922077922138</c:v>
                </c:pt>
                <c:pt idx="3889">
                  <c:v>0.22077922077922138</c:v>
                </c:pt>
                <c:pt idx="3890">
                  <c:v>0.22077922077922138</c:v>
                </c:pt>
                <c:pt idx="3891">
                  <c:v>0.22077922077922138</c:v>
                </c:pt>
                <c:pt idx="3892">
                  <c:v>0.22077922077922138</c:v>
                </c:pt>
                <c:pt idx="3893">
                  <c:v>0.22077922077922138</c:v>
                </c:pt>
                <c:pt idx="3894">
                  <c:v>0.22077922077922138</c:v>
                </c:pt>
                <c:pt idx="3895">
                  <c:v>0.22077922077922138</c:v>
                </c:pt>
                <c:pt idx="3896">
                  <c:v>0.22077922077922138</c:v>
                </c:pt>
                <c:pt idx="3897">
                  <c:v>0.22077922077922138</c:v>
                </c:pt>
                <c:pt idx="3898">
                  <c:v>0.22077922077922138</c:v>
                </c:pt>
                <c:pt idx="3899">
                  <c:v>0.22077922077922138</c:v>
                </c:pt>
                <c:pt idx="3900">
                  <c:v>0.22077922077922138</c:v>
                </c:pt>
                <c:pt idx="3901">
                  <c:v>0.22077922077922138</c:v>
                </c:pt>
                <c:pt idx="3902">
                  <c:v>0.22077922077922138</c:v>
                </c:pt>
                <c:pt idx="3903">
                  <c:v>0.22077922077922138</c:v>
                </c:pt>
                <c:pt idx="3904">
                  <c:v>0.22077922077922138</c:v>
                </c:pt>
                <c:pt idx="3905">
                  <c:v>0.22077922077922138</c:v>
                </c:pt>
                <c:pt idx="3906">
                  <c:v>0.22077922077922138</c:v>
                </c:pt>
                <c:pt idx="3907">
                  <c:v>0.22077922077922138</c:v>
                </c:pt>
                <c:pt idx="3908">
                  <c:v>0.22077922077922138</c:v>
                </c:pt>
                <c:pt idx="3909">
                  <c:v>0.22077922077922138</c:v>
                </c:pt>
                <c:pt idx="3910">
                  <c:v>0.22077922077922138</c:v>
                </c:pt>
                <c:pt idx="3911">
                  <c:v>0.22077922077922138</c:v>
                </c:pt>
                <c:pt idx="3912">
                  <c:v>0.22077922077922138</c:v>
                </c:pt>
                <c:pt idx="3913">
                  <c:v>0.22077922077922138</c:v>
                </c:pt>
                <c:pt idx="3914">
                  <c:v>0.22510822510822551</c:v>
                </c:pt>
                <c:pt idx="3915">
                  <c:v>0.22510822510822551</c:v>
                </c:pt>
                <c:pt idx="3916">
                  <c:v>0.22510822510822551</c:v>
                </c:pt>
                <c:pt idx="3917">
                  <c:v>0.22510822510822551</c:v>
                </c:pt>
                <c:pt idx="3918">
                  <c:v>0.22510822510822551</c:v>
                </c:pt>
                <c:pt idx="3919">
                  <c:v>0.22510822510822551</c:v>
                </c:pt>
                <c:pt idx="3920">
                  <c:v>0.22510822510822551</c:v>
                </c:pt>
                <c:pt idx="3921">
                  <c:v>0.22510822510822551</c:v>
                </c:pt>
                <c:pt idx="3922">
                  <c:v>0.22510822510822551</c:v>
                </c:pt>
                <c:pt idx="3923">
                  <c:v>0.22510822510822551</c:v>
                </c:pt>
                <c:pt idx="3924">
                  <c:v>0.22510822510822551</c:v>
                </c:pt>
                <c:pt idx="3925">
                  <c:v>0.22510822510822551</c:v>
                </c:pt>
                <c:pt idx="3926">
                  <c:v>0.22510822510822551</c:v>
                </c:pt>
                <c:pt idx="3927">
                  <c:v>0.22510822510822551</c:v>
                </c:pt>
                <c:pt idx="3928">
                  <c:v>0.22510822510822551</c:v>
                </c:pt>
                <c:pt idx="3929">
                  <c:v>0.22510822510822551</c:v>
                </c:pt>
                <c:pt idx="3930">
                  <c:v>0.22510822510822551</c:v>
                </c:pt>
                <c:pt idx="3931">
                  <c:v>0.22510822510822551</c:v>
                </c:pt>
                <c:pt idx="3932">
                  <c:v>0.22510822510822551</c:v>
                </c:pt>
                <c:pt idx="3933">
                  <c:v>0.22510822510822551</c:v>
                </c:pt>
                <c:pt idx="3934">
                  <c:v>0.22510822510822551</c:v>
                </c:pt>
                <c:pt idx="3935">
                  <c:v>0.22510822510822551</c:v>
                </c:pt>
                <c:pt idx="3936">
                  <c:v>0.22510822510822551</c:v>
                </c:pt>
                <c:pt idx="3937">
                  <c:v>0.22510822510822551</c:v>
                </c:pt>
                <c:pt idx="3938">
                  <c:v>0.22510822510822551</c:v>
                </c:pt>
                <c:pt idx="3939">
                  <c:v>0.22510822510822551</c:v>
                </c:pt>
                <c:pt idx="3940">
                  <c:v>0.22510822510822551</c:v>
                </c:pt>
                <c:pt idx="3941">
                  <c:v>0.22510822510822551</c:v>
                </c:pt>
                <c:pt idx="3942">
                  <c:v>0.22510822510822551</c:v>
                </c:pt>
                <c:pt idx="3943">
                  <c:v>0.22510822510822551</c:v>
                </c:pt>
                <c:pt idx="3944">
                  <c:v>0.22510822510822551</c:v>
                </c:pt>
                <c:pt idx="3945">
                  <c:v>0.22510822510822551</c:v>
                </c:pt>
                <c:pt idx="3946">
                  <c:v>0.22943722943723047</c:v>
                </c:pt>
                <c:pt idx="3947">
                  <c:v>0.22943722943723047</c:v>
                </c:pt>
                <c:pt idx="3948">
                  <c:v>0.22943722943723047</c:v>
                </c:pt>
                <c:pt idx="3949">
                  <c:v>0.22943722943723047</c:v>
                </c:pt>
                <c:pt idx="3950">
                  <c:v>0.22943722943723047</c:v>
                </c:pt>
                <c:pt idx="3951">
                  <c:v>0.22943722943723047</c:v>
                </c:pt>
                <c:pt idx="3952">
                  <c:v>0.22943722943723047</c:v>
                </c:pt>
                <c:pt idx="3953">
                  <c:v>0.22943722943723047</c:v>
                </c:pt>
                <c:pt idx="3954">
                  <c:v>0.22943722943723047</c:v>
                </c:pt>
                <c:pt idx="3955">
                  <c:v>0.22943722943723047</c:v>
                </c:pt>
                <c:pt idx="3956">
                  <c:v>0.22943722943723047</c:v>
                </c:pt>
                <c:pt idx="3957">
                  <c:v>0.22943722943723047</c:v>
                </c:pt>
                <c:pt idx="3958">
                  <c:v>0.22943722943723047</c:v>
                </c:pt>
                <c:pt idx="3959">
                  <c:v>0.22943722943723047</c:v>
                </c:pt>
                <c:pt idx="3960">
                  <c:v>0.22943722943723047</c:v>
                </c:pt>
                <c:pt idx="3961">
                  <c:v>0.22943722943723047</c:v>
                </c:pt>
                <c:pt idx="3962">
                  <c:v>0.22943722943723047</c:v>
                </c:pt>
                <c:pt idx="3963">
                  <c:v>0.23376623376623473</c:v>
                </c:pt>
                <c:pt idx="3964">
                  <c:v>0.23376623376623473</c:v>
                </c:pt>
                <c:pt idx="3965">
                  <c:v>0.23376623376623473</c:v>
                </c:pt>
                <c:pt idx="3966">
                  <c:v>0.23376623376623473</c:v>
                </c:pt>
                <c:pt idx="3967">
                  <c:v>0.23376623376623473</c:v>
                </c:pt>
                <c:pt idx="3968">
                  <c:v>0.23376623376623473</c:v>
                </c:pt>
                <c:pt idx="3969">
                  <c:v>0.23376623376623473</c:v>
                </c:pt>
                <c:pt idx="3970">
                  <c:v>0.23376623376623473</c:v>
                </c:pt>
                <c:pt idx="3971">
                  <c:v>0.23376623376623473</c:v>
                </c:pt>
                <c:pt idx="3972">
                  <c:v>0.23376623376623473</c:v>
                </c:pt>
                <c:pt idx="3973">
                  <c:v>0.23376623376623473</c:v>
                </c:pt>
                <c:pt idx="3974">
                  <c:v>0.23376623376623473</c:v>
                </c:pt>
                <c:pt idx="3975">
                  <c:v>0.23376623376623473</c:v>
                </c:pt>
                <c:pt idx="3976">
                  <c:v>0.23376623376623473</c:v>
                </c:pt>
                <c:pt idx="3977">
                  <c:v>0.23376623376623473</c:v>
                </c:pt>
                <c:pt idx="3978">
                  <c:v>0.23376623376623473</c:v>
                </c:pt>
                <c:pt idx="3979">
                  <c:v>0.23376623376623473</c:v>
                </c:pt>
                <c:pt idx="3980">
                  <c:v>0.23376623376623473</c:v>
                </c:pt>
                <c:pt idx="3981">
                  <c:v>0.23376623376623473</c:v>
                </c:pt>
                <c:pt idx="3982">
                  <c:v>0.23376623376623473</c:v>
                </c:pt>
                <c:pt idx="3983">
                  <c:v>0.23376623376623473</c:v>
                </c:pt>
                <c:pt idx="3984">
                  <c:v>0.23376623376623473</c:v>
                </c:pt>
                <c:pt idx="3985">
                  <c:v>0.23376623376623473</c:v>
                </c:pt>
                <c:pt idx="3986">
                  <c:v>0.23376623376623473</c:v>
                </c:pt>
                <c:pt idx="3987">
                  <c:v>0.23376623376623473</c:v>
                </c:pt>
                <c:pt idx="3988">
                  <c:v>0.23376623376623473</c:v>
                </c:pt>
                <c:pt idx="3989">
                  <c:v>0.23809523809523891</c:v>
                </c:pt>
                <c:pt idx="3990">
                  <c:v>0.23809523809523891</c:v>
                </c:pt>
                <c:pt idx="3991">
                  <c:v>0.23809523809523891</c:v>
                </c:pt>
                <c:pt idx="3992">
                  <c:v>0.23809523809523891</c:v>
                </c:pt>
                <c:pt idx="3993">
                  <c:v>0.23809523809523891</c:v>
                </c:pt>
                <c:pt idx="3994">
                  <c:v>0.23809523809523891</c:v>
                </c:pt>
                <c:pt idx="3995">
                  <c:v>0.23809523809523891</c:v>
                </c:pt>
                <c:pt idx="3996">
                  <c:v>0.23809523809523891</c:v>
                </c:pt>
                <c:pt idx="3997">
                  <c:v>0.23809523809523891</c:v>
                </c:pt>
                <c:pt idx="3998">
                  <c:v>0.23809523809523891</c:v>
                </c:pt>
                <c:pt idx="3999">
                  <c:v>0.23809523809523891</c:v>
                </c:pt>
                <c:pt idx="4000">
                  <c:v>0.23809523809523891</c:v>
                </c:pt>
                <c:pt idx="4001">
                  <c:v>0.23809523809523891</c:v>
                </c:pt>
                <c:pt idx="4002">
                  <c:v>0.23809523809523891</c:v>
                </c:pt>
                <c:pt idx="4003">
                  <c:v>0.23809523809523891</c:v>
                </c:pt>
                <c:pt idx="4004">
                  <c:v>0.23809523809523891</c:v>
                </c:pt>
                <c:pt idx="4005">
                  <c:v>0.23809523809523891</c:v>
                </c:pt>
                <c:pt idx="4006">
                  <c:v>0.24242424242424299</c:v>
                </c:pt>
                <c:pt idx="4007">
                  <c:v>0.24242424242424299</c:v>
                </c:pt>
                <c:pt idx="4008">
                  <c:v>0.24242424242424299</c:v>
                </c:pt>
                <c:pt idx="4009">
                  <c:v>0.24242424242424299</c:v>
                </c:pt>
                <c:pt idx="4010">
                  <c:v>0.24242424242424299</c:v>
                </c:pt>
                <c:pt idx="4011">
                  <c:v>0.24242424242424299</c:v>
                </c:pt>
                <c:pt idx="4012">
                  <c:v>0.24242424242424299</c:v>
                </c:pt>
                <c:pt idx="4013">
                  <c:v>0.24242424242424299</c:v>
                </c:pt>
                <c:pt idx="4014">
                  <c:v>0.24242424242424299</c:v>
                </c:pt>
                <c:pt idx="4015">
                  <c:v>0.24242424242424299</c:v>
                </c:pt>
                <c:pt idx="4016">
                  <c:v>0.24242424242424299</c:v>
                </c:pt>
                <c:pt idx="4017">
                  <c:v>0.24242424242424299</c:v>
                </c:pt>
                <c:pt idx="4018">
                  <c:v>0.24242424242424299</c:v>
                </c:pt>
                <c:pt idx="4019">
                  <c:v>0.24242424242424299</c:v>
                </c:pt>
                <c:pt idx="4020">
                  <c:v>0.24242424242424299</c:v>
                </c:pt>
                <c:pt idx="4021">
                  <c:v>0.24242424242424299</c:v>
                </c:pt>
                <c:pt idx="4022">
                  <c:v>0.24242424242424299</c:v>
                </c:pt>
                <c:pt idx="4023">
                  <c:v>0.24242424242424299</c:v>
                </c:pt>
                <c:pt idx="4024">
                  <c:v>0.24242424242424299</c:v>
                </c:pt>
                <c:pt idx="4025">
                  <c:v>0.24242424242424299</c:v>
                </c:pt>
                <c:pt idx="4026">
                  <c:v>0.24242424242424299</c:v>
                </c:pt>
                <c:pt idx="4027">
                  <c:v>0.24242424242424299</c:v>
                </c:pt>
                <c:pt idx="4028">
                  <c:v>0.24242424242424299</c:v>
                </c:pt>
                <c:pt idx="4029">
                  <c:v>0.24242424242424299</c:v>
                </c:pt>
                <c:pt idx="4030">
                  <c:v>0.24242424242424299</c:v>
                </c:pt>
                <c:pt idx="4031">
                  <c:v>0.24242424242424299</c:v>
                </c:pt>
                <c:pt idx="4032">
                  <c:v>0.24242424242424299</c:v>
                </c:pt>
                <c:pt idx="4033">
                  <c:v>0.24675324675324717</c:v>
                </c:pt>
                <c:pt idx="4034">
                  <c:v>0.24675324675324717</c:v>
                </c:pt>
                <c:pt idx="4035">
                  <c:v>0.24675324675324717</c:v>
                </c:pt>
                <c:pt idx="4036">
                  <c:v>0.24675324675324717</c:v>
                </c:pt>
                <c:pt idx="4037">
                  <c:v>0.24675324675324717</c:v>
                </c:pt>
                <c:pt idx="4038">
                  <c:v>0.24675324675324717</c:v>
                </c:pt>
                <c:pt idx="4039">
                  <c:v>0.24675324675324717</c:v>
                </c:pt>
                <c:pt idx="4040">
                  <c:v>0.24675324675324717</c:v>
                </c:pt>
                <c:pt idx="4041">
                  <c:v>0.24675324675324717</c:v>
                </c:pt>
                <c:pt idx="4042">
                  <c:v>0.24675324675324717</c:v>
                </c:pt>
                <c:pt idx="4043">
                  <c:v>0.24675324675324717</c:v>
                </c:pt>
                <c:pt idx="4044">
                  <c:v>0.24675324675324717</c:v>
                </c:pt>
                <c:pt idx="4045">
                  <c:v>0.24675324675324717</c:v>
                </c:pt>
                <c:pt idx="4046">
                  <c:v>0.24675324675324717</c:v>
                </c:pt>
                <c:pt idx="4047">
                  <c:v>0.24675324675324717</c:v>
                </c:pt>
                <c:pt idx="4048">
                  <c:v>0.24675324675324717</c:v>
                </c:pt>
                <c:pt idx="4049">
                  <c:v>0.24675324675324717</c:v>
                </c:pt>
                <c:pt idx="4050">
                  <c:v>0.24675324675324717</c:v>
                </c:pt>
                <c:pt idx="4051">
                  <c:v>0.24675324675324717</c:v>
                </c:pt>
                <c:pt idx="4052">
                  <c:v>0.24675324675324717</c:v>
                </c:pt>
                <c:pt idx="4053">
                  <c:v>0.24675324675324717</c:v>
                </c:pt>
                <c:pt idx="4054">
                  <c:v>0.24675324675324717</c:v>
                </c:pt>
                <c:pt idx="4055">
                  <c:v>0.24675324675324717</c:v>
                </c:pt>
                <c:pt idx="4056">
                  <c:v>0.24675324675324717</c:v>
                </c:pt>
                <c:pt idx="4057">
                  <c:v>0.24675324675324717</c:v>
                </c:pt>
                <c:pt idx="4058">
                  <c:v>0.24675324675324717</c:v>
                </c:pt>
                <c:pt idx="4059">
                  <c:v>0.24675324675324717</c:v>
                </c:pt>
                <c:pt idx="4060">
                  <c:v>0.24675324675324717</c:v>
                </c:pt>
                <c:pt idx="4061">
                  <c:v>0.24675324675324717</c:v>
                </c:pt>
                <c:pt idx="4062">
                  <c:v>0.24675324675324717</c:v>
                </c:pt>
                <c:pt idx="4063">
                  <c:v>0.24675324675324717</c:v>
                </c:pt>
                <c:pt idx="4064">
                  <c:v>0.24675324675324717</c:v>
                </c:pt>
                <c:pt idx="4065">
                  <c:v>0.24675324675324717</c:v>
                </c:pt>
                <c:pt idx="4066">
                  <c:v>0.24675324675324717</c:v>
                </c:pt>
                <c:pt idx="4067">
                  <c:v>0.24675324675324717</c:v>
                </c:pt>
                <c:pt idx="4068">
                  <c:v>0.24675324675324717</c:v>
                </c:pt>
                <c:pt idx="4069">
                  <c:v>0.24675324675324717</c:v>
                </c:pt>
                <c:pt idx="4070">
                  <c:v>0.24675324675324717</c:v>
                </c:pt>
                <c:pt idx="4071">
                  <c:v>0.24675324675324717</c:v>
                </c:pt>
                <c:pt idx="4072">
                  <c:v>0.24675324675324717</c:v>
                </c:pt>
                <c:pt idx="4073">
                  <c:v>0.24675324675324717</c:v>
                </c:pt>
                <c:pt idx="4074">
                  <c:v>0.24675324675324717</c:v>
                </c:pt>
                <c:pt idx="4075">
                  <c:v>0.24675324675324717</c:v>
                </c:pt>
                <c:pt idx="4076">
                  <c:v>0.24675324675324717</c:v>
                </c:pt>
                <c:pt idx="4077">
                  <c:v>0.24675324675324717</c:v>
                </c:pt>
                <c:pt idx="4078">
                  <c:v>0.24675324675324717</c:v>
                </c:pt>
                <c:pt idx="4079">
                  <c:v>0.24675324675324717</c:v>
                </c:pt>
                <c:pt idx="4080">
                  <c:v>0.24675324675324717</c:v>
                </c:pt>
                <c:pt idx="4081">
                  <c:v>0.24675324675324717</c:v>
                </c:pt>
                <c:pt idx="4082">
                  <c:v>0.24675324675324717</c:v>
                </c:pt>
                <c:pt idx="4083">
                  <c:v>0.24675324675324717</c:v>
                </c:pt>
                <c:pt idx="4084">
                  <c:v>0.24675324675324717</c:v>
                </c:pt>
                <c:pt idx="4085">
                  <c:v>0.24675324675324717</c:v>
                </c:pt>
                <c:pt idx="4086">
                  <c:v>0.24675324675324717</c:v>
                </c:pt>
                <c:pt idx="4087">
                  <c:v>0.24675324675324717</c:v>
                </c:pt>
                <c:pt idx="4088">
                  <c:v>0.24675324675324717</c:v>
                </c:pt>
                <c:pt idx="4089">
                  <c:v>0.24675324675324717</c:v>
                </c:pt>
                <c:pt idx="4090">
                  <c:v>0.24675324675324717</c:v>
                </c:pt>
                <c:pt idx="4091">
                  <c:v>0.24675324675324717</c:v>
                </c:pt>
                <c:pt idx="4092">
                  <c:v>0.24675324675324717</c:v>
                </c:pt>
                <c:pt idx="4093">
                  <c:v>0.24675324675324717</c:v>
                </c:pt>
                <c:pt idx="4094">
                  <c:v>0.24675324675324717</c:v>
                </c:pt>
                <c:pt idx="4095">
                  <c:v>0.24675324675324717</c:v>
                </c:pt>
                <c:pt idx="4096">
                  <c:v>0.24675324675324717</c:v>
                </c:pt>
                <c:pt idx="4097">
                  <c:v>0.24675324675324717</c:v>
                </c:pt>
                <c:pt idx="4098">
                  <c:v>0.24675324675324717</c:v>
                </c:pt>
                <c:pt idx="4099">
                  <c:v>0.24675324675324717</c:v>
                </c:pt>
                <c:pt idx="4100">
                  <c:v>0.24675324675324717</c:v>
                </c:pt>
                <c:pt idx="4101">
                  <c:v>0.24675324675324717</c:v>
                </c:pt>
                <c:pt idx="4102">
                  <c:v>0.24675324675324717</c:v>
                </c:pt>
                <c:pt idx="4103">
                  <c:v>0.24675324675324717</c:v>
                </c:pt>
                <c:pt idx="4104">
                  <c:v>0.24675324675324717</c:v>
                </c:pt>
                <c:pt idx="4105">
                  <c:v>0.24675324675324717</c:v>
                </c:pt>
                <c:pt idx="4106">
                  <c:v>0.24675324675324717</c:v>
                </c:pt>
                <c:pt idx="4107">
                  <c:v>0.24675324675324717</c:v>
                </c:pt>
                <c:pt idx="4108">
                  <c:v>0.24675324675324717</c:v>
                </c:pt>
                <c:pt idx="4109">
                  <c:v>0.24675324675324717</c:v>
                </c:pt>
                <c:pt idx="4110">
                  <c:v>0.24675324675324717</c:v>
                </c:pt>
                <c:pt idx="4111">
                  <c:v>0.24675324675324717</c:v>
                </c:pt>
                <c:pt idx="4112">
                  <c:v>0.24675324675324717</c:v>
                </c:pt>
                <c:pt idx="4113">
                  <c:v>0.24675324675324717</c:v>
                </c:pt>
                <c:pt idx="4114">
                  <c:v>0.24675324675324717</c:v>
                </c:pt>
                <c:pt idx="4115">
                  <c:v>0.24675324675324717</c:v>
                </c:pt>
                <c:pt idx="4116">
                  <c:v>0.24675324675324717</c:v>
                </c:pt>
                <c:pt idx="4117">
                  <c:v>0.24675324675324717</c:v>
                </c:pt>
                <c:pt idx="4118">
                  <c:v>0.24675324675324717</c:v>
                </c:pt>
                <c:pt idx="4119">
                  <c:v>0.24675324675324717</c:v>
                </c:pt>
                <c:pt idx="4120">
                  <c:v>0.24675324675324717</c:v>
                </c:pt>
                <c:pt idx="4121">
                  <c:v>0.24675324675324717</c:v>
                </c:pt>
                <c:pt idx="4122">
                  <c:v>0.24675324675324717</c:v>
                </c:pt>
                <c:pt idx="4123">
                  <c:v>0.24675324675324717</c:v>
                </c:pt>
                <c:pt idx="4124">
                  <c:v>0.24675324675324717</c:v>
                </c:pt>
                <c:pt idx="4125">
                  <c:v>0.24675324675324717</c:v>
                </c:pt>
                <c:pt idx="4126">
                  <c:v>0.24675324675324717</c:v>
                </c:pt>
                <c:pt idx="4127">
                  <c:v>0.24675324675324717</c:v>
                </c:pt>
                <c:pt idx="4128">
                  <c:v>0.24675324675324717</c:v>
                </c:pt>
                <c:pt idx="4129">
                  <c:v>0.24675324675324717</c:v>
                </c:pt>
                <c:pt idx="4130">
                  <c:v>0.24675324675324717</c:v>
                </c:pt>
                <c:pt idx="4131">
                  <c:v>0.24675324675324717</c:v>
                </c:pt>
                <c:pt idx="4132">
                  <c:v>0.24675324675324717</c:v>
                </c:pt>
                <c:pt idx="4133">
                  <c:v>0.24675324675324717</c:v>
                </c:pt>
                <c:pt idx="4134">
                  <c:v>0.24675324675324717</c:v>
                </c:pt>
                <c:pt idx="4135">
                  <c:v>0.24675324675324717</c:v>
                </c:pt>
                <c:pt idx="4136">
                  <c:v>0.24675324675324717</c:v>
                </c:pt>
                <c:pt idx="4137">
                  <c:v>0.24675324675324717</c:v>
                </c:pt>
                <c:pt idx="4138">
                  <c:v>0.24675324675324717</c:v>
                </c:pt>
                <c:pt idx="4139">
                  <c:v>0.24675324675324717</c:v>
                </c:pt>
                <c:pt idx="4140">
                  <c:v>0.24675324675324717</c:v>
                </c:pt>
                <c:pt idx="4141">
                  <c:v>0.24675324675324717</c:v>
                </c:pt>
                <c:pt idx="4142">
                  <c:v>0.24675324675324717</c:v>
                </c:pt>
                <c:pt idx="4143">
                  <c:v>0.24675324675324717</c:v>
                </c:pt>
                <c:pt idx="4144">
                  <c:v>0.24675324675324717</c:v>
                </c:pt>
                <c:pt idx="4145">
                  <c:v>0.24675324675324717</c:v>
                </c:pt>
                <c:pt idx="4146">
                  <c:v>0.24675324675324717</c:v>
                </c:pt>
                <c:pt idx="4147">
                  <c:v>0.24675324675324717</c:v>
                </c:pt>
                <c:pt idx="4148">
                  <c:v>0.24675324675324717</c:v>
                </c:pt>
                <c:pt idx="4149">
                  <c:v>0.24675324675324717</c:v>
                </c:pt>
                <c:pt idx="4150">
                  <c:v>0.24675324675324717</c:v>
                </c:pt>
                <c:pt idx="4151">
                  <c:v>0.24675324675324717</c:v>
                </c:pt>
                <c:pt idx="4152">
                  <c:v>0.24675324675324717</c:v>
                </c:pt>
                <c:pt idx="4153">
                  <c:v>0.24675324675324717</c:v>
                </c:pt>
                <c:pt idx="4154">
                  <c:v>0.24675324675324717</c:v>
                </c:pt>
                <c:pt idx="4155">
                  <c:v>0.24675324675324717</c:v>
                </c:pt>
                <c:pt idx="4156">
                  <c:v>0.24675324675324717</c:v>
                </c:pt>
                <c:pt idx="4157">
                  <c:v>0.24675324675324717</c:v>
                </c:pt>
                <c:pt idx="4158">
                  <c:v>0.24675324675324717</c:v>
                </c:pt>
                <c:pt idx="4159">
                  <c:v>0.24675324675324717</c:v>
                </c:pt>
                <c:pt idx="4160">
                  <c:v>0.24675324675324717</c:v>
                </c:pt>
                <c:pt idx="4161">
                  <c:v>0.24675324675324717</c:v>
                </c:pt>
                <c:pt idx="4162">
                  <c:v>0.24675324675324717</c:v>
                </c:pt>
                <c:pt idx="4163">
                  <c:v>0.24675324675324717</c:v>
                </c:pt>
                <c:pt idx="4164">
                  <c:v>0.24675324675324717</c:v>
                </c:pt>
                <c:pt idx="4165">
                  <c:v>0.25108225108225213</c:v>
                </c:pt>
                <c:pt idx="4166">
                  <c:v>0.25108225108225213</c:v>
                </c:pt>
                <c:pt idx="4167">
                  <c:v>0.25108225108225213</c:v>
                </c:pt>
                <c:pt idx="4168">
                  <c:v>0.25541125541125526</c:v>
                </c:pt>
                <c:pt idx="4169">
                  <c:v>0.25541125541125526</c:v>
                </c:pt>
                <c:pt idx="4170">
                  <c:v>0.25541125541125526</c:v>
                </c:pt>
                <c:pt idx="4171">
                  <c:v>0.25541125541125526</c:v>
                </c:pt>
                <c:pt idx="4172">
                  <c:v>0.25541125541125526</c:v>
                </c:pt>
                <c:pt idx="4173">
                  <c:v>0.25541125541125526</c:v>
                </c:pt>
                <c:pt idx="4174">
                  <c:v>0.25541125541125526</c:v>
                </c:pt>
                <c:pt idx="4175">
                  <c:v>0.25541125541125526</c:v>
                </c:pt>
                <c:pt idx="4176">
                  <c:v>0.25541125541125526</c:v>
                </c:pt>
                <c:pt idx="4177">
                  <c:v>0.25541125541125526</c:v>
                </c:pt>
                <c:pt idx="4178">
                  <c:v>0.25541125541125526</c:v>
                </c:pt>
                <c:pt idx="4179">
                  <c:v>0.25541125541125526</c:v>
                </c:pt>
                <c:pt idx="4180">
                  <c:v>0.25541125541125526</c:v>
                </c:pt>
                <c:pt idx="4181">
                  <c:v>0.25541125541125526</c:v>
                </c:pt>
                <c:pt idx="4182">
                  <c:v>0.25541125541125526</c:v>
                </c:pt>
                <c:pt idx="4183">
                  <c:v>0.25541125541125526</c:v>
                </c:pt>
                <c:pt idx="4184">
                  <c:v>0.25541125541125526</c:v>
                </c:pt>
                <c:pt idx="4185">
                  <c:v>0.25541125541125526</c:v>
                </c:pt>
                <c:pt idx="4186">
                  <c:v>0.25541125541125526</c:v>
                </c:pt>
                <c:pt idx="4187">
                  <c:v>0.25541125541125526</c:v>
                </c:pt>
                <c:pt idx="4188">
                  <c:v>0.25974025974025972</c:v>
                </c:pt>
                <c:pt idx="4189">
                  <c:v>0.25974025974025972</c:v>
                </c:pt>
                <c:pt idx="4190">
                  <c:v>0.25974025974025972</c:v>
                </c:pt>
                <c:pt idx="4191">
                  <c:v>0.25974025974025972</c:v>
                </c:pt>
                <c:pt idx="4192">
                  <c:v>0.25974025974025972</c:v>
                </c:pt>
                <c:pt idx="4193">
                  <c:v>0.25974025974025972</c:v>
                </c:pt>
                <c:pt idx="4194">
                  <c:v>0.25974025974025972</c:v>
                </c:pt>
                <c:pt idx="4195">
                  <c:v>0.25974025974025972</c:v>
                </c:pt>
                <c:pt idx="4196">
                  <c:v>0.25974025974025972</c:v>
                </c:pt>
                <c:pt idx="4197">
                  <c:v>0.25974025974025972</c:v>
                </c:pt>
                <c:pt idx="4198">
                  <c:v>0.25974025974025972</c:v>
                </c:pt>
                <c:pt idx="4199">
                  <c:v>0.25974025974025972</c:v>
                </c:pt>
                <c:pt idx="4200">
                  <c:v>0.25974025974025972</c:v>
                </c:pt>
                <c:pt idx="4201">
                  <c:v>0.25974025974025972</c:v>
                </c:pt>
                <c:pt idx="4202">
                  <c:v>0.25974025974025972</c:v>
                </c:pt>
                <c:pt idx="4203">
                  <c:v>0.25974025974025972</c:v>
                </c:pt>
                <c:pt idx="4204">
                  <c:v>0.25974025974025972</c:v>
                </c:pt>
                <c:pt idx="4205">
                  <c:v>0.25974025974025972</c:v>
                </c:pt>
                <c:pt idx="4206">
                  <c:v>0.25974025974025972</c:v>
                </c:pt>
                <c:pt idx="4207">
                  <c:v>0.25974025974025972</c:v>
                </c:pt>
                <c:pt idx="4208">
                  <c:v>0.25974025974025972</c:v>
                </c:pt>
                <c:pt idx="4209">
                  <c:v>0.25974025974025972</c:v>
                </c:pt>
                <c:pt idx="4210">
                  <c:v>0.25974025974025972</c:v>
                </c:pt>
                <c:pt idx="4211">
                  <c:v>0.25974025974025972</c:v>
                </c:pt>
                <c:pt idx="4212">
                  <c:v>0.25974025974025972</c:v>
                </c:pt>
                <c:pt idx="4213">
                  <c:v>0.25974025974025972</c:v>
                </c:pt>
                <c:pt idx="4214">
                  <c:v>0.25974025974025972</c:v>
                </c:pt>
                <c:pt idx="4215">
                  <c:v>0.25974025974025972</c:v>
                </c:pt>
                <c:pt idx="4216">
                  <c:v>0.25974025974025972</c:v>
                </c:pt>
                <c:pt idx="4217">
                  <c:v>0.25974025974025972</c:v>
                </c:pt>
                <c:pt idx="4218">
                  <c:v>0.26406926406926501</c:v>
                </c:pt>
                <c:pt idx="4219">
                  <c:v>0.26406926406926501</c:v>
                </c:pt>
                <c:pt idx="4220">
                  <c:v>0.26406926406926501</c:v>
                </c:pt>
                <c:pt idx="4221">
                  <c:v>0.26406926406926501</c:v>
                </c:pt>
                <c:pt idx="4222">
                  <c:v>0.26406926406926501</c:v>
                </c:pt>
                <c:pt idx="4223">
                  <c:v>0.26406926406926501</c:v>
                </c:pt>
                <c:pt idx="4224">
                  <c:v>0.26406926406926501</c:v>
                </c:pt>
                <c:pt idx="4225">
                  <c:v>0.26406926406926501</c:v>
                </c:pt>
                <c:pt idx="4226">
                  <c:v>0.26406926406926501</c:v>
                </c:pt>
                <c:pt idx="4227">
                  <c:v>0.26406926406926501</c:v>
                </c:pt>
                <c:pt idx="4228">
                  <c:v>0.26406926406926501</c:v>
                </c:pt>
                <c:pt idx="4229">
                  <c:v>0.26406926406926501</c:v>
                </c:pt>
                <c:pt idx="4230">
                  <c:v>0.26406926406926501</c:v>
                </c:pt>
                <c:pt idx="4231">
                  <c:v>0.26406926406926501</c:v>
                </c:pt>
                <c:pt idx="4232">
                  <c:v>0.26406926406926501</c:v>
                </c:pt>
                <c:pt idx="4233">
                  <c:v>0.26406926406926501</c:v>
                </c:pt>
                <c:pt idx="4234">
                  <c:v>0.26406926406926501</c:v>
                </c:pt>
                <c:pt idx="4235">
                  <c:v>0.26839826839826947</c:v>
                </c:pt>
                <c:pt idx="4236">
                  <c:v>0.26839826839826947</c:v>
                </c:pt>
                <c:pt idx="4237">
                  <c:v>0.26839826839826947</c:v>
                </c:pt>
                <c:pt idx="4238">
                  <c:v>0.26839826839826947</c:v>
                </c:pt>
                <c:pt idx="4239">
                  <c:v>0.26839826839826947</c:v>
                </c:pt>
                <c:pt idx="4240">
                  <c:v>0.26839826839826947</c:v>
                </c:pt>
                <c:pt idx="4241">
                  <c:v>0.26839826839826947</c:v>
                </c:pt>
                <c:pt idx="4242">
                  <c:v>0.26839826839826947</c:v>
                </c:pt>
                <c:pt idx="4243">
                  <c:v>0.26839826839826947</c:v>
                </c:pt>
                <c:pt idx="4244">
                  <c:v>0.26839826839826947</c:v>
                </c:pt>
                <c:pt idx="4245">
                  <c:v>0.26839826839826947</c:v>
                </c:pt>
                <c:pt idx="4246">
                  <c:v>0.26839826839826947</c:v>
                </c:pt>
                <c:pt idx="4247">
                  <c:v>0.26839826839826947</c:v>
                </c:pt>
                <c:pt idx="4248">
                  <c:v>0.26839826839826947</c:v>
                </c:pt>
                <c:pt idx="4249">
                  <c:v>0.26839826839826947</c:v>
                </c:pt>
                <c:pt idx="4250">
                  <c:v>0.26839826839826947</c:v>
                </c:pt>
                <c:pt idx="4251">
                  <c:v>0.26839826839826947</c:v>
                </c:pt>
                <c:pt idx="4252">
                  <c:v>0.26839826839826947</c:v>
                </c:pt>
                <c:pt idx="4253">
                  <c:v>0.26839826839826947</c:v>
                </c:pt>
                <c:pt idx="4254">
                  <c:v>0.26839826839826947</c:v>
                </c:pt>
                <c:pt idx="4255">
                  <c:v>0.26839826839826947</c:v>
                </c:pt>
                <c:pt idx="4256">
                  <c:v>0.26839826839826947</c:v>
                </c:pt>
                <c:pt idx="4257">
                  <c:v>0.26839826839826947</c:v>
                </c:pt>
                <c:pt idx="4258">
                  <c:v>0.26839826839826947</c:v>
                </c:pt>
                <c:pt idx="4259">
                  <c:v>0.26839826839826947</c:v>
                </c:pt>
                <c:pt idx="4260">
                  <c:v>0.26839826839826947</c:v>
                </c:pt>
                <c:pt idx="4261">
                  <c:v>0.26839826839826947</c:v>
                </c:pt>
                <c:pt idx="4262">
                  <c:v>0.26839826839826947</c:v>
                </c:pt>
                <c:pt idx="4263">
                  <c:v>0.26839826839826947</c:v>
                </c:pt>
                <c:pt idx="4264">
                  <c:v>0.26839826839826947</c:v>
                </c:pt>
                <c:pt idx="4265">
                  <c:v>0.26839826839826947</c:v>
                </c:pt>
                <c:pt idx="4266">
                  <c:v>0.26839826839826947</c:v>
                </c:pt>
                <c:pt idx="4267">
                  <c:v>0.26839826839826947</c:v>
                </c:pt>
                <c:pt idx="4268">
                  <c:v>0.26839826839826947</c:v>
                </c:pt>
                <c:pt idx="4269">
                  <c:v>0.26839826839826947</c:v>
                </c:pt>
                <c:pt idx="4270">
                  <c:v>0.26839826839826947</c:v>
                </c:pt>
                <c:pt idx="4271">
                  <c:v>0.26839826839826947</c:v>
                </c:pt>
                <c:pt idx="4272">
                  <c:v>0.26839826839826947</c:v>
                </c:pt>
                <c:pt idx="4273">
                  <c:v>0.26839826839826947</c:v>
                </c:pt>
                <c:pt idx="4274">
                  <c:v>0.26839826839826947</c:v>
                </c:pt>
                <c:pt idx="4275">
                  <c:v>0.26839826839826947</c:v>
                </c:pt>
                <c:pt idx="4276">
                  <c:v>0.26839826839826947</c:v>
                </c:pt>
                <c:pt idx="4277">
                  <c:v>0.26839826839826947</c:v>
                </c:pt>
                <c:pt idx="4278">
                  <c:v>0.26839826839826947</c:v>
                </c:pt>
                <c:pt idx="4279">
                  <c:v>0.26839826839826947</c:v>
                </c:pt>
                <c:pt idx="4280">
                  <c:v>0.26839826839826947</c:v>
                </c:pt>
                <c:pt idx="4281">
                  <c:v>0.27272727272727282</c:v>
                </c:pt>
                <c:pt idx="4282">
                  <c:v>0.27705627705627789</c:v>
                </c:pt>
                <c:pt idx="4283">
                  <c:v>0.27705627705627789</c:v>
                </c:pt>
                <c:pt idx="4284">
                  <c:v>0.27705627705627789</c:v>
                </c:pt>
                <c:pt idx="4285">
                  <c:v>0.27705627705627789</c:v>
                </c:pt>
                <c:pt idx="4286">
                  <c:v>0.27705627705627789</c:v>
                </c:pt>
                <c:pt idx="4287">
                  <c:v>0.27705627705627789</c:v>
                </c:pt>
                <c:pt idx="4288">
                  <c:v>0.27705627705627789</c:v>
                </c:pt>
                <c:pt idx="4289">
                  <c:v>0.27705627705627789</c:v>
                </c:pt>
                <c:pt idx="4290">
                  <c:v>0.27705627705627789</c:v>
                </c:pt>
                <c:pt idx="4291">
                  <c:v>0.27705627705627789</c:v>
                </c:pt>
                <c:pt idx="4292">
                  <c:v>0.27705627705627789</c:v>
                </c:pt>
                <c:pt idx="4293">
                  <c:v>0.27705627705627789</c:v>
                </c:pt>
                <c:pt idx="4294">
                  <c:v>0.27705627705627789</c:v>
                </c:pt>
                <c:pt idx="4295">
                  <c:v>0.27705627705627789</c:v>
                </c:pt>
                <c:pt idx="4296">
                  <c:v>0.27705627705627789</c:v>
                </c:pt>
                <c:pt idx="4297">
                  <c:v>0.27705627705627789</c:v>
                </c:pt>
                <c:pt idx="4298">
                  <c:v>0.27705627705627789</c:v>
                </c:pt>
                <c:pt idx="4299">
                  <c:v>0.27705627705627789</c:v>
                </c:pt>
                <c:pt idx="4300">
                  <c:v>0.27705627705627789</c:v>
                </c:pt>
                <c:pt idx="4301">
                  <c:v>0.27705627705627789</c:v>
                </c:pt>
                <c:pt idx="4302">
                  <c:v>0.27705627705627789</c:v>
                </c:pt>
                <c:pt idx="4303">
                  <c:v>0.27705627705627789</c:v>
                </c:pt>
                <c:pt idx="4304">
                  <c:v>0.27705627705627789</c:v>
                </c:pt>
                <c:pt idx="4305">
                  <c:v>0.27705627705627789</c:v>
                </c:pt>
                <c:pt idx="4306">
                  <c:v>0.27705627705627789</c:v>
                </c:pt>
                <c:pt idx="4307">
                  <c:v>0.27705627705627789</c:v>
                </c:pt>
                <c:pt idx="4308">
                  <c:v>0.27705627705627789</c:v>
                </c:pt>
                <c:pt idx="4309">
                  <c:v>0.27705627705627789</c:v>
                </c:pt>
                <c:pt idx="4310">
                  <c:v>0.27705627705627789</c:v>
                </c:pt>
                <c:pt idx="4311">
                  <c:v>0.27705627705627789</c:v>
                </c:pt>
                <c:pt idx="4312">
                  <c:v>0.27705627705627789</c:v>
                </c:pt>
                <c:pt idx="4313">
                  <c:v>0.27705627705627789</c:v>
                </c:pt>
                <c:pt idx="4314">
                  <c:v>0.27705627705627789</c:v>
                </c:pt>
                <c:pt idx="4315">
                  <c:v>0.27705627705627789</c:v>
                </c:pt>
                <c:pt idx="4316">
                  <c:v>0.27705627705627789</c:v>
                </c:pt>
                <c:pt idx="4317">
                  <c:v>0.27705627705627789</c:v>
                </c:pt>
                <c:pt idx="4318">
                  <c:v>0.27705627705627789</c:v>
                </c:pt>
                <c:pt idx="4319">
                  <c:v>0.27705627705627789</c:v>
                </c:pt>
                <c:pt idx="4320">
                  <c:v>0.27705627705627789</c:v>
                </c:pt>
                <c:pt idx="4321">
                  <c:v>0.27705627705627789</c:v>
                </c:pt>
                <c:pt idx="4322">
                  <c:v>0.27705627705627789</c:v>
                </c:pt>
                <c:pt idx="4323">
                  <c:v>0.27705627705627789</c:v>
                </c:pt>
                <c:pt idx="4324">
                  <c:v>0.27705627705627789</c:v>
                </c:pt>
                <c:pt idx="4325">
                  <c:v>0.27705627705627789</c:v>
                </c:pt>
                <c:pt idx="4326">
                  <c:v>0.28138528138528329</c:v>
                </c:pt>
                <c:pt idx="4327">
                  <c:v>0.28138528138528329</c:v>
                </c:pt>
                <c:pt idx="4328">
                  <c:v>0.28138528138528329</c:v>
                </c:pt>
                <c:pt idx="4329">
                  <c:v>0.28138528138528329</c:v>
                </c:pt>
                <c:pt idx="4330">
                  <c:v>0.28138528138528329</c:v>
                </c:pt>
                <c:pt idx="4331">
                  <c:v>0.28571428571428692</c:v>
                </c:pt>
                <c:pt idx="4332">
                  <c:v>0.28571428571428692</c:v>
                </c:pt>
                <c:pt idx="4333">
                  <c:v>0.28571428571428692</c:v>
                </c:pt>
                <c:pt idx="4334">
                  <c:v>0.28571428571428692</c:v>
                </c:pt>
                <c:pt idx="4335">
                  <c:v>0.28571428571428692</c:v>
                </c:pt>
                <c:pt idx="4336">
                  <c:v>0.29004329004329005</c:v>
                </c:pt>
                <c:pt idx="4337">
                  <c:v>0.29004329004329005</c:v>
                </c:pt>
                <c:pt idx="4338">
                  <c:v>0.29004329004329005</c:v>
                </c:pt>
                <c:pt idx="4339">
                  <c:v>0.29004329004329005</c:v>
                </c:pt>
                <c:pt idx="4340">
                  <c:v>0.29004329004329005</c:v>
                </c:pt>
                <c:pt idx="4341">
                  <c:v>0.29004329004329005</c:v>
                </c:pt>
                <c:pt idx="4342">
                  <c:v>0.29004329004329005</c:v>
                </c:pt>
                <c:pt idx="4343">
                  <c:v>0.29004329004329005</c:v>
                </c:pt>
                <c:pt idx="4344">
                  <c:v>0.29004329004329005</c:v>
                </c:pt>
                <c:pt idx="4345">
                  <c:v>0.29004329004329005</c:v>
                </c:pt>
                <c:pt idx="4346">
                  <c:v>0.29004329004329005</c:v>
                </c:pt>
                <c:pt idx="4347">
                  <c:v>0.29004329004329005</c:v>
                </c:pt>
                <c:pt idx="4348">
                  <c:v>0.29004329004329005</c:v>
                </c:pt>
                <c:pt idx="4349">
                  <c:v>0.29004329004329005</c:v>
                </c:pt>
                <c:pt idx="4350">
                  <c:v>0.29004329004329005</c:v>
                </c:pt>
                <c:pt idx="4351">
                  <c:v>0.29004329004329005</c:v>
                </c:pt>
                <c:pt idx="4352">
                  <c:v>0.29004329004329005</c:v>
                </c:pt>
                <c:pt idx="4353">
                  <c:v>0.29004329004329005</c:v>
                </c:pt>
                <c:pt idx="4354">
                  <c:v>0.29004329004329005</c:v>
                </c:pt>
                <c:pt idx="4355">
                  <c:v>0.29004329004329005</c:v>
                </c:pt>
                <c:pt idx="4356">
                  <c:v>0.29004329004329005</c:v>
                </c:pt>
                <c:pt idx="4357">
                  <c:v>0.29004329004329005</c:v>
                </c:pt>
                <c:pt idx="4358">
                  <c:v>0.29004329004329005</c:v>
                </c:pt>
                <c:pt idx="4359">
                  <c:v>0.29004329004329005</c:v>
                </c:pt>
                <c:pt idx="4360">
                  <c:v>0.29004329004329005</c:v>
                </c:pt>
                <c:pt idx="4361">
                  <c:v>0.29004329004329005</c:v>
                </c:pt>
                <c:pt idx="4362">
                  <c:v>0.29004329004329005</c:v>
                </c:pt>
                <c:pt idx="4363">
                  <c:v>0.29004329004329005</c:v>
                </c:pt>
                <c:pt idx="4364">
                  <c:v>0.29004329004329005</c:v>
                </c:pt>
                <c:pt idx="4365">
                  <c:v>0.29004329004329005</c:v>
                </c:pt>
                <c:pt idx="4366">
                  <c:v>0.29004329004329005</c:v>
                </c:pt>
                <c:pt idx="4367">
                  <c:v>0.29004329004329005</c:v>
                </c:pt>
                <c:pt idx="4368">
                  <c:v>0.29004329004329005</c:v>
                </c:pt>
                <c:pt idx="4369">
                  <c:v>0.29004329004329005</c:v>
                </c:pt>
                <c:pt idx="4370">
                  <c:v>0.29004329004329005</c:v>
                </c:pt>
                <c:pt idx="4371">
                  <c:v>0.29004329004329005</c:v>
                </c:pt>
                <c:pt idx="4372">
                  <c:v>0.29004329004329005</c:v>
                </c:pt>
                <c:pt idx="4373">
                  <c:v>0.29004329004329005</c:v>
                </c:pt>
                <c:pt idx="4374">
                  <c:v>0.29004329004329005</c:v>
                </c:pt>
                <c:pt idx="4375">
                  <c:v>0.29004329004329005</c:v>
                </c:pt>
                <c:pt idx="4376">
                  <c:v>0.29004329004329005</c:v>
                </c:pt>
                <c:pt idx="4377">
                  <c:v>0.29004329004329005</c:v>
                </c:pt>
                <c:pt idx="4378">
                  <c:v>0.29004329004329005</c:v>
                </c:pt>
                <c:pt idx="4379">
                  <c:v>0.29004329004329005</c:v>
                </c:pt>
                <c:pt idx="4380">
                  <c:v>0.29004329004329005</c:v>
                </c:pt>
                <c:pt idx="4381">
                  <c:v>0.29004329004329005</c:v>
                </c:pt>
                <c:pt idx="4382">
                  <c:v>0.29004329004329005</c:v>
                </c:pt>
                <c:pt idx="4383">
                  <c:v>0.29004329004329005</c:v>
                </c:pt>
                <c:pt idx="4384">
                  <c:v>0.29004329004329005</c:v>
                </c:pt>
                <c:pt idx="4385">
                  <c:v>0.29004329004329005</c:v>
                </c:pt>
                <c:pt idx="4386">
                  <c:v>0.29004329004329005</c:v>
                </c:pt>
                <c:pt idx="4387">
                  <c:v>0.29004329004329005</c:v>
                </c:pt>
                <c:pt idx="4388">
                  <c:v>0.29004329004329005</c:v>
                </c:pt>
                <c:pt idx="4389">
                  <c:v>0.29004329004329005</c:v>
                </c:pt>
                <c:pt idx="4390">
                  <c:v>0.29004329004329005</c:v>
                </c:pt>
                <c:pt idx="4391">
                  <c:v>0.29004329004329005</c:v>
                </c:pt>
                <c:pt idx="4392">
                  <c:v>0.29004329004329005</c:v>
                </c:pt>
                <c:pt idx="4393">
                  <c:v>0.29004329004329005</c:v>
                </c:pt>
                <c:pt idx="4394">
                  <c:v>0.29004329004329005</c:v>
                </c:pt>
                <c:pt idx="4395">
                  <c:v>0.29004329004329005</c:v>
                </c:pt>
                <c:pt idx="4396">
                  <c:v>0.29004329004329005</c:v>
                </c:pt>
                <c:pt idx="4397">
                  <c:v>0.29004329004329005</c:v>
                </c:pt>
                <c:pt idx="4398">
                  <c:v>0.29004329004329005</c:v>
                </c:pt>
                <c:pt idx="4399">
                  <c:v>0.29004329004329005</c:v>
                </c:pt>
                <c:pt idx="4400">
                  <c:v>0.29004329004329005</c:v>
                </c:pt>
                <c:pt idx="4401">
                  <c:v>0.29004329004329005</c:v>
                </c:pt>
                <c:pt idx="4402">
                  <c:v>0.29004329004329005</c:v>
                </c:pt>
                <c:pt idx="4403">
                  <c:v>0.29004329004329005</c:v>
                </c:pt>
                <c:pt idx="4404">
                  <c:v>0.29004329004329005</c:v>
                </c:pt>
                <c:pt idx="4405">
                  <c:v>0.29004329004329005</c:v>
                </c:pt>
                <c:pt idx="4406">
                  <c:v>0.29004329004329005</c:v>
                </c:pt>
                <c:pt idx="4407">
                  <c:v>0.29004329004329005</c:v>
                </c:pt>
                <c:pt idx="4408">
                  <c:v>0.29004329004329005</c:v>
                </c:pt>
                <c:pt idx="4409">
                  <c:v>0.29004329004329005</c:v>
                </c:pt>
                <c:pt idx="4410">
                  <c:v>0.29004329004329005</c:v>
                </c:pt>
                <c:pt idx="4411">
                  <c:v>0.29004329004329005</c:v>
                </c:pt>
                <c:pt idx="4412">
                  <c:v>0.29004329004329005</c:v>
                </c:pt>
                <c:pt idx="4413">
                  <c:v>0.29004329004329005</c:v>
                </c:pt>
                <c:pt idx="4414">
                  <c:v>0.29004329004329005</c:v>
                </c:pt>
                <c:pt idx="4415">
                  <c:v>0.29004329004329005</c:v>
                </c:pt>
                <c:pt idx="4416">
                  <c:v>0.29004329004329005</c:v>
                </c:pt>
                <c:pt idx="4417">
                  <c:v>0.29004329004329005</c:v>
                </c:pt>
                <c:pt idx="4418">
                  <c:v>0.29004329004329005</c:v>
                </c:pt>
                <c:pt idx="4419">
                  <c:v>0.29004329004329005</c:v>
                </c:pt>
                <c:pt idx="4420">
                  <c:v>0.29004329004329005</c:v>
                </c:pt>
                <c:pt idx="4421">
                  <c:v>0.29004329004329005</c:v>
                </c:pt>
                <c:pt idx="4422">
                  <c:v>0.29004329004329005</c:v>
                </c:pt>
                <c:pt idx="4423">
                  <c:v>0.29004329004329005</c:v>
                </c:pt>
                <c:pt idx="4424">
                  <c:v>0.29004329004329005</c:v>
                </c:pt>
                <c:pt idx="4425">
                  <c:v>0.29004329004329005</c:v>
                </c:pt>
                <c:pt idx="4426">
                  <c:v>0.29004329004329005</c:v>
                </c:pt>
                <c:pt idx="4427">
                  <c:v>0.29004329004329005</c:v>
                </c:pt>
                <c:pt idx="4428">
                  <c:v>0.29004329004329005</c:v>
                </c:pt>
                <c:pt idx="4429">
                  <c:v>0.29004329004329005</c:v>
                </c:pt>
                <c:pt idx="4430">
                  <c:v>0.29004329004329005</c:v>
                </c:pt>
                <c:pt idx="4431">
                  <c:v>0.29004329004329005</c:v>
                </c:pt>
                <c:pt idx="4432">
                  <c:v>0.29004329004329005</c:v>
                </c:pt>
                <c:pt idx="4433">
                  <c:v>0.29004329004329005</c:v>
                </c:pt>
                <c:pt idx="4434">
                  <c:v>0.29004329004329005</c:v>
                </c:pt>
                <c:pt idx="4435">
                  <c:v>0.29004329004329005</c:v>
                </c:pt>
                <c:pt idx="4436">
                  <c:v>0.29004329004329005</c:v>
                </c:pt>
                <c:pt idx="4437">
                  <c:v>0.29004329004329005</c:v>
                </c:pt>
                <c:pt idx="4438">
                  <c:v>0.29437229437229623</c:v>
                </c:pt>
                <c:pt idx="4439">
                  <c:v>0.29437229437229623</c:v>
                </c:pt>
                <c:pt idx="4440">
                  <c:v>0.29437229437229623</c:v>
                </c:pt>
                <c:pt idx="4441">
                  <c:v>0.29437229437229623</c:v>
                </c:pt>
                <c:pt idx="4442">
                  <c:v>0.29437229437229623</c:v>
                </c:pt>
                <c:pt idx="4443">
                  <c:v>0.29870129870129869</c:v>
                </c:pt>
                <c:pt idx="4444">
                  <c:v>0.29870129870129869</c:v>
                </c:pt>
                <c:pt idx="4445">
                  <c:v>0.29870129870129869</c:v>
                </c:pt>
                <c:pt idx="4446">
                  <c:v>0.29870129870129869</c:v>
                </c:pt>
                <c:pt idx="4447">
                  <c:v>0.29870129870129869</c:v>
                </c:pt>
                <c:pt idx="4448">
                  <c:v>0.29870129870129869</c:v>
                </c:pt>
                <c:pt idx="4449">
                  <c:v>0.29870129870129869</c:v>
                </c:pt>
                <c:pt idx="4450">
                  <c:v>0.29870129870129869</c:v>
                </c:pt>
                <c:pt idx="4451">
                  <c:v>0.29870129870129869</c:v>
                </c:pt>
                <c:pt idx="4452">
                  <c:v>0.29870129870129869</c:v>
                </c:pt>
                <c:pt idx="4453">
                  <c:v>0.30303030303030332</c:v>
                </c:pt>
                <c:pt idx="4454">
                  <c:v>0.30303030303030332</c:v>
                </c:pt>
                <c:pt idx="4455">
                  <c:v>0.30303030303030332</c:v>
                </c:pt>
                <c:pt idx="4456">
                  <c:v>0.30303030303030332</c:v>
                </c:pt>
                <c:pt idx="4457">
                  <c:v>0.30303030303030332</c:v>
                </c:pt>
                <c:pt idx="4458">
                  <c:v>0.30303030303030332</c:v>
                </c:pt>
                <c:pt idx="4459">
                  <c:v>0.30303030303030332</c:v>
                </c:pt>
                <c:pt idx="4460">
                  <c:v>0.30303030303030332</c:v>
                </c:pt>
                <c:pt idx="4461">
                  <c:v>0.30303030303030332</c:v>
                </c:pt>
                <c:pt idx="4462">
                  <c:v>0.30303030303030332</c:v>
                </c:pt>
                <c:pt idx="4463">
                  <c:v>0.30303030303030332</c:v>
                </c:pt>
                <c:pt idx="4464">
                  <c:v>0.30303030303030332</c:v>
                </c:pt>
                <c:pt idx="4465">
                  <c:v>0.30303030303030332</c:v>
                </c:pt>
                <c:pt idx="4466">
                  <c:v>0.30303030303030332</c:v>
                </c:pt>
                <c:pt idx="4467">
                  <c:v>0.30303030303030332</c:v>
                </c:pt>
                <c:pt idx="4468">
                  <c:v>0.30303030303030332</c:v>
                </c:pt>
                <c:pt idx="4469">
                  <c:v>0.30303030303030332</c:v>
                </c:pt>
                <c:pt idx="4470">
                  <c:v>0.30303030303030332</c:v>
                </c:pt>
                <c:pt idx="4471">
                  <c:v>0.30303030303030332</c:v>
                </c:pt>
                <c:pt idx="4472">
                  <c:v>0.30303030303030332</c:v>
                </c:pt>
                <c:pt idx="4473">
                  <c:v>0.30303030303030332</c:v>
                </c:pt>
                <c:pt idx="4474">
                  <c:v>0.30303030303030332</c:v>
                </c:pt>
                <c:pt idx="4475">
                  <c:v>0.30303030303030332</c:v>
                </c:pt>
                <c:pt idx="4476">
                  <c:v>0.30303030303030332</c:v>
                </c:pt>
                <c:pt idx="4477">
                  <c:v>0.30303030303030332</c:v>
                </c:pt>
                <c:pt idx="4478">
                  <c:v>0.30303030303030332</c:v>
                </c:pt>
                <c:pt idx="4479">
                  <c:v>0.30303030303030332</c:v>
                </c:pt>
                <c:pt idx="4480">
                  <c:v>0.30303030303030332</c:v>
                </c:pt>
                <c:pt idx="4481">
                  <c:v>0.30303030303030332</c:v>
                </c:pt>
                <c:pt idx="4482">
                  <c:v>0.30303030303030332</c:v>
                </c:pt>
                <c:pt idx="4483">
                  <c:v>0.30303030303030332</c:v>
                </c:pt>
                <c:pt idx="4484">
                  <c:v>0.30303030303030332</c:v>
                </c:pt>
                <c:pt idx="4485">
                  <c:v>0.30303030303030332</c:v>
                </c:pt>
                <c:pt idx="4486">
                  <c:v>0.30303030303030332</c:v>
                </c:pt>
                <c:pt idx="4487">
                  <c:v>0.30303030303030332</c:v>
                </c:pt>
                <c:pt idx="4488">
                  <c:v>0.30303030303030332</c:v>
                </c:pt>
                <c:pt idx="4489">
                  <c:v>0.30303030303030332</c:v>
                </c:pt>
                <c:pt idx="4490">
                  <c:v>0.30303030303030332</c:v>
                </c:pt>
                <c:pt idx="4491">
                  <c:v>0.30303030303030332</c:v>
                </c:pt>
                <c:pt idx="4492">
                  <c:v>0.30303030303030332</c:v>
                </c:pt>
                <c:pt idx="4493">
                  <c:v>0.30303030303030332</c:v>
                </c:pt>
                <c:pt idx="4494">
                  <c:v>0.30303030303030332</c:v>
                </c:pt>
                <c:pt idx="4495">
                  <c:v>0.30303030303030332</c:v>
                </c:pt>
                <c:pt idx="4496">
                  <c:v>0.30303030303030332</c:v>
                </c:pt>
                <c:pt idx="4497">
                  <c:v>0.30303030303030332</c:v>
                </c:pt>
                <c:pt idx="4498">
                  <c:v>0.307359307359309</c:v>
                </c:pt>
                <c:pt idx="4499">
                  <c:v>0.307359307359309</c:v>
                </c:pt>
                <c:pt idx="4500">
                  <c:v>0.307359307359309</c:v>
                </c:pt>
                <c:pt idx="4501">
                  <c:v>0.307359307359309</c:v>
                </c:pt>
                <c:pt idx="4502">
                  <c:v>0.307359307359309</c:v>
                </c:pt>
                <c:pt idx="4503">
                  <c:v>0.307359307359309</c:v>
                </c:pt>
                <c:pt idx="4504">
                  <c:v>0.307359307359309</c:v>
                </c:pt>
                <c:pt idx="4505">
                  <c:v>0.307359307359309</c:v>
                </c:pt>
                <c:pt idx="4506">
                  <c:v>0.307359307359309</c:v>
                </c:pt>
                <c:pt idx="4507">
                  <c:v>0.307359307359309</c:v>
                </c:pt>
                <c:pt idx="4508">
                  <c:v>0.307359307359309</c:v>
                </c:pt>
                <c:pt idx="4509">
                  <c:v>0.307359307359309</c:v>
                </c:pt>
                <c:pt idx="4510">
                  <c:v>0.307359307359309</c:v>
                </c:pt>
                <c:pt idx="4511">
                  <c:v>0.307359307359309</c:v>
                </c:pt>
                <c:pt idx="4512">
                  <c:v>0.307359307359309</c:v>
                </c:pt>
                <c:pt idx="4513">
                  <c:v>0.307359307359309</c:v>
                </c:pt>
                <c:pt idx="4514">
                  <c:v>0.307359307359309</c:v>
                </c:pt>
                <c:pt idx="4515">
                  <c:v>0.307359307359309</c:v>
                </c:pt>
                <c:pt idx="4516">
                  <c:v>0.307359307359309</c:v>
                </c:pt>
                <c:pt idx="4517">
                  <c:v>0.307359307359309</c:v>
                </c:pt>
                <c:pt idx="4518">
                  <c:v>0.307359307359309</c:v>
                </c:pt>
                <c:pt idx="4519">
                  <c:v>0.307359307359309</c:v>
                </c:pt>
                <c:pt idx="4520">
                  <c:v>0.307359307359309</c:v>
                </c:pt>
                <c:pt idx="4521">
                  <c:v>0.307359307359309</c:v>
                </c:pt>
                <c:pt idx="4522">
                  <c:v>0.307359307359309</c:v>
                </c:pt>
                <c:pt idx="4523">
                  <c:v>0.307359307359309</c:v>
                </c:pt>
                <c:pt idx="4524">
                  <c:v>0.307359307359309</c:v>
                </c:pt>
                <c:pt idx="4525">
                  <c:v>0.307359307359309</c:v>
                </c:pt>
                <c:pt idx="4526">
                  <c:v>0.31168831168831268</c:v>
                </c:pt>
                <c:pt idx="4527">
                  <c:v>0.31168831168831268</c:v>
                </c:pt>
                <c:pt idx="4528">
                  <c:v>0.31168831168831268</c:v>
                </c:pt>
                <c:pt idx="4529">
                  <c:v>0.31168831168831268</c:v>
                </c:pt>
                <c:pt idx="4530">
                  <c:v>0.31168831168831268</c:v>
                </c:pt>
                <c:pt idx="4531">
                  <c:v>0.31168831168831268</c:v>
                </c:pt>
                <c:pt idx="4532">
                  <c:v>0.31601731601731631</c:v>
                </c:pt>
                <c:pt idx="4533">
                  <c:v>0.31601731601731631</c:v>
                </c:pt>
                <c:pt idx="4534">
                  <c:v>0.31601731601731631</c:v>
                </c:pt>
                <c:pt idx="4535">
                  <c:v>0.31601731601731631</c:v>
                </c:pt>
                <c:pt idx="4536">
                  <c:v>0.32034632034632032</c:v>
                </c:pt>
                <c:pt idx="4537">
                  <c:v>0.32034632034632032</c:v>
                </c:pt>
                <c:pt idx="4538">
                  <c:v>0.32034632034632032</c:v>
                </c:pt>
                <c:pt idx="4539">
                  <c:v>0.32467532467532467</c:v>
                </c:pt>
                <c:pt idx="4540">
                  <c:v>0.32467532467532467</c:v>
                </c:pt>
                <c:pt idx="4541">
                  <c:v>0.32467532467532467</c:v>
                </c:pt>
                <c:pt idx="4542">
                  <c:v>0.32467532467532467</c:v>
                </c:pt>
                <c:pt idx="4543">
                  <c:v>0.32467532467532467</c:v>
                </c:pt>
                <c:pt idx="4544">
                  <c:v>0.32900432900433008</c:v>
                </c:pt>
                <c:pt idx="4545">
                  <c:v>0.32900432900433008</c:v>
                </c:pt>
                <c:pt idx="4546">
                  <c:v>0.32900432900433008</c:v>
                </c:pt>
                <c:pt idx="4547">
                  <c:v>0.32900432900433008</c:v>
                </c:pt>
                <c:pt idx="4548">
                  <c:v>0.32900432900433008</c:v>
                </c:pt>
                <c:pt idx="4549">
                  <c:v>0.33333333333333331</c:v>
                </c:pt>
                <c:pt idx="4550">
                  <c:v>0.33333333333333331</c:v>
                </c:pt>
                <c:pt idx="4551">
                  <c:v>0.33333333333333331</c:v>
                </c:pt>
                <c:pt idx="4552">
                  <c:v>0.33333333333333331</c:v>
                </c:pt>
                <c:pt idx="4553">
                  <c:v>0.33333333333333331</c:v>
                </c:pt>
                <c:pt idx="4554">
                  <c:v>0.33333333333333331</c:v>
                </c:pt>
                <c:pt idx="4555">
                  <c:v>0.33333333333333331</c:v>
                </c:pt>
                <c:pt idx="4556">
                  <c:v>0.33333333333333331</c:v>
                </c:pt>
                <c:pt idx="4557">
                  <c:v>0.33333333333333331</c:v>
                </c:pt>
                <c:pt idx="4558">
                  <c:v>0.33333333333333331</c:v>
                </c:pt>
                <c:pt idx="4559">
                  <c:v>0.33333333333333331</c:v>
                </c:pt>
                <c:pt idx="4560">
                  <c:v>0.3376623376623385</c:v>
                </c:pt>
                <c:pt idx="4561">
                  <c:v>0.3376623376623385</c:v>
                </c:pt>
                <c:pt idx="4562">
                  <c:v>0.3376623376623385</c:v>
                </c:pt>
                <c:pt idx="4563">
                  <c:v>0.3376623376623385</c:v>
                </c:pt>
                <c:pt idx="4564">
                  <c:v>0.3376623376623385</c:v>
                </c:pt>
                <c:pt idx="4565">
                  <c:v>0.3376623376623385</c:v>
                </c:pt>
                <c:pt idx="4566">
                  <c:v>0.34199134199134268</c:v>
                </c:pt>
                <c:pt idx="4567">
                  <c:v>0.34199134199134268</c:v>
                </c:pt>
                <c:pt idx="4568">
                  <c:v>0.34199134199134268</c:v>
                </c:pt>
                <c:pt idx="4569">
                  <c:v>0.34199134199134268</c:v>
                </c:pt>
                <c:pt idx="4570">
                  <c:v>0.34199134199134268</c:v>
                </c:pt>
                <c:pt idx="4571">
                  <c:v>0.34199134199134268</c:v>
                </c:pt>
                <c:pt idx="4572">
                  <c:v>0.34199134199134268</c:v>
                </c:pt>
                <c:pt idx="4573">
                  <c:v>0.34199134199134268</c:v>
                </c:pt>
                <c:pt idx="4574">
                  <c:v>0.34199134199134268</c:v>
                </c:pt>
                <c:pt idx="4575">
                  <c:v>0.34199134199134268</c:v>
                </c:pt>
                <c:pt idx="4576">
                  <c:v>0.34199134199134268</c:v>
                </c:pt>
                <c:pt idx="4577">
                  <c:v>0.34199134199134268</c:v>
                </c:pt>
                <c:pt idx="4578">
                  <c:v>0.34199134199134268</c:v>
                </c:pt>
                <c:pt idx="4579">
                  <c:v>0.34199134199134268</c:v>
                </c:pt>
                <c:pt idx="4580">
                  <c:v>0.34199134199134268</c:v>
                </c:pt>
                <c:pt idx="4581">
                  <c:v>0.34199134199134268</c:v>
                </c:pt>
                <c:pt idx="4582">
                  <c:v>0.34199134199134268</c:v>
                </c:pt>
                <c:pt idx="4583">
                  <c:v>0.34199134199134268</c:v>
                </c:pt>
                <c:pt idx="4584">
                  <c:v>0.34199134199134268</c:v>
                </c:pt>
                <c:pt idx="4585">
                  <c:v>0.34199134199134268</c:v>
                </c:pt>
                <c:pt idx="4586">
                  <c:v>0.34199134199134268</c:v>
                </c:pt>
                <c:pt idx="4587">
                  <c:v>0.34199134199134268</c:v>
                </c:pt>
                <c:pt idx="4588">
                  <c:v>0.34199134199134268</c:v>
                </c:pt>
                <c:pt idx="4589">
                  <c:v>0.34199134199134268</c:v>
                </c:pt>
                <c:pt idx="4590">
                  <c:v>0.34199134199134268</c:v>
                </c:pt>
                <c:pt idx="4591">
                  <c:v>0.34199134199134268</c:v>
                </c:pt>
                <c:pt idx="4592">
                  <c:v>0.34199134199134268</c:v>
                </c:pt>
                <c:pt idx="4593">
                  <c:v>0.34199134199134268</c:v>
                </c:pt>
                <c:pt idx="4594">
                  <c:v>0.34199134199134268</c:v>
                </c:pt>
                <c:pt idx="4595">
                  <c:v>0.34199134199134268</c:v>
                </c:pt>
                <c:pt idx="4596">
                  <c:v>0.34199134199134268</c:v>
                </c:pt>
                <c:pt idx="4597">
                  <c:v>0.34199134199134268</c:v>
                </c:pt>
                <c:pt idx="4598">
                  <c:v>0.34199134199134268</c:v>
                </c:pt>
                <c:pt idx="4599">
                  <c:v>0.34199134199134268</c:v>
                </c:pt>
                <c:pt idx="4600">
                  <c:v>0.34199134199134268</c:v>
                </c:pt>
                <c:pt idx="4601">
                  <c:v>0.34199134199134268</c:v>
                </c:pt>
                <c:pt idx="4602">
                  <c:v>0.34199134199134268</c:v>
                </c:pt>
                <c:pt idx="4603">
                  <c:v>0.34199134199134268</c:v>
                </c:pt>
                <c:pt idx="4604">
                  <c:v>0.34199134199134268</c:v>
                </c:pt>
                <c:pt idx="4605">
                  <c:v>0.34199134199134268</c:v>
                </c:pt>
                <c:pt idx="4606">
                  <c:v>0.34199134199134268</c:v>
                </c:pt>
                <c:pt idx="4607">
                  <c:v>0.34199134199134268</c:v>
                </c:pt>
                <c:pt idx="4608">
                  <c:v>0.34199134199134268</c:v>
                </c:pt>
                <c:pt idx="4609">
                  <c:v>0.34632034632034808</c:v>
                </c:pt>
                <c:pt idx="4610">
                  <c:v>0.34632034632034808</c:v>
                </c:pt>
                <c:pt idx="4611">
                  <c:v>0.34632034632034808</c:v>
                </c:pt>
                <c:pt idx="4612">
                  <c:v>0.34632034632034808</c:v>
                </c:pt>
                <c:pt idx="4613">
                  <c:v>0.34632034632034808</c:v>
                </c:pt>
                <c:pt idx="4614">
                  <c:v>0.34632034632034808</c:v>
                </c:pt>
                <c:pt idx="4615">
                  <c:v>0.34632034632034808</c:v>
                </c:pt>
                <c:pt idx="4616">
                  <c:v>0.34632034632034808</c:v>
                </c:pt>
                <c:pt idx="4617">
                  <c:v>0.34632034632034808</c:v>
                </c:pt>
                <c:pt idx="4618">
                  <c:v>0.34632034632034808</c:v>
                </c:pt>
                <c:pt idx="4619">
                  <c:v>0.34632034632034808</c:v>
                </c:pt>
                <c:pt idx="4620">
                  <c:v>0.34632034632034808</c:v>
                </c:pt>
                <c:pt idx="4621">
                  <c:v>0.34632034632034808</c:v>
                </c:pt>
                <c:pt idx="4622">
                  <c:v>0.34632034632034808</c:v>
                </c:pt>
                <c:pt idx="4623">
                  <c:v>0.34632034632034808</c:v>
                </c:pt>
                <c:pt idx="4624">
                  <c:v>0.34632034632034808</c:v>
                </c:pt>
                <c:pt idx="4625">
                  <c:v>0.34632034632034808</c:v>
                </c:pt>
                <c:pt idx="4626">
                  <c:v>0.34632034632034808</c:v>
                </c:pt>
                <c:pt idx="4627">
                  <c:v>0.34632034632034808</c:v>
                </c:pt>
                <c:pt idx="4628">
                  <c:v>0.34632034632034808</c:v>
                </c:pt>
                <c:pt idx="4629">
                  <c:v>0.34632034632034808</c:v>
                </c:pt>
                <c:pt idx="4630">
                  <c:v>0.34632034632034808</c:v>
                </c:pt>
                <c:pt idx="4631">
                  <c:v>0.34632034632034808</c:v>
                </c:pt>
                <c:pt idx="4632">
                  <c:v>0.34632034632034808</c:v>
                </c:pt>
                <c:pt idx="4633">
                  <c:v>0.34632034632034808</c:v>
                </c:pt>
                <c:pt idx="4634">
                  <c:v>0.34632034632034808</c:v>
                </c:pt>
                <c:pt idx="4635">
                  <c:v>0.34632034632034808</c:v>
                </c:pt>
                <c:pt idx="4636">
                  <c:v>0.34632034632034808</c:v>
                </c:pt>
                <c:pt idx="4637">
                  <c:v>0.35064935064935066</c:v>
                </c:pt>
                <c:pt idx="4638">
                  <c:v>0.35064935064935066</c:v>
                </c:pt>
                <c:pt idx="4639">
                  <c:v>0.35064935064935066</c:v>
                </c:pt>
                <c:pt idx="4640">
                  <c:v>0.35064935064935066</c:v>
                </c:pt>
                <c:pt idx="4641">
                  <c:v>0.35064935064935066</c:v>
                </c:pt>
                <c:pt idx="4642">
                  <c:v>0.35064935064935066</c:v>
                </c:pt>
                <c:pt idx="4643">
                  <c:v>0.35064935064935066</c:v>
                </c:pt>
                <c:pt idx="4644">
                  <c:v>0.35064935064935066</c:v>
                </c:pt>
                <c:pt idx="4645">
                  <c:v>0.35064935064935066</c:v>
                </c:pt>
                <c:pt idx="4646">
                  <c:v>0.35064935064935066</c:v>
                </c:pt>
                <c:pt idx="4647">
                  <c:v>0.35064935064935066</c:v>
                </c:pt>
                <c:pt idx="4648">
                  <c:v>0.35064935064935066</c:v>
                </c:pt>
                <c:pt idx="4649">
                  <c:v>0.35064935064935066</c:v>
                </c:pt>
                <c:pt idx="4650">
                  <c:v>0.35064935064935066</c:v>
                </c:pt>
                <c:pt idx="4651">
                  <c:v>0.35064935064935066</c:v>
                </c:pt>
                <c:pt idx="4652">
                  <c:v>0.35064935064935066</c:v>
                </c:pt>
                <c:pt idx="4653">
                  <c:v>0.35064935064935066</c:v>
                </c:pt>
                <c:pt idx="4654">
                  <c:v>0.35064935064935066</c:v>
                </c:pt>
                <c:pt idx="4655">
                  <c:v>0.35064935064935066</c:v>
                </c:pt>
                <c:pt idx="4656">
                  <c:v>0.35064935064935066</c:v>
                </c:pt>
                <c:pt idx="4657">
                  <c:v>0.35064935064935066</c:v>
                </c:pt>
                <c:pt idx="4658">
                  <c:v>0.35064935064935066</c:v>
                </c:pt>
                <c:pt idx="4659">
                  <c:v>0.35064935064935066</c:v>
                </c:pt>
                <c:pt idx="4660">
                  <c:v>0.35064935064935066</c:v>
                </c:pt>
                <c:pt idx="4661">
                  <c:v>0.35064935064935066</c:v>
                </c:pt>
                <c:pt idx="4662">
                  <c:v>0.35064935064935066</c:v>
                </c:pt>
                <c:pt idx="4663">
                  <c:v>0.35064935064935066</c:v>
                </c:pt>
                <c:pt idx="4664">
                  <c:v>0.35497835497835595</c:v>
                </c:pt>
                <c:pt idx="4665">
                  <c:v>0.35497835497835595</c:v>
                </c:pt>
                <c:pt idx="4666">
                  <c:v>0.35497835497835595</c:v>
                </c:pt>
                <c:pt idx="4667">
                  <c:v>0.35497835497835595</c:v>
                </c:pt>
                <c:pt idx="4668">
                  <c:v>0.35497835497835595</c:v>
                </c:pt>
                <c:pt idx="4669">
                  <c:v>0.35497835497835595</c:v>
                </c:pt>
                <c:pt idx="4670">
                  <c:v>0.35930735930736035</c:v>
                </c:pt>
                <c:pt idx="4671">
                  <c:v>0.35930735930736035</c:v>
                </c:pt>
                <c:pt idx="4672">
                  <c:v>0.35930735930736035</c:v>
                </c:pt>
                <c:pt idx="4673">
                  <c:v>0.35930735930736035</c:v>
                </c:pt>
                <c:pt idx="4674">
                  <c:v>0.35930735930736035</c:v>
                </c:pt>
                <c:pt idx="4675">
                  <c:v>0.35930735930736035</c:v>
                </c:pt>
                <c:pt idx="4676">
                  <c:v>0.36363636363636381</c:v>
                </c:pt>
                <c:pt idx="4677">
                  <c:v>0.36363636363636381</c:v>
                </c:pt>
                <c:pt idx="4678">
                  <c:v>0.36363636363636381</c:v>
                </c:pt>
                <c:pt idx="4679">
                  <c:v>0.36363636363636381</c:v>
                </c:pt>
                <c:pt idx="4680">
                  <c:v>0.36363636363636381</c:v>
                </c:pt>
                <c:pt idx="4681">
                  <c:v>0.36363636363636381</c:v>
                </c:pt>
                <c:pt idx="4682">
                  <c:v>0.36363636363636381</c:v>
                </c:pt>
                <c:pt idx="4683">
                  <c:v>0.36363636363636381</c:v>
                </c:pt>
                <c:pt idx="4684">
                  <c:v>0.36363636363636381</c:v>
                </c:pt>
                <c:pt idx="4685">
                  <c:v>0.36363636363636381</c:v>
                </c:pt>
                <c:pt idx="4686">
                  <c:v>0.36363636363636381</c:v>
                </c:pt>
                <c:pt idx="4687">
                  <c:v>0.36363636363636381</c:v>
                </c:pt>
                <c:pt idx="4688">
                  <c:v>0.36363636363636381</c:v>
                </c:pt>
                <c:pt idx="4689">
                  <c:v>0.36363636363636381</c:v>
                </c:pt>
                <c:pt idx="4690">
                  <c:v>0.36363636363636381</c:v>
                </c:pt>
                <c:pt idx="4691">
                  <c:v>0.36363636363636381</c:v>
                </c:pt>
                <c:pt idx="4692">
                  <c:v>0.36363636363636381</c:v>
                </c:pt>
                <c:pt idx="4693">
                  <c:v>0.36363636363636381</c:v>
                </c:pt>
                <c:pt idx="4694">
                  <c:v>0.36363636363636381</c:v>
                </c:pt>
                <c:pt idx="4695">
                  <c:v>0.36363636363636381</c:v>
                </c:pt>
                <c:pt idx="4696">
                  <c:v>0.36363636363636381</c:v>
                </c:pt>
                <c:pt idx="4697">
                  <c:v>0.36363636363636381</c:v>
                </c:pt>
                <c:pt idx="4698">
                  <c:v>0.36363636363636381</c:v>
                </c:pt>
                <c:pt idx="4699">
                  <c:v>0.36363636363636381</c:v>
                </c:pt>
                <c:pt idx="4700">
                  <c:v>0.36363636363636381</c:v>
                </c:pt>
                <c:pt idx="4701">
                  <c:v>0.36363636363636381</c:v>
                </c:pt>
                <c:pt idx="4702">
                  <c:v>0.36363636363636381</c:v>
                </c:pt>
                <c:pt idx="4703">
                  <c:v>0.36363636363636381</c:v>
                </c:pt>
                <c:pt idx="4704">
                  <c:v>0.36363636363636381</c:v>
                </c:pt>
                <c:pt idx="4705">
                  <c:v>0.36363636363636381</c:v>
                </c:pt>
                <c:pt idx="4706">
                  <c:v>0.36363636363636381</c:v>
                </c:pt>
                <c:pt idx="4707">
                  <c:v>0.36363636363636381</c:v>
                </c:pt>
                <c:pt idx="4708">
                  <c:v>0.36363636363636381</c:v>
                </c:pt>
                <c:pt idx="4709">
                  <c:v>0.36363636363636381</c:v>
                </c:pt>
                <c:pt idx="4710">
                  <c:v>0.36363636363636381</c:v>
                </c:pt>
                <c:pt idx="4711">
                  <c:v>0.36363636363636381</c:v>
                </c:pt>
                <c:pt idx="4712">
                  <c:v>0.36363636363636381</c:v>
                </c:pt>
                <c:pt idx="4713">
                  <c:v>0.36363636363636381</c:v>
                </c:pt>
                <c:pt idx="4714">
                  <c:v>0.36363636363636381</c:v>
                </c:pt>
                <c:pt idx="4715">
                  <c:v>0.36363636363636381</c:v>
                </c:pt>
                <c:pt idx="4716">
                  <c:v>0.36363636363636381</c:v>
                </c:pt>
                <c:pt idx="4717">
                  <c:v>0.36796536796536944</c:v>
                </c:pt>
                <c:pt idx="4718">
                  <c:v>0.36796536796536944</c:v>
                </c:pt>
                <c:pt idx="4719">
                  <c:v>0.36796536796536944</c:v>
                </c:pt>
                <c:pt idx="4720">
                  <c:v>0.36796536796536944</c:v>
                </c:pt>
                <c:pt idx="4721">
                  <c:v>0.36796536796536944</c:v>
                </c:pt>
                <c:pt idx="4722">
                  <c:v>0.36796536796536944</c:v>
                </c:pt>
                <c:pt idx="4723">
                  <c:v>0.36796536796536944</c:v>
                </c:pt>
                <c:pt idx="4724">
                  <c:v>0.36796536796536944</c:v>
                </c:pt>
                <c:pt idx="4725">
                  <c:v>0.36796536796536944</c:v>
                </c:pt>
                <c:pt idx="4726">
                  <c:v>0.36796536796536944</c:v>
                </c:pt>
                <c:pt idx="4727">
                  <c:v>0.36796536796536944</c:v>
                </c:pt>
                <c:pt idx="4728">
                  <c:v>0.36796536796536944</c:v>
                </c:pt>
                <c:pt idx="4729">
                  <c:v>0.36796536796536944</c:v>
                </c:pt>
                <c:pt idx="4730">
                  <c:v>0.36796536796536944</c:v>
                </c:pt>
                <c:pt idx="4731">
                  <c:v>0.36796536796536944</c:v>
                </c:pt>
                <c:pt idx="4732">
                  <c:v>0.36796536796536944</c:v>
                </c:pt>
                <c:pt idx="4733">
                  <c:v>0.36796536796536944</c:v>
                </c:pt>
                <c:pt idx="4734">
                  <c:v>0.36796536796536944</c:v>
                </c:pt>
                <c:pt idx="4735">
                  <c:v>0.36796536796536944</c:v>
                </c:pt>
                <c:pt idx="4736">
                  <c:v>0.36796536796536944</c:v>
                </c:pt>
                <c:pt idx="4737">
                  <c:v>0.36796536796536944</c:v>
                </c:pt>
                <c:pt idx="4738">
                  <c:v>0.36796536796536944</c:v>
                </c:pt>
                <c:pt idx="4739">
                  <c:v>0.37229437229437323</c:v>
                </c:pt>
                <c:pt idx="4740">
                  <c:v>0.37229437229437323</c:v>
                </c:pt>
                <c:pt idx="4741">
                  <c:v>0.37229437229437323</c:v>
                </c:pt>
                <c:pt idx="4742">
                  <c:v>0.37229437229437323</c:v>
                </c:pt>
                <c:pt idx="4743">
                  <c:v>0.37229437229437323</c:v>
                </c:pt>
                <c:pt idx="4744">
                  <c:v>0.37229437229437323</c:v>
                </c:pt>
                <c:pt idx="4745">
                  <c:v>0.37229437229437323</c:v>
                </c:pt>
                <c:pt idx="4746">
                  <c:v>0.37229437229437323</c:v>
                </c:pt>
                <c:pt idx="4747">
                  <c:v>0.37229437229437323</c:v>
                </c:pt>
                <c:pt idx="4748">
                  <c:v>0.37229437229437323</c:v>
                </c:pt>
                <c:pt idx="4749">
                  <c:v>0.37229437229437323</c:v>
                </c:pt>
                <c:pt idx="4750">
                  <c:v>0.37229437229437323</c:v>
                </c:pt>
                <c:pt idx="4751">
                  <c:v>0.37229437229437323</c:v>
                </c:pt>
                <c:pt idx="4752">
                  <c:v>0.37229437229437323</c:v>
                </c:pt>
                <c:pt idx="4753">
                  <c:v>0.37229437229437323</c:v>
                </c:pt>
                <c:pt idx="4754">
                  <c:v>0.37229437229437323</c:v>
                </c:pt>
                <c:pt idx="4755">
                  <c:v>0.37229437229437323</c:v>
                </c:pt>
                <c:pt idx="4756">
                  <c:v>0.37229437229437323</c:v>
                </c:pt>
                <c:pt idx="4757">
                  <c:v>0.37229437229437323</c:v>
                </c:pt>
                <c:pt idx="4758">
                  <c:v>0.37229437229437323</c:v>
                </c:pt>
                <c:pt idx="4759">
                  <c:v>0.37229437229437323</c:v>
                </c:pt>
                <c:pt idx="4760">
                  <c:v>0.37229437229437323</c:v>
                </c:pt>
                <c:pt idx="4761">
                  <c:v>0.37229437229437323</c:v>
                </c:pt>
                <c:pt idx="4762">
                  <c:v>0.37229437229437323</c:v>
                </c:pt>
                <c:pt idx="4763">
                  <c:v>0.37229437229437323</c:v>
                </c:pt>
                <c:pt idx="4764">
                  <c:v>0.37229437229437323</c:v>
                </c:pt>
                <c:pt idx="4765">
                  <c:v>0.37229437229437323</c:v>
                </c:pt>
                <c:pt idx="4766">
                  <c:v>0.3766233766233768</c:v>
                </c:pt>
                <c:pt idx="4767">
                  <c:v>0.3766233766233768</c:v>
                </c:pt>
                <c:pt idx="4768">
                  <c:v>0.3766233766233768</c:v>
                </c:pt>
                <c:pt idx="4769">
                  <c:v>0.3766233766233768</c:v>
                </c:pt>
                <c:pt idx="4770">
                  <c:v>0.3766233766233768</c:v>
                </c:pt>
                <c:pt idx="4771">
                  <c:v>0.38095238095238243</c:v>
                </c:pt>
                <c:pt idx="4772">
                  <c:v>0.38095238095238243</c:v>
                </c:pt>
                <c:pt idx="4773">
                  <c:v>0.38095238095238243</c:v>
                </c:pt>
                <c:pt idx="4774">
                  <c:v>0.38095238095238243</c:v>
                </c:pt>
                <c:pt idx="4775">
                  <c:v>0.38095238095238243</c:v>
                </c:pt>
                <c:pt idx="4776">
                  <c:v>0.38095238095238243</c:v>
                </c:pt>
                <c:pt idx="4777">
                  <c:v>0.38095238095238243</c:v>
                </c:pt>
                <c:pt idx="4778">
                  <c:v>0.38095238095238243</c:v>
                </c:pt>
                <c:pt idx="4779">
                  <c:v>0.38095238095238243</c:v>
                </c:pt>
                <c:pt idx="4780">
                  <c:v>0.38095238095238243</c:v>
                </c:pt>
                <c:pt idx="4781">
                  <c:v>0.38095238095238243</c:v>
                </c:pt>
                <c:pt idx="4782">
                  <c:v>0.38095238095238243</c:v>
                </c:pt>
                <c:pt idx="4783">
                  <c:v>0.38095238095238243</c:v>
                </c:pt>
                <c:pt idx="4784">
                  <c:v>0.38528138528138611</c:v>
                </c:pt>
                <c:pt idx="4785">
                  <c:v>0.38528138528138611</c:v>
                </c:pt>
                <c:pt idx="4786">
                  <c:v>0.38528138528138611</c:v>
                </c:pt>
                <c:pt idx="4787">
                  <c:v>0.38528138528138611</c:v>
                </c:pt>
                <c:pt idx="4788">
                  <c:v>0.38528138528138611</c:v>
                </c:pt>
                <c:pt idx="4789">
                  <c:v>0.38528138528138611</c:v>
                </c:pt>
                <c:pt idx="4790">
                  <c:v>0.38528138528138611</c:v>
                </c:pt>
                <c:pt idx="4791">
                  <c:v>0.38528138528138611</c:v>
                </c:pt>
                <c:pt idx="4792">
                  <c:v>0.38528138528138611</c:v>
                </c:pt>
                <c:pt idx="4793">
                  <c:v>0.38528138528138611</c:v>
                </c:pt>
                <c:pt idx="4794">
                  <c:v>0.38528138528138611</c:v>
                </c:pt>
                <c:pt idx="4795">
                  <c:v>0.38528138528138611</c:v>
                </c:pt>
                <c:pt idx="4796">
                  <c:v>0.38528138528138611</c:v>
                </c:pt>
                <c:pt idx="4797">
                  <c:v>0.38528138528138611</c:v>
                </c:pt>
                <c:pt idx="4798">
                  <c:v>0.38528138528138611</c:v>
                </c:pt>
                <c:pt idx="4799">
                  <c:v>0.38528138528138611</c:v>
                </c:pt>
                <c:pt idx="4800">
                  <c:v>0.38528138528138611</c:v>
                </c:pt>
                <c:pt idx="4801">
                  <c:v>0.38528138528138611</c:v>
                </c:pt>
                <c:pt idx="4802">
                  <c:v>0.38961038961039074</c:v>
                </c:pt>
                <c:pt idx="4803">
                  <c:v>0.38961038961039074</c:v>
                </c:pt>
                <c:pt idx="4804">
                  <c:v>0.38961038961039074</c:v>
                </c:pt>
                <c:pt idx="4805">
                  <c:v>0.38961038961039074</c:v>
                </c:pt>
                <c:pt idx="4806">
                  <c:v>0.38961038961039074</c:v>
                </c:pt>
                <c:pt idx="4807">
                  <c:v>0.38961038961039074</c:v>
                </c:pt>
                <c:pt idx="4808">
                  <c:v>0.38961038961039074</c:v>
                </c:pt>
                <c:pt idx="4809">
                  <c:v>0.38961038961039074</c:v>
                </c:pt>
                <c:pt idx="4810">
                  <c:v>0.38961038961039074</c:v>
                </c:pt>
                <c:pt idx="4811">
                  <c:v>0.38961038961039074</c:v>
                </c:pt>
                <c:pt idx="4812">
                  <c:v>0.39393939393939514</c:v>
                </c:pt>
                <c:pt idx="4813">
                  <c:v>0.39393939393939514</c:v>
                </c:pt>
                <c:pt idx="4814">
                  <c:v>0.39393939393939514</c:v>
                </c:pt>
                <c:pt idx="4815">
                  <c:v>0.39393939393939514</c:v>
                </c:pt>
                <c:pt idx="4816">
                  <c:v>0.39393939393939514</c:v>
                </c:pt>
                <c:pt idx="4817">
                  <c:v>0.39393939393939514</c:v>
                </c:pt>
                <c:pt idx="4818">
                  <c:v>0.39393939393939514</c:v>
                </c:pt>
                <c:pt idx="4819">
                  <c:v>0.39393939393939514</c:v>
                </c:pt>
                <c:pt idx="4820">
                  <c:v>0.39393939393939514</c:v>
                </c:pt>
                <c:pt idx="4821">
                  <c:v>0.39393939393939514</c:v>
                </c:pt>
                <c:pt idx="4822">
                  <c:v>0.39393939393939514</c:v>
                </c:pt>
                <c:pt idx="4823">
                  <c:v>0.39393939393939514</c:v>
                </c:pt>
                <c:pt idx="4824">
                  <c:v>0.39393939393939514</c:v>
                </c:pt>
                <c:pt idx="4825">
                  <c:v>0.39393939393939514</c:v>
                </c:pt>
                <c:pt idx="4826">
                  <c:v>0.39393939393939514</c:v>
                </c:pt>
                <c:pt idx="4827">
                  <c:v>0.39393939393939514</c:v>
                </c:pt>
                <c:pt idx="4828">
                  <c:v>0.39393939393939514</c:v>
                </c:pt>
                <c:pt idx="4829">
                  <c:v>0.39393939393939514</c:v>
                </c:pt>
                <c:pt idx="4830">
                  <c:v>0.39393939393939514</c:v>
                </c:pt>
                <c:pt idx="4831">
                  <c:v>0.39393939393939514</c:v>
                </c:pt>
                <c:pt idx="4832">
                  <c:v>0.39393939393939514</c:v>
                </c:pt>
                <c:pt idx="4833">
                  <c:v>0.39393939393939514</c:v>
                </c:pt>
                <c:pt idx="4834">
                  <c:v>0.39393939393939514</c:v>
                </c:pt>
                <c:pt idx="4835">
                  <c:v>0.39393939393939514</c:v>
                </c:pt>
                <c:pt idx="4836">
                  <c:v>0.39393939393939514</c:v>
                </c:pt>
                <c:pt idx="4837">
                  <c:v>0.39393939393939514</c:v>
                </c:pt>
                <c:pt idx="4838">
                  <c:v>0.39393939393939514</c:v>
                </c:pt>
                <c:pt idx="4839">
                  <c:v>0.39393939393939514</c:v>
                </c:pt>
                <c:pt idx="4840">
                  <c:v>0.39393939393939514</c:v>
                </c:pt>
                <c:pt idx="4841">
                  <c:v>0.39393939393939514</c:v>
                </c:pt>
                <c:pt idx="4842">
                  <c:v>0.39393939393939514</c:v>
                </c:pt>
                <c:pt idx="4843">
                  <c:v>0.39393939393939514</c:v>
                </c:pt>
                <c:pt idx="4844">
                  <c:v>0.39393939393939514</c:v>
                </c:pt>
                <c:pt idx="4845">
                  <c:v>0.39393939393939514</c:v>
                </c:pt>
                <c:pt idx="4846">
                  <c:v>0.39393939393939514</c:v>
                </c:pt>
                <c:pt idx="4847">
                  <c:v>0.39393939393939514</c:v>
                </c:pt>
                <c:pt idx="4848">
                  <c:v>0.39393939393939514</c:v>
                </c:pt>
                <c:pt idx="4849">
                  <c:v>0.39393939393939514</c:v>
                </c:pt>
                <c:pt idx="4850">
                  <c:v>0.39393939393939514</c:v>
                </c:pt>
                <c:pt idx="4851">
                  <c:v>0.39393939393939514</c:v>
                </c:pt>
                <c:pt idx="4852">
                  <c:v>0.39393939393939514</c:v>
                </c:pt>
                <c:pt idx="4853">
                  <c:v>0.39393939393939514</c:v>
                </c:pt>
                <c:pt idx="4854">
                  <c:v>0.39393939393939514</c:v>
                </c:pt>
                <c:pt idx="4855">
                  <c:v>0.39393939393939514</c:v>
                </c:pt>
                <c:pt idx="4856">
                  <c:v>0.39393939393939514</c:v>
                </c:pt>
                <c:pt idx="4857">
                  <c:v>0.39393939393939514</c:v>
                </c:pt>
                <c:pt idx="4858">
                  <c:v>0.39393939393939514</c:v>
                </c:pt>
                <c:pt idx="4859">
                  <c:v>0.39393939393939514</c:v>
                </c:pt>
                <c:pt idx="4860">
                  <c:v>0.39393939393939514</c:v>
                </c:pt>
                <c:pt idx="4861">
                  <c:v>0.39393939393939514</c:v>
                </c:pt>
                <c:pt idx="4862">
                  <c:v>0.39393939393939514</c:v>
                </c:pt>
                <c:pt idx="4863">
                  <c:v>0.39393939393939514</c:v>
                </c:pt>
                <c:pt idx="4864">
                  <c:v>0.39393939393939514</c:v>
                </c:pt>
                <c:pt idx="4865">
                  <c:v>0.39393939393939514</c:v>
                </c:pt>
                <c:pt idx="4866">
                  <c:v>0.39393939393939514</c:v>
                </c:pt>
                <c:pt idx="4867">
                  <c:v>0.39393939393939514</c:v>
                </c:pt>
                <c:pt idx="4868">
                  <c:v>0.39393939393939514</c:v>
                </c:pt>
                <c:pt idx="4869">
                  <c:v>0.39393939393939514</c:v>
                </c:pt>
                <c:pt idx="4870">
                  <c:v>0.39393939393939514</c:v>
                </c:pt>
                <c:pt idx="4871">
                  <c:v>0.39393939393939514</c:v>
                </c:pt>
                <c:pt idx="4872">
                  <c:v>0.39393939393939514</c:v>
                </c:pt>
                <c:pt idx="4873">
                  <c:v>0.39393939393939514</c:v>
                </c:pt>
                <c:pt idx="4874">
                  <c:v>0.39393939393939514</c:v>
                </c:pt>
                <c:pt idx="4875">
                  <c:v>0.39393939393939514</c:v>
                </c:pt>
                <c:pt idx="4876">
                  <c:v>0.39393939393939514</c:v>
                </c:pt>
                <c:pt idx="4877">
                  <c:v>0.39393939393939514</c:v>
                </c:pt>
                <c:pt idx="4878">
                  <c:v>0.39393939393939514</c:v>
                </c:pt>
                <c:pt idx="4879">
                  <c:v>0.39393939393939514</c:v>
                </c:pt>
                <c:pt idx="4880">
                  <c:v>0.39393939393939514</c:v>
                </c:pt>
                <c:pt idx="4881">
                  <c:v>0.39393939393939514</c:v>
                </c:pt>
                <c:pt idx="4882">
                  <c:v>0.39393939393939514</c:v>
                </c:pt>
                <c:pt idx="4883">
                  <c:v>0.39393939393939514</c:v>
                </c:pt>
                <c:pt idx="4884">
                  <c:v>0.39393939393939514</c:v>
                </c:pt>
                <c:pt idx="4885">
                  <c:v>0.39393939393939514</c:v>
                </c:pt>
                <c:pt idx="4886">
                  <c:v>0.39393939393939514</c:v>
                </c:pt>
                <c:pt idx="4887">
                  <c:v>0.39393939393939514</c:v>
                </c:pt>
                <c:pt idx="4888">
                  <c:v>0.39393939393939514</c:v>
                </c:pt>
                <c:pt idx="4889">
                  <c:v>0.39393939393939514</c:v>
                </c:pt>
                <c:pt idx="4890">
                  <c:v>0.39393939393939514</c:v>
                </c:pt>
                <c:pt idx="4891">
                  <c:v>0.39393939393939514</c:v>
                </c:pt>
                <c:pt idx="4892">
                  <c:v>0.39393939393939514</c:v>
                </c:pt>
                <c:pt idx="4893">
                  <c:v>0.39393939393939514</c:v>
                </c:pt>
                <c:pt idx="4894">
                  <c:v>0.39393939393939514</c:v>
                </c:pt>
                <c:pt idx="4895">
                  <c:v>0.39393939393939514</c:v>
                </c:pt>
                <c:pt idx="4896">
                  <c:v>0.39393939393939514</c:v>
                </c:pt>
                <c:pt idx="4897">
                  <c:v>0.39826839826839838</c:v>
                </c:pt>
                <c:pt idx="4898">
                  <c:v>0.39826839826839838</c:v>
                </c:pt>
                <c:pt idx="4899">
                  <c:v>0.39826839826839838</c:v>
                </c:pt>
                <c:pt idx="4900">
                  <c:v>0.39826839826839838</c:v>
                </c:pt>
                <c:pt idx="4901">
                  <c:v>0.39826839826839838</c:v>
                </c:pt>
                <c:pt idx="4902">
                  <c:v>0.39826839826839838</c:v>
                </c:pt>
                <c:pt idx="4903">
                  <c:v>0.39826839826839838</c:v>
                </c:pt>
                <c:pt idx="4904">
                  <c:v>0.39826839826839838</c:v>
                </c:pt>
                <c:pt idx="4905">
                  <c:v>0.39826839826839838</c:v>
                </c:pt>
                <c:pt idx="4906">
                  <c:v>0.39826839826839838</c:v>
                </c:pt>
                <c:pt idx="4907">
                  <c:v>0.39826839826839838</c:v>
                </c:pt>
                <c:pt idx="4908">
                  <c:v>0.39826839826839838</c:v>
                </c:pt>
                <c:pt idx="4909">
                  <c:v>0.39826839826839838</c:v>
                </c:pt>
                <c:pt idx="4910">
                  <c:v>0.39826839826839838</c:v>
                </c:pt>
                <c:pt idx="4911">
                  <c:v>0.39826839826839838</c:v>
                </c:pt>
                <c:pt idx="4912">
                  <c:v>0.39826839826839838</c:v>
                </c:pt>
                <c:pt idx="4913">
                  <c:v>0.39826839826839838</c:v>
                </c:pt>
                <c:pt idx="4914">
                  <c:v>0.39826839826839838</c:v>
                </c:pt>
                <c:pt idx="4915">
                  <c:v>0.39826839826839838</c:v>
                </c:pt>
                <c:pt idx="4916">
                  <c:v>0.39826839826839838</c:v>
                </c:pt>
                <c:pt idx="4917">
                  <c:v>0.39826839826839838</c:v>
                </c:pt>
                <c:pt idx="4918">
                  <c:v>0.40259740259740262</c:v>
                </c:pt>
                <c:pt idx="4919">
                  <c:v>0.40259740259740262</c:v>
                </c:pt>
                <c:pt idx="4920">
                  <c:v>0.40259740259740262</c:v>
                </c:pt>
                <c:pt idx="4921">
                  <c:v>0.40259740259740262</c:v>
                </c:pt>
                <c:pt idx="4922">
                  <c:v>0.40259740259740262</c:v>
                </c:pt>
                <c:pt idx="4923">
                  <c:v>0.40259740259740262</c:v>
                </c:pt>
                <c:pt idx="4924">
                  <c:v>0.40259740259740262</c:v>
                </c:pt>
                <c:pt idx="4925">
                  <c:v>0.40259740259740262</c:v>
                </c:pt>
                <c:pt idx="4926">
                  <c:v>0.40259740259740262</c:v>
                </c:pt>
                <c:pt idx="4927">
                  <c:v>0.40259740259740262</c:v>
                </c:pt>
                <c:pt idx="4928">
                  <c:v>0.40259740259740262</c:v>
                </c:pt>
                <c:pt idx="4929">
                  <c:v>0.40259740259740262</c:v>
                </c:pt>
                <c:pt idx="4930">
                  <c:v>0.40259740259740262</c:v>
                </c:pt>
                <c:pt idx="4931">
                  <c:v>0.40259740259740262</c:v>
                </c:pt>
                <c:pt idx="4932">
                  <c:v>0.40259740259740262</c:v>
                </c:pt>
                <c:pt idx="4933">
                  <c:v>0.40259740259740262</c:v>
                </c:pt>
                <c:pt idx="4934">
                  <c:v>0.40259740259740262</c:v>
                </c:pt>
                <c:pt idx="4935">
                  <c:v>0.40259740259740262</c:v>
                </c:pt>
                <c:pt idx="4936">
                  <c:v>0.40259740259740262</c:v>
                </c:pt>
                <c:pt idx="4937">
                  <c:v>0.40259740259740262</c:v>
                </c:pt>
                <c:pt idx="4938">
                  <c:v>0.40259740259740262</c:v>
                </c:pt>
                <c:pt idx="4939">
                  <c:v>0.40259740259740262</c:v>
                </c:pt>
                <c:pt idx="4940">
                  <c:v>0.40259740259740262</c:v>
                </c:pt>
                <c:pt idx="4941">
                  <c:v>0.40259740259740262</c:v>
                </c:pt>
                <c:pt idx="4942">
                  <c:v>0.40259740259740262</c:v>
                </c:pt>
                <c:pt idx="4943">
                  <c:v>0.40259740259740262</c:v>
                </c:pt>
                <c:pt idx="4944">
                  <c:v>0.40259740259740262</c:v>
                </c:pt>
                <c:pt idx="4945">
                  <c:v>0.40259740259740262</c:v>
                </c:pt>
                <c:pt idx="4946">
                  <c:v>0.40259740259740262</c:v>
                </c:pt>
                <c:pt idx="4947">
                  <c:v>0.40259740259740262</c:v>
                </c:pt>
                <c:pt idx="4948">
                  <c:v>0.40259740259740262</c:v>
                </c:pt>
                <c:pt idx="4949">
                  <c:v>0.40259740259740262</c:v>
                </c:pt>
                <c:pt idx="4950">
                  <c:v>0.40259740259740262</c:v>
                </c:pt>
                <c:pt idx="4951">
                  <c:v>0.40259740259740262</c:v>
                </c:pt>
                <c:pt idx="4952">
                  <c:v>0.40259740259740262</c:v>
                </c:pt>
                <c:pt idx="4953">
                  <c:v>0.40259740259740262</c:v>
                </c:pt>
                <c:pt idx="4954">
                  <c:v>0.40259740259740262</c:v>
                </c:pt>
                <c:pt idx="4955">
                  <c:v>0.40259740259740262</c:v>
                </c:pt>
                <c:pt idx="4956">
                  <c:v>0.40259740259740262</c:v>
                </c:pt>
                <c:pt idx="4957">
                  <c:v>0.40259740259740262</c:v>
                </c:pt>
                <c:pt idx="4958">
                  <c:v>0.40259740259740262</c:v>
                </c:pt>
                <c:pt idx="4959">
                  <c:v>0.40259740259740262</c:v>
                </c:pt>
                <c:pt idx="4960">
                  <c:v>0.40259740259740262</c:v>
                </c:pt>
                <c:pt idx="4961">
                  <c:v>0.40259740259740262</c:v>
                </c:pt>
                <c:pt idx="4962">
                  <c:v>0.40259740259740262</c:v>
                </c:pt>
                <c:pt idx="4963">
                  <c:v>0.40259740259740262</c:v>
                </c:pt>
                <c:pt idx="4964">
                  <c:v>0.40259740259740262</c:v>
                </c:pt>
                <c:pt idx="4965">
                  <c:v>0.40259740259740262</c:v>
                </c:pt>
                <c:pt idx="4966">
                  <c:v>0.40259740259740262</c:v>
                </c:pt>
                <c:pt idx="4967">
                  <c:v>0.40259740259740262</c:v>
                </c:pt>
                <c:pt idx="4968">
                  <c:v>0.40259740259740262</c:v>
                </c:pt>
                <c:pt idx="4969">
                  <c:v>0.40259740259740262</c:v>
                </c:pt>
                <c:pt idx="4970">
                  <c:v>0.40259740259740262</c:v>
                </c:pt>
                <c:pt idx="4971">
                  <c:v>0.40259740259740262</c:v>
                </c:pt>
                <c:pt idx="4972">
                  <c:v>0.40259740259740262</c:v>
                </c:pt>
                <c:pt idx="4973">
                  <c:v>0.40259740259740262</c:v>
                </c:pt>
                <c:pt idx="4974">
                  <c:v>0.40259740259740262</c:v>
                </c:pt>
                <c:pt idx="4975">
                  <c:v>0.40259740259740262</c:v>
                </c:pt>
                <c:pt idx="4976">
                  <c:v>0.40259740259740262</c:v>
                </c:pt>
                <c:pt idx="4977">
                  <c:v>0.40259740259740262</c:v>
                </c:pt>
                <c:pt idx="4978">
                  <c:v>0.40259740259740262</c:v>
                </c:pt>
                <c:pt idx="4979">
                  <c:v>0.40692640692640797</c:v>
                </c:pt>
                <c:pt idx="4980">
                  <c:v>0.40692640692640797</c:v>
                </c:pt>
                <c:pt idx="4981">
                  <c:v>0.40692640692640797</c:v>
                </c:pt>
                <c:pt idx="4982">
                  <c:v>0.40692640692640797</c:v>
                </c:pt>
                <c:pt idx="4983">
                  <c:v>0.40692640692640797</c:v>
                </c:pt>
                <c:pt idx="4984">
                  <c:v>0.40692640692640797</c:v>
                </c:pt>
                <c:pt idx="4985">
                  <c:v>0.40692640692640797</c:v>
                </c:pt>
                <c:pt idx="4986">
                  <c:v>0.40692640692640797</c:v>
                </c:pt>
                <c:pt idx="4987">
                  <c:v>0.40692640692640797</c:v>
                </c:pt>
                <c:pt idx="4988">
                  <c:v>0.40692640692640797</c:v>
                </c:pt>
                <c:pt idx="4989">
                  <c:v>0.40692640692640797</c:v>
                </c:pt>
                <c:pt idx="4990">
                  <c:v>0.40692640692640797</c:v>
                </c:pt>
                <c:pt idx="4991">
                  <c:v>0.40692640692640797</c:v>
                </c:pt>
                <c:pt idx="4992">
                  <c:v>0.40692640692640797</c:v>
                </c:pt>
                <c:pt idx="4993">
                  <c:v>0.40692640692640797</c:v>
                </c:pt>
                <c:pt idx="4994">
                  <c:v>0.40692640692640797</c:v>
                </c:pt>
                <c:pt idx="4995">
                  <c:v>0.40692640692640797</c:v>
                </c:pt>
                <c:pt idx="4996">
                  <c:v>0.40692640692640797</c:v>
                </c:pt>
                <c:pt idx="4997">
                  <c:v>0.40692640692640797</c:v>
                </c:pt>
                <c:pt idx="4998">
                  <c:v>0.40692640692640797</c:v>
                </c:pt>
                <c:pt idx="4999">
                  <c:v>0.40692640692640797</c:v>
                </c:pt>
                <c:pt idx="5000">
                  <c:v>0.40692640692640797</c:v>
                </c:pt>
                <c:pt idx="5001">
                  <c:v>0.40692640692640797</c:v>
                </c:pt>
                <c:pt idx="5002">
                  <c:v>0.41125541125541132</c:v>
                </c:pt>
                <c:pt idx="5003">
                  <c:v>0.41125541125541132</c:v>
                </c:pt>
                <c:pt idx="5004">
                  <c:v>0.41125541125541132</c:v>
                </c:pt>
                <c:pt idx="5005">
                  <c:v>0.41125541125541132</c:v>
                </c:pt>
                <c:pt idx="5006">
                  <c:v>0.41125541125541132</c:v>
                </c:pt>
                <c:pt idx="5007">
                  <c:v>0.41125541125541132</c:v>
                </c:pt>
                <c:pt idx="5008">
                  <c:v>0.41125541125541132</c:v>
                </c:pt>
                <c:pt idx="5009">
                  <c:v>0.41125541125541132</c:v>
                </c:pt>
                <c:pt idx="5010">
                  <c:v>0.41125541125541132</c:v>
                </c:pt>
                <c:pt idx="5011">
                  <c:v>0.41558441558441728</c:v>
                </c:pt>
                <c:pt idx="5012">
                  <c:v>0.41558441558441728</c:v>
                </c:pt>
                <c:pt idx="5013">
                  <c:v>0.41558441558441728</c:v>
                </c:pt>
                <c:pt idx="5014">
                  <c:v>0.41558441558441728</c:v>
                </c:pt>
                <c:pt idx="5015">
                  <c:v>0.41558441558441728</c:v>
                </c:pt>
                <c:pt idx="5016">
                  <c:v>0.41558441558441728</c:v>
                </c:pt>
                <c:pt idx="5017">
                  <c:v>0.41558441558441728</c:v>
                </c:pt>
                <c:pt idx="5018">
                  <c:v>0.41558441558441728</c:v>
                </c:pt>
                <c:pt idx="5019">
                  <c:v>0.41558441558441728</c:v>
                </c:pt>
                <c:pt idx="5020">
                  <c:v>0.41558441558441728</c:v>
                </c:pt>
                <c:pt idx="5021">
                  <c:v>0.41558441558441728</c:v>
                </c:pt>
                <c:pt idx="5022">
                  <c:v>0.41558441558441728</c:v>
                </c:pt>
                <c:pt idx="5023">
                  <c:v>0.41558441558441728</c:v>
                </c:pt>
                <c:pt idx="5024">
                  <c:v>0.41558441558441728</c:v>
                </c:pt>
                <c:pt idx="5025">
                  <c:v>0.41558441558441728</c:v>
                </c:pt>
                <c:pt idx="5026">
                  <c:v>0.41558441558441728</c:v>
                </c:pt>
                <c:pt idx="5027">
                  <c:v>0.41558441558441728</c:v>
                </c:pt>
                <c:pt idx="5028">
                  <c:v>0.41558441558441728</c:v>
                </c:pt>
                <c:pt idx="5029">
                  <c:v>0.41558441558441728</c:v>
                </c:pt>
                <c:pt idx="5030">
                  <c:v>0.41558441558441728</c:v>
                </c:pt>
                <c:pt idx="5031">
                  <c:v>0.41558441558441728</c:v>
                </c:pt>
                <c:pt idx="5032">
                  <c:v>0.41558441558441728</c:v>
                </c:pt>
                <c:pt idx="5033">
                  <c:v>0.41558441558441728</c:v>
                </c:pt>
                <c:pt idx="5034">
                  <c:v>0.41558441558441728</c:v>
                </c:pt>
                <c:pt idx="5035">
                  <c:v>0.41558441558441728</c:v>
                </c:pt>
                <c:pt idx="5036">
                  <c:v>0.41991341991342096</c:v>
                </c:pt>
                <c:pt idx="5037">
                  <c:v>0.41991341991342096</c:v>
                </c:pt>
                <c:pt idx="5038">
                  <c:v>0.41991341991342096</c:v>
                </c:pt>
                <c:pt idx="5039">
                  <c:v>0.41991341991342096</c:v>
                </c:pt>
                <c:pt idx="5040">
                  <c:v>0.41991341991342096</c:v>
                </c:pt>
                <c:pt idx="5041">
                  <c:v>0.42424242424242431</c:v>
                </c:pt>
                <c:pt idx="5042">
                  <c:v>0.42424242424242431</c:v>
                </c:pt>
                <c:pt idx="5043">
                  <c:v>0.42424242424242431</c:v>
                </c:pt>
                <c:pt idx="5044">
                  <c:v>0.42424242424242431</c:v>
                </c:pt>
                <c:pt idx="5045">
                  <c:v>0.42424242424242431</c:v>
                </c:pt>
                <c:pt idx="5046">
                  <c:v>0.42424242424242431</c:v>
                </c:pt>
                <c:pt idx="5047">
                  <c:v>0.42424242424242431</c:v>
                </c:pt>
                <c:pt idx="5048">
                  <c:v>0.42424242424242431</c:v>
                </c:pt>
                <c:pt idx="5049">
                  <c:v>0.42424242424242431</c:v>
                </c:pt>
                <c:pt idx="5050">
                  <c:v>0.42424242424242431</c:v>
                </c:pt>
                <c:pt idx="5051">
                  <c:v>0.42424242424242431</c:v>
                </c:pt>
                <c:pt idx="5052">
                  <c:v>0.42424242424242431</c:v>
                </c:pt>
                <c:pt idx="5053">
                  <c:v>0.42424242424242431</c:v>
                </c:pt>
                <c:pt idx="5054">
                  <c:v>0.42424242424242431</c:v>
                </c:pt>
                <c:pt idx="5055">
                  <c:v>0.42424242424242431</c:v>
                </c:pt>
                <c:pt idx="5056">
                  <c:v>0.42424242424242431</c:v>
                </c:pt>
                <c:pt idx="5057">
                  <c:v>0.42424242424242431</c:v>
                </c:pt>
                <c:pt idx="5058">
                  <c:v>0.42424242424242431</c:v>
                </c:pt>
                <c:pt idx="5059">
                  <c:v>0.42424242424242431</c:v>
                </c:pt>
                <c:pt idx="5060">
                  <c:v>0.42424242424242431</c:v>
                </c:pt>
                <c:pt idx="5061">
                  <c:v>0.42424242424242431</c:v>
                </c:pt>
                <c:pt idx="5062">
                  <c:v>0.42424242424242431</c:v>
                </c:pt>
                <c:pt idx="5063">
                  <c:v>0.42424242424242431</c:v>
                </c:pt>
                <c:pt idx="5064">
                  <c:v>0.42424242424242431</c:v>
                </c:pt>
                <c:pt idx="5065">
                  <c:v>0.42424242424242431</c:v>
                </c:pt>
                <c:pt idx="5066">
                  <c:v>0.42424242424242431</c:v>
                </c:pt>
                <c:pt idx="5067">
                  <c:v>0.42424242424242431</c:v>
                </c:pt>
                <c:pt idx="5068">
                  <c:v>0.42424242424242431</c:v>
                </c:pt>
                <c:pt idx="5069">
                  <c:v>0.42424242424242431</c:v>
                </c:pt>
                <c:pt idx="5070">
                  <c:v>0.42424242424242431</c:v>
                </c:pt>
                <c:pt idx="5071">
                  <c:v>0.42424242424242431</c:v>
                </c:pt>
                <c:pt idx="5072">
                  <c:v>0.42424242424242431</c:v>
                </c:pt>
                <c:pt idx="5073">
                  <c:v>0.42424242424242431</c:v>
                </c:pt>
                <c:pt idx="5074">
                  <c:v>0.42424242424242431</c:v>
                </c:pt>
                <c:pt idx="5075">
                  <c:v>0.42424242424242431</c:v>
                </c:pt>
                <c:pt idx="5076">
                  <c:v>0.42424242424242431</c:v>
                </c:pt>
                <c:pt idx="5077">
                  <c:v>0.42424242424242431</c:v>
                </c:pt>
                <c:pt idx="5078">
                  <c:v>0.42424242424242431</c:v>
                </c:pt>
                <c:pt idx="5079">
                  <c:v>0.42424242424242431</c:v>
                </c:pt>
                <c:pt idx="5080">
                  <c:v>0.42424242424242431</c:v>
                </c:pt>
                <c:pt idx="5081">
                  <c:v>0.42424242424242431</c:v>
                </c:pt>
                <c:pt idx="5082">
                  <c:v>0.42424242424242431</c:v>
                </c:pt>
                <c:pt idx="5083">
                  <c:v>0.42424242424242431</c:v>
                </c:pt>
                <c:pt idx="5084">
                  <c:v>0.42424242424242431</c:v>
                </c:pt>
                <c:pt idx="5085">
                  <c:v>0.42424242424242431</c:v>
                </c:pt>
                <c:pt idx="5086">
                  <c:v>0.42424242424242431</c:v>
                </c:pt>
                <c:pt idx="5087">
                  <c:v>0.42424242424242431</c:v>
                </c:pt>
                <c:pt idx="5088">
                  <c:v>0.42424242424242431</c:v>
                </c:pt>
                <c:pt idx="5089">
                  <c:v>0.42424242424242431</c:v>
                </c:pt>
                <c:pt idx="5090">
                  <c:v>0.42424242424242431</c:v>
                </c:pt>
                <c:pt idx="5091">
                  <c:v>0.42424242424242431</c:v>
                </c:pt>
                <c:pt idx="5092">
                  <c:v>0.42424242424242431</c:v>
                </c:pt>
                <c:pt idx="5093">
                  <c:v>0.42424242424242431</c:v>
                </c:pt>
                <c:pt idx="5094">
                  <c:v>0.42424242424242431</c:v>
                </c:pt>
                <c:pt idx="5095">
                  <c:v>0.42424242424242431</c:v>
                </c:pt>
                <c:pt idx="5096">
                  <c:v>0.42424242424242431</c:v>
                </c:pt>
                <c:pt idx="5097">
                  <c:v>0.42424242424242431</c:v>
                </c:pt>
                <c:pt idx="5098">
                  <c:v>0.42424242424242431</c:v>
                </c:pt>
                <c:pt idx="5099">
                  <c:v>0.42424242424242431</c:v>
                </c:pt>
                <c:pt idx="5100">
                  <c:v>0.42424242424242431</c:v>
                </c:pt>
                <c:pt idx="5101">
                  <c:v>0.42424242424242431</c:v>
                </c:pt>
                <c:pt idx="5102">
                  <c:v>0.42424242424242431</c:v>
                </c:pt>
                <c:pt idx="5103">
                  <c:v>0.42857142857142855</c:v>
                </c:pt>
                <c:pt idx="5104">
                  <c:v>0.42857142857142855</c:v>
                </c:pt>
                <c:pt idx="5105">
                  <c:v>0.42857142857142855</c:v>
                </c:pt>
                <c:pt idx="5106">
                  <c:v>0.42857142857142855</c:v>
                </c:pt>
                <c:pt idx="5107">
                  <c:v>0.43290043290043384</c:v>
                </c:pt>
                <c:pt idx="5108">
                  <c:v>0.43290043290043384</c:v>
                </c:pt>
                <c:pt idx="5109">
                  <c:v>0.43290043290043384</c:v>
                </c:pt>
                <c:pt idx="5110">
                  <c:v>0.43290043290043384</c:v>
                </c:pt>
                <c:pt idx="5111">
                  <c:v>0.43290043290043384</c:v>
                </c:pt>
                <c:pt idx="5112">
                  <c:v>0.43290043290043384</c:v>
                </c:pt>
                <c:pt idx="5113">
                  <c:v>0.43290043290043384</c:v>
                </c:pt>
                <c:pt idx="5114">
                  <c:v>0.43722943722943836</c:v>
                </c:pt>
                <c:pt idx="5115">
                  <c:v>0.43722943722943836</c:v>
                </c:pt>
                <c:pt idx="5116">
                  <c:v>0.43722943722943836</c:v>
                </c:pt>
                <c:pt idx="5117">
                  <c:v>0.43722943722943836</c:v>
                </c:pt>
                <c:pt idx="5118">
                  <c:v>0.43722943722943836</c:v>
                </c:pt>
                <c:pt idx="5119">
                  <c:v>0.43722943722943836</c:v>
                </c:pt>
                <c:pt idx="5120">
                  <c:v>0.43722943722943836</c:v>
                </c:pt>
                <c:pt idx="5121">
                  <c:v>0.43722943722943836</c:v>
                </c:pt>
                <c:pt idx="5122">
                  <c:v>0.43722943722943836</c:v>
                </c:pt>
                <c:pt idx="5123">
                  <c:v>0.43722943722943836</c:v>
                </c:pt>
                <c:pt idx="5124">
                  <c:v>0.43722943722943836</c:v>
                </c:pt>
                <c:pt idx="5125">
                  <c:v>0.43722943722943836</c:v>
                </c:pt>
                <c:pt idx="5126">
                  <c:v>0.43722943722943836</c:v>
                </c:pt>
                <c:pt idx="5127">
                  <c:v>0.43722943722943836</c:v>
                </c:pt>
                <c:pt idx="5128">
                  <c:v>0.43722943722943836</c:v>
                </c:pt>
                <c:pt idx="5129">
                  <c:v>0.43722943722943836</c:v>
                </c:pt>
                <c:pt idx="5130">
                  <c:v>0.43722943722943836</c:v>
                </c:pt>
                <c:pt idx="5131">
                  <c:v>0.43722943722943836</c:v>
                </c:pt>
                <c:pt idx="5132">
                  <c:v>0.43722943722943836</c:v>
                </c:pt>
                <c:pt idx="5133">
                  <c:v>0.43722943722943836</c:v>
                </c:pt>
                <c:pt idx="5134">
                  <c:v>0.43722943722943836</c:v>
                </c:pt>
                <c:pt idx="5135">
                  <c:v>0.43722943722943836</c:v>
                </c:pt>
                <c:pt idx="5136">
                  <c:v>0.43722943722943836</c:v>
                </c:pt>
                <c:pt idx="5137">
                  <c:v>0.43722943722943836</c:v>
                </c:pt>
                <c:pt idx="5138">
                  <c:v>0.43722943722943836</c:v>
                </c:pt>
                <c:pt idx="5139">
                  <c:v>0.43722943722943836</c:v>
                </c:pt>
                <c:pt idx="5140">
                  <c:v>0.43722943722943836</c:v>
                </c:pt>
                <c:pt idx="5141">
                  <c:v>0.43722943722943836</c:v>
                </c:pt>
                <c:pt idx="5142">
                  <c:v>0.43722943722943836</c:v>
                </c:pt>
                <c:pt idx="5143">
                  <c:v>0.43722943722943836</c:v>
                </c:pt>
                <c:pt idx="5144">
                  <c:v>0.43722943722943836</c:v>
                </c:pt>
                <c:pt idx="5145">
                  <c:v>0.43722943722943836</c:v>
                </c:pt>
                <c:pt idx="5146">
                  <c:v>0.43722943722943836</c:v>
                </c:pt>
                <c:pt idx="5147">
                  <c:v>0.43722943722943836</c:v>
                </c:pt>
                <c:pt idx="5148">
                  <c:v>0.43722943722943836</c:v>
                </c:pt>
                <c:pt idx="5149">
                  <c:v>0.43722943722943836</c:v>
                </c:pt>
                <c:pt idx="5150">
                  <c:v>0.43722943722943836</c:v>
                </c:pt>
                <c:pt idx="5151">
                  <c:v>0.43722943722943836</c:v>
                </c:pt>
                <c:pt idx="5152">
                  <c:v>0.43722943722943836</c:v>
                </c:pt>
                <c:pt idx="5153">
                  <c:v>0.43722943722943836</c:v>
                </c:pt>
                <c:pt idx="5154">
                  <c:v>0.43722943722943836</c:v>
                </c:pt>
                <c:pt idx="5155">
                  <c:v>0.43722943722943836</c:v>
                </c:pt>
                <c:pt idx="5156">
                  <c:v>0.43722943722943836</c:v>
                </c:pt>
                <c:pt idx="5157">
                  <c:v>0.43722943722943836</c:v>
                </c:pt>
                <c:pt idx="5158">
                  <c:v>0.43722943722943836</c:v>
                </c:pt>
                <c:pt idx="5159">
                  <c:v>0.43722943722943836</c:v>
                </c:pt>
                <c:pt idx="5160">
                  <c:v>0.43722943722943836</c:v>
                </c:pt>
                <c:pt idx="5161">
                  <c:v>0.43722943722943836</c:v>
                </c:pt>
                <c:pt idx="5162">
                  <c:v>0.43722943722943836</c:v>
                </c:pt>
                <c:pt idx="5163">
                  <c:v>0.44155844155844276</c:v>
                </c:pt>
                <c:pt idx="5164">
                  <c:v>0.44155844155844276</c:v>
                </c:pt>
                <c:pt idx="5165">
                  <c:v>0.44155844155844276</c:v>
                </c:pt>
                <c:pt idx="5166">
                  <c:v>0.44155844155844276</c:v>
                </c:pt>
                <c:pt idx="5167">
                  <c:v>0.44155844155844276</c:v>
                </c:pt>
                <c:pt idx="5168">
                  <c:v>0.44155844155844276</c:v>
                </c:pt>
                <c:pt idx="5169">
                  <c:v>0.44155844155844276</c:v>
                </c:pt>
                <c:pt idx="5170">
                  <c:v>0.44155844155844276</c:v>
                </c:pt>
                <c:pt idx="5171">
                  <c:v>0.44155844155844276</c:v>
                </c:pt>
                <c:pt idx="5172">
                  <c:v>0.44588744588744816</c:v>
                </c:pt>
                <c:pt idx="5173">
                  <c:v>0.44588744588744816</c:v>
                </c:pt>
                <c:pt idx="5174">
                  <c:v>0.44588744588744816</c:v>
                </c:pt>
                <c:pt idx="5175">
                  <c:v>0.44588744588744816</c:v>
                </c:pt>
                <c:pt idx="5176">
                  <c:v>0.44588744588744816</c:v>
                </c:pt>
                <c:pt idx="5177">
                  <c:v>0.44588744588744816</c:v>
                </c:pt>
                <c:pt idx="5178">
                  <c:v>0.45021645021645035</c:v>
                </c:pt>
                <c:pt idx="5179">
                  <c:v>0.45021645021645035</c:v>
                </c:pt>
                <c:pt idx="5180">
                  <c:v>0.45021645021645035</c:v>
                </c:pt>
                <c:pt idx="5181">
                  <c:v>0.45021645021645035</c:v>
                </c:pt>
                <c:pt idx="5182">
                  <c:v>0.45021645021645035</c:v>
                </c:pt>
                <c:pt idx="5183">
                  <c:v>0.45021645021645035</c:v>
                </c:pt>
                <c:pt idx="5184">
                  <c:v>0.45021645021645035</c:v>
                </c:pt>
                <c:pt idx="5185">
                  <c:v>0.45021645021645035</c:v>
                </c:pt>
                <c:pt idx="5186">
                  <c:v>0.45021645021645035</c:v>
                </c:pt>
                <c:pt idx="5187">
                  <c:v>0.45021645021645035</c:v>
                </c:pt>
                <c:pt idx="5188">
                  <c:v>0.45021645021645035</c:v>
                </c:pt>
                <c:pt idx="5189">
                  <c:v>0.45021645021645035</c:v>
                </c:pt>
                <c:pt idx="5190">
                  <c:v>0.45021645021645035</c:v>
                </c:pt>
                <c:pt idx="5191">
                  <c:v>0.45021645021645035</c:v>
                </c:pt>
                <c:pt idx="5192">
                  <c:v>0.45021645021645035</c:v>
                </c:pt>
                <c:pt idx="5193">
                  <c:v>0.45021645021645035</c:v>
                </c:pt>
                <c:pt idx="5194">
                  <c:v>0.45021645021645035</c:v>
                </c:pt>
                <c:pt idx="5195">
                  <c:v>0.45021645021645035</c:v>
                </c:pt>
                <c:pt idx="5196">
                  <c:v>0.45021645021645035</c:v>
                </c:pt>
                <c:pt idx="5197">
                  <c:v>0.45021645021645035</c:v>
                </c:pt>
                <c:pt idx="5198">
                  <c:v>0.45021645021645035</c:v>
                </c:pt>
                <c:pt idx="5199">
                  <c:v>0.45021645021645035</c:v>
                </c:pt>
                <c:pt idx="5200">
                  <c:v>0.45021645021645035</c:v>
                </c:pt>
                <c:pt idx="5201">
                  <c:v>0.45021645021645035</c:v>
                </c:pt>
                <c:pt idx="5202">
                  <c:v>0.45021645021645035</c:v>
                </c:pt>
                <c:pt idx="5203">
                  <c:v>0.45021645021645035</c:v>
                </c:pt>
                <c:pt idx="5204">
                  <c:v>0.45021645021645035</c:v>
                </c:pt>
                <c:pt idx="5205">
                  <c:v>0.45021645021645035</c:v>
                </c:pt>
                <c:pt idx="5206">
                  <c:v>0.45021645021645035</c:v>
                </c:pt>
                <c:pt idx="5207">
                  <c:v>0.45021645021645035</c:v>
                </c:pt>
                <c:pt idx="5208">
                  <c:v>0.45021645021645035</c:v>
                </c:pt>
                <c:pt idx="5209">
                  <c:v>0.45021645021645035</c:v>
                </c:pt>
                <c:pt idx="5210">
                  <c:v>0.45021645021645035</c:v>
                </c:pt>
                <c:pt idx="5211">
                  <c:v>0.45021645021645035</c:v>
                </c:pt>
                <c:pt idx="5212">
                  <c:v>0.45021645021645035</c:v>
                </c:pt>
                <c:pt idx="5213">
                  <c:v>0.45021645021645035</c:v>
                </c:pt>
                <c:pt idx="5214">
                  <c:v>0.45021645021645035</c:v>
                </c:pt>
                <c:pt idx="5215">
                  <c:v>0.45021645021645035</c:v>
                </c:pt>
                <c:pt idx="5216">
                  <c:v>0.45021645021645035</c:v>
                </c:pt>
                <c:pt idx="5217">
                  <c:v>0.45021645021645035</c:v>
                </c:pt>
                <c:pt idx="5218">
                  <c:v>0.45021645021645035</c:v>
                </c:pt>
                <c:pt idx="5219">
                  <c:v>0.45021645021645035</c:v>
                </c:pt>
                <c:pt idx="5220">
                  <c:v>0.45021645021645035</c:v>
                </c:pt>
                <c:pt idx="5221">
                  <c:v>0.45021645021645035</c:v>
                </c:pt>
                <c:pt idx="5222">
                  <c:v>0.45021645021645035</c:v>
                </c:pt>
                <c:pt idx="5223">
                  <c:v>0.45021645021645035</c:v>
                </c:pt>
                <c:pt idx="5224">
                  <c:v>0.45021645021645035</c:v>
                </c:pt>
                <c:pt idx="5225">
                  <c:v>0.45021645021645035</c:v>
                </c:pt>
                <c:pt idx="5226">
                  <c:v>0.45021645021645035</c:v>
                </c:pt>
                <c:pt idx="5227">
                  <c:v>0.45021645021645035</c:v>
                </c:pt>
                <c:pt idx="5228">
                  <c:v>0.45021645021645035</c:v>
                </c:pt>
                <c:pt idx="5229">
                  <c:v>0.45021645021645035</c:v>
                </c:pt>
                <c:pt idx="5230">
                  <c:v>0.45454545454545453</c:v>
                </c:pt>
                <c:pt idx="5231">
                  <c:v>0.45454545454545453</c:v>
                </c:pt>
                <c:pt idx="5232">
                  <c:v>0.45454545454545453</c:v>
                </c:pt>
                <c:pt idx="5233">
                  <c:v>0.45454545454545453</c:v>
                </c:pt>
                <c:pt idx="5234">
                  <c:v>0.45454545454545453</c:v>
                </c:pt>
                <c:pt idx="5235">
                  <c:v>0.45454545454545453</c:v>
                </c:pt>
                <c:pt idx="5236">
                  <c:v>0.45454545454545453</c:v>
                </c:pt>
                <c:pt idx="5237">
                  <c:v>0.45454545454545453</c:v>
                </c:pt>
                <c:pt idx="5238">
                  <c:v>0.45454545454545453</c:v>
                </c:pt>
                <c:pt idx="5239">
                  <c:v>0.45454545454545453</c:v>
                </c:pt>
                <c:pt idx="5240">
                  <c:v>0.45454545454545453</c:v>
                </c:pt>
                <c:pt idx="5241">
                  <c:v>0.45454545454545453</c:v>
                </c:pt>
                <c:pt idx="5242">
                  <c:v>0.45454545454545453</c:v>
                </c:pt>
                <c:pt idx="5243">
                  <c:v>0.45454545454545453</c:v>
                </c:pt>
                <c:pt idx="5244">
                  <c:v>0.45454545454545453</c:v>
                </c:pt>
                <c:pt idx="5245">
                  <c:v>0.45454545454545453</c:v>
                </c:pt>
                <c:pt idx="5246">
                  <c:v>0.45454545454545453</c:v>
                </c:pt>
                <c:pt idx="5247">
                  <c:v>0.45454545454545453</c:v>
                </c:pt>
                <c:pt idx="5248">
                  <c:v>0.45454545454545453</c:v>
                </c:pt>
                <c:pt idx="5249">
                  <c:v>0.45454545454545453</c:v>
                </c:pt>
                <c:pt idx="5250">
                  <c:v>0.45454545454545453</c:v>
                </c:pt>
                <c:pt idx="5251">
                  <c:v>0.45454545454545453</c:v>
                </c:pt>
                <c:pt idx="5252">
                  <c:v>0.45454545454545453</c:v>
                </c:pt>
                <c:pt idx="5253">
                  <c:v>0.45454545454545453</c:v>
                </c:pt>
                <c:pt idx="5254">
                  <c:v>0.45454545454545453</c:v>
                </c:pt>
                <c:pt idx="5255">
                  <c:v>0.45454545454545453</c:v>
                </c:pt>
                <c:pt idx="5256">
                  <c:v>0.45454545454545453</c:v>
                </c:pt>
                <c:pt idx="5257">
                  <c:v>0.45454545454545453</c:v>
                </c:pt>
                <c:pt idx="5258">
                  <c:v>0.45454545454545453</c:v>
                </c:pt>
                <c:pt idx="5259">
                  <c:v>0.45454545454545453</c:v>
                </c:pt>
                <c:pt idx="5260">
                  <c:v>0.45454545454545453</c:v>
                </c:pt>
                <c:pt idx="5261">
                  <c:v>0.45454545454545453</c:v>
                </c:pt>
                <c:pt idx="5262">
                  <c:v>0.45454545454545453</c:v>
                </c:pt>
                <c:pt idx="5263">
                  <c:v>0.45454545454545453</c:v>
                </c:pt>
                <c:pt idx="5264">
                  <c:v>0.45454545454545453</c:v>
                </c:pt>
                <c:pt idx="5265">
                  <c:v>0.45454545454545453</c:v>
                </c:pt>
                <c:pt idx="5266">
                  <c:v>0.45454545454545453</c:v>
                </c:pt>
                <c:pt idx="5267">
                  <c:v>0.45454545454545453</c:v>
                </c:pt>
                <c:pt idx="5268">
                  <c:v>0.45454545454545453</c:v>
                </c:pt>
                <c:pt idx="5269">
                  <c:v>0.45454545454545453</c:v>
                </c:pt>
                <c:pt idx="5270">
                  <c:v>0.45454545454545453</c:v>
                </c:pt>
                <c:pt idx="5271">
                  <c:v>0.45454545454545453</c:v>
                </c:pt>
                <c:pt idx="5272">
                  <c:v>0.45454545454545453</c:v>
                </c:pt>
                <c:pt idx="5273">
                  <c:v>0.45454545454545453</c:v>
                </c:pt>
                <c:pt idx="5274">
                  <c:v>0.45454545454545453</c:v>
                </c:pt>
                <c:pt idx="5275">
                  <c:v>0.45454545454545453</c:v>
                </c:pt>
                <c:pt idx="5276">
                  <c:v>0.45887445887446038</c:v>
                </c:pt>
                <c:pt idx="5277">
                  <c:v>0.45887445887446038</c:v>
                </c:pt>
                <c:pt idx="5278">
                  <c:v>0.45887445887446038</c:v>
                </c:pt>
                <c:pt idx="5279">
                  <c:v>0.45887445887446038</c:v>
                </c:pt>
                <c:pt idx="5280">
                  <c:v>0.45887445887446038</c:v>
                </c:pt>
                <c:pt idx="5281">
                  <c:v>0.45887445887446038</c:v>
                </c:pt>
                <c:pt idx="5282">
                  <c:v>0.45887445887446038</c:v>
                </c:pt>
                <c:pt idx="5283">
                  <c:v>0.45887445887446038</c:v>
                </c:pt>
                <c:pt idx="5284">
                  <c:v>0.45887445887446038</c:v>
                </c:pt>
                <c:pt idx="5285">
                  <c:v>0.45887445887446038</c:v>
                </c:pt>
                <c:pt idx="5286">
                  <c:v>0.45887445887446038</c:v>
                </c:pt>
                <c:pt idx="5287">
                  <c:v>0.45887445887446038</c:v>
                </c:pt>
                <c:pt idx="5288">
                  <c:v>0.45887445887446038</c:v>
                </c:pt>
                <c:pt idx="5289">
                  <c:v>0.46320346320346417</c:v>
                </c:pt>
                <c:pt idx="5290">
                  <c:v>0.46320346320346417</c:v>
                </c:pt>
                <c:pt idx="5291">
                  <c:v>0.46320346320346417</c:v>
                </c:pt>
                <c:pt idx="5292">
                  <c:v>0.46320346320346417</c:v>
                </c:pt>
                <c:pt idx="5293">
                  <c:v>0.46320346320346417</c:v>
                </c:pt>
                <c:pt idx="5294">
                  <c:v>0.46320346320346417</c:v>
                </c:pt>
                <c:pt idx="5295">
                  <c:v>0.46320346320346417</c:v>
                </c:pt>
                <c:pt idx="5296">
                  <c:v>0.46320346320346417</c:v>
                </c:pt>
                <c:pt idx="5297">
                  <c:v>0.46320346320346417</c:v>
                </c:pt>
                <c:pt idx="5298">
                  <c:v>0.46320346320346417</c:v>
                </c:pt>
                <c:pt idx="5299">
                  <c:v>0.46753246753246858</c:v>
                </c:pt>
                <c:pt idx="5300">
                  <c:v>0.46753246753246858</c:v>
                </c:pt>
                <c:pt idx="5301">
                  <c:v>0.46753246753246858</c:v>
                </c:pt>
                <c:pt idx="5302">
                  <c:v>0.46753246753246858</c:v>
                </c:pt>
                <c:pt idx="5303">
                  <c:v>0.46753246753246858</c:v>
                </c:pt>
                <c:pt idx="5304">
                  <c:v>0.46753246753246858</c:v>
                </c:pt>
                <c:pt idx="5305">
                  <c:v>0.46753246753246858</c:v>
                </c:pt>
                <c:pt idx="5306">
                  <c:v>0.46753246753246858</c:v>
                </c:pt>
                <c:pt idx="5307">
                  <c:v>0.46753246753246858</c:v>
                </c:pt>
                <c:pt idx="5308">
                  <c:v>0.46753246753246858</c:v>
                </c:pt>
                <c:pt idx="5309">
                  <c:v>0.46753246753246858</c:v>
                </c:pt>
                <c:pt idx="5310">
                  <c:v>0.46753246753246858</c:v>
                </c:pt>
                <c:pt idx="5311">
                  <c:v>0.46753246753246858</c:v>
                </c:pt>
                <c:pt idx="5312">
                  <c:v>0.46753246753246858</c:v>
                </c:pt>
                <c:pt idx="5313">
                  <c:v>0.46753246753246858</c:v>
                </c:pt>
                <c:pt idx="5314">
                  <c:v>0.46753246753246858</c:v>
                </c:pt>
                <c:pt idx="5315">
                  <c:v>0.46753246753246858</c:v>
                </c:pt>
                <c:pt idx="5316">
                  <c:v>0.46753246753246858</c:v>
                </c:pt>
                <c:pt idx="5317">
                  <c:v>0.46753246753246858</c:v>
                </c:pt>
                <c:pt idx="5318">
                  <c:v>0.46753246753246858</c:v>
                </c:pt>
                <c:pt idx="5319">
                  <c:v>0.46753246753246858</c:v>
                </c:pt>
                <c:pt idx="5320">
                  <c:v>0.46753246753246858</c:v>
                </c:pt>
                <c:pt idx="5321">
                  <c:v>0.46753246753246858</c:v>
                </c:pt>
                <c:pt idx="5322">
                  <c:v>0.46753246753246858</c:v>
                </c:pt>
                <c:pt idx="5323">
                  <c:v>0.46753246753246858</c:v>
                </c:pt>
                <c:pt idx="5324">
                  <c:v>0.46753246753246858</c:v>
                </c:pt>
                <c:pt idx="5325">
                  <c:v>0.46753246753246858</c:v>
                </c:pt>
                <c:pt idx="5326">
                  <c:v>0.46753246753246858</c:v>
                </c:pt>
                <c:pt idx="5327">
                  <c:v>0.46753246753246858</c:v>
                </c:pt>
                <c:pt idx="5328">
                  <c:v>0.46753246753246858</c:v>
                </c:pt>
                <c:pt idx="5329">
                  <c:v>0.46753246753246858</c:v>
                </c:pt>
                <c:pt idx="5330">
                  <c:v>0.46753246753246858</c:v>
                </c:pt>
                <c:pt idx="5331">
                  <c:v>0.46753246753246858</c:v>
                </c:pt>
                <c:pt idx="5332">
                  <c:v>0.46753246753246858</c:v>
                </c:pt>
                <c:pt idx="5333">
                  <c:v>0.46753246753246858</c:v>
                </c:pt>
                <c:pt idx="5334">
                  <c:v>0.46753246753246858</c:v>
                </c:pt>
                <c:pt idx="5335">
                  <c:v>0.46753246753246858</c:v>
                </c:pt>
                <c:pt idx="5336">
                  <c:v>0.46753246753246858</c:v>
                </c:pt>
                <c:pt idx="5337">
                  <c:v>0.46753246753246858</c:v>
                </c:pt>
                <c:pt idx="5338">
                  <c:v>0.46753246753246858</c:v>
                </c:pt>
                <c:pt idx="5339">
                  <c:v>0.46753246753246858</c:v>
                </c:pt>
                <c:pt idx="5340">
                  <c:v>0.46753246753246858</c:v>
                </c:pt>
                <c:pt idx="5341">
                  <c:v>0.46753246753246858</c:v>
                </c:pt>
                <c:pt idx="5342">
                  <c:v>0.46753246753246858</c:v>
                </c:pt>
                <c:pt idx="5343">
                  <c:v>0.47186147186147337</c:v>
                </c:pt>
                <c:pt idx="5344">
                  <c:v>0.47186147186147337</c:v>
                </c:pt>
                <c:pt idx="5345">
                  <c:v>0.47186147186147337</c:v>
                </c:pt>
                <c:pt idx="5346">
                  <c:v>0.47186147186147337</c:v>
                </c:pt>
                <c:pt idx="5347">
                  <c:v>0.47186147186147337</c:v>
                </c:pt>
                <c:pt idx="5348">
                  <c:v>0.47186147186147337</c:v>
                </c:pt>
                <c:pt idx="5349">
                  <c:v>0.476190476190477</c:v>
                </c:pt>
                <c:pt idx="5350">
                  <c:v>0.476190476190477</c:v>
                </c:pt>
                <c:pt idx="5351">
                  <c:v>0.476190476190477</c:v>
                </c:pt>
                <c:pt idx="5352">
                  <c:v>0.476190476190477</c:v>
                </c:pt>
                <c:pt idx="5353">
                  <c:v>0.476190476190477</c:v>
                </c:pt>
                <c:pt idx="5354">
                  <c:v>0.476190476190477</c:v>
                </c:pt>
                <c:pt idx="5355">
                  <c:v>0.476190476190477</c:v>
                </c:pt>
                <c:pt idx="5356">
                  <c:v>0.476190476190477</c:v>
                </c:pt>
                <c:pt idx="5357">
                  <c:v>0.476190476190477</c:v>
                </c:pt>
                <c:pt idx="5358">
                  <c:v>0.476190476190477</c:v>
                </c:pt>
                <c:pt idx="5359">
                  <c:v>0.476190476190477</c:v>
                </c:pt>
                <c:pt idx="5360">
                  <c:v>0.476190476190477</c:v>
                </c:pt>
                <c:pt idx="5361">
                  <c:v>0.476190476190477</c:v>
                </c:pt>
                <c:pt idx="5362">
                  <c:v>0.476190476190477</c:v>
                </c:pt>
                <c:pt idx="5363">
                  <c:v>0.476190476190477</c:v>
                </c:pt>
                <c:pt idx="5364">
                  <c:v>0.476190476190477</c:v>
                </c:pt>
                <c:pt idx="5365">
                  <c:v>0.48051948051948146</c:v>
                </c:pt>
                <c:pt idx="5366">
                  <c:v>0.48051948051948146</c:v>
                </c:pt>
                <c:pt idx="5367">
                  <c:v>0.48051948051948146</c:v>
                </c:pt>
                <c:pt idx="5368">
                  <c:v>0.48051948051948146</c:v>
                </c:pt>
                <c:pt idx="5369">
                  <c:v>0.48051948051948146</c:v>
                </c:pt>
                <c:pt idx="5370">
                  <c:v>0.48051948051948146</c:v>
                </c:pt>
                <c:pt idx="5371">
                  <c:v>0.48051948051948146</c:v>
                </c:pt>
                <c:pt idx="5372">
                  <c:v>0.48484848484848603</c:v>
                </c:pt>
                <c:pt idx="5373">
                  <c:v>0.48484848484848603</c:v>
                </c:pt>
                <c:pt idx="5374">
                  <c:v>0.48484848484848603</c:v>
                </c:pt>
                <c:pt idx="5375">
                  <c:v>0.48484848484848603</c:v>
                </c:pt>
                <c:pt idx="5376">
                  <c:v>0.48484848484848603</c:v>
                </c:pt>
                <c:pt idx="5377">
                  <c:v>0.48917748917749065</c:v>
                </c:pt>
                <c:pt idx="5378">
                  <c:v>0.48917748917749065</c:v>
                </c:pt>
                <c:pt idx="5379">
                  <c:v>0.48917748917749065</c:v>
                </c:pt>
                <c:pt idx="5380">
                  <c:v>0.48917748917749065</c:v>
                </c:pt>
                <c:pt idx="5381">
                  <c:v>0.48917748917749065</c:v>
                </c:pt>
                <c:pt idx="5382">
                  <c:v>0.48917748917749065</c:v>
                </c:pt>
                <c:pt idx="5383">
                  <c:v>0.48917748917749065</c:v>
                </c:pt>
                <c:pt idx="5384">
                  <c:v>0.48917748917749065</c:v>
                </c:pt>
                <c:pt idx="5385">
                  <c:v>0.48917748917749065</c:v>
                </c:pt>
                <c:pt idx="5386">
                  <c:v>0.48917748917749065</c:v>
                </c:pt>
                <c:pt idx="5387">
                  <c:v>0.48917748917749065</c:v>
                </c:pt>
                <c:pt idx="5388">
                  <c:v>0.48917748917749065</c:v>
                </c:pt>
                <c:pt idx="5389">
                  <c:v>0.48917748917749065</c:v>
                </c:pt>
                <c:pt idx="5390">
                  <c:v>0.48917748917749065</c:v>
                </c:pt>
                <c:pt idx="5391">
                  <c:v>0.48917748917749065</c:v>
                </c:pt>
                <c:pt idx="5392">
                  <c:v>0.48917748917749065</c:v>
                </c:pt>
                <c:pt idx="5393">
                  <c:v>0.48917748917749065</c:v>
                </c:pt>
                <c:pt idx="5394">
                  <c:v>0.48917748917749065</c:v>
                </c:pt>
                <c:pt idx="5395">
                  <c:v>0.48917748917749065</c:v>
                </c:pt>
                <c:pt idx="5396">
                  <c:v>0.48917748917749065</c:v>
                </c:pt>
                <c:pt idx="5397">
                  <c:v>0.48917748917749065</c:v>
                </c:pt>
                <c:pt idx="5398">
                  <c:v>0.49350649350649445</c:v>
                </c:pt>
                <c:pt idx="5399">
                  <c:v>0.49350649350649445</c:v>
                </c:pt>
                <c:pt idx="5400">
                  <c:v>0.49350649350649445</c:v>
                </c:pt>
                <c:pt idx="5401">
                  <c:v>0.49350649350649445</c:v>
                </c:pt>
                <c:pt idx="5402">
                  <c:v>0.49350649350649445</c:v>
                </c:pt>
                <c:pt idx="5403">
                  <c:v>0.49350649350649445</c:v>
                </c:pt>
                <c:pt idx="5404">
                  <c:v>0.49350649350649445</c:v>
                </c:pt>
                <c:pt idx="5405">
                  <c:v>0.49350649350649445</c:v>
                </c:pt>
                <c:pt idx="5406">
                  <c:v>0.49350649350649445</c:v>
                </c:pt>
                <c:pt idx="5407">
                  <c:v>0.49783549783549891</c:v>
                </c:pt>
                <c:pt idx="5408">
                  <c:v>0.49783549783549891</c:v>
                </c:pt>
                <c:pt idx="5409">
                  <c:v>0.49783549783549891</c:v>
                </c:pt>
                <c:pt idx="5410">
                  <c:v>0.49783549783549891</c:v>
                </c:pt>
                <c:pt idx="5411">
                  <c:v>0.49783549783549891</c:v>
                </c:pt>
                <c:pt idx="5412">
                  <c:v>0.50216450216450215</c:v>
                </c:pt>
                <c:pt idx="5413">
                  <c:v>0.50649350649350811</c:v>
                </c:pt>
                <c:pt idx="5414">
                  <c:v>0.50649350649350811</c:v>
                </c:pt>
                <c:pt idx="5415">
                  <c:v>0.50649350649350811</c:v>
                </c:pt>
                <c:pt idx="5416">
                  <c:v>0.50649350649350811</c:v>
                </c:pt>
                <c:pt idx="5417">
                  <c:v>0.50649350649350811</c:v>
                </c:pt>
                <c:pt idx="5418">
                  <c:v>0.50649350649350811</c:v>
                </c:pt>
                <c:pt idx="5419">
                  <c:v>0.50649350649350811</c:v>
                </c:pt>
                <c:pt idx="5420">
                  <c:v>0.50649350649350811</c:v>
                </c:pt>
                <c:pt idx="5421">
                  <c:v>0.50649350649350811</c:v>
                </c:pt>
                <c:pt idx="5422">
                  <c:v>0.50649350649350811</c:v>
                </c:pt>
                <c:pt idx="5423">
                  <c:v>0.50649350649350811</c:v>
                </c:pt>
                <c:pt idx="5424">
                  <c:v>0.50649350649350811</c:v>
                </c:pt>
                <c:pt idx="5425">
                  <c:v>0.50649350649350811</c:v>
                </c:pt>
                <c:pt idx="5426">
                  <c:v>0.50649350649350811</c:v>
                </c:pt>
                <c:pt idx="5427">
                  <c:v>0.50649350649350811</c:v>
                </c:pt>
                <c:pt idx="5428">
                  <c:v>0.50649350649350811</c:v>
                </c:pt>
                <c:pt idx="5429">
                  <c:v>0.50649350649350811</c:v>
                </c:pt>
                <c:pt idx="5430">
                  <c:v>0.50649350649350811</c:v>
                </c:pt>
                <c:pt idx="5431">
                  <c:v>0.50649350649350811</c:v>
                </c:pt>
                <c:pt idx="5432">
                  <c:v>0.50649350649350811</c:v>
                </c:pt>
                <c:pt idx="5433">
                  <c:v>0.50649350649350811</c:v>
                </c:pt>
                <c:pt idx="5434">
                  <c:v>0.50649350649350811</c:v>
                </c:pt>
                <c:pt idx="5435">
                  <c:v>0.50649350649350811</c:v>
                </c:pt>
                <c:pt idx="5436">
                  <c:v>0.50649350649350811</c:v>
                </c:pt>
                <c:pt idx="5437">
                  <c:v>0.50649350649350811</c:v>
                </c:pt>
                <c:pt idx="5438">
                  <c:v>0.50649350649350811</c:v>
                </c:pt>
                <c:pt idx="5439">
                  <c:v>0.50649350649350811</c:v>
                </c:pt>
                <c:pt idx="5440">
                  <c:v>0.50649350649350811</c:v>
                </c:pt>
                <c:pt idx="5441">
                  <c:v>0.50649350649350811</c:v>
                </c:pt>
                <c:pt idx="5442">
                  <c:v>0.50649350649350811</c:v>
                </c:pt>
                <c:pt idx="5443">
                  <c:v>0.50649350649350811</c:v>
                </c:pt>
                <c:pt idx="5444">
                  <c:v>0.50649350649350811</c:v>
                </c:pt>
                <c:pt idx="5445">
                  <c:v>0.50649350649350811</c:v>
                </c:pt>
                <c:pt idx="5446">
                  <c:v>0.50649350649350811</c:v>
                </c:pt>
                <c:pt idx="5447">
                  <c:v>0.50649350649350811</c:v>
                </c:pt>
                <c:pt idx="5448">
                  <c:v>0.50649350649350811</c:v>
                </c:pt>
                <c:pt idx="5449">
                  <c:v>0.50649350649350811</c:v>
                </c:pt>
                <c:pt idx="5450">
                  <c:v>0.50649350649350811</c:v>
                </c:pt>
                <c:pt idx="5451">
                  <c:v>0.50649350649350811</c:v>
                </c:pt>
                <c:pt idx="5452">
                  <c:v>0.50649350649350811</c:v>
                </c:pt>
                <c:pt idx="5453">
                  <c:v>0.50649350649350811</c:v>
                </c:pt>
                <c:pt idx="5454">
                  <c:v>0.50649350649350811</c:v>
                </c:pt>
                <c:pt idx="5455">
                  <c:v>0.50649350649350811</c:v>
                </c:pt>
                <c:pt idx="5456">
                  <c:v>0.50649350649350811</c:v>
                </c:pt>
                <c:pt idx="5457">
                  <c:v>0.51082251082251051</c:v>
                </c:pt>
                <c:pt idx="5458">
                  <c:v>0.51082251082251051</c:v>
                </c:pt>
                <c:pt idx="5459">
                  <c:v>0.51082251082251051</c:v>
                </c:pt>
                <c:pt idx="5460">
                  <c:v>0.51082251082251051</c:v>
                </c:pt>
                <c:pt idx="5461">
                  <c:v>0.51082251082251051</c:v>
                </c:pt>
                <c:pt idx="5462">
                  <c:v>0.51082251082251051</c:v>
                </c:pt>
                <c:pt idx="5463">
                  <c:v>0.51082251082251051</c:v>
                </c:pt>
                <c:pt idx="5464">
                  <c:v>0.51082251082251051</c:v>
                </c:pt>
                <c:pt idx="5465">
                  <c:v>0.51082251082251051</c:v>
                </c:pt>
                <c:pt idx="5466">
                  <c:v>0.51082251082251051</c:v>
                </c:pt>
                <c:pt idx="5467">
                  <c:v>0.51082251082251051</c:v>
                </c:pt>
                <c:pt idx="5468">
                  <c:v>0.51082251082251051</c:v>
                </c:pt>
                <c:pt idx="5469">
                  <c:v>0.51082251082251051</c:v>
                </c:pt>
                <c:pt idx="5470">
                  <c:v>0.51082251082251051</c:v>
                </c:pt>
                <c:pt idx="5471">
                  <c:v>0.51082251082251051</c:v>
                </c:pt>
                <c:pt idx="5472">
                  <c:v>0.51082251082251051</c:v>
                </c:pt>
                <c:pt idx="5473">
                  <c:v>0.51082251082251051</c:v>
                </c:pt>
                <c:pt idx="5474">
                  <c:v>0.51082251082251051</c:v>
                </c:pt>
                <c:pt idx="5475">
                  <c:v>0.51082251082251051</c:v>
                </c:pt>
                <c:pt idx="5476">
                  <c:v>0.51082251082251051</c:v>
                </c:pt>
                <c:pt idx="5477">
                  <c:v>0.51082251082251051</c:v>
                </c:pt>
                <c:pt idx="5478">
                  <c:v>0.51082251082251051</c:v>
                </c:pt>
                <c:pt idx="5479">
                  <c:v>0.51082251082251051</c:v>
                </c:pt>
                <c:pt idx="5480">
                  <c:v>0.51082251082251051</c:v>
                </c:pt>
                <c:pt idx="5481">
                  <c:v>0.51082251082251051</c:v>
                </c:pt>
                <c:pt idx="5482">
                  <c:v>0.51082251082251051</c:v>
                </c:pt>
                <c:pt idx="5483">
                  <c:v>0.51082251082251051</c:v>
                </c:pt>
                <c:pt idx="5484">
                  <c:v>0.51082251082251051</c:v>
                </c:pt>
                <c:pt idx="5485">
                  <c:v>0.51082251082251051</c:v>
                </c:pt>
                <c:pt idx="5486">
                  <c:v>0.51082251082251051</c:v>
                </c:pt>
                <c:pt idx="5487">
                  <c:v>0.51082251082251051</c:v>
                </c:pt>
                <c:pt idx="5488">
                  <c:v>0.51082251082251051</c:v>
                </c:pt>
                <c:pt idx="5489">
                  <c:v>0.51082251082251051</c:v>
                </c:pt>
                <c:pt idx="5490">
                  <c:v>0.51082251082251051</c:v>
                </c:pt>
                <c:pt idx="5491">
                  <c:v>0.51515151515151514</c:v>
                </c:pt>
                <c:pt idx="5492">
                  <c:v>0.51515151515151514</c:v>
                </c:pt>
                <c:pt idx="5493">
                  <c:v>0.51515151515151514</c:v>
                </c:pt>
                <c:pt idx="5494">
                  <c:v>0.51948051948051943</c:v>
                </c:pt>
                <c:pt idx="5495">
                  <c:v>0.51948051948051943</c:v>
                </c:pt>
                <c:pt idx="5496">
                  <c:v>0.51948051948051943</c:v>
                </c:pt>
                <c:pt idx="5497">
                  <c:v>0.51948051948051943</c:v>
                </c:pt>
                <c:pt idx="5498">
                  <c:v>0.51948051948051943</c:v>
                </c:pt>
                <c:pt idx="5499">
                  <c:v>0.51948051948051943</c:v>
                </c:pt>
                <c:pt idx="5500">
                  <c:v>0.51948051948051943</c:v>
                </c:pt>
                <c:pt idx="5501">
                  <c:v>0.51948051948051943</c:v>
                </c:pt>
                <c:pt idx="5502">
                  <c:v>0.51948051948051943</c:v>
                </c:pt>
                <c:pt idx="5503">
                  <c:v>0.51948051948051943</c:v>
                </c:pt>
                <c:pt idx="5504">
                  <c:v>0.51948051948051943</c:v>
                </c:pt>
                <c:pt idx="5505">
                  <c:v>0.51948051948051943</c:v>
                </c:pt>
                <c:pt idx="5506">
                  <c:v>0.51948051948051943</c:v>
                </c:pt>
                <c:pt idx="5507">
                  <c:v>0.51948051948051943</c:v>
                </c:pt>
                <c:pt idx="5508">
                  <c:v>0.51948051948051943</c:v>
                </c:pt>
                <c:pt idx="5509">
                  <c:v>0.51948051948051943</c:v>
                </c:pt>
                <c:pt idx="5510">
                  <c:v>0.51948051948051943</c:v>
                </c:pt>
                <c:pt idx="5511">
                  <c:v>0.51948051948051943</c:v>
                </c:pt>
                <c:pt idx="5512">
                  <c:v>0.52380952380952384</c:v>
                </c:pt>
                <c:pt idx="5513">
                  <c:v>0.52380952380952384</c:v>
                </c:pt>
                <c:pt idx="5514">
                  <c:v>0.52380952380952384</c:v>
                </c:pt>
                <c:pt idx="5515">
                  <c:v>0.52380952380952384</c:v>
                </c:pt>
                <c:pt idx="5516">
                  <c:v>0.52380952380952384</c:v>
                </c:pt>
                <c:pt idx="5517">
                  <c:v>0.52380952380952384</c:v>
                </c:pt>
                <c:pt idx="5518">
                  <c:v>0.52380952380952384</c:v>
                </c:pt>
                <c:pt idx="5519">
                  <c:v>0.52380952380952384</c:v>
                </c:pt>
                <c:pt idx="5520">
                  <c:v>0.52380952380952384</c:v>
                </c:pt>
                <c:pt idx="5521">
                  <c:v>0.52380952380952384</c:v>
                </c:pt>
                <c:pt idx="5522">
                  <c:v>0.52380952380952384</c:v>
                </c:pt>
                <c:pt idx="5523">
                  <c:v>0.52380952380952384</c:v>
                </c:pt>
                <c:pt idx="5524">
                  <c:v>0.52380952380952384</c:v>
                </c:pt>
                <c:pt idx="5525">
                  <c:v>0.52380952380952384</c:v>
                </c:pt>
                <c:pt idx="5526">
                  <c:v>0.52380952380952384</c:v>
                </c:pt>
                <c:pt idx="5527">
                  <c:v>0.52380952380952384</c:v>
                </c:pt>
                <c:pt idx="5528">
                  <c:v>0.52380952380952384</c:v>
                </c:pt>
                <c:pt idx="5529">
                  <c:v>0.52380952380952384</c:v>
                </c:pt>
                <c:pt idx="5530">
                  <c:v>0.52380952380952384</c:v>
                </c:pt>
                <c:pt idx="5531">
                  <c:v>0.52380952380952384</c:v>
                </c:pt>
                <c:pt idx="5532">
                  <c:v>0.52380952380952384</c:v>
                </c:pt>
                <c:pt idx="5533">
                  <c:v>0.52380952380952384</c:v>
                </c:pt>
                <c:pt idx="5534">
                  <c:v>0.52380952380952384</c:v>
                </c:pt>
                <c:pt idx="5535">
                  <c:v>0.52380952380952384</c:v>
                </c:pt>
                <c:pt idx="5536">
                  <c:v>0.52380952380952384</c:v>
                </c:pt>
                <c:pt idx="5537">
                  <c:v>0.52380952380952384</c:v>
                </c:pt>
                <c:pt idx="5538">
                  <c:v>0.52380952380952384</c:v>
                </c:pt>
                <c:pt idx="5539">
                  <c:v>0.52380952380952384</c:v>
                </c:pt>
                <c:pt idx="5540">
                  <c:v>0.52380952380952384</c:v>
                </c:pt>
                <c:pt idx="5541">
                  <c:v>0.52380952380952384</c:v>
                </c:pt>
                <c:pt idx="5542">
                  <c:v>0.52380952380952384</c:v>
                </c:pt>
                <c:pt idx="5543">
                  <c:v>0.52380952380952384</c:v>
                </c:pt>
                <c:pt idx="5544">
                  <c:v>0.52380952380952384</c:v>
                </c:pt>
                <c:pt idx="5545">
                  <c:v>0.52380952380952384</c:v>
                </c:pt>
                <c:pt idx="5546">
                  <c:v>0.52380952380952384</c:v>
                </c:pt>
                <c:pt idx="5547">
                  <c:v>0.52380952380952384</c:v>
                </c:pt>
                <c:pt idx="5548">
                  <c:v>0.52380952380952384</c:v>
                </c:pt>
                <c:pt idx="5549">
                  <c:v>0.52380952380952384</c:v>
                </c:pt>
                <c:pt idx="5550">
                  <c:v>0.52380952380952384</c:v>
                </c:pt>
                <c:pt idx="5551">
                  <c:v>0.52380952380952384</c:v>
                </c:pt>
                <c:pt idx="5552">
                  <c:v>0.52380952380952384</c:v>
                </c:pt>
                <c:pt idx="5553">
                  <c:v>0.52380952380952384</c:v>
                </c:pt>
                <c:pt idx="5554">
                  <c:v>0.52380952380952384</c:v>
                </c:pt>
                <c:pt idx="5555">
                  <c:v>0.52380952380952384</c:v>
                </c:pt>
                <c:pt idx="5556">
                  <c:v>0.52380952380952384</c:v>
                </c:pt>
                <c:pt idx="5557">
                  <c:v>0.52380952380952384</c:v>
                </c:pt>
                <c:pt idx="5558">
                  <c:v>0.52380952380952384</c:v>
                </c:pt>
                <c:pt idx="5559">
                  <c:v>0.52380952380952384</c:v>
                </c:pt>
                <c:pt idx="5560">
                  <c:v>0.52380952380952384</c:v>
                </c:pt>
                <c:pt idx="5561">
                  <c:v>0.52380952380952384</c:v>
                </c:pt>
                <c:pt idx="5562">
                  <c:v>0.52380952380952384</c:v>
                </c:pt>
                <c:pt idx="5563">
                  <c:v>0.52380952380952384</c:v>
                </c:pt>
                <c:pt idx="5564">
                  <c:v>0.52380952380952384</c:v>
                </c:pt>
                <c:pt idx="5565">
                  <c:v>0.52380952380952384</c:v>
                </c:pt>
                <c:pt idx="5566">
                  <c:v>0.52380952380952384</c:v>
                </c:pt>
                <c:pt idx="5567">
                  <c:v>0.52380952380952384</c:v>
                </c:pt>
                <c:pt idx="5568">
                  <c:v>0.52380952380952384</c:v>
                </c:pt>
                <c:pt idx="5569">
                  <c:v>0.52380952380952384</c:v>
                </c:pt>
                <c:pt idx="5570">
                  <c:v>0.52380952380952384</c:v>
                </c:pt>
                <c:pt idx="5571">
                  <c:v>0.52380952380952384</c:v>
                </c:pt>
                <c:pt idx="5572">
                  <c:v>0.52380952380952384</c:v>
                </c:pt>
                <c:pt idx="5573">
                  <c:v>0.52380952380952384</c:v>
                </c:pt>
                <c:pt idx="5574">
                  <c:v>0.52380952380952384</c:v>
                </c:pt>
                <c:pt idx="5575">
                  <c:v>0.52380952380952384</c:v>
                </c:pt>
                <c:pt idx="5576">
                  <c:v>0.52380952380952384</c:v>
                </c:pt>
                <c:pt idx="5577">
                  <c:v>0.52380952380952384</c:v>
                </c:pt>
                <c:pt idx="5578">
                  <c:v>0.52813852813852813</c:v>
                </c:pt>
                <c:pt idx="5579">
                  <c:v>0.52813852813852813</c:v>
                </c:pt>
                <c:pt idx="5580">
                  <c:v>0.52813852813852813</c:v>
                </c:pt>
                <c:pt idx="5581">
                  <c:v>0.52813852813852813</c:v>
                </c:pt>
                <c:pt idx="5582">
                  <c:v>0.52813852813852813</c:v>
                </c:pt>
                <c:pt idx="5583">
                  <c:v>0.53246753246753242</c:v>
                </c:pt>
                <c:pt idx="5584">
                  <c:v>0.53246753246753242</c:v>
                </c:pt>
                <c:pt idx="5585">
                  <c:v>0.53246753246753242</c:v>
                </c:pt>
                <c:pt idx="5586">
                  <c:v>0.53246753246753242</c:v>
                </c:pt>
                <c:pt idx="5587">
                  <c:v>0.53246753246753242</c:v>
                </c:pt>
                <c:pt idx="5588">
                  <c:v>0.53246753246753242</c:v>
                </c:pt>
                <c:pt idx="5589">
                  <c:v>0.53246753246753242</c:v>
                </c:pt>
                <c:pt idx="5590">
                  <c:v>0.53246753246753242</c:v>
                </c:pt>
                <c:pt idx="5591">
                  <c:v>0.53246753246753242</c:v>
                </c:pt>
                <c:pt idx="5592">
                  <c:v>0.53246753246753242</c:v>
                </c:pt>
                <c:pt idx="5593">
                  <c:v>0.53246753246753242</c:v>
                </c:pt>
                <c:pt idx="5594">
                  <c:v>0.53246753246753242</c:v>
                </c:pt>
                <c:pt idx="5595">
                  <c:v>0.53246753246753242</c:v>
                </c:pt>
                <c:pt idx="5596">
                  <c:v>0.53246753246753242</c:v>
                </c:pt>
                <c:pt idx="5597">
                  <c:v>0.53246753246753242</c:v>
                </c:pt>
                <c:pt idx="5598">
                  <c:v>0.53246753246753242</c:v>
                </c:pt>
                <c:pt idx="5599">
                  <c:v>0.53246753246753242</c:v>
                </c:pt>
                <c:pt idx="5600">
                  <c:v>0.53246753246753242</c:v>
                </c:pt>
                <c:pt idx="5601">
                  <c:v>0.53246753246753242</c:v>
                </c:pt>
                <c:pt idx="5602">
                  <c:v>0.53246753246753242</c:v>
                </c:pt>
                <c:pt idx="5603">
                  <c:v>0.53246753246753242</c:v>
                </c:pt>
                <c:pt idx="5604">
                  <c:v>0.53246753246753242</c:v>
                </c:pt>
                <c:pt idx="5605">
                  <c:v>0.53246753246753242</c:v>
                </c:pt>
                <c:pt idx="5606">
                  <c:v>0.53246753246753242</c:v>
                </c:pt>
                <c:pt idx="5607">
                  <c:v>0.53246753246753242</c:v>
                </c:pt>
                <c:pt idx="5608">
                  <c:v>0.53246753246753242</c:v>
                </c:pt>
                <c:pt idx="5609">
                  <c:v>0.53246753246753242</c:v>
                </c:pt>
                <c:pt idx="5610">
                  <c:v>0.53246753246753242</c:v>
                </c:pt>
                <c:pt idx="5611">
                  <c:v>0.53679653679653683</c:v>
                </c:pt>
                <c:pt idx="5612">
                  <c:v>0.53679653679653683</c:v>
                </c:pt>
                <c:pt idx="5613">
                  <c:v>0.53679653679653683</c:v>
                </c:pt>
                <c:pt idx="5614">
                  <c:v>0.53679653679653683</c:v>
                </c:pt>
                <c:pt idx="5615">
                  <c:v>0.53679653679653683</c:v>
                </c:pt>
                <c:pt idx="5616">
                  <c:v>0.53679653679653683</c:v>
                </c:pt>
                <c:pt idx="5617">
                  <c:v>0.53679653679653683</c:v>
                </c:pt>
                <c:pt idx="5618">
                  <c:v>0.53679653679653683</c:v>
                </c:pt>
                <c:pt idx="5619">
                  <c:v>0.53679653679653683</c:v>
                </c:pt>
                <c:pt idx="5620">
                  <c:v>0.53679653679653683</c:v>
                </c:pt>
                <c:pt idx="5621">
                  <c:v>0.53679653679653683</c:v>
                </c:pt>
                <c:pt idx="5622">
                  <c:v>0.53679653679653683</c:v>
                </c:pt>
                <c:pt idx="5623">
                  <c:v>0.53679653679653683</c:v>
                </c:pt>
                <c:pt idx="5624">
                  <c:v>0.53679653679653683</c:v>
                </c:pt>
                <c:pt idx="5625">
                  <c:v>0.53679653679653683</c:v>
                </c:pt>
                <c:pt idx="5626">
                  <c:v>0.53679653679653683</c:v>
                </c:pt>
                <c:pt idx="5627">
                  <c:v>0.53679653679653683</c:v>
                </c:pt>
                <c:pt idx="5628">
                  <c:v>0.53679653679653683</c:v>
                </c:pt>
                <c:pt idx="5629">
                  <c:v>0.53679653679653683</c:v>
                </c:pt>
                <c:pt idx="5630">
                  <c:v>0.53679653679653683</c:v>
                </c:pt>
                <c:pt idx="5631">
                  <c:v>0.53679653679653683</c:v>
                </c:pt>
                <c:pt idx="5632">
                  <c:v>0.54112554112554112</c:v>
                </c:pt>
                <c:pt idx="5633">
                  <c:v>0.54112554112554112</c:v>
                </c:pt>
                <c:pt idx="5634">
                  <c:v>0.54112554112554112</c:v>
                </c:pt>
                <c:pt idx="5635">
                  <c:v>0.54112554112554112</c:v>
                </c:pt>
                <c:pt idx="5636">
                  <c:v>0.54112554112554112</c:v>
                </c:pt>
                <c:pt idx="5637">
                  <c:v>0.54112554112554112</c:v>
                </c:pt>
                <c:pt idx="5638">
                  <c:v>0.54112554112554112</c:v>
                </c:pt>
                <c:pt idx="5639">
                  <c:v>0.54112554112554112</c:v>
                </c:pt>
                <c:pt idx="5640">
                  <c:v>0.54112554112554112</c:v>
                </c:pt>
                <c:pt idx="5641">
                  <c:v>0.54112554112554112</c:v>
                </c:pt>
                <c:pt idx="5642">
                  <c:v>0.54545454545454541</c:v>
                </c:pt>
                <c:pt idx="5643">
                  <c:v>0.54545454545454541</c:v>
                </c:pt>
                <c:pt idx="5644">
                  <c:v>0.54545454545454541</c:v>
                </c:pt>
                <c:pt idx="5645">
                  <c:v>0.54545454545454541</c:v>
                </c:pt>
                <c:pt idx="5646">
                  <c:v>0.54545454545454541</c:v>
                </c:pt>
                <c:pt idx="5647">
                  <c:v>0.54545454545454541</c:v>
                </c:pt>
                <c:pt idx="5648">
                  <c:v>0.54545454545454541</c:v>
                </c:pt>
                <c:pt idx="5649">
                  <c:v>0.54545454545454541</c:v>
                </c:pt>
                <c:pt idx="5650">
                  <c:v>0.54545454545454541</c:v>
                </c:pt>
                <c:pt idx="5651">
                  <c:v>0.54545454545454541</c:v>
                </c:pt>
                <c:pt idx="5652">
                  <c:v>0.54978354978354949</c:v>
                </c:pt>
                <c:pt idx="5653">
                  <c:v>0.54978354978354949</c:v>
                </c:pt>
                <c:pt idx="5654">
                  <c:v>0.54978354978354949</c:v>
                </c:pt>
                <c:pt idx="5655">
                  <c:v>0.54978354978354949</c:v>
                </c:pt>
                <c:pt idx="5656">
                  <c:v>0.54978354978354949</c:v>
                </c:pt>
                <c:pt idx="5657">
                  <c:v>0.54978354978354949</c:v>
                </c:pt>
                <c:pt idx="5658">
                  <c:v>0.54978354978354949</c:v>
                </c:pt>
                <c:pt idx="5659">
                  <c:v>0.54978354978354949</c:v>
                </c:pt>
                <c:pt idx="5660">
                  <c:v>0.54978354978354949</c:v>
                </c:pt>
                <c:pt idx="5661">
                  <c:v>0.54978354978354949</c:v>
                </c:pt>
                <c:pt idx="5662">
                  <c:v>0.54978354978354949</c:v>
                </c:pt>
                <c:pt idx="5663">
                  <c:v>0.54978354978354949</c:v>
                </c:pt>
                <c:pt idx="5664">
                  <c:v>0.54978354978354949</c:v>
                </c:pt>
                <c:pt idx="5665">
                  <c:v>0.54978354978354949</c:v>
                </c:pt>
                <c:pt idx="5666">
                  <c:v>0.54978354978354949</c:v>
                </c:pt>
                <c:pt idx="5667">
                  <c:v>0.54978354978354949</c:v>
                </c:pt>
                <c:pt idx="5668">
                  <c:v>0.54978354978354949</c:v>
                </c:pt>
                <c:pt idx="5669">
                  <c:v>0.54978354978354949</c:v>
                </c:pt>
                <c:pt idx="5670">
                  <c:v>0.54978354978354949</c:v>
                </c:pt>
                <c:pt idx="5671">
                  <c:v>0.54978354978354949</c:v>
                </c:pt>
                <c:pt idx="5672">
                  <c:v>0.54978354978354949</c:v>
                </c:pt>
                <c:pt idx="5673">
                  <c:v>0.54978354978354949</c:v>
                </c:pt>
                <c:pt idx="5674">
                  <c:v>0.54978354978354949</c:v>
                </c:pt>
                <c:pt idx="5675">
                  <c:v>0.54978354978354949</c:v>
                </c:pt>
                <c:pt idx="5676">
                  <c:v>0.54978354978354949</c:v>
                </c:pt>
                <c:pt idx="5677">
                  <c:v>0.54978354978354949</c:v>
                </c:pt>
                <c:pt idx="5678">
                  <c:v>0.54978354978354949</c:v>
                </c:pt>
                <c:pt idx="5679">
                  <c:v>0.55411255411255356</c:v>
                </c:pt>
                <c:pt idx="5680">
                  <c:v>0.55411255411255356</c:v>
                </c:pt>
                <c:pt idx="5681">
                  <c:v>0.55411255411255356</c:v>
                </c:pt>
                <c:pt idx="5682">
                  <c:v>0.55411255411255356</c:v>
                </c:pt>
                <c:pt idx="5683">
                  <c:v>0.55411255411255356</c:v>
                </c:pt>
                <c:pt idx="5684">
                  <c:v>0.55411255411255356</c:v>
                </c:pt>
                <c:pt idx="5685">
                  <c:v>0.55411255411255356</c:v>
                </c:pt>
                <c:pt idx="5686">
                  <c:v>0.55411255411255356</c:v>
                </c:pt>
                <c:pt idx="5687">
                  <c:v>0.55411255411255356</c:v>
                </c:pt>
                <c:pt idx="5688">
                  <c:v>0.55411255411255356</c:v>
                </c:pt>
                <c:pt idx="5689">
                  <c:v>0.55411255411255356</c:v>
                </c:pt>
                <c:pt idx="5690">
                  <c:v>0.55411255411255356</c:v>
                </c:pt>
                <c:pt idx="5691">
                  <c:v>0.55411255411255356</c:v>
                </c:pt>
                <c:pt idx="5692">
                  <c:v>0.55411255411255356</c:v>
                </c:pt>
                <c:pt idx="5693">
                  <c:v>0.55411255411255356</c:v>
                </c:pt>
                <c:pt idx="5694">
                  <c:v>0.55411255411255356</c:v>
                </c:pt>
                <c:pt idx="5695">
                  <c:v>0.55411255411255356</c:v>
                </c:pt>
                <c:pt idx="5696">
                  <c:v>0.55411255411255356</c:v>
                </c:pt>
                <c:pt idx="5697">
                  <c:v>0.55411255411255356</c:v>
                </c:pt>
                <c:pt idx="5698">
                  <c:v>0.55411255411255356</c:v>
                </c:pt>
                <c:pt idx="5699">
                  <c:v>0.55411255411255356</c:v>
                </c:pt>
                <c:pt idx="5700">
                  <c:v>0.55411255411255356</c:v>
                </c:pt>
                <c:pt idx="5701">
                  <c:v>0.55411255411255356</c:v>
                </c:pt>
                <c:pt idx="5702">
                  <c:v>0.55411255411255356</c:v>
                </c:pt>
                <c:pt idx="5703">
                  <c:v>0.55411255411255356</c:v>
                </c:pt>
                <c:pt idx="5704">
                  <c:v>0.55411255411255356</c:v>
                </c:pt>
                <c:pt idx="5705">
                  <c:v>0.55411255411255356</c:v>
                </c:pt>
                <c:pt idx="5706">
                  <c:v>0.55411255411255356</c:v>
                </c:pt>
                <c:pt idx="5707">
                  <c:v>0.55411255411255356</c:v>
                </c:pt>
                <c:pt idx="5708">
                  <c:v>0.55411255411255356</c:v>
                </c:pt>
                <c:pt idx="5709">
                  <c:v>0.55411255411255356</c:v>
                </c:pt>
                <c:pt idx="5710">
                  <c:v>0.55411255411255356</c:v>
                </c:pt>
                <c:pt idx="5711">
                  <c:v>0.55411255411255356</c:v>
                </c:pt>
                <c:pt idx="5712">
                  <c:v>0.55411255411255356</c:v>
                </c:pt>
                <c:pt idx="5713">
                  <c:v>0.55411255411255356</c:v>
                </c:pt>
                <c:pt idx="5714">
                  <c:v>0.55411255411255356</c:v>
                </c:pt>
                <c:pt idx="5715">
                  <c:v>0.55411255411255356</c:v>
                </c:pt>
                <c:pt idx="5716">
                  <c:v>0.55411255411255356</c:v>
                </c:pt>
                <c:pt idx="5717">
                  <c:v>0.55411255411255356</c:v>
                </c:pt>
                <c:pt idx="5718">
                  <c:v>0.55411255411255356</c:v>
                </c:pt>
                <c:pt idx="5719">
                  <c:v>0.55411255411255356</c:v>
                </c:pt>
                <c:pt idx="5720">
                  <c:v>0.55411255411255356</c:v>
                </c:pt>
                <c:pt idx="5721">
                  <c:v>0.55411255411255356</c:v>
                </c:pt>
                <c:pt idx="5722">
                  <c:v>0.55844155844155863</c:v>
                </c:pt>
                <c:pt idx="5723">
                  <c:v>0.55844155844155863</c:v>
                </c:pt>
                <c:pt idx="5724">
                  <c:v>0.55844155844155863</c:v>
                </c:pt>
                <c:pt idx="5725">
                  <c:v>0.55844155844155863</c:v>
                </c:pt>
                <c:pt idx="5726">
                  <c:v>0.55844155844155863</c:v>
                </c:pt>
                <c:pt idx="5727">
                  <c:v>0.55844155844155863</c:v>
                </c:pt>
                <c:pt idx="5728">
                  <c:v>0.55844155844155863</c:v>
                </c:pt>
                <c:pt idx="5729">
                  <c:v>0.55844155844155863</c:v>
                </c:pt>
                <c:pt idx="5730">
                  <c:v>0.55844155844155863</c:v>
                </c:pt>
                <c:pt idx="5731">
                  <c:v>0.55844155844155863</c:v>
                </c:pt>
                <c:pt idx="5732">
                  <c:v>0.55844155844155863</c:v>
                </c:pt>
                <c:pt idx="5733">
                  <c:v>0.55844155844155863</c:v>
                </c:pt>
                <c:pt idx="5734">
                  <c:v>0.55844155844155863</c:v>
                </c:pt>
                <c:pt idx="5735">
                  <c:v>0.55844155844155863</c:v>
                </c:pt>
                <c:pt idx="5736">
                  <c:v>0.55844155844155863</c:v>
                </c:pt>
                <c:pt idx="5737">
                  <c:v>0.55844155844155863</c:v>
                </c:pt>
                <c:pt idx="5738">
                  <c:v>0.55844155844155863</c:v>
                </c:pt>
                <c:pt idx="5739">
                  <c:v>0.55844155844155863</c:v>
                </c:pt>
                <c:pt idx="5740">
                  <c:v>0.55844155844155863</c:v>
                </c:pt>
                <c:pt idx="5741">
                  <c:v>0.55844155844155863</c:v>
                </c:pt>
                <c:pt idx="5742">
                  <c:v>0.55844155844155863</c:v>
                </c:pt>
                <c:pt idx="5743">
                  <c:v>0.55844155844155863</c:v>
                </c:pt>
                <c:pt idx="5744">
                  <c:v>0.55844155844155863</c:v>
                </c:pt>
                <c:pt idx="5745">
                  <c:v>0.55844155844155863</c:v>
                </c:pt>
                <c:pt idx="5746">
                  <c:v>0.55844155844155863</c:v>
                </c:pt>
                <c:pt idx="5747">
                  <c:v>0.55844155844155863</c:v>
                </c:pt>
                <c:pt idx="5748">
                  <c:v>0.55844155844155863</c:v>
                </c:pt>
                <c:pt idx="5749">
                  <c:v>0.55844155844155863</c:v>
                </c:pt>
                <c:pt idx="5750">
                  <c:v>0.55844155844155863</c:v>
                </c:pt>
                <c:pt idx="5751">
                  <c:v>0.55844155844155863</c:v>
                </c:pt>
                <c:pt idx="5752">
                  <c:v>0.55844155844155863</c:v>
                </c:pt>
                <c:pt idx="5753">
                  <c:v>0.55844155844155863</c:v>
                </c:pt>
                <c:pt idx="5754">
                  <c:v>0.56277056277056281</c:v>
                </c:pt>
                <c:pt idx="5755">
                  <c:v>0.56277056277056281</c:v>
                </c:pt>
                <c:pt idx="5756">
                  <c:v>0.56277056277056281</c:v>
                </c:pt>
                <c:pt idx="5757">
                  <c:v>0.56277056277056281</c:v>
                </c:pt>
                <c:pt idx="5758">
                  <c:v>0.56277056277056281</c:v>
                </c:pt>
                <c:pt idx="5759">
                  <c:v>0.56277056277056281</c:v>
                </c:pt>
                <c:pt idx="5760">
                  <c:v>0.56277056277056281</c:v>
                </c:pt>
                <c:pt idx="5761">
                  <c:v>0.56277056277056281</c:v>
                </c:pt>
                <c:pt idx="5762">
                  <c:v>0.56277056277056281</c:v>
                </c:pt>
                <c:pt idx="5763">
                  <c:v>0.56277056277056281</c:v>
                </c:pt>
                <c:pt idx="5764">
                  <c:v>0.56277056277056281</c:v>
                </c:pt>
                <c:pt idx="5765">
                  <c:v>0.56277056277056281</c:v>
                </c:pt>
                <c:pt idx="5766">
                  <c:v>0.56277056277056281</c:v>
                </c:pt>
                <c:pt idx="5767">
                  <c:v>0.56277056277056281</c:v>
                </c:pt>
                <c:pt idx="5768">
                  <c:v>0.56277056277056281</c:v>
                </c:pt>
                <c:pt idx="5769">
                  <c:v>0.56277056277056281</c:v>
                </c:pt>
                <c:pt idx="5770">
                  <c:v>0.56277056277056281</c:v>
                </c:pt>
                <c:pt idx="5771">
                  <c:v>0.56277056277056281</c:v>
                </c:pt>
                <c:pt idx="5772">
                  <c:v>0.56277056277056281</c:v>
                </c:pt>
                <c:pt idx="5773">
                  <c:v>0.56277056277056281</c:v>
                </c:pt>
                <c:pt idx="5774">
                  <c:v>0.56277056277056281</c:v>
                </c:pt>
                <c:pt idx="5775">
                  <c:v>0.56277056277056281</c:v>
                </c:pt>
                <c:pt idx="5776">
                  <c:v>0.56277056277056281</c:v>
                </c:pt>
                <c:pt idx="5777">
                  <c:v>0.56277056277056281</c:v>
                </c:pt>
                <c:pt idx="5778">
                  <c:v>0.56277056277056281</c:v>
                </c:pt>
                <c:pt idx="5779">
                  <c:v>0.56277056277056281</c:v>
                </c:pt>
                <c:pt idx="5780">
                  <c:v>0.56277056277056281</c:v>
                </c:pt>
                <c:pt idx="5781">
                  <c:v>0.56277056277056281</c:v>
                </c:pt>
                <c:pt idx="5782">
                  <c:v>0.56277056277056281</c:v>
                </c:pt>
                <c:pt idx="5783">
                  <c:v>0.56277056277056281</c:v>
                </c:pt>
                <c:pt idx="5784">
                  <c:v>0.56277056277056281</c:v>
                </c:pt>
                <c:pt idx="5785">
                  <c:v>0.56277056277056281</c:v>
                </c:pt>
                <c:pt idx="5786">
                  <c:v>0.56277056277056281</c:v>
                </c:pt>
                <c:pt idx="5787">
                  <c:v>0.56277056277056281</c:v>
                </c:pt>
                <c:pt idx="5788">
                  <c:v>0.56277056277056281</c:v>
                </c:pt>
                <c:pt idx="5789">
                  <c:v>0.56277056277056281</c:v>
                </c:pt>
                <c:pt idx="5790">
                  <c:v>0.56709956709956877</c:v>
                </c:pt>
                <c:pt idx="5791">
                  <c:v>0.56709956709956877</c:v>
                </c:pt>
                <c:pt idx="5792">
                  <c:v>0.56709956709956877</c:v>
                </c:pt>
                <c:pt idx="5793">
                  <c:v>0.56709956709956877</c:v>
                </c:pt>
                <c:pt idx="5794">
                  <c:v>0.56709956709956877</c:v>
                </c:pt>
                <c:pt idx="5795">
                  <c:v>0.56709956709956877</c:v>
                </c:pt>
                <c:pt idx="5796">
                  <c:v>0.56709956709956877</c:v>
                </c:pt>
                <c:pt idx="5797">
                  <c:v>0.56709956709956877</c:v>
                </c:pt>
                <c:pt idx="5798">
                  <c:v>0.56709956709956877</c:v>
                </c:pt>
                <c:pt idx="5799">
                  <c:v>0.56709956709956877</c:v>
                </c:pt>
                <c:pt idx="5800">
                  <c:v>0.56709956709956877</c:v>
                </c:pt>
                <c:pt idx="5801">
                  <c:v>0.56709956709956877</c:v>
                </c:pt>
                <c:pt idx="5802">
                  <c:v>0.56709956709956877</c:v>
                </c:pt>
                <c:pt idx="5803">
                  <c:v>0.56709956709956877</c:v>
                </c:pt>
                <c:pt idx="5804">
                  <c:v>0.56709956709956877</c:v>
                </c:pt>
                <c:pt idx="5805">
                  <c:v>0.56709956709956877</c:v>
                </c:pt>
                <c:pt idx="5806">
                  <c:v>0.56709956709956877</c:v>
                </c:pt>
                <c:pt idx="5807">
                  <c:v>0.56709956709956877</c:v>
                </c:pt>
                <c:pt idx="5808">
                  <c:v>0.56709956709956877</c:v>
                </c:pt>
                <c:pt idx="5809">
                  <c:v>0.56709956709956877</c:v>
                </c:pt>
                <c:pt idx="5810">
                  <c:v>0.56709956709956877</c:v>
                </c:pt>
                <c:pt idx="5811">
                  <c:v>0.56709956709956877</c:v>
                </c:pt>
                <c:pt idx="5812">
                  <c:v>0.57142857142857384</c:v>
                </c:pt>
                <c:pt idx="5813">
                  <c:v>0.57142857142857384</c:v>
                </c:pt>
                <c:pt idx="5814">
                  <c:v>0.57142857142857384</c:v>
                </c:pt>
                <c:pt idx="5815">
                  <c:v>0.57142857142857384</c:v>
                </c:pt>
                <c:pt idx="5816">
                  <c:v>0.57142857142857384</c:v>
                </c:pt>
                <c:pt idx="5817">
                  <c:v>0.57142857142857384</c:v>
                </c:pt>
                <c:pt idx="5818">
                  <c:v>0.57142857142857384</c:v>
                </c:pt>
                <c:pt idx="5819">
                  <c:v>0.57142857142857384</c:v>
                </c:pt>
                <c:pt idx="5820">
                  <c:v>0.57142857142857384</c:v>
                </c:pt>
                <c:pt idx="5821">
                  <c:v>0.5757575757575758</c:v>
                </c:pt>
                <c:pt idx="5822">
                  <c:v>0.5757575757575758</c:v>
                </c:pt>
                <c:pt idx="5823">
                  <c:v>0.5757575757575758</c:v>
                </c:pt>
                <c:pt idx="5824">
                  <c:v>0.5757575757575758</c:v>
                </c:pt>
                <c:pt idx="5825">
                  <c:v>0.5757575757575758</c:v>
                </c:pt>
                <c:pt idx="5826">
                  <c:v>0.5757575757575758</c:v>
                </c:pt>
                <c:pt idx="5827">
                  <c:v>0.5757575757575758</c:v>
                </c:pt>
                <c:pt idx="5828">
                  <c:v>0.58008658008657954</c:v>
                </c:pt>
                <c:pt idx="5829">
                  <c:v>0.58008658008657954</c:v>
                </c:pt>
                <c:pt idx="5830">
                  <c:v>0.58008658008657954</c:v>
                </c:pt>
                <c:pt idx="5831">
                  <c:v>0.58441558441558461</c:v>
                </c:pt>
                <c:pt idx="5832">
                  <c:v>0.58441558441558461</c:v>
                </c:pt>
                <c:pt idx="5833">
                  <c:v>0.58441558441558461</c:v>
                </c:pt>
                <c:pt idx="5834">
                  <c:v>0.58441558441558461</c:v>
                </c:pt>
                <c:pt idx="5835">
                  <c:v>0.58441558441558461</c:v>
                </c:pt>
                <c:pt idx="5836">
                  <c:v>0.58441558441558461</c:v>
                </c:pt>
                <c:pt idx="5837">
                  <c:v>0.58441558441558461</c:v>
                </c:pt>
                <c:pt idx="5838">
                  <c:v>0.58441558441558461</c:v>
                </c:pt>
                <c:pt idx="5839">
                  <c:v>0.58441558441558461</c:v>
                </c:pt>
                <c:pt idx="5840">
                  <c:v>0.58441558441558461</c:v>
                </c:pt>
                <c:pt idx="5841">
                  <c:v>0.58441558441558461</c:v>
                </c:pt>
                <c:pt idx="5842">
                  <c:v>0.58441558441558461</c:v>
                </c:pt>
                <c:pt idx="5843">
                  <c:v>0.58874458874459024</c:v>
                </c:pt>
                <c:pt idx="5844">
                  <c:v>0.58874458874459024</c:v>
                </c:pt>
                <c:pt idx="5845">
                  <c:v>0.58874458874459024</c:v>
                </c:pt>
                <c:pt idx="5846">
                  <c:v>0.59307359307359553</c:v>
                </c:pt>
                <c:pt idx="5847">
                  <c:v>0.59307359307359553</c:v>
                </c:pt>
                <c:pt idx="5848">
                  <c:v>0.59307359307359553</c:v>
                </c:pt>
                <c:pt idx="5849">
                  <c:v>0.59307359307359553</c:v>
                </c:pt>
                <c:pt idx="5850">
                  <c:v>0.59307359307359553</c:v>
                </c:pt>
                <c:pt idx="5851">
                  <c:v>0.59307359307359553</c:v>
                </c:pt>
                <c:pt idx="5852">
                  <c:v>0.59307359307359553</c:v>
                </c:pt>
                <c:pt idx="5853">
                  <c:v>0.59307359307359553</c:v>
                </c:pt>
                <c:pt idx="5854">
                  <c:v>0.59307359307359553</c:v>
                </c:pt>
                <c:pt idx="5855">
                  <c:v>0.5974025974025976</c:v>
                </c:pt>
                <c:pt idx="5856">
                  <c:v>0.5974025974025976</c:v>
                </c:pt>
                <c:pt idx="5857">
                  <c:v>0.5974025974025976</c:v>
                </c:pt>
                <c:pt idx="5858">
                  <c:v>0.5974025974025976</c:v>
                </c:pt>
                <c:pt idx="5859">
                  <c:v>0.5974025974025976</c:v>
                </c:pt>
                <c:pt idx="5860">
                  <c:v>0.5974025974025976</c:v>
                </c:pt>
                <c:pt idx="5861">
                  <c:v>0.5974025974025976</c:v>
                </c:pt>
                <c:pt idx="5862">
                  <c:v>0.5974025974025976</c:v>
                </c:pt>
                <c:pt idx="5863">
                  <c:v>0.5974025974025976</c:v>
                </c:pt>
                <c:pt idx="5864">
                  <c:v>0.5974025974025976</c:v>
                </c:pt>
                <c:pt idx="5865">
                  <c:v>0.5974025974025976</c:v>
                </c:pt>
                <c:pt idx="5866">
                  <c:v>0.5974025974025976</c:v>
                </c:pt>
                <c:pt idx="5867">
                  <c:v>0.5974025974025976</c:v>
                </c:pt>
                <c:pt idx="5868">
                  <c:v>0.60173160173160178</c:v>
                </c:pt>
                <c:pt idx="5869">
                  <c:v>0.60173160173160178</c:v>
                </c:pt>
                <c:pt idx="5870">
                  <c:v>0.60173160173160178</c:v>
                </c:pt>
                <c:pt idx="5871">
                  <c:v>0.60173160173160178</c:v>
                </c:pt>
                <c:pt idx="5872">
                  <c:v>0.60173160173160178</c:v>
                </c:pt>
                <c:pt idx="5873">
                  <c:v>0.60173160173160178</c:v>
                </c:pt>
                <c:pt idx="5874">
                  <c:v>0.60606060606060663</c:v>
                </c:pt>
                <c:pt idx="5875">
                  <c:v>0.6103896103896127</c:v>
                </c:pt>
                <c:pt idx="5876">
                  <c:v>0.6103896103896127</c:v>
                </c:pt>
                <c:pt idx="5877">
                  <c:v>0.6103896103896127</c:v>
                </c:pt>
                <c:pt idx="5878">
                  <c:v>0.6103896103896127</c:v>
                </c:pt>
                <c:pt idx="5879">
                  <c:v>0.6103896103896127</c:v>
                </c:pt>
                <c:pt idx="5880">
                  <c:v>0.6103896103896127</c:v>
                </c:pt>
                <c:pt idx="5881">
                  <c:v>0.6103896103896127</c:v>
                </c:pt>
                <c:pt idx="5882">
                  <c:v>0.6103896103896127</c:v>
                </c:pt>
                <c:pt idx="5883">
                  <c:v>0.61471861471861633</c:v>
                </c:pt>
                <c:pt idx="5884">
                  <c:v>0.61471861471861633</c:v>
                </c:pt>
                <c:pt idx="5885">
                  <c:v>0.61471861471861633</c:v>
                </c:pt>
                <c:pt idx="5886">
                  <c:v>0.61471861471861633</c:v>
                </c:pt>
                <c:pt idx="5887">
                  <c:v>0.61904761904761962</c:v>
                </c:pt>
                <c:pt idx="5888">
                  <c:v>0.61904761904761962</c:v>
                </c:pt>
                <c:pt idx="5889">
                  <c:v>0.6233766233766237</c:v>
                </c:pt>
                <c:pt idx="5890">
                  <c:v>0.6233766233766237</c:v>
                </c:pt>
                <c:pt idx="5891">
                  <c:v>0.62770562770562865</c:v>
                </c:pt>
                <c:pt idx="5892">
                  <c:v>0.62770562770562865</c:v>
                </c:pt>
                <c:pt idx="5893">
                  <c:v>0.62770562770562865</c:v>
                </c:pt>
                <c:pt idx="5894">
                  <c:v>0.62770562770562865</c:v>
                </c:pt>
                <c:pt idx="5895">
                  <c:v>0.62770562770562865</c:v>
                </c:pt>
                <c:pt idx="5896">
                  <c:v>0.62770562770562865</c:v>
                </c:pt>
                <c:pt idx="5897">
                  <c:v>0.62770562770562865</c:v>
                </c:pt>
                <c:pt idx="5898">
                  <c:v>0.62770562770562865</c:v>
                </c:pt>
                <c:pt idx="5899">
                  <c:v>0.62770562770562865</c:v>
                </c:pt>
                <c:pt idx="5900">
                  <c:v>0.62770562770562865</c:v>
                </c:pt>
                <c:pt idx="5901">
                  <c:v>0.62770562770562865</c:v>
                </c:pt>
                <c:pt idx="5902">
                  <c:v>0.62770562770562865</c:v>
                </c:pt>
                <c:pt idx="5903">
                  <c:v>0.62770562770562865</c:v>
                </c:pt>
                <c:pt idx="5904">
                  <c:v>0.62770562770562865</c:v>
                </c:pt>
                <c:pt idx="5905">
                  <c:v>0.62770562770562865</c:v>
                </c:pt>
                <c:pt idx="5906">
                  <c:v>0.62770562770562865</c:v>
                </c:pt>
                <c:pt idx="5907">
                  <c:v>0.62770562770562865</c:v>
                </c:pt>
                <c:pt idx="5908">
                  <c:v>0.62770562770562865</c:v>
                </c:pt>
                <c:pt idx="5909">
                  <c:v>0.62770562770562865</c:v>
                </c:pt>
                <c:pt idx="5910">
                  <c:v>0.62770562770562865</c:v>
                </c:pt>
                <c:pt idx="5911">
                  <c:v>0.62770562770562865</c:v>
                </c:pt>
                <c:pt idx="5912">
                  <c:v>0.62770562770562865</c:v>
                </c:pt>
                <c:pt idx="5913">
                  <c:v>0.62770562770562865</c:v>
                </c:pt>
                <c:pt idx="5914">
                  <c:v>0.62770562770562865</c:v>
                </c:pt>
                <c:pt idx="5915">
                  <c:v>0.62770562770562865</c:v>
                </c:pt>
                <c:pt idx="5916">
                  <c:v>0.62770562770562865</c:v>
                </c:pt>
                <c:pt idx="5917">
                  <c:v>0.62770562770562865</c:v>
                </c:pt>
                <c:pt idx="5918">
                  <c:v>0.62770562770562865</c:v>
                </c:pt>
                <c:pt idx="5919">
                  <c:v>0.62770562770562865</c:v>
                </c:pt>
                <c:pt idx="5920">
                  <c:v>0.62770562770562865</c:v>
                </c:pt>
                <c:pt idx="5921">
                  <c:v>0.62770562770562865</c:v>
                </c:pt>
                <c:pt idx="5922">
                  <c:v>0.62770562770562865</c:v>
                </c:pt>
                <c:pt idx="5923">
                  <c:v>0.62770562770562865</c:v>
                </c:pt>
                <c:pt idx="5924">
                  <c:v>0.62770562770562865</c:v>
                </c:pt>
                <c:pt idx="5925">
                  <c:v>0.62770562770562865</c:v>
                </c:pt>
                <c:pt idx="5926">
                  <c:v>0.62770562770562865</c:v>
                </c:pt>
                <c:pt idx="5927">
                  <c:v>0.62770562770562865</c:v>
                </c:pt>
                <c:pt idx="5928">
                  <c:v>0.62770562770562865</c:v>
                </c:pt>
                <c:pt idx="5929">
                  <c:v>0.62770562770562865</c:v>
                </c:pt>
                <c:pt idx="5930">
                  <c:v>0.62770562770562865</c:v>
                </c:pt>
                <c:pt idx="5931">
                  <c:v>0.62770562770562865</c:v>
                </c:pt>
                <c:pt idx="5932">
                  <c:v>0.62770562770562865</c:v>
                </c:pt>
                <c:pt idx="5933">
                  <c:v>0.62770562770562865</c:v>
                </c:pt>
                <c:pt idx="5934">
                  <c:v>0.62770562770562865</c:v>
                </c:pt>
                <c:pt idx="5935">
                  <c:v>0.63203463203463472</c:v>
                </c:pt>
                <c:pt idx="5936">
                  <c:v>0.63203463203463472</c:v>
                </c:pt>
                <c:pt idx="5937">
                  <c:v>0.63203463203463472</c:v>
                </c:pt>
                <c:pt idx="5938">
                  <c:v>0.63203463203463472</c:v>
                </c:pt>
                <c:pt idx="5939">
                  <c:v>0.63203463203463472</c:v>
                </c:pt>
                <c:pt idx="5940">
                  <c:v>0.63203463203463472</c:v>
                </c:pt>
                <c:pt idx="5941">
                  <c:v>0.63203463203463472</c:v>
                </c:pt>
                <c:pt idx="5942">
                  <c:v>0.63203463203463472</c:v>
                </c:pt>
                <c:pt idx="5943">
                  <c:v>0.63203463203463472</c:v>
                </c:pt>
                <c:pt idx="5944">
                  <c:v>0.63203463203463472</c:v>
                </c:pt>
                <c:pt idx="5945">
                  <c:v>0.63636363636363824</c:v>
                </c:pt>
                <c:pt idx="5946">
                  <c:v>0.63636363636363824</c:v>
                </c:pt>
                <c:pt idx="5947">
                  <c:v>0.63636363636363824</c:v>
                </c:pt>
                <c:pt idx="5948">
                  <c:v>0.63636363636363824</c:v>
                </c:pt>
                <c:pt idx="5949">
                  <c:v>0.63636363636363824</c:v>
                </c:pt>
                <c:pt idx="5950">
                  <c:v>0.63636363636363824</c:v>
                </c:pt>
                <c:pt idx="5951">
                  <c:v>0.63636363636363824</c:v>
                </c:pt>
                <c:pt idx="5952">
                  <c:v>0.63636363636363824</c:v>
                </c:pt>
                <c:pt idx="5953">
                  <c:v>0.63636363636363824</c:v>
                </c:pt>
                <c:pt idx="5954">
                  <c:v>0.63636363636363824</c:v>
                </c:pt>
                <c:pt idx="5955">
                  <c:v>0.63636363636363824</c:v>
                </c:pt>
                <c:pt idx="5956">
                  <c:v>0.63636363636363824</c:v>
                </c:pt>
                <c:pt idx="5957">
                  <c:v>0.63636363636363824</c:v>
                </c:pt>
                <c:pt idx="5958">
                  <c:v>0.63636363636363824</c:v>
                </c:pt>
                <c:pt idx="5959">
                  <c:v>0.63636363636363824</c:v>
                </c:pt>
                <c:pt idx="5960">
                  <c:v>0.63636363636363824</c:v>
                </c:pt>
                <c:pt idx="5961">
                  <c:v>0.63636363636363824</c:v>
                </c:pt>
                <c:pt idx="5962">
                  <c:v>0.63636363636363824</c:v>
                </c:pt>
                <c:pt idx="5963">
                  <c:v>0.63636363636363824</c:v>
                </c:pt>
                <c:pt idx="5964">
                  <c:v>0.63636363636363824</c:v>
                </c:pt>
                <c:pt idx="5965">
                  <c:v>0.63636363636363824</c:v>
                </c:pt>
                <c:pt idx="5966">
                  <c:v>0.63636363636363824</c:v>
                </c:pt>
                <c:pt idx="5967">
                  <c:v>0.63636363636363824</c:v>
                </c:pt>
                <c:pt idx="5968">
                  <c:v>0.63636363636363824</c:v>
                </c:pt>
                <c:pt idx="5969">
                  <c:v>0.63636363636363824</c:v>
                </c:pt>
                <c:pt idx="5970">
                  <c:v>0.63636363636363824</c:v>
                </c:pt>
                <c:pt idx="5971">
                  <c:v>0.63636363636363824</c:v>
                </c:pt>
                <c:pt idx="5972">
                  <c:v>0.63636363636363824</c:v>
                </c:pt>
                <c:pt idx="5973">
                  <c:v>0.63636363636363824</c:v>
                </c:pt>
                <c:pt idx="5974">
                  <c:v>0.64069264069264065</c:v>
                </c:pt>
                <c:pt idx="5975">
                  <c:v>0.64069264069264065</c:v>
                </c:pt>
                <c:pt idx="5976">
                  <c:v>0.64069264069264065</c:v>
                </c:pt>
                <c:pt idx="5977">
                  <c:v>0.64502164502164505</c:v>
                </c:pt>
                <c:pt idx="5978">
                  <c:v>0.64935064935064934</c:v>
                </c:pt>
                <c:pt idx="5979">
                  <c:v>0.64935064935064934</c:v>
                </c:pt>
                <c:pt idx="5980">
                  <c:v>0.64935064935064934</c:v>
                </c:pt>
                <c:pt idx="5981">
                  <c:v>0.64935064935064934</c:v>
                </c:pt>
                <c:pt idx="5982">
                  <c:v>0.64935064935064934</c:v>
                </c:pt>
                <c:pt idx="5983">
                  <c:v>0.64935064935064934</c:v>
                </c:pt>
                <c:pt idx="5984">
                  <c:v>0.64935064935064934</c:v>
                </c:pt>
                <c:pt idx="5985">
                  <c:v>0.64935064935064934</c:v>
                </c:pt>
                <c:pt idx="5986">
                  <c:v>0.64935064935064934</c:v>
                </c:pt>
                <c:pt idx="5987">
                  <c:v>0.64935064935064934</c:v>
                </c:pt>
                <c:pt idx="5988">
                  <c:v>0.64935064935064934</c:v>
                </c:pt>
                <c:pt idx="5989">
                  <c:v>0.64935064935064934</c:v>
                </c:pt>
                <c:pt idx="5990">
                  <c:v>0.64935064935064934</c:v>
                </c:pt>
                <c:pt idx="5991">
                  <c:v>0.65367965367965852</c:v>
                </c:pt>
                <c:pt idx="5992">
                  <c:v>0.65367965367965852</c:v>
                </c:pt>
                <c:pt idx="5993">
                  <c:v>0.65367965367965852</c:v>
                </c:pt>
                <c:pt idx="5994">
                  <c:v>0.65367965367965852</c:v>
                </c:pt>
                <c:pt idx="5995">
                  <c:v>0.65367965367965852</c:v>
                </c:pt>
                <c:pt idx="5996">
                  <c:v>0.65367965367965852</c:v>
                </c:pt>
                <c:pt idx="5997">
                  <c:v>0.65367965367965852</c:v>
                </c:pt>
                <c:pt idx="5998">
                  <c:v>0.65367965367965852</c:v>
                </c:pt>
                <c:pt idx="5999">
                  <c:v>0.65367965367965852</c:v>
                </c:pt>
                <c:pt idx="6000">
                  <c:v>0.65367965367965852</c:v>
                </c:pt>
                <c:pt idx="6001">
                  <c:v>0.65367965367965852</c:v>
                </c:pt>
                <c:pt idx="6002">
                  <c:v>0.65367965367965852</c:v>
                </c:pt>
                <c:pt idx="6003">
                  <c:v>0.65367965367965852</c:v>
                </c:pt>
                <c:pt idx="6004">
                  <c:v>0.65367965367965852</c:v>
                </c:pt>
                <c:pt idx="6005">
                  <c:v>0.65367965367965852</c:v>
                </c:pt>
                <c:pt idx="6006">
                  <c:v>0.65367965367965852</c:v>
                </c:pt>
                <c:pt idx="6007">
                  <c:v>0.65800865800866015</c:v>
                </c:pt>
                <c:pt idx="6008">
                  <c:v>0.65800865800866015</c:v>
                </c:pt>
                <c:pt idx="6009">
                  <c:v>0.65800865800866015</c:v>
                </c:pt>
                <c:pt idx="6010">
                  <c:v>0.65800865800866015</c:v>
                </c:pt>
                <c:pt idx="6011">
                  <c:v>0.65800865800866015</c:v>
                </c:pt>
                <c:pt idx="6012">
                  <c:v>0.65800865800866015</c:v>
                </c:pt>
                <c:pt idx="6013">
                  <c:v>0.66233766233766234</c:v>
                </c:pt>
                <c:pt idx="6014">
                  <c:v>0.66233766233766234</c:v>
                </c:pt>
                <c:pt idx="6015">
                  <c:v>0.66233766233766234</c:v>
                </c:pt>
                <c:pt idx="6016">
                  <c:v>0.66233766233766234</c:v>
                </c:pt>
                <c:pt idx="6017">
                  <c:v>0.66233766233766234</c:v>
                </c:pt>
                <c:pt idx="6018">
                  <c:v>0.66233766233766234</c:v>
                </c:pt>
                <c:pt idx="6019">
                  <c:v>0.66233766233766234</c:v>
                </c:pt>
                <c:pt idx="6020">
                  <c:v>0.66233766233766234</c:v>
                </c:pt>
                <c:pt idx="6021">
                  <c:v>0.66233766233766234</c:v>
                </c:pt>
                <c:pt idx="6022">
                  <c:v>0.66233766233766234</c:v>
                </c:pt>
                <c:pt idx="6023">
                  <c:v>0.66233766233766234</c:v>
                </c:pt>
                <c:pt idx="6024">
                  <c:v>0.66666666666666663</c:v>
                </c:pt>
                <c:pt idx="6025">
                  <c:v>0.66666666666666663</c:v>
                </c:pt>
                <c:pt idx="6026">
                  <c:v>0.66666666666666663</c:v>
                </c:pt>
                <c:pt idx="6027">
                  <c:v>0.66666666666666663</c:v>
                </c:pt>
                <c:pt idx="6028">
                  <c:v>0.66666666666666663</c:v>
                </c:pt>
                <c:pt idx="6029">
                  <c:v>0.66666666666666663</c:v>
                </c:pt>
                <c:pt idx="6030">
                  <c:v>0.66666666666666663</c:v>
                </c:pt>
                <c:pt idx="6031">
                  <c:v>0.66666666666666663</c:v>
                </c:pt>
                <c:pt idx="6032">
                  <c:v>0.66666666666666663</c:v>
                </c:pt>
                <c:pt idx="6033">
                  <c:v>0.66666666666666663</c:v>
                </c:pt>
                <c:pt idx="6034">
                  <c:v>0.66666666666666663</c:v>
                </c:pt>
                <c:pt idx="6035">
                  <c:v>0.66666666666666663</c:v>
                </c:pt>
                <c:pt idx="6036">
                  <c:v>0.66666666666666663</c:v>
                </c:pt>
                <c:pt idx="6037">
                  <c:v>0.66666666666666663</c:v>
                </c:pt>
                <c:pt idx="6038">
                  <c:v>0.66666666666666663</c:v>
                </c:pt>
                <c:pt idx="6039">
                  <c:v>0.66666666666666663</c:v>
                </c:pt>
                <c:pt idx="6040">
                  <c:v>0.66666666666666663</c:v>
                </c:pt>
                <c:pt idx="6041">
                  <c:v>0.66666666666666663</c:v>
                </c:pt>
                <c:pt idx="6042">
                  <c:v>0.66666666666666663</c:v>
                </c:pt>
                <c:pt idx="6043">
                  <c:v>0.66666666666666663</c:v>
                </c:pt>
                <c:pt idx="6044">
                  <c:v>0.66666666666666663</c:v>
                </c:pt>
                <c:pt idx="6045">
                  <c:v>0.66666666666666663</c:v>
                </c:pt>
                <c:pt idx="6046">
                  <c:v>0.67099567099567492</c:v>
                </c:pt>
                <c:pt idx="6047">
                  <c:v>0.67099567099567492</c:v>
                </c:pt>
                <c:pt idx="6048">
                  <c:v>0.67532467532467866</c:v>
                </c:pt>
                <c:pt idx="6049">
                  <c:v>0.67965367965368384</c:v>
                </c:pt>
                <c:pt idx="6050">
                  <c:v>0.67965367965368384</c:v>
                </c:pt>
                <c:pt idx="6051">
                  <c:v>0.67965367965368384</c:v>
                </c:pt>
                <c:pt idx="6052">
                  <c:v>0.67965367965368384</c:v>
                </c:pt>
                <c:pt idx="6053">
                  <c:v>0.67965367965368384</c:v>
                </c:pt>
                <c:pt idx="6054">
                  <c:v>0.67965367965368384</c:v>
                </c:pt>
                <c:pt idx="6055">
                  <c:v>0.67965367965368384</c:v>
                </c:pt>
                <c:pt idx="6056">
                  <c:v>0.67965367965368384</c:v>
                </c:pt>
                <c:pt idx="6057">
                  <c:v>0.67965367965368384</c:v>
                </c:pt>
                <c:pt idx="6058">
                  <c:v>0.67965367965368384</c:v>
                </c:pt>
                <c:pt idx="6059">
                  <c:v>0.67965367965368384</c:v>
                </c:pt>
                <c:pt idx="6060">
                  <c:v>0.67965367965368384</c:v>
                </c:pt>
                <c:pt idx="6061">
                  <c:v>0.67965367965368384</c:v>
                </c:pt>
                <c:pt idx="6062">
                  <c:v>0.67965367965368384</c:v>
                </c:pt>
                <c:pt idx="6063">
                  <c:v>0.67965367965368384</c:v>
                </c:pt>
                <c:pt idx="6064">
                  <c:v>0.68398268398268369</c:v>
                </c:pt>
                <c:pt idx="6065">
                  <c:v>0.68398268398268369</c:v>
                </c:pt>
                <c:pt idx="6066">
                  <c:v>0.68398268398268369</c:v>
                </c:pt>
                <c:pt idx="6067">
                  <c:v>0.68398268398268369</c:v>
                </c:pt>
                <c:pt idx="6068">
                  <c:v>0.68831168831168865</c:v>
                </c:pt>
                <c:pt idx="6069">
                  <c:v>0.69264069264069794</c:v>
                </c:pt>
                <c:pt idx="6070">
                  <c:v>0.69264069264069794</c:v>
                </c:pt>
                <c:pt idx="6071">
                  <c:v>0.69264069264069794</c:v>
                </c:pt>
                <c:pt idx="6072">
                  <c:v>0.69264069264069794</c:v>
                </c:pt>
                <c:pt idx="6073">
                  <c:v>0.69264069264069794</c:v>
                </c:pt>
                <c:pt idx="6074">
                  <c:v>0.69264069264069794</c:v>
                </c:pt>
                <c:pt idx="6075">
                  <c:v>0.69264069264069794</c:v>
                </c:pt>
                <c:pt idx="6076">
                  <c:v>0.69696969696970024</c:v>
                </c:pt>
                <c:pt idx="6077">
                  <c:v>0.69696969696970024</c:v>
                </c:pt>
                <c:pt idx="6078">
                  <c:v>0.69696969696970024</c:v>
                </c:pt>
                <c:pt idx="6079">
                  <c:v>0.70129870129870164</c:v>
                </c:pt>
                <c:pt idx="6080">
                  <c:v>0.70129870129870164</c:v>
                </c:pt>
                <c:pt idx="6081">
                  <c:v>0.70129870129870164</c:v>
                </c:pt>
                <c:pt idx="6082">
                  <c:v>0.70129870129870164</c:v>
                </c:pt>
                <c:pt idx="6083">
                  <c:v>0.70129870129870164</c:v>
                </c:pt>
                <c:pt idx="6084">
                  <c:v>0.70129870129870164</c:v>
                </c:pt>
                <c:pt idx="6085">
                  <c:v>0.70129870129870164</c:v>
                </c:pt>
                <c:pt idx="6086">
                  <c:v>0.70129870129870164</c:v>
                </c:pt>
                <c:pt idx="6087">
                  <c:v>0.70129870129870164</c:v>
                </c:pt>
                <c:pt idx="6088">
                  <c:v>0.70129870129870164</c:v>
                </c:pt>
                <c:pt idx="6089">
                  <c:v>0.70129870129870164</c:v>
                </c:pt>
                <c:pt idx="6090">
                  <c:v>0.70129870129870164</c:v>
                </c:pt>
                <c:pt idx="6091">
                  <c:v>0.70129870129870164</c:v>
                </c:pt>
                <c:pt idx="6092">
                  <c:v>0.70129870129870164</c:v>
                </c:pt>
                <c:pt idx="6093">
                  <c:v>0.70129870129870164</c:v>
                </c:pt>
                <c:pt idx="6094">
                  <c:v>0.70129870129870164</c:v>
                </c:pt>
                <c:pt idx="6095">
                  <c:v>0.70129870129870164</c:v>
                </c:pt>
                <c:pt idx="6096">
                  <c:v>0.70129870129870164</c:v>
                </c:pt>
                <c:pt idx="6097">
                  <c:v>0.70129870129870164</c:v>
                </c:pt>
                <c:pt idx="6098">
                  <c:v>0.70129870129870164</c:v>
                </c:pt>
                <c:pt idx="6099">
                  <c:v>0.70129870129870164</c:v>
                </c:pt>
                <c:pt idx="6100">
                  <c:v>0.70129870129870164</c:v>
                </c:pt>
                <c:pt idx="6101">
                  <c:v>0.70129870129870164</c:v>
                </c:pt>
                <c:pt idx="6102">
                  <c:v>0.70129870129870164</c:v>
                </c:pt>
                <c:pt idx="6103">
                  <c:v>0.70129870129870164</c:v>
                </c:pt>
                <c:pt idx="6104">
                  <c:v>0.70129870129870164</c:v>
                </c:pt>
                <c:pt idx="6105">
                  <c:v>0.70129870129870164</c:v>
                </c:pt>
                <c:pt idx="6106">
                  <c:v>0.7056277056277056</c:v>
                </c:pt>
                <c:pt idx="6107">
                  <c:v>0.7056277056277056</c:v>
                </c:pt>
                <c:pt idx="6108">
                  <c:v>0.7056277056277056</c:v>
                </c:pt>
                <c:pt idx="6109">
                  <c:v>0.7056277056277056</c:v>
                </c:pt>
                <c:pt idx="6110">
                  <c:v>0.7056277056277056</c:v>
                </c:pt>
                <c:pt idx="6111">
                  <c:v>0.7056277056277056</c:v>
                </c:pt>
                <c:pt idx="6112">
                  <c:v>0.70995670995670956</c:v>
                </c:pt>
                <c:pt idx="6113">
                  <c:v>0.70995670995670956</c:v>
                </c:pt>
                <c:pt idx="6114">
                  <c:v>0.70995670995670956</c:v>
                </c:pt>
                <c:pt idx="6115">
                  <c:v>0.70995670995670956</c:v>
                </c:pt>
                <c:pt idx="6116">
                  <c:v>0.70995670995670956</c:v>
                </c:pt>
                <c:pt idx="6117">
                  <c:v>0.70995670995670956</c:v>
                </c:pt>
                <c:pt idx="6118">
                  <c:v>0.70995670995670956</c:v>
                </c:pt>
                <c:pt idx="6119">
                  <c:v>0.70995670995670956</c:v>
                </c:pt>
                <c:pt idx="6120">
                  <c:v>0.70995670995670956</c:v>
                </c:pt>
                <c:pt idx="6121">
                  <c:v>0.70995670995670956</c:v>
                </c:pt>
                <c:pt idx="6122">
                  <c:v>0.70995670995670956</c:v>
                </c:pt>
                <c:pt idx="6123">
                  <c:v>0.70995670995670956</c:v>
                </c:pt>
                <c:pt idx="6124">
                  <c:v>0.70995670995670956</c:v>
                </c:pt>
                <c:pt idx="6125">
                  <c:v>0.70995670995670956</c:v>
                </c:pt>
                <c:pt idx="6126">
                  <c:v>0.70995670995670956</c:v>
                </c:pt>
                <c:pt idx="6127">
                  <c:v>0.70995670995670956</c:v>
                </c:pt>
                <c:pt idx="6128">
                  <c:v>0.70995670995670956</c:v>
                </c:pt>
                <c:pt idx="6129">
                  <c:v>0.70995670995670956</c:v>
                </c:pt>
                <c:pt idx="6130">
                  <c:v>0.70995670995670956</c:v>
                </c:pt>
                <c:pt idx="6131">
                  <c:v>0.70995670995670956</c:v>
                </c:pt>
                <c:pt idx="6132">
                  <c:v>0.70995670995670956</c:v>
                </c:pt>
                <c:pt idx="6133">
                  <c:v>0.70995670995670956</c:v>
                </c:pt>
                <c:pt idx="6134">
                  <c:v>0.70995670995670956</c:v>
                </c:pt>
                <c:pt idx="6135">
                  <c:v>0.70995670995670956</c:v>
                </c:pt>
                <c:pt idx="6136">
                  <c:v>0.70995670995670956</c:v>
                </c:pt>
                <c:pt idx="6137">
                  <c:v>0.70995670995670956</c:v>
                </c:pt>
                <c:pt idx="6138">
                  <c:v>0.70995670995670956</c:v>
                </c:pt>
                <c:pt idx="6139">
                  <c:v>0.70995670995670956</c:v>
                </c:pt>
                <c:pt idx="6140">
                  <c:v>0.70995670995670956</c:v>
                </c:pt>
                <c:pt idx="6141">
                  <c:v>0.70995670995670956</c:v>
                </c:pt>
                <c:pt idx="6142">
                  <c:v>0.70995670995670956</c:v>
                </c:pt>
                <c:pt idx="6143">
                  <c:v>0.71428571428571463</c:v>
                </c:pt>
                <c:pt idx="6144">
                  <c:v>0.71428571428571463</c:v>
                </c:pt>
                <c:pt idx="6145">
                  <c:v>0.71428571428571463</c:v>
                </c:pt>
                <c:pt idx="6146">
                  <c:v>0.71428571428571463</c:v>
                </c:pt>
                <c:pt idx="6147">
                  <c:v>0.71428571428571463</c:v>
                </c:pt>
                <c:pt idx="6148">
                  <c:v>0.71428571428571463</c:v>
                </c:pt>
                <c:pt idx="6149">
                  <c:v>0.71428571428571463</c:v>
                </c:pt>
                <c:pt idx="6150">
                  <c:v>0.7186147186147207</c:v>
                </c:pt>
                <c:pt idx="6151">
                  <c:v>0.7186147186147207</c:v>
                </c:pt>
                <c:pt idx="6152">
                  <c:v>0.7186147186147207</c:v>
                </c:pt>
                <c:pt idx="6153">
                  <c:v>0.7186147186147207</c:v>
                </c:pt>
                <c:pt idx="6154">
                  <c:v>0.7186147186147207</c:v>
                </c:pt>
                <c:pt idx="6155">
                  <c:v>0.7186147186147207</c:v>
                </c:pt>
                <c:pt idx="6156">
                  <c:v>0.7186147186147207</c:v>
                </c:pt>
                <c:pt idx="6157">
                  <c:v>0.7186147186147207</c:v>
                </c:pt>
                <c:pt idx="6158">
                  <c:v>0.7186147186147207</c:v>
                </c:pt>
                <c:pt idx="6159">
                  <c:v>0.7186147186147207</c:v>
                </c:pt>
                <c:pt idx="6160">
                  <c:v>0.7186147186147207</c:v>
                </c:pt>
                <c:pt idx="6161">
                  <c:v>0.7186147186147207</c:v>
                </c:pt>
                <c:pt idx="6162">
                  <c:v>0.7186147186147207</c:v>
                </c:pt>
                <c:pt idx="6163">
                  <c:v>0.7186147186147207</c:v>
                </c:pt>
                <c:pt idx="6164">
                  <c:v>0.72294372294372455</c:v>
                </c:pt>
                <c:pt idx="6165">
                  <c:v>0.72294372294372455</c:v>
                </c:pt>
                <c:pt idx="6166">
                  <c:v>0.72294372294372455</c:v>
                </c:pt>
                <c:pt idx="6167">
                  <c:v>0.72294372294372455</c:v>
                </c:pt>
                <c:pt idx="6168">
                  <c:v>0.72294372294372455</c:v>
                </c:pt>
                <c:pt idx="6169">
                  <c:v>0.72294372294372455</c:v>
                </c:pt>
                <c:pt idx="6170">
                  <c:v>0.72294372294372455</c:v>
                </c:pt>
                <c:pt idx="6171">
                  <c:v>0.72294372294372455</c:v>
                </c:pt>
                <c:pt idx="6172">
                  <c:v>0.72294372294372455</c:v>
                </c:pt>
                <c:pt idx="6173">
                  <c:v>0.72294372294372455</c:v>
                </c:pt>
                <c:pt idx="6174">
                  <c:v>0.72294372294372455</c:v>
                </c:pt>
                <c:pt idx="6175">
                  <c:v>0.72294372294372455</c:v>
                </c:pt>
                <c:pt idx="6176">
                  <c:v>0.72294372294372455</c:v>
                </c:pt>
                <c:pt idx="6177">
                  <c:v>0.72294372294372455</c:v>
                </c:pt>
                <c:pt idx="6178">
                  <c:v>0.72294372294372455</c:v>
                </c:pt>
                <c:pt idx="6179">
                  <c:v>0.72727272727272729</c:v>
                </c:pt>
                <c:pt idx="6180">
                  <c:v>0.72727272727272729</c:v>
                </c:pt>
                <c:pt idx="6181">
                  <c:v>0.72727272727272729</c:v>
                </c:pt>
                <c:pt idx="6182">
                  <c:v>0.72727272727272729</c:v>
                </c:pt>
                <c:pt idx="6183">
                  <c:v>0.72727272727272729</c:v>
                </c:pt>
                <c:pt idx="6184">
                  <c:v>0.72727272727272729</c:v>
                </c:pt>
                <c:pt idx="6185">
                  <c:v>0.72727272727272729</c:v>
                </c:pt>
                <c:pt idx="6186">
                  <c:v>0.72727272727272729</c:v>
                </c:pt>
                <c:pt idx="6187">
                  <c:v>0.72727272727272729</c:v>
                </c:pt>
                <c:pt idx="6188">
                  <c:v>0.72727272727272729</c:v>
                </c:pt>
                <c:pt idx="6189">
                  <c:v>0.72727272727272729</c:v>
                </c:pt>
                <c:pt idx="6190">
                  <c:v>0.73160173160173381</c:v>
                </c:pt>
                <c:pt idx="6191">
                  <c:v>0.73593073593073588</c:v>
                </c:pt>
                <c:pt idx="6192">
                  <c:v>0.73593073593073588</c:v>
                </c:pt>
                <c:pt idx="6193">
                  <c:v>0.73593073593073588</c:v>
                </c:pt>
                <c:pt idx="6194">
                  <c:v>0.73593073593073588</c:v>
                </c:pt>
                <c:pt idx="6195">
                  <c:v>0.73593073593073588</c:v>
                </c:pt>
                <c:pt idx="6196">
                  <c:v>0.73593073593073588</c:v>
                </c:pt>
                <c:pt idx="6197">
                  <c:v>0.73593073593073588</c:v>
                </c:pt>
                <c:pt idx="6198">
                  <c:v>0.73593073593073588</c:v>
                </c:pt>
                <c:pt idx="6199">
                  <c:v>0.73593073593073588</c:v>
                </c:pt>
                <c:pt idx="6200">
                  <c:v>0.73593073593073588</c:v>
                </c:pt>
                <c:pt idx="6201">
                  <c:v>0.73593073593073588</c:v>
                </c:pt>
                <c:pt idx="6202">
                  <c:v>0.74025974025974062</c:v>
                </c:pt>
                <c:pt idx="6203">
                  <c:v>0.74025974025974062</c:v>
                </c:pt>
                <c:pt idx="6204">
                  <c:v>0.74458874458874469</c:v>
                </c:pt>
                <c:pt idx="6205">
                  <c:v>0.74458874458874469</c:v>
                </c:pt>
                <c:pt idx="6206">
                  <c:v>0.74458874458874469</c:v>
                </c:pt>
                <c:pt idx="6207">
                  <c:v>0.74458874458874469</c:v>
                </c:pt>
                <c:pt idx="6208">
                  <c:v>0.74458874458874469</c:v>
                </c:pt>
                <c:pt idx="6209">
                  <c:v>0.74458874458874469</c:v>
                </c:pt>
                <c:pt idx="6210">
                  <c:v>0.74458874458874469</c:v>
                </c:pt>
                <c:pt idx="6211">
                  <c:v>0.74458874458874469</c:v>
                </c:pt>
                <c:pt idx="6212">
                  <c:v>0.74458874458874469</c:v>
                </c:pt>
                <c:pt idx="6213">
                  <c:v>0.74458874458874469</c:v>
                </c:pt>
                <c:pt idx="6214">
                  <c:v>0.74891774891774698</c:v>
                </c:pt>
                <c:pt idx="6215">
                  <c:v>0.74891774891774698</c:v>
                </c:pt>
                <c:pt idx="6216">
                  <c:v>0.74891774891774698</c:v>
                </c:pt>
                <c:pt idx="6217">
                  <c:v>0.74891774891774698</c:v>
                </c:pt>
                <c:pt idx="6218">
                  <c:v>0.74891774891774698</c:v>
                </c:pt>
                <c:pt idx="6219">
                  <c:v>0.74891774891774698</c:v>
                </c:pt>
                <c:pt idx="6220">
                  <c:v>0.74891774891774698</c:v>
                </c:pt>
                <c:pt idx="6221">
                  <c:v>0.74891774891774698</c:v>
                </c:pt>
                <c:pt idx="6222">
                  <c:v>0.74891774891774698</c:v>
                </c:pt>
                <c:pt idx="6223">
                  <c:v>0.74891774891774698</c:v>
                </c:pt>
                <c:pt idx="6224">
                  <c:v>0.74891774891774698</c:v>
                </c:pt>
                <c:pt idx="6225">
                  <c:v>0.74891774891774698</c:v>
                </c:pt>
                <c:pt idx="6226">
                  <c:v>0.74891774891774698</c:v>
                </c:pt>
                <c:pt idx="6227">
                  <c:v>0.74891774891774698</c:v>
                </c:pt>
                <c:pt idx="6228">
                  <c:v>0.74891774891774698</c:v>
                </c:pt>
                <c:pt idx="6229">
                  <c:v>0.74891774891774698</c:v>
                </c:pt>
                <c:pt idx="6230">
                  <c:v>0.74891774891774698</c:v>
                </c:pt>
                <c:pt idx="6231">
                  <c:v>0.74891774891774698</c:v>
                </c:pt>
                <c:pt idx="6232">
                  <c:v>0.74891774891774698</c:v>
                </c:pt>
                <c:pt idx="6233">
                  <c:v>0.74891774891774698</c:v>
                </c:pt>
                <c:pt idx="6234">
                  <c:v>0.74891774891774698</c:v>
                </c:pt>
                <c:pt idx="6235">
                  <c:v>0.74891774891774698</c:v>
                </c:pt>
                <c:pt idx="6236">
                  <c:v>0.74891774891774698</c:v>
                </c:pt>
                <c:pt idx="6237">
                  <c:v>0.74891774891774698</c:v>
                </c:pt>
                <c:pt idx="6238">
                  <c:v>0.74891774891774698</c:v>
                </c:pt>
                <c:pt idx="6239">
                  <c:v>0.74891774891774698</c:v>
                </c:pt>
                <c:pt idx="6240">
                  <c:v>0.74891774891774698</c:v>
                </c:pt>
                <c:pt idx="6241">
                  <c:v>0.74891774891774698</c:v>
                </c:pt>
                <c:pt idx="6242">
                  <c:v>0.74891774891774698</c:v>
                </c:pt>
                <c:pt idx="6243">
                  <c:v>0.74891774891774698</c:v>
                </c:pt>
                <c:pt idx="6244">
                  <c:v>0.74891774891774698</c:v>
                </c:pt>
                <c:pt idx="6245">
                  <c:v>0.74891774891774698</c:v>
                </c:pt>
                <c:pt idx="6246">
                  <c:v>0.74891774891774698</c:v>
                </c:pt>
                <c:pt idx="6247">
                  <c:v>0.75324675324675361</c:v>
                </c:pt>
                <c:pt idx="6248">
                  <c:v>0.75324675324675361</c:v>
                </c:pt>
                <c:pt idx="6249">
                  <c:v>0.75324675324675361</c:v>
                </c:pt>
                <c:pt idx="6250">
                  <c:v>0.75324675324675361</c:v>
                </c:pt>
                <c:pt idx="6251">
                  <c:v>0.75324675324675361</c:v>
                </c:pt>
                <c:pt idx="6252">
                  <c:v>0.75324675324675361</c:v>
                </c:pt>
                <c:pt idx="6253">
                  <c:v>0.75757575757575946</c:v>
                </c:pt>
                <c:pt idx="6254">
                  <c:v>0.75757575757575946</c:v>
                </c:pt>
                <c:pt idx="6255">
                  <c:v>0.76190476190476186</c:v>
                </c:pt>
                <c:pt idx="6256">
                  <c:v>0.76190476190476186</c:v>
                </c:pt>
                <c:pt idx="6257">
                  <c:v>0.76190476190476186</c:v>
                </c:pt>
                <c:pt idx="6258">
                  <c:v>0.76190476190476186</c:v>
                </c:pt>
                <c:pt idx="6259">
                  <c:v>0.76190476190476186</c:v>
                </c:pt>
                <c:pt idx="6260">
                  <c:v>0.76190476190476186</c:v>
                </c:pt>
                <c:pt idx="6261">
                  <c:v>0.76190476190476186</c:v>
                </c:pt>
                <c:pt idx="6262">
                  <c:v>0.76190476190476186</c:v>
                </c:pt>
                <c:pt idx="6263">
                  <c:v>0.76190476190476186</c:v>
                </c:pt>
                <c:pt idx="6264">
                  <c:v>0.76190476190476186</c:v>
                </c:pt>
                <c:pt idx="6265">
                  <c:v>0.76190476190476186</c:v>
                </c:pt>
                <c:pt idx="6266">
                  <c:v>0.76190476190476186</c:v>
                </c:pt>
                <c:pt idx="6267">
                  <c:v>0.76190476190476186</c:v>
                </c:pt>
                <c:pt idx="6268">
                  <c:v>0.76190476190476186</c:v>
                </c:pt>
                <c:pt idx="6269">
                  <c:v>0.76190476190476186</c:v>
                </c:pt>
                <c:pt idx="6270">
                  <c:v>0.76190476190476186</c:v>
                </c:pt>
                <c:pt idx="6271">
                  <c:v>0.7662337662337666</c:v>
                </c:pt>
                <c:pt idx="6272">
                  <c:v>0.7662337662337666</c:v>
                </c:pt>
                <c:pt idx="6273">
                  <c:v>0.7662337662337666</c:v>
                </c:pt>
                <c:pt idx="6274">
                  <c:v>0.7662337662337666</c:v>
                </c:pt>
                <c:pt idx="6275">
                  <c:v>0.7662337662337666</c:v>
                </c:pt>
                <c:pt idx="6276">
                  <c:v>0.77056277056277056</c:v>
                </c:pt>
                <c:pt idx="6277">
                  <c:v>0.77056277056277056</c:v>
                </c:pt>
                <c:pt idx="6278">
                  <c:v>0.77056277056277056</c:v>
                </c:pt>
                <c:pt idx="6279">
                  <c:v>0.77056277056277056</c:v>
                </c:pt>
                <c:pt idx="6280">
                  <c:v>0.77056277056277056</c:v>
                </c:pt>
                <c:pt idx="6281">
                  <c:v>0.77056277056277056</c:v>
                </c:pt>
                <c:pt idx="6282">
                  <c:v>0.77056277056277056</c:v>
                </c:pt>
                <c:pt idx="6283">
                  <c:v>0.77056277056277056</c:v>
                </c:pt>
                <c:pt idx="6284">
                  <c:v>0.77056277056277056</c:v>
                </c:pt>
                <c:pt idx="6285">
                  <c:v>0.77056277056277056</c:v>
                </c:pt>
                <c:pt idx="6286">
                  <c:v>0.77489177489177563</c:v>
                </c:pt>
                <c:pt idx="6287">
                  <c:v>0.77489177489177563</c:v>
                </c:pt>
                <c:pt idx="6288">
                  <c:v>0.77489177489177563</c:v>
                </c:pt>
                <c:pt idx="6289">
                  <c:v>0.77489177489177563</c:v>
                </c:pt>
                <c:pt idx="6290">
                  <c:v>0.77489177489177563</c:v>
                </c:pt>
                <c:pt idx="6291">
                  <c:v>0.77489177489177563</c:v>
                </c:pt>
                <c:pt idx="6292">
                  <c:v>0.77489177489177563</c:v>
                </c:pt>
                <c:pt idx="6293">
                  <c:v>0.77489177489177563</c:v>
                </c:pt>
                <c:pt idx="6294">
                  <c:v>0.77489177489177563</c:v>
                </c:pt>
                <c:pt idx="6295">
                  <c:v>0.77489177489177563</c:v>
                </c:pt>
                <c:pt idx="6296">
                  <c:v>0.77489177489177563</c:v>
                </c:pt>
                <c:pt idx="6297">
                  <c:v>0.77489177489177563</c:v>
                </c:pt>
                <c:pt idx="6298">
                  <c:v>0.77489177489177563</c:v>
                </c:pt>
                <c:pt idx="6299">
                  <c:v>0.77489177489177563</c:v>
                </c:pt>
                <c:pt idx="6300">
                  <c:v>0.77489177489177563</c:v>
                </c:pt>
                <c:pt idx="6301">
                  <c:v>0.77489177489177563</c:v>
                </c:pt>
                <c:pt idx="6302">
                  <c:v>0.77489177489177563</c:v>
                </c:pt>
                <c:pt idx="6303">
                  <c:v>0.77489177489177563</c:v>
                </c:pt>
                <c:pt idx="6304">
                  <c:v>0.77489177489177563</c:v>
                </c:pt>
                <c:pt idx="6305">
                  <c:v>0.77489177489177563</c:v>
                </c:pt>
                <c:pt idx="6306">
                  <c:v>0.77489177489177563</c:v>
                </c:pt>
                <c:pt idx="6307">
                  <c:v>0.77489177489177563</c:v>
                </c:pt>
                <c:pt idx="6308">
                  <c:v>0.77489177489177563</c:v>
                </c:pt>
                <c:pt idx="6309">
                  <c:v>0.77922077922078015</c:v>
                </c:pt>
                <c:pt idx="6310">
                  <c:v>0.77922077922078015</c:v>
                </c:pt>
                <c:pt idx="6311">
                  <c:v>0.78354978354978522</c:v>
                </c:pt>
                <c:pt idx="6312">
                  <c:v>0.78354978354978522</c:v>
                </c:pt>
                <c:pt idx="6313">
                  <c:v>0.78354978354978522</c:v>
                </c:pt>
                <c:pt idx="6314">
                  <c:v>0.78354978354978522</c:v>
                </c:pt>
                <c:pt idx="6315">
                  <c:v>0.78354978354978522</c:v>
                </c:pt>
                <c:pt idx="6316">
                  <c:v>0.78354978354978522</c:v>
                </c:pt>
                <c:pt idx="6317">
                  <c:v>0.78354978354978522</c:v>
                </c:pt>
                <c:pt idx="6318">
                  <c:v>0.78354978354978522</c:v>
                </c:pt>
                <c:pt idx="6319">
                  <c:v>0.78354978354978522</c:v>
                </c:pt>
                <c:pt idx="6320">
                  <c:v>0.78354978354978522</c:v>
                </c:pt>
                <c:pt idx="6321">
                  <c:v>0.78354978354978522</c:v>
                </c:pt>
                <c:pt idx="6322">
                  <c:v>0.78354978354978522</c:v>
                </c:pt>
                <c:pt idx="6323">
                  <c:v>0.78354978354978522</c:v>
                </c:pt>
                <c:pt idx="6324">
                  <c:v>0.78354978354978522</c:v>
                </c:pt>
                <c:pt idx="6325">
                  <c:v>0.78354978354978522</c:v>
                </c:pt>
                <c:pt idx="6326">
                  <c:v>0.78354978354978522</c:v>
                </c:pt>
                <c:pt idx="6327">
                  <c:v>0.78354978354978522</c:v>
                </c:pt>
                <c:pt idx="6328">
                  <c:v>0.78354978354978522</c:v>
                </c:pt>
                <c:pt idx="6329">
                  <c:v>0.78354978354978522</c:v>
                </c:pt>
                <c:pt idx="6330">
                  <c:v>0.78787878787878785</c:v>
                </c:pt>
                <c:pt idx="6331">
                  <c:v>0.78787878787878785</c:v>
                </c:pt>
                <c:pt idx="6332">
                  <c:v>0.78787878787878785</c:v>
                </c:pt>
                <c:pt idx="6333">
                  <c:v>0.78787878787878785</c:v>
                </c:pt>
                <c:pt idx="6334">
                  <c:v>0.79220779220779225</c:v>
                </c:pt>
                <c:pt idx="6335">
                  <c:v>0.79220779220779225</c:v>
                </c:pt>
                <c:pt idx="6336">
                  <c:v>0.79220779220779225</c:v>
                </c:pt>
                <c:pt idx="6337">
                  <c:v>0.79220779220779225</c:v>
                </c:pt>
                <c:pt idx="6338">
                  <c:v>0.79220779220779225</c:v>
                </c:pt>
                <c:pt idx="6339">
                  <c:v>0.79653679653679654</c:v>
                </c:pt>
                <c:pt idx="6340">
                  <c:v>0.79653679653679654</c:v>
                </c:pt>
                <c:pt idx="6341">
                  <c:v>0.79653679653679654</c:v>
                </c:pt>
                <c:pt idx="6342">
                  <c:v>0.79653679653679654</c:v>
                </c:pt>
                <c:pt idx="6343">
                  <c:v>0.79653679653679654</c:v>
                </c:pt>
                <c:pt idx="6344">
                  <c:v>0.79653679653679654</c:v>
                </c:pt>
                <c:pt idx="6345">
                  <c:v>0.79653679653679654</c:v>
                </c:pt>
                <c:pt idx="6346">
                  <c:v>0.79653679653679654</c:v>
                </c:pt>
                <c:pt idx="6347">
                  <c:v>0.79653679653679654</c:v>
                </c:pt>
                <c:pt idx="6348">
                  <c:v>0.79653679653679654</c:v>
                </c:pt>
                <c:pt idx="6349">
                  <c:v>0.79653679653679654</c:v>
                </c:pt>
                <c:pt idx="6350">
                  <c:v>0.79653679653679654</c:v>
                </c:pt>
                <c:pt idx="6351">
                  <c:v>0.79653679653679654</c:v>
                </c:pt>
                <c:pt idx="6352">
                  <c:v>0.79653679653679654</c:v>
                </c:pt>
                <c:pt idx="6353">
                  <c:v>0.79653679653679654</c:v>
                </c:pt>
                <c:pt idx="6354">
                  <c:v>0.79653679653679654</c:v>
                </c:pt>
                <c:pt idx="6355">
                  <c:v>0.79653679653679654</c:v>
                </c:pt>
                <c:pt idx="6356">
                  <c:v>0.79653679653679654</c:v>
                </c:pt>
                <c:pt idx="6357">
                  <c:v>0.79653679653679654</c:v>
                </c:pt>
                <c:pt idx="6358">
                  <c:v>0.79653679653679654</c:v>
                </c:pt>
                <c:pt idx="6359">
                  <c:v>0.79653679653679654</c:v>
                </c:pt>
                <c:pt idx="6360">
                  <c:v>0.79653679653679654</c:v>
                </c:pt>
                <c:pt idx="6361">
                  <c:v>0.79653679653679654</c:v>
                </c:pt>
                <c:pt idx="6362">
                  <c:v>0.79653679653679654</c:v>
                </c:pt>
                <c:pt idx="6363">
                  <c:v>0.79653679653679654</c:v>
                </c:pt>
                <c:pt idx="6364">
                  <c:v>0.79653679653679654</c:v>
                </c:pt>
                <c:pt idx="6365">
                  <c:v>0.79653679653679654</c:v>
                </c:pt>
                <c:pt idx="6366">
                  <c:v>0.79653679653679654</c:v>
                </c:pt>
                <c:pt idx="6367">
                  <c:v>0.79653679653679654</c:v>
                </c:pt>
                <c:pt idx="6368">
                  <c:v>0.79653679653679654</c:v>
                </c:pt>
                <c:pt idx="6369">
                  <c:v>0.79653679653679654</c:v>
                </c:pt>
                <c:pt idx="6370">
                  <c:v>0.79653679653679654</c:v>
                </c:pt>
                <c:pt idx="6371">
                  <c:v>0.79653679653679654</c:v>
                </c:pt>
                <c:pt idx="6372">
                  <c:v>0.79653679653679654</c:v>
                </c:pt>
                <c:pt idx="6373">
                  <c:v>0.80086580086580084</c:v>
                </c:pt>
                <c:pt idx="6374">
                  <c:v>0.80086580086580084</c:v>
                </c:pt>
                <c:pt idx="6375">
                  <c:v>0.80086580086580084</c:v>
                </c:pt>
                <c:pt idx="6376">
                  <c:v>0.80086580086580084</c:v>
                </c:pt>
                <c:pt idx="6377">
                  <c:v>0.80519480519480713</c:v>
                </c:pt>
                <c:pt idx="6378">
                  <c:v>0.80519480519480713</c:v>
                </c:pt>
                <c:pt idx="6379">
                  <c:v>0.80519480519480713</c:v>
                </c:pt>
                <c:pt idx="6380">
                  <c:v>0.80519480519480713</c:v>
                </c:pt>
                <c:pt idx="6381">
                  <c:v>0.80519480519480713</c:v>
                </c:pt>
                <c:pt idx="6382">
                  <c:v>0.80519480519480713</c:v>
                </c:pt>
                <c:pt idx="6383">
                  <c:v>0.80519480519480713</c:v>
                </c:pt>
                <c:pt idx="6384">
                  <c:v>0.80952380952380965</c:v>
                </c:pt>
                <c:pt idx="6385">
                  <c:v>0.80952380952380965</c:v>
                </c:pt>
                <c:pt idx="6386">
                  <c:v>0.80952380952380965</c:v>
                </c:pt>
                <c:pt idx="6387">
                  <c:v>0.80952380952380965</c:v>
                </c:pt>
                <c:pt idx="6388">
                  <c:v>0.80952380952380965</c:v>
                </c:pt>
                <c:pt idx="6389">
                  <c:v>0.80952380952380965</c:v>
                </c:pt>
                <c:pt idx="6390">
                  <c:v>0.80952380952380965</c:v>
                </c:pt>
                <c:pt idx="6391">
                  <c:v>0.80952380952380965</c:v>
                </c:pt>
                <c:pt idx="6392">
                  <c:v>0.80952380952380965</c:v>
                </c:pt>
                <c:pt idx="6393">
                  <c:v>0.80952380952380965</c:v>
                </c:pt>
                <c:pt idx="6394">
                  <c:v>0.80952380952380965</c:v>
                </c:pt>
                <c:pt idx="6395">
                  <c:v>0.80952380952380965</c:v>
                </c:pt>
                <c:pt idx="6396">
                  <c:v>0.80952380952380965</c:v>
                </c:pt>
                <c:pt idx="6397">
                  <c:v>0.81385281385281383</c:v>
                </c:pt>
                <c:pt idx="6398">
                  <c:v>0.81385281385281383</c:v>
                </c:pt>
                <c:pt idx="6399">
                  <c:v>0.81385281385281383</c:v>
                </c:pt>
                <c:pt idx="6400">
                  <c:v>0.81385281385281383</c:v>
                </c:pt>
                <c:pt idx="6401">
                  <c:v>0.81385281385281383</c:v>
                </c:pt>
                <c:pt idx="6402">
                  <c:v>0.81385281385281383</c:v>
                </c:pt>
                <c:pt idx="6403">
                  <c:v>0.81385281385281383</c:v>
                </c:pt>
                <c:pt idx="6404">
                  <c:v>0.81385281385281383</c:v>
                </c:pt>
                <c:pt idx="6405">
                  <c:v>0.81385281385281383</c:v>
                </c:pt>
                <c:pt idx="6406">
                  <c:v>0.81385281385281383</c:v>
                </c:pt>
                <c:pt idx="6407">
                  <c:v>0.81385281385281383</c:v>
                </c:pt>
                <c:pt idx="6408">
                  <c:v>0.81385281385281383</c:v>
                </c:pt>
                <c:pt idx="6409">
                  <c:v>0.81385281385281383</c:v>
                </c:pt>
                <c:pt idx="6410">
                  <c:v>0.81385281385281383</c:v>
                </c:pt>
                <c:pt idx="6411">
                  <c:v>0.81385281385281383</c:v>
                </c:pt>
                <c:pt idx="6412">
                  <c:v>0.81385281385281383</c:v>
                </c:pt>
                <c:pt idx="6413">
                  <c:v>0.81385281385281383</c:v>
                </c:pt>
                <c:pt idx="6414">
                  <c:v>0.81385281385281383</c:v>
                </c:pt>
                <c:pt idx="6415">
                  <c:v>0.81385281385281383</c:v>
                </c:pt>
                <c:pt idx="6416">
                  <c:v>0.81385281385281383</c:v>
                </c:pt>
                <c:pt idx="6417">
                  <c:v>0.81385281385281383</c:v>
                </c:pt>
                <c:pt idx="6418">
                  <c:v>0.81385281385281383</c:v>
                </c:pt>
                <c:pt idx="6419">
                  <c:v>0.81385281385281383</c:v>
                </c:pt>
                <c:pt idx="6420">
                  <c:v>0.81385281385281383</c:v>
                </c:pt>
                <c:pt idx="6421">
                  <c:v>0.81385281385281383</c:v>
                </c:pt>
                <c:pt idx="6422">
                  <c:v>0.81385281385281383</c:v>
                </c:pt>
                <c:pt idx="6423">
                  <c:v>0.81385281385281383</c:v>
                </c:pt>
                <c:pt idx="6424">
                  <c:v>0.81385281385281383</c:v>
                </c:pt>
                <c:pt idx="6425">
                  <c:v>0.81818181818182012</c:v>
                </c:pt>
                <c:pt idx="6426">
                  <c:v>0.81818181818182012</c:v>
                </c:pt>
                <c:pt idx="6427">
                  <c:v>0.81818181818182012</c:v>
                </c:pt>
                <c:pt idx="6428">
                  <c:v>0.82251082251082264</c:v>
                </c:pt>
                <c:pt idx="6429">
                  <c:v>0.82251082251082264</c:v>
                </c:pt>
                <c:pt idx="6430">
                  <c:v>0.82251082251082264</c:v>
                </c:pt>
                <c:pt idx="6431">
                  <c:v>0.82251082251082264</c:v>
                </c:pt>
                <c:pt idx="6432">
                  <c:v>0.82251082251082264</c:v>
                </c:pt>
                <c:pt idx="6433">
                  <c:v>0.82251082251082264</c:v>
                </c:pt>
                <c:pt idx="6434">
                  <c:v>0.82251082251082264</c:v>
                </c:pt>
                <c:pt idx="6435">
                  <c:v>0.82251082251082264</c:v>
                </c:pt>
                <c:pt idx="6436">
                  <c:v>0.82251082251082264</c:v>
                </c:pt>
                <c:pt idx="6437">
                  <c:v>0.82251082251082264</c:v>
                </c:pt>
                <c:pt idx="6438">
                  <c:v>0.82251082251082264</c:v>
                </c:pt>
                <c:pt idx="6439">
                  <c:v>0.82251082251082264</c:v>
                </c:pt>
                <c:pt idx="6440">
                  <c:v>0.82251082251082264</c:v>
                </c:pt>
                <c:pt idx="6441">
                  <c:v>0.82251082251082264</c:v>
                </c:pt>
                <c:pt idx="6442">
                  <c:v>0.82683982683982893</c:v>
                </c:pt>
                <c:pt idx="6443">
                  <c:v>0.82683982683982893</c:v>
                </c:pt>
                <c:pt idx="6444">
                  <c:v>0.82683982683982893</c:v>
                </c:pt>
                <c:pt idx="6445">
                  <c:v>0.82683982683982893</c:v>
                </c:pt>
                <c:pt idx="6446">
                  <c:v>0.82683982683982893</c:v>
                </c:pt>
                <c:pt idx="6447">
                  <c:v>0.82683982683982893</c:v>
                </c:pt>
                <c:pt idx="6448">
                  <c:v>0.82683982683982893</c:v>
                </c:pt>
                <c:pt idx="6449">
                  <c:v>0.82683982683982893</c:v>
                </c:pt>
                <c:pt idx="6450">
                  <c:v>0.83116883116883311</c:v>
                </c:pt>
                <c:pt idx="6451">
                  <c:v>0.83116883116883311</c:v>
                </c:pt>
                <c:pt idx="6452">
                  <c:v>0.83116883116883311</c:v>
                </c:pt>
                <c:pt idx="6453">
                  <c:v>0.83116883116883311</c:v>
                </c:pt>
                <c:pt idx="6454">
                  <c:v>0.83116883116883311</c:v>
                </c:pt>
                <c:pt idx="6455">
                  <c:v>0.83549783549783563</c:v>
                </c:pt>
                <c:pt idx="6456">
                  <c:v>0.83549783549783563</c:v>
                </c:pt>
                <c:pt idx="6457">
                  <c:v>0.83549783549783563</c:v>
                </c:pt>
                <c:pt idx="6458">
                  <c:v>0.83549783549783563</c:v>
                </c:pt>
                <c:pt idx="6459">
                  <c:v>0.83549783549783563</c:v>
                </c:pt>
                <c:pt idx="6460">
                  <c:v>0.83549783549783563</c:v>
                </c:pt>
                <c:pt idx="6461">
                  <c:v>0.83982683982683981</c:v>
                </c:pt>
                <c:pt idx="6462">
                  <c:v>0.83982683982683981</c:v>
                </c:pt>
                <c:pt idx="6463">
                  <c:v>0.83982683982683981</c:v>
                </c:pt>
                <c:pt idx="6464">
                  <c:v>0.83982683982683981</c:v>
                </c:pt>
                <c:pt idx="6465">
                  <c:v>0.84415584415584577</c:v>
                </c:pt>
                <c:pt idx="6466">
                  <c:v>0.84415584415584577</c:v>
                </c:pt>
                <c:pt idx="6467">
                  <c:v>0.84415584415584577</c:v>
                </c:pt>
                <c:pt idx="6468">
                  <c:v>0.84415584415584577</c:v>
                </c:pt>
                <c:pt idx="6469">
                  <c:v>0.84415584415584577</c:v>
                </c:pt>
                <c:pt idx="6470">
                  <c:v>0.84415584415584577</c:v>
                </c:pt>
                <c:pt idx="6471">
                  <c:v>0.84415584415584577</c:v>
                </c:pt>
                <c:pt idx="6472">
                  <c:v>0.84415584415584577</c:v>
                </c:pt>
                <c:pt idx="6473">
                  <c:v>0.84848484848484862</c:v>
                </c:pt>
                <c:pt idx="6474">
                  <c:v>0.84848484848484862</c:v>
                </c:pt>
                <c:pt idx="6475">
                  <c:v>0.84848484848484862</c:v>
                </c:pt>
                <c:pt idx="6476">
                  <c:v>0.84848484848484862</c:v>
                </c:pt>
                <c:pt idx="6477">
                  <c:v>0.84848484848484862</c:v>
                </c:pt>
                <c:pt idx="6478">
                  <c:v>0.84848484848484862</c:v>
                </c:pt>
                <c:pt idx="6479">
                  <c:v>0.84848484848484862</c:v>
                </c:pt>
                <c:pt idx="6480">
                  <c:v>0.84848484848484862</c:v>
                </c:pt>
                <c:pt idx="6481">
                  <c:v>0.84848484848484862</c:v>
                </c:pt>
                <c:pt idx="6482">
                  <c:v>0.84848484848484862</c:v>
                </c:pt>
                <c:pt idx="6483">
                  <c:v>0.84848484848484862</c:v>
                </c:pt>
                <c:pt idx="6484">
                  <c:v>0.84848484848484862</c:v>
                </c:pt>
                <c:pt idx="6485">
                  <c:v>0.84848484848484862</c:v>
                </c:pt>
                <c:pt idx="6486">
                  <c:v>0.84848484848484862</c:v>
                </c:pt>
                <c:pt idx="6487">
                  <c:v>0.84848484848484862</c:v>
                </c:pt>
                <c:pt idx="6488">
                  <c:v>0.84848484848484862</c:v>
                </c:pt>
                <c:pt idx="6489">
                  <c:v>0.84848484848484862</c:v>
                </c:pt>
                <c:pt idx="6490">
                  <c:v>0.84848484848484862</c:v>
                </c:pt>
                <c:pt idx="6491">
                  <c:v>0.85281385281385491</c:v>
                </c:pt>
                <c:pt idx="6492">
                  <c:v>0.85714285714285765</c:v>
                </c:pt>
                <c:pt idx="6493">
                  <c:v>0.85714285714285765</c:v>
                </c:pt>
                <c:pt idx="6494">
                  <c:v>0.85714285714285765</c:v>
                </c:pt>
                <c:pt idx="6495">
                  <c:v>0.85714285714285765</c:v>
                </c:pt>
                <c:pt idx="6496">
                  <c:v>0.85714285714285765</c:v>
                </c:pt>
                <c:pt idx="6497">
                  <c:v>0.85714285714285765</c:v>
                </c:pt>
                <c:pt idx="6498">
                  <c:v>0.85714285714285765</c:v>
                </c:pt>
                <c:pt idx="6499">
                  <c:v>0.85714285714285765</c:v>
                </c:pt>
                <c:pt idx="6500">
                  <c:v>0.85714285714285765</c:v>
                </c:pt>
                <c:pt idx="6501">
                  <c:v>0.85714285714285765</c:v>
                </c:pt>
                <c:pt idx="6502">
                  <c:v>0.85714285714285765</c:v>
                </c:pt>
                <c:pt idx="6503">
                  <c:v>0.85714285714285765</c:v>
                </c:pt>
                <c:pt idx="6504">
                  <c:v>0.85714285714285765</c:v>
                </c:pt>
                <c:pt idx="6505">
                  <c:v>0.85714285714285765</c:v>
                </c:pt>
                <c:pt idx="6506">
                  <c:v>0.85714285714285765</c:v>
                </c:pt>
                <c:pt idx="6507">
                  <c:v>0.85714285714285765</c:v>
                </c:pt>
                <c:pt idx="6508">
                  <c:v>0.85714285714285765</c:v>
                </c:pt>
                <c:pt idx="6509">
                  <c:v>0.85714285714285765</c:v>
                </c:pt>
                <c:pt idx="6510">
                  <c:v>0.85714285714285765</c:v>
                </c:pt>
                <c:pt idx="6511">
                  <c:v>0.85714285714285765</c:v>
                </c:pt>
                <c:pt idx="6512">
                  <c:v>0.85714285714285765</c:v>
                </c:pt>
                <c:pt idx="6513">
                  <c:v>0.86147186147186161</c:v>
                </c:pt>
                <c:pt idx="6514">
                  <c:v>0.86147186147186161</c:v>
                </c:pt>
                <c:pt idx="6515">
                  <c:v>0.86147186147186161</c:v>
                </c:pt>
                <c:pt idx="6516">
                  <c:v>0.86147186147186161</c:v>
                </c:pt>
                <c:pt idx="6517">
                  <c:v>0.86147186147186161</c:v>
                </c:pt>
                <c:pt idx="6518">
                  <c:v>0.86147186147186161</c:v>
                </c:pt>
                <c:pt idx="6519">
                  <c:v>0.86147186147186161</c:v>
                </c:pt>
                <c:pt idx="6520">
                  <c:v>0.86147186147186161</c:v>
                </c:pt>
                <c:pt idx="6521">
                  <c:v>0.86147186147186161</c:v>
                </c:pt>
                <c:pt idx="6522">
                  <c:v>0.86147186147186161</c:v>
                </c:pt>
                <c:pt idx="6523">
                  <c:v>0.86147186147186161</c:v>
                </c:pt>
                <c:pt idx="6524">
                  <c:v>0.86147186147186161</c:v>
                </c:pt>
                <c:pt idx="6525">
                  <c:v>0.86147186147186161</c:v>
                </c:pt>
                <c:pt idx="6526">
                  <c:v>0.86147186147186161</c:v>
                </c:pt>
                <c:pt idx="6527">
                  <c:v>0.86147186147186161</c:v>
                </c:pt>
                <c:pt idx="6528">
                  <c:v>0.86580086580086579</c:v>
                </c:pt>
                <c:pt idx="6529">
                  <c:v>0.86580086580086579</c:v>
                </c:pt>
                <c:pt idx="6530">
                  <c:v>0.86580086580086579</c:v>
                </c:pt>
                <c:pt idx="6531">
                  <c:v>0.86580086580086579</c:v>
                </c:pt>
                <c:pt idx="6532">
                  <c:v>0.87012987012987486</c:v>
                </c:pt>
                <c:pt idx="6533">
                  <c:v>0.87012987012987486</c:v>
                </c:pt>
                <c:pt idx="6534">
                  <c:v>0.87445887445887827</c:v>
                </c:pt>
                <c:pt idx="6535">
                  <c:v>0.87445887445887827</c:v>
                </c:pt>
                <c:pt idx="6536">
                  <c:v>0.87445887445887827</c:v>
                </c:pt>
                <c:pt idx="6537">
                  <c:v>0.87445887445887827</c:v>
                </c:pt>
                <c:pt idx="6538">
                  <c:v>0.87445887445887827</c:v>
                </c:pt>
                <c:pt idx="6539">
                  <c:v>0.87445887445887827</c:v>
                </c:pt>
                <c:pt idx="6540">
                  <c:v>0.87445887445887827</c:v>
                </c:pt>
                <c:pt idx="6541">
                  <c:v>0.87445887445887827</c:v>
                </c:pt>
                <c:pt idx="6542">
                  <c:v>0.87445887445887827</c:v>
                </c:pt>
                <c:pt idx="6543">
                  <c:v>0.87445887445887827</c:v>
                </c:pt>
                <c:pt idx="6544">
                  <c:v>0.87878787878788056</c:v>
                </c:pt>
                <c:pt idx="6545">
                  <c:v>0.87878787878788056</c:v>
                </c:pt>
                <c:pt idx="6546">
                  <c:v>0.87878787878788056</c:v>
                </c:pt>
                <c:pt idx="6547">
                  <c:v>0.87878787878788056</c:v>
                </c:pt>
                <c:pt idx="6548">
                  <c:v>0.87878787878788056</c:v>
                </c:pt>
                <c:pt idx="6549">
                  <c:v>0.87878787878788056</c:v>
                </c:pt>
                <c:pt idx="6550">
                  <c:v>0.87878787878788056</c:v>
                </c:pt>
                <c:pt idx="6551">
                  <c:v>0.88311688311688363</c:v>
                </c:pt>
                <c:pt idx="6552">
                  <c:v>0.88311688311688363</c:v>
                </c:pt>
                <c:pt idx="6553">
                  <c:v>0.88311688311688363</c:v>
                </c:pt>
                <c:pt idx="6554">
                  <c:v>0.88311688311688363</c:v>
                </c:pt>
                <c:pt idx="6555">
                  <c:v>0.88311688311688363</c:v>
                </c:pt>
                <c:pt idx="6556">
                  <c:v>0.88311688311688363</c:v>
                </c:pt>
                <c:pt idx="6557">
                  <c:v>0.88311688311688363</c:v>
                </c:pt>
                <c:pt idx="6558">
                  <c:v>0.88311688311688363</c:v>
                </c:pt>
                <c:pt idx="6559">
                  <c:v>0.88311688311688363</c:v>
                </c:pt>
                <c:pt idx="6560">
                  <c:v>0.88311688311688363</c:v>
                </c:pt>
                <c:pt idx="6561">
                  <c:v>0.88311688311688363</c:v>
                </c:pt>
                <c:pt idx="6562">
                  <c:v>0.88311688311688363</c:v>
                </c:pt>
                <c:pt idx="6563">
                  <c:v>0.88311688311688363</c:v>
                </c:pt>
                <c:pt idx="6564">
                  <c:v>0.88311688311688363</c:v>
                </c:pt>
                <c:pt idx="6565">
                  <c:v>0.88744588744589115</c:v>
                </c:pt>
                <c:pt idx="6566">
                  <c:v>0.88744588744589115</c:v>
                </c:pt>
                <c:pt idx="6567">
                  <c:v>0.88744588744589115</c:v>
                </c:pt>
                <c:pt idx="6568">
                  <c:v>0.88744588744589115</c:v>
                </c:pt>
                <c:pt idx="6569">
                  <c:v>0.88744588744589115</c:v>
                </c:pt>
                <c:pt idx="6570">
                  <c:v>0.88744588744589115</c:v>
                </c:pt>
                <c:pt idx="6571">
                  <c:v>0.88744588744589115</c:v>
                </c:pt>
                <c:pt idx="6572">
                  <c:v>0.88744588744589115</c:v>
                </c:pt>
                <c:pt idx="6573">
                  <c:v>0.88744588744589115</c:v>
                </c:pt>
                <c:pt idx="6574">
                  <c:v>0.88744588744589115</c:v>
                </c:pt>
                <c:pt idx="6575">
                  <c:v>0.88744588744589115</c:v>
                </c:pt>
                <c:pt idx="6576">
                  <c:v>0.89177489177489466</c:v>
                </c:pt>
                <c:pt idx="6577">
                  <c:v>0.89177489177489466</c:v>
                </c:pt>
                <c:pt idx="6578">
                  <c:v>0.89610389610389996</c:v>
                </c:pt>
                <c:pt idx="6579">
                  <c:v>0.89610389610389996</c:v>
                </c:pt>
                <c:pt idx="6580">
                  <c:v>0.90043290043289959</c:v>
                </c:pt>
                <c:pt idx="6581">
                  <c:v>0.90043290043289959</c:v>
                </c:pt>
                <c:pt idx="6582">
                  <c:v>0.90043290043289959</c:v>
                </c:pt>
                <c:pt idx="6583">
                  <c:v>0.9047619047619031</c:v>
                </c:pt>
                <c:pt idx="6584">
                  <c:v>0.9047619047619031</c:v>
                </c:pt>
                <c:pt idx="6585">
                  <c:v>0.9047619047619031</c:v>
                </c:pt>
                <c:pt idx="6586">
                  <c:v>0.9047619047619031</c:v>
                </c:pt>
                <c:pt idx="6587">
                  <c:v>0.9047619047619031</c:v>
                </c:pt>
                <c:pt idx="6588">
                  <c:v>0.9047619047619031</c:v>
                </c:pt>
                <c:pt idx="6589">
                  <c:v>0.9047619047619031</c:v>
                </c:pt>
                <c:pt idx="6590">
                  <c:v>0.9047619047619031</c:v>
                </c:pt>
                <c:pt idx="6591">
                  <c:v>0.9047619047619031</c:v>
                </c:pt>
                <c:pt idx="6592">
                  <c:v>0.9047619047619031</c:v>
                </c:pt>
                <c:pt idx="6593">
                  <c:v>0.90909090909090906</c:v>
                </c:pt>
                <c:pt idx="6594">
                  <c:v>0.90909090909090906</c:v>
                </c:pt>
                <c:pt idx="6595">
                  <c:v>0.90909090909090906</c:v>
                </c:pt>
                <c:pt idx="6596">
                  <c:v>0.90909090909090906</c:v>
                </c:pt>
                <c:pt idx="6597">
                  <c:v>0.90909090909090906</c:v>
                </c:pt>
                <c:pt idx="6598">
                  <c:v>0.91341991341991369</c:v>
                </c:pt>
                <c:pt idx="6599">
                  <c:v>0.91341991341991369</c:v>
                </c:pt>
                <c:pt idx="6600">
                  <c:v>0.91341991341991369</c:v>
                </c:pt>
                <c:pt idx="6601">
                  <c:v>0.91341991341991369</c:v>
                </c:pt>
                <c:pt idx="6602">
                  <c:v>0.91341991341991369</c:v>
                </c:pt>
                <c:pt idx="6603">
                  <c:v>0.91341991341991369</c:v>
                </c:pt>
                <c:pt idx="6604">
                  <c:v>0.91341991341991369</c:v>
                </c:pt>
                <c:pt idx="6605">
                  <c:v>0.91341991341991369</c:v>
                </c:pt>
                <c:pt idx="6606">
                  <c:v>0.91341991341991369</c:v>
                </c:pt>
                <c:pt idx="6607">
                  <c:v>0.91341991341991369</c:v>
                </c:pt>
                <c:pt idx="6608">
                  <c:v>0.91341991341991369</c:v>
                </c:pt>
                <c:pt idx="6609">
                  <c:v>0.91774891774891865</c:v>
                </c:pt>
                <c:pt idx="6610">
                  <c:v>0.91774891774891865</c:v>
                </c:pt>
                <c:pt idx="6611">
                  <c:v>0.91774891774891865</c:v>
                </c:pt>
                <c:pt idx="6612">
                  <c:v>0.91774891774891865</c:v>
                </c:pt>
                <c:pt idx="6613">
                  <c:v>0.91774891774891865</c:v>
                </c:pt>
                <c:pt idx="6614">
                  <c:v>0.91774891774891865</c:v>
                </c:pt>
                <c:pt idx="6615">
                  <c:v>0.91774891774891865</c:v>
                </c:pt>
                <c:pt idx="6616">
                  <c:v>0.9220779220779215</c:v>
                </c:pt>
                <c:pt idx="6617">
                  <c:v>0.9220779220779215</c:v>
                </c:pt>
                <c:pt idx="6618">
                  <c:v>0.9220779220779215</c:v>
                </c:pt>
                <c:pt idx="6619">
                  <c:v>0.9220779220779215</c:v>
                </c:pt>
                <c:pt idx="6620">
                  <c:v>0.9220779220779215</c:v>
                </c:pt>
                <c:pt idx="6621">
                  <c:v>0.9220779220779215</c:v>
                </c:pt>
                <c:pt idx="6622">
                  <c:v>0.9220779220779215</c:v>
                </c:pt>
                <c:pt idx="6623">
                  <c:v>0.9220779220779215</c:v>
                </c:pt>
                <c:pt idx="6624">
                  <c:v>0.9220779220779215</c:v>
                </c:pt>
                <c:pt idx="6625">
                  <c:v>0.9220779220779215</c:v>
                </c:pt>
                <c:pt idx="6626">
                  <c:v>0.9220779220779215</c:v>
                </c:pt>
                <c:pt idx="6627">
                  <c:v>0.9220779220779215</c:v>
                </c:pt>
                <c:pt idx="6628">
                  <c:v>0.9220779220779215</c:v>
                </c:pt>
                <c:pt idx="6629">
                  <c:v>0.9220779220779215</c:v>
                </c:pt>
                <c:pt idx="6630">
                  <c:v>0.9220779220779215</c:v>
                </c:pt>
                <c:pt idx="6631">
                  <c:v>0.92640692640692646</c:v>
                </c:pt>
                <c:pt idx="6632">
                  <c:v>0.92640692640692646</c:v>
                </c:pt>
                <c:pt idx="6633">
                  <c:v>0.92640692640692646</c:v>
                </c:pt>
                <c:pt idx="6634">
                  <c:v>0.92640692640692646</c:v>
                </c:pt>
                <c:pt idx="6635">
                  <c:v>0.92640692640692646</c:v>
                </c:pt>
                <c:pt idx="6636">
                  <c:v>0.92640692640692646</c:v>
                </c:pt>
                <c:pt idx="6637">
                  <c:v>0.92640692640692646</c:v>
                </c:pt>
                <c:pt idx="6638">
                  <c:v>0.92640692640692646</c:v>
                </c:pt>
                <c:pt idx="6639">
                  <c:v>0.92640692640692646</c:v>
                </c:pt>
                <c:pt idx="6640">
                  <c:v>0.92640692640692646</c:v>
                </c:pt>
                <c:pt idx="6641">
                  <c:v>0.92640692640692646</c:v>
                </c:pt>
                <c:pt idx="6642">
                  <c:v>0.93073593073593053</c:v>
                </c:pt>
                <c:pt idx="6643">
                  <c:v>0.93506493506493449</c:v>
                </c:pt>
                <c:pt idx="6644">
                  <c:v>0.93506493506493449</c:v>
                </c:pt>
                <c:pt idx="6645">
                  <c:v>0.93506493506493449</c:v>
                </c:pt>
                <c:pt idx="6646">
                  <c:v>0.93939393939393945</c:v>
                </c:pt>
                <c:pt idx="6647">
                  <c:v>0.94372294372294163</c:v>
                </c:pt>
                <c:pt idx="6648">
                  <c:v>0.94372294372294163</c:v>
                </c:pt>
                <c:pt idx="6649">
                  <c:v>0.94372294372294163</c:v>
                </c:pt>
                <c:pt idx="6650">
                  <c:v>0.94372294372294163</c:v>
                </c:pt>
                <c:pt idx="6651">
                  <c:v>0.94372294372294163</c:v>
                </c:pt>
                <c:pt idx="6652">
                  <c:v>0.94372294372294163</c:v>
                </c:pt>
                <c:pt idx="6653">
                  <c:v>0.94372294372294163</c:v>
                </c:pt>
                <c:pt idx="6654">
                  <c:v>0.94372294372294163</c:v>
                </c:pt>
                <c:pt idx="6655">
                  <c:v>0.94372294372294163</c:v>
                </c:pt>
                <c:pt idx="6656">
                  <c:v>0.94372294372294163</c:v>
                </c:pt>
                <c:pt idx="6657">
                  <c:v>0.94805194805194759</c:v>
                </c:pt>
                <c:pt idx="6658">
                  <c:v>0.94805194805194759</c:v>
                </c:pt>
                <c:pt idx="6659">
                  <c:v>0.94805194805194759</c:v>
                </c:pt>
                <c:pt idx="6660">
                  <c:v>0.94805194805194759</c:v>
                </c:pt>
                <c:pt idx="6661">
                  <c:v>0.94805194805194759</c:v>
                </c:pt>
                <c:pt idx="6662">
                  <c:v>0.94805194805194759</c:v>
                </c:pt>
                <c:pt idx="6663">
                  <c:v>0.94805194805194759</c:v>
                </c:pt>
                <c:pt idx="6664">
                  <c:v>0.94805194805194759</c:v>
                </c:pt>
                <c:pt idx="6665">
                  <c:v>0.94805194805194759</c:v>
                </c:pt>
                <c:pt idx="6666">
                  <c:v>0.94805194805194759</c:v>
                </c:pt>
                <c:pt idx="6667">
                  <c:v>0.94805194805194759</c:v>
                </c:pt>
                <c:pt idx="6668">
                  <c:v>0.94805194805194759</c:v>
                </c:pt>
                <c:pt idx="6669">
                  <c:v>0.95238095238095233</c:v>
                </c:pt>
                <c:pt idx="6670">
                  <c:v>0.95238095238095233</c:v>
                </c:pt>
                <c:pt idx="6671">
                  <c:v>0.95238095238095233</c:v>
                </c:pt>
                <c:pt idx="6672">
                  <c:v>0.95238095238095233</c:v>
                </c:pt>
                <c:pt idx="6673">
                  <c:v>0.95238095238095233</c:v>
                </c:pt>
                <c:pt idx="6674">
                  <c:v>0.95238095238095233</c:v>
                </c:pt>
                <c:pt idx="6675">
                  <c:v>0.95238095238095233</c:v>
                </c:pt>
                <c:pt idx="6676">
                  <c:v>0.95238095238095233</c:v>
                </c:pt>
                <c:pt idx="6677">
                  <c:v>0.95670995670995673</c:v>
                </c:pt>
                <c:pt idx="6678">
                  <c:v>0.95670995670995673</c:v>
                </c:pt>
                <c:pt idx="6679">
                  <c:v>0.95670995670995673</c:v>
                </c:pt>
                <c:pt idx="6680">
                  <c:v>0.96103896103896058</c:v>
                </c:pt>
                <c:pt idx="6681">
                  <c:v>0.96103896103896058</c:v>
                </c:pt>
                <c:pt idx="6682">
                  <c:v>0.96103896103896058</c:v>
                </c:pt>
                <c:pt idx="6683">
                  <c:v>0.96536796536796166</c:v>
                </c:pt>
                <c:pt idx="6684">
                  <c:v>0.96536796536796166</c:v>
                </c:pt>
                <c:pt idx="6685">
                  <c:v>0.96536796536796166</c:v>
                </c:pt>
                <c:pt idx="6686">
                  <c:v>0.96536796536796166</c:v>
                </c:pt>
                <c:pt idx="6687">
                  <c:v>0.96536796536796166</c:v>
                </c:pt>
                <c:pt idx="6688">
                  <c:v>0.96536796536796166</c:v>
                </c:pt>
                <c:pt idx="6689">
                  <c:v>0.96536796536796166</c:v>
                </c:pt>
                <c:pt idx="6690">
                  <c:v>0.96536796536796166</c:v>
                </c:pt>
                <c:pt idx="6691">
                  <c:v>0.9696969696969695</c:v>
                </c:pt>
                <c:pt idx="6692">
                  <c:v>0.9696969696969695</c:v>
                </c:pt>
                <c:pt idx="6693">
                  <c:v>0.9696969696969695</c:v>
                </c:pt>
                <c:pt idx="6694">
                  <c:v>0.9696969696969695</c:v>
                </c:pt>
                <c:pt idx="6695">
                  <c:v>0.9696969696969695</c:v>
                </c:pt>
                <c:pt idx="6696">
                  <c:v>0.9696969696969695</c:v>
                </c:pt>
                <c:pt idx="6697">
                  <c:v>0.9696969696969695</c:v>
                </c:pt>
                <c:pt idx="6698">
                  <c:v>0.9696969696969695</c:v>
                </c:pt>
                <c:pt idx="6699">
                  <c:v>0.9696969696969695</c:v>
                </c:pt>
                <c:pt idx="6700">
                  <c:v>0.97402597402597468</c:v>
                </c:pt>
                <c:pt idx="6701">
                  <c:v>0.97402597402597468</c:v>
                </c:pt>
                <c:pt idx="6702">
                  <c:v>0.97402597402597468</c:v>
                </c:pt>
                <c:pt idx="6703">
                  <c:v>0.97835497835497853</c:v>
                </c:pt>
                <c:pt idx="6704">
                  <c:v>0.97835497835497853</c:v>
                </c:pt>
                <c:pt idx="6705">
                  <c:v>0.97835497835497853</c:v>
                </c:pt>
                <c:pt idx="6706">
                  <c:v>0.97835497835497853</c:v>
                </c:pt>
                <c:pt idx="6707">
                  <c:v>0.97835497835497853</c:v>
                </c:pt>
                <c:pt idx="6708">
                  <c:v>0.97835497835497853</c:v>
                </c:pt>
                <c:pt idx="6709">
                  <c:v>0.97835497835497853</c:v>
                </c:pt>
                <c:pt idx="6710">
                  <c:v>0.97835497835497853</c:v>
                </c:pt>
                <c:pt idx="6711">
                  <c:v>0.98268398268398272</c:v>
                </c:pt>
                <c:pt idx="6712">
                  <c:v>0.98268398268398272</c:v>
                </c:pt>
                <c:pt idx="6713">
                  <c:v>0.98268398268398272</c:v>
                </c:pt>
                <c:pt idx="6714">
                  <c:v>0.98268398268398272</c:v>
                </c:pt>
                <c:pt idx="6715">
                  <c:v>0.98268398268398272</c:v>
                </c:pt>
                <c:pt idx="6716">
                  <c:v>0.98268398268398272</c:v>
                </c:pt>
                <c:pt idx="6717">
                  <c:v>0.98268398268398272</c:v>
                </c:pt>
                <c:pt idx="6718">
                  <c:v>0.98268398268398272</c:v>
                </c:pt>
                <c:pt idx="6719">
                  <c:v>0.98268398268398272</c:v>
                </c:pt>
                <c:pt idx="6720">
                  <c:v>0.98701298701298412</c:v>
                </c:pt>
                <c:pt idx="6721">
                  <c:v>0.98701298701298412</c:v>
                </c:pt>
                <c:pt idx="6722">
                  <c:v>0.98701298701298412</c:v>
                </c:pt>
                <c:pt idx="6723">
                  <c:v>0.98701298701298412</c:v>
                </c:pt>
                <c:pt idx="6724">
                  <c:v>0.98701298701298412</c:v>
                </c:pt>
                <c:pt idx="6725">
                  <c:v>0.98701298701298412</c:v>
                </c:pt>
                <c:pt idx="6726">
                  <c:v>0.98701298701298412</c:v>
                </c:pt>
                <c:pt idx="6727">
                  <c:v>0.98701298701298412</c:v>
                </c:pt>
                <c:pt idx="6728">
                  <c:v>0.98701298701298412</c:v>
                </c:pt>
                <c:pt idx="6729">
                  <c:v>0.98701298701298412</c:v>
                </c:pt>
                <c:pt idx="6730">
                  <c:v>0.9913419913419913</c:v>
                </c:pt>
                <c:pt idx="6731">
                  <c:v>0.9913419913419913</c:v>
                </c:pt>
                <c:pt idx="6732">
                  <c:v>0.9913419913419913</c:v>
                </c:pt>
                <c:pt idx="6733">
                  <c:v>0.9913419913419913</c:v>
                </c:pt>
                <c:pt idx="6734">
                  <c:v>0.9913419913419913</c:v>
                </c:pt>
                <c:pt idx="6735">
                  <c:v>0.9913419913419913</c:v>
                </c:pt>
                <c:pt idx="6736">
                  <c:v>0.9913419913419913</c:v>
                </c:pt>
                <c:pt idx="6737">
                  <c:v>0.9913419913419913</c:v>
                </c:pt>
                <c:pt idx="6738">
                  <c:v>0.9913419913419913</c:v>
                </c:pt>
                <c:pt idx="6739">
                  <c:v>0.9913419913419913</c:v>
                </c:pt>
                <c:pt idx="6740">
                  <c:v>0.99567099567099571</c:v>
                </c:pt>
                <c:pt idx="6741">
                  <c:v>0.99567099567099571</c:v>
                </c:pt>
                <c:pt idx="6742">
                  <c:v>1</c:v>
                </c:pt>
                <c:pt idx="6743">
                  <c:v>1</c:v>
                </c:pt>
              </c:numCache>
            </c:numRef>
          </c:xVal>
          <c:yVal>
            <c:numRef>
              <c:f>Sheet1!$E$2:$E$6745</c:f>
              <c:numCache>
                <c:formatCode>General</c:formatCode>
                <c:ptCount val="6744"/>
                <c:pt idx="0">
                  <c:v>1.5335071308081666E-4</c:v>
                </c:pt>
                <c:pt idx="1">
                  <c:v>3.0670142616163456E-4</c:v>
                </c:pt>
                <c:pt idx="2">
                  <c:v>4.6005213924244973E-4</c:v>
                </c:pt>
                <c:pt idx="3">
                  <c:v>6.1340285232326609E-4</c:v>
                </c:pt>
                <c:pt idx="4">
                  <c:v>7.6675356540407882E-4</c:v>
                </c:pt>
                <c:pt idx="5">
                  <c:v>9.2010427848489794E-4</c:v>
                </c:pt>
                <c:pt idx="6">
                  <c:v>1.0734549915657164E-3</c:v>
                </c:pt>
                <c:pt idx="7">
                  <c:v>1.2268057046465337E-3</c:v>
                </c:pt>
                <c:pt idx="8">
                  <c:v>1.3801564177273471E-3</c:v>
                </c:pt>
                <c:pt idx="9">
                  <c:v>1.5335071308081644E-3</c:v>
                </c:pt>
                <c:pt idx="10">
                  <c:v>1.6868578438889845E-3</c:v>
                </c:pt>
                <c:pt idx="11">
                  <c:v>1.8402085569697985E-3</c:v>
                </c:pt>
                <c:pt idx="12">
                  <c:v>1.9935592700506101E-3</c:v>
                </c:pt>
                <c:pt idx="13">
                  <c:v>2.1469099831314216E-3</c:v>
                </c:pt>
                <c:pt idx="14">
                  <c:v>2.3002606962122382E-3</c:v>
                </c:pt>
                <c:pt idx="15">
                  <c:v>2.4536114092930579E-3</c:v>
                </c:pt>
                <c:pt idx="16">
                  <c:v>2.6069621223738671E-3</c:v>
                </c:pt>
                <c:pt idx="17">
                  <c:v>2.7603128354546933E-3</c:v>
                </c:pt>
                <c:pt idx="18">
                  <c:v>2.9136635485355151E-3</c:v>
                </c:pt>
                <c:pt idx="19">
                  <c:v>3.0670142616163443E-3</c:v>
                </c:pt>
                <c:pt idx="20">
                  <c:v>3.220364974697151E-3</c:v>
                </c:pt>
                <c:pt idx="21">
                  <c:v>3.3737156877779646E-3</c:v>
                </c:pt>
                <c:pt idx="22">
                  <c:v>3.5270664008587652E-3</c:v>
                </c:pt>
                <c:pt idx="23">
                  <c:v>3.6804171139395896E-3</c:v>
                </c:pt>
                <c:pt idx="24">
                  <c:v>3.8337678270204106E-3</c:v>
                </c:pt>
                <c:pt idx="25">
                  <c:v>3.9871185401012298E-3</c:v>
                </c:pt>
                <c:pt idx="26">
                  <c:v>4.1404692531820482E-3</c:v>
                </c:pt>
                <c:pt idx="27">
                  <c:v>4.2938199662628431E-3</c:v>
                </c:pt>
                <c:pt idx="28">
                  <c:v>4.4471706793436762E-3</c:v>
                </c:pt>
                <c:pt idx="29">
                  <c:v>4.6005213924244902E-3</c:v>
                </c:pt>
                <c:pt idx="30">
                  <c:v>4.7538721055053103E-3</c:v>
                </c:pt>
                <c:pt idx="31">
                  <c:v>4.9072228185861252E-3</c:v>
                </c:pt>
                <c:pt idx="32">
                  <c:v>5.0605735316669219E-3</c:v>
                </c:pt>
                <c:pt idx="33">
                  <c:v>5.2139242447477394E-3</c:v>
                </c:pt>
                <c:pt idx="34">
                  <c:v>5.3672749578285465E-3</c:v>
                </c:pt>
                <c:pt idx="35">
                  <c:v>5.5206256709093814E-3</c:v>
                </c:pt>
                <c:pt idx="36">
                  <c:v>5.673976383990211E-3</c:v>
                </c:pt>
                <c:pt idx="37">
                  <c:v>5.8273270970710033E-3</c:v>
                </c:pt>
                <c:pt idx="38">
                  <c:v>5.9806778101518503E-3</c:v>
                </c:pt>
                <c:pt idx="39">
                  <c:v>6.1340285232326557E-3</c:v>
                </c:pt>
                <c:pt idx="40">
                  <c:v>6.2873792363134524E-3</c:v>
                </c:pt>
                <c:pt idx="41">
                  <c:v>6.4407299493942994E-3</c:v>
                </c:pt>
                <c:pt idx="42">
                  <c:v>6.5940806624750796E-3</c:v>
                </c:pt>
                <c:pt idx="43">
                  <c:v>6.7474313755559014E-3</c:v>
                </c:pt>
                <c:pt idx="44">
                  <c:v>6.9007820886367388E-3</c:v>
                </c:pt>
                <c:pt idx="45">
                  <c:v>7.0541328017175303E-3</c:v>
                </c:pt>
                <c:pt idx="46">
                  <c:v>7.2074835147983582E-3</c:v>
                </c:pt>
                <c:pt idx="47">
                  <c:v>7.3608342278791575E-3</c:v>
                </c:pt>
                <c:pt idx="48">
                  <c:v>7.5141849409599715E-3</c:v>
                </c:pt>
                <c:pt idx="49">
                  <c:v>7.6675356540407882E-3</c:v>
                </c:pt>
                <c:pt idx="50">
                  <c:v>7.8208863671216083E-3</c:v>
                </c:pt>
                <c:pt idx="51">
                  <c:v>7.9742370802024579E-3</c:v>
                </c:pt>
                <c:pt idx="52">
                  <c:v>8.1275877932832814E-3</c:v>
                </c:pt>
                <c:pt idx="53">
                  <c:v>8.2809385063640807E-3</c:v>
                </c:pt>
                <c:pt idx="54">
                  <c:v>8.4342892194449268E-3</c:v>
                </c:pt>
                <c:pt idx="55">
                  <c:v>8.5876399325257487E-3</c:v>
                </c:pt>
                <c:pt idx="56">
                  <c:v>8.7409906456065029E-3</c:v>
                </c:pt>
                <c:pt idx="57">
                  <c:v>8.8943413586873611E-3</c:v>
                </c:pt>
                <c:pt idx="58">
                  <c:v>9.0476920717681656E-3</c:v>
                </c:pt>
                <c:pt idx="59">
                  <c:v>9.2010427848489527E-3</c:v>
                </c:pt>
                <c:pt idx="60">
                  <c:v>9.3543934979298093E-3</c:v>
                </c:pt>
                <c:pt idx="61">
                  <c:v>9.5077442110106207E-3</c:v>
                </c:pt>
                <c:pt idx="62">
                  <c:v>9.6610949240914026E-3</c:v>
                </c:pt>
                <c:pt idx="63">
                  <c:v>9.8144456371722765E-3</c:v>
                </c:pt>
                <c:pt idx="64">
                  <c:v>9.9677963502530862E-3</c:v>
                </c:pt>
                <c:pt idx="65">
                  <c:v>1.0121147063333861E-2</c:v>
                </c:pt>
                <c:pt idx="66">
                  <c:v>1.0274497776414659E-2</c:v>
                </c:pt>
                <c:pt idx="67">
                  <c:v>1.0427848489495481E-2</c:v>
                </c:pt>
                <c:pt idx="68">
                  <c:v>1.0581199202576348E-2</c:v>
                </c:pt>
                <c:pt idx="69">
                  <c:v>1.0734549915657154E-2</c:v>
                </c:pt>
                <c:pt idx="70">
                  <c:v>1.0887900628737974E-2</c:v>
                </c:pt>
                <c:pt idx="71">
                  <c:v>1.1041251341818816E-2</c:v>
                </c:pt>
                <c:pt idx="72">
                  <c:v>1.1194602054899552E-2</c:v>
                </c:pt>
                <c:pt idx="73">
                  <c:v>1.1347952767980413E-2</c:v>
                </c:pt>
                <c:pt idx="74">
                  <c:v>1.1501303481061223E-2</c:v>
                </c:pt>
                <c:pt idx="75">
                  <c:v>1.1654654194142033E-2</c:v>
                </c:pt>
                <c:pt idx="76">
                  <c:v>1.1808004907222851E-2</c:v>
                </c:pt>
                <c:pt idx="77">
                  <c:v>1.1961355620303699E-2</c:v>
                </c:pt>
                <c:pt idx="78">
                  <c:v>1.2114706333384451E-2</c:v>
                </c:pt>
                <c:pt idx="79">
                  <c:v>1.2268057046465327E-2</c:v>
                </c:pt>
                <c:pt idx="80">
                  <c:v>1.2421407759546081E-2</c:v>
                </c:pt>
                <c:pt idx="81">
                  <c:v>1.25747584726269E-2</c:v>
                </c:pt>
                <c:pt idx="82">
                  <c:v>1.2728109185707766E-2</c:v>
                </c:pt>
                <c:pt idx="83">
                  <c:v>1.2881459898788616E-2</c:v>
                </c:pt>
                <c:pt idx="84">
                  <c:v>1.3034810611869396E-2</c:v>
                </c:pt>
                <c:pt idx="85">
                  <c:v>1.3188161324950199E-2</c:v>
                </c:pt>
                <c:pt idx="86">
                  <c:v>1.3341512038031023E-2</c:v>
                </c:pt>
                <c:pt idx="87">
                  <c:v>1.3494862751111801E-2</c:v>
                </c:pt>
                <c:pt idx="88">
                  <c:v>1.3648213464192609E-2</c:v>
                </c:pt>
                <c:pt idx="89">
                  <c:v>1.3801564177273455E-2</c:v>
                </c:pt>
                <c:pt idx="90">
                  <c:v>1.3954914890354241E-2</c:v>
                </c:pt>
                <c:pt idx="91">
                  <c:v>1.4108265603435081E-2</c:v>
                </c:pt>
                <c:pt idx="92">
                  <c:v>1.4261616316515902E-2</c:v>
                </c:pt>
                <c:pt idx="93">
                  <c:v>1.4414967029596657E-2</c:v>
                </c:pt>
                <c:pt idx="94">
                  <c:v>1.4568317742677531E-2</c:v>
                </c:pt>
                <c:pt idx="95">
                  <c:v>1.4721668455758325E-2</c:v>
                </c:pt>
                <c:pt idx="96">
                  <c:v>1.4875019168839161E-2</c:v>
                </c:pt>
                <c:pt idx="97">
                  <c:v>1.5028369881919967E-2</c:v>
                </c:pt>
                <c:pt idx="98">
                  <c:v>1.5181720595000819E-2</c:v>
                </c:pt>
                <c:pt idx="99">
                  <c:v>1.5335071308081628E-2</c:v>
                </c:pt>
                <c:pt idx="100">
                  <c:v>1.5488422021162447E-2</c:v>
                </c:pt>
                <c:pt idx="101">
                  <c:v>1.5641772734243258E-2</c:v>
                </c:pt>
                <c:pt idx="102">
                  <c:v>1.5795123447324078E-2</c:v>
                </c:pt>
                <c:pt idx="103">
                  <c:v>1.5948474160404881E-2</c:v>
                </c:pt>
                <c:pt idx="104">
                  <c:v>1.6101824873485746E-2</c:v>
                </c:pt>
                <c:pt idx="105">
                  <c:v>1.6255175586566559E-2</c:v>
                </c:pt>
                <c:pt idx="106">
                  <c:v>1.6408526299647397E-2</c:v>
                </c:pt>
                <c:pt idx="107">
                  <c:v>1.656187701272821E-2</c:v>
                </c:pt>
                <c:pt idx="108">
                  <c:v>1.6715227725808929E-2</c:v>
                </c:pt>
                <c:pt idx="109">
                  <c:v>1.6868578438889836E-2</c:v>
                </c:pt>
                <c:pt idx="110">
                  <c:v>1.7021929151970604E-2</c:v>
                </c:pt>
                <c:pt idx="111">
                  <c:v>1.7175279865051414E-2</c:v>
                </c:pt>
                <c:pt idx="112">
                  <c:v>1.7328630578132231E-2</c:v>
                </c:pt>
                <c:pt idx="113">
                  <c:v>1.7481981291213113E-2</c:v>
                </c:pt>
                <c:pt idx="114">
                  <c:v>1.7635332004293822E-2</c:v>
                </c:pt>
                <c:pt idx="115">
                  <c:v>1.7788682717374674E-2</c:v>
                </c:pt>
                <c:pt idx="116">
                  <c:v>1.7942033430455528E-2</c:v>
                </c:pt>
                <c:pt idx="117">
                  <c:v>1.8095384143536303E-2</c:v>
                </c:pt>
                <c:pt idx="118">
                  <c:v>1.8248734856617162E-2</c:v>
                </c:pt>
                <c:pt idx="119">
                  <c:v>1.8402085569697975E-2</c:v>
                </c:pt>
                <c:pt idx="120">
                  <c:v>1.8555436282778757E-2</c:v>
                </c:pt>
                <c:pt idx="121">
                  <c:v>1.8708786995859563E-2</c:v>
                </c:pt>
                <c:pt idx="122">
                  <c:v>1.8862137708940411E-2</c:v>
                </c:pt>
                <c:pt idx="123">
                  <c:v>1.9015488422021162E-2</c:v>
                </c:pt>
                <c:pt idx="124">
                  <c:v>1.9168839135102016E-2</c:v>
                </c:pt>
                <c:pt idx="125">
                  <c:v>1.9322189848182899E-2</c:v>
                </c:pt>
                <c:pt idx="126">
                  <c:v>1.9475540561263625E-2</c:v>
                </c:pt>
                <c:pt idx="127">
                  <c:v>1.9628891274344442E-2</c:v>
                </c:pt>
                <c:pt idx="128">
                  <c:v>1.9782241987425241E-2</c:v>
                </c:pt>
                <c:pt idx="129">
                  <c:v>1.9935592700506061E-2</c:v>
                </c:pt>
                <c:pt idx="130">
                  <c:v>2.0088943413586965E-2</c:v>
                </c:pt>
                <c:pt idx="131">
                  <c:v>2.0242294126667691E-2</c:v>
                </c:pt>
                <c:pt idx="132">
                  <c:v>2.0395644839748487E-2</c:v>
                </c:pt>
                <c:pt idx="133">
                  <c:v>2.0548995552829439E-2</c:v>
                </c:pt>
                <c:pt idx="134">
                  <c:v>2.0702346265910231E-2</c:v>
                </c:pt>
                <c:pt idx="135">
                  <c:v>2.0855696978990992E-2</c:v>
                </c:pt>
                <c:pt idx="136">
                  <c:v>2.1009047692071906E-2</c:v>
                </c:pt>
                <c:pt idx="137">
                  <c:v>2.1162398405152601E-2</c:v>
                </c:pt>
                <c:pt idx="138">
                  <c:v>2.1315749118233456E-2</c:v>
                </c:pt>
                <c:pt idx="139">
                  <c:v>2.1469099831314242E-2</c:v>
                </c:pt>
                <c:pt idx="140">
                  <c:v>2.162245054439503E-2</c:v>
                </c:pt>
                <c:pt idx="141">
                  <c:v>2.177580125747592E-2</c:v>
                </c:pt>
                <c:pt idx="142">
                  <c:v>2.1929151970556671E-2</c:v>
                </c:pt>
                <c:pt idx="143">
                  <c:v>2.2082502683637588E-2</c:v>
                </c:pt>
                <c:pt idx="144">
                  <c:v>2.2235853396718373E-2</c:v>
                </c:pt>
                <c:pt idx="145">
                  <c:v>2.2389204109799211E-2</c:v>
                </c:pt>
                <c:pt idx="146">
                  <c:v>2.254255482288E-2</c:v>
                </c:pt>
                <c:pt idx="147">
                  <c:v>2.2695905535960889E-2</c:v>
                </c:pt>
                <c:pt idx="148">
                  <c:v>2.2849256249041602E-2</c:v>
                </c:pt>
                <c:pt idx="149">
                  <c:v>2.3002606962122391E-2</c:v>
                </c:pt>
                <c:pt idx="150">
                  <c:v>2.3155957675203297E-2</c:v>
                </c:pt>
                <c:pt idx="151">
                  <c:v>2.3309308388284062E-2</c:v>
                </c:pt>
                <c:pt idx="152">
                  <c:v>2.3462659101364823E-2</c:v>
                </c:pt>
                <c:pt idx="153">
                  <c:v>2.3616009814445636E-2</c:v>
                </c:pt>
                <c:pt idx="154">
                  <c:v>2.3769360527526571E-2</c:v>
                </c:pt>
                <c:pt idx="155">
                  <c:v>2.3922711240607228E-2</c:v>
                </c:pt>
                <c:pt idx="156">
                  <c:v>2.4076061953688065E-2</c:v>
                </c:pt>
                <c:pt idx="157">
                  <c:v>2.4229412666768976E-2</c:v>
                </c:pt>
                <c:pt idx="158">
                  <c:v>2.4382763379849716E-2</c:v>
                </c:pt>
                <c:pt idx="159">
                  <c:v>2.4536114092930536E-2</c:v>
                </c:pt>
                <c:pt idx="160">
                  <c:v>2.4689464806011356E-2</c:v>
                </c:pt>
                <c:pt idx="161">
                  <c:v>2.4842815519092284E-2</c:v>
                </c:pt>
                <c:pt idx="162">
                  <c:v>2.4996166232172969E-2</c:v>
                </c:pt>
                <c:pt idx="163">
                  <c:v>2.5149516945253806E-2</c:v>
                </c:pt>
                <c:pt idx="164">
                  <c:v>2.5302867658334612E-2</c:v>
                </c:pt>
                <c:pt idx="165">
                  <c:v>2.5456218371415536E-2</c:v>
                </c:pt>
                <c:pt idx="166">
                  <c:v>2.5609569084496252E-2</c:v>
                </c:pt>
                <c:pt idx="167">
                  <c:v>2.5762919797577059E-2</c:v>
                </c:pt>
                <c:pt idx="168">
                  <c:v>2.5916270510657896E-2</c:v>
                </c:pt>
                <c:pt idx="169">
                  <c:v>2.6069621223738668E-2</c:v>
                </c:pt>
                <c:pt idx="170">
                  <c:v>2.6222971936819595E-2</c:v>
                </c:pt>
                <c:pt idx="171">
                  <c:v>2.6376322649900422E-2</c:v>
                </c:pt>
                <c:pt idx="172">
                  <c:v>2.6529673362981142E-2</c:v>
                </c:pt>
                <c:pt idx="173">
                  <c:v>2.6683024076062056E-2</c:v>
                </c:pt>
                <c:pt idx="174">
                  <c:v>2.6836374789142897E-2</c:v>
                </c:pt>
                <c:pt idx="175">
                  <c:v>2.698972550222373E-2</c:v>
                </c:pt>
                <c:pt idx="176">
                  <c:v>2.7143076215304519E-2</c:v>
                </c:pt>
                <c:pt idx="177">
                  <c:v>2.7296426928385218E-2</c:v>
                </c:pt>
                <c:pt idx="178">
                  <c:v>2.7449777641466222E-2</c:v>
                </c:pt>
                <c:pt idx="179">
                  <c:v>2.7603128354546917E-2</c:v>
                </c:pt>
                <c:pt idx="180">
                  <c:v>2.7756479067627682E-2</c:v>
                </c:pt>
                <c:pt idx="181">
                  <c:v>2.7909829780708544E-2</c:v>
                </c:pt>
                <c:pt idx="182">
                  <c:v>2.8063180493789353E-2</c:v>
                </c:pt>
                <c:pt idx="183">
                  <c:v>2.8216531206870111E-2</c:v>
                </c:pt>
                <c:pt idx="184">
                  <c:v>2.8369881919950931E-2</c:v>
                </c:pt>
                <c:pt idx="185">
                  <c:v>2.8523232633031751E-2</c:v>
                </c:pt>
                <c:pt idx="186">
                  <c:v>2.8676583346112561E-2</c:v>
                </c:pt>
                <c:pt idx="187">
                  <c:v>2.8829934059193412E-2</c:v>
                </c:pt>
                <c:pt idx="188">
                  <c:v>2.8983284772274277E-2</c:v>
                </c:pt>
                <c:pt idx="189">
                  <c:v>2.9136635485355125E-2</c:v>
                </c:pt>
                <c:pt idx="190">
                  <c:v>2.9289986198435831E-2</c:v>
                </c:pt>
                <c:pt idx="191">
                  <c:v>2.9443336911516769E-2</c:v>
                </c:pt>
                <c:pt idx="192">
                  <c:v>2.9596687624597454E-2</c:v>
                </c:pt>
                <c:pt idx="193">
                  <c:v>2.975003833767827E-2</c:v>
                </c:pt>
                <c:pt idx="194">
                  <c:v>2.9903389050759187E-2</c:v>
                </c:pt>
                <c:pt idx="195">
                  <c:v>3.0056739763839962E-2</c:v>
                </c:pt>
                <c:pt idx="196">
                  <c:v>3.0210090476920866E-2</c:v>
                </c:pt>
                <c:pt idx="197">
                  <c:v>3.036344119000154E-2</c:v>
                </c:pt>
                <c:pt idx="198">
                  <c:v>3.0516791903082333E-2</c:v>
                </c:pt>
                <c:pt idx="199">
                  <c:v>3.067014261616342E-2</c:v>
                </c:pt>
                <c:pt idx="200">
                  <c:v>3.0823493329244039E-2</c:v>
                </c:pt>
                <c:pt idx="201">
                  <c:v>3.0976844042324883E-2</c:v>
                </c:pt>
                <c:pt idx="202">
                  <c:v>3.1130194755405616E-2</c:v>
                </c:pt>
                <c:pt idx="203">
                  <c:v>3.1283545468486607E-2</c:v>
                </c:pt>
                <c:pt idx="204">
                  <c:v>3.1436896181567378E-2</c:v>
                </c:pt>
                <c:pt idx="205">
                  <c:v>3.1590246894648059E-2</c:v>
                </c:pt>
                <c:pt idx="206">
                  <c:v>3.1743597607729018E-2</c:v>
                </c:pt>
                <c:pt idx="207">
                  <c:v>3.1896948320809866E-2</c:v>
                </c:pt>
                <c:pt idx="208">
                  <c:v>3.2050299033890582E-2</c:v>
                </c:pt>
                <c:pt idx="209">
                  <c:v>3.2203649746971492E-2</c:v>
                </c:pt>
                <c:pt idx="210">
                  <c:v>3.235700046005225E-2</c:v>
                </c:pt>
                <c:pt idx="211">
                  <c:v>3.2510351173132952E-2</c:v>
                </c:pt>
                <c:pt idx="212">
                  <c:v>3.2663701886213953E-2</c:v>
                </c:pt>
                <c:pt idx="213">
                  <c:v>3.2817052599294717E-2</c:v>
                </c:pt>
                <c:pt idx="214">
                  <c:v>3.2970403312375489E-2</c:v>
                </c:pt>
                <c:pt idx="215">
                  <c:v>3.3123754025456205E-2</c:v>
                </c:pt>
                <c:pt idx="216">
                  <c:v>3.3277104738537032E-2</c:v>
                </c:pt>
                <c:pt idx="217">
                  <c:v>3.3430455451617852E-2</c:v>
                </c:pt>
                <c:pt idx="218">
                  <c:v>3.3583806164698665E-2</c:v>
                </c:pt>
                <c:pt idx="219">
                  <c:v>3.373715687777961E-2</c:v>
                </c:pt>
                <c:pt idx="220">
                  <c:v>3.3890507590860409E-2</c:v>
                </c:pt>
                <c:pt idx="221">
                  <c:v>3.4043858303941112E-2</c:v>
                </c:pt>
                <c:pt idx="222">
                  <c:v>3.4197209017022036E-2</c:v>
                </c:pt>
                <c:pt idx="223">
                  <c:v>3.4350559730102703E-2</c:v>
                </c:pt>
                <c:pt idx="224">
                  <c:v>3.4503910443183718E-2</c:v>
                </c:pt>
                <c:pt idx="225">
                  <c:v>3.4657261156264489E-2</c:v>
                </c:pt>
                <c:pt idx="226">
                  <c:v>3.4810611869345212E-2</c:v>
                </c:pt>
                <c:pt idx="227">
                  <c:v>3.4963962582426178E-2</c:v>
                </c:pt>
                <c:pt idx="228">
                  <c:v>3.5117313295506852E-2</c:v>
                </c:pt>
                <c:pt idx="229">
                  <c:v>3.5270664008587645E-2</c:v>
                </c:pt>
                <c:pt idx="230">
                  <c:v>3.5424014721668486E-2</c:v>
                </c:pt>
                <c:pt idx="231">
                  <c:v>3.5577365434749458E-2</c:v>
                </c:pt>
                <c:pt idx="232">
                  <c:v>3.5730716147830091E-2</c:v>
                </c:pt>
                <c:pt idx="233">
                  <c:v>3.5884066860911008E-2</c:v>
                </c:pt>
                <c:pt idx="234">
                  <c:v>3.6037417573991919E-2</c:v>
                </c:pt>
                <c:pt idx="235">
                  <c:v>3.6190768287072621E-2</c:v>
                </c:pt>
                <c:pt idx="236">
                  <c:v>3.6344119000153448E-2</c:v>
                </c:pt>
                <c:pt idx="237">
                  <c:v>3.6497469713234212E-2</c:v>
                </c:pt>
                <c:pt idx="238">
                  <c:v>3.6650820426315171E-2</c:v>
                </c:pt>
                <c:pt idx="239">
                  <c:v>3.6804171139395811E-2</c:v>
                </c:pt>
                <c:pt idx="240">
                  <c:v>3.6957521852476631E-2</c:v>
                </c:pt>
                <c:pt idx="241">
                  <c:v>3.711087256555759E-2</c:v>
                </c:pt>
                <c:pt idx="242">
                  <c:v>3.726422327863825E-2</c:v>
                </c:pt>
                <c:pt idx="243">
                  <c:v>3.7417573991719216E-2</c:v>
                </c:pt>
                <c:pt idx="244">
                  <c:v>3.7570924704799995E-2</c:v>
                </c:pt>
                <c:pt idx="245">
                  <c:v>3.7724275417880822E-2</c:v>
                </c:pt>
                <c:pt idx="246">
                  <c:v>3.7877626130961628E-2</c:v>
                </c:pt>
                <c:pt idx="247">
                  <c:v>3.8030976844042406E-2</c:v>
                </c:pt>
                <c:pt idx="248">
                  <c:v>3.8184327557123331E-2</c:v>
                </c:pt>
                <c:pt idx="249">
                  <c:v>3.8337678270204061E-2</c:v>
                </c:pt>
                <c:pt idx="250">
                  <c:v>3.8491028983284853E-2</c:v>
                </c:pt>
                <c:pt idx="251">
                  <c:v>3.8644379696365694E-2</c:v>
                </c:pt>
                <c:pt idx="252">
                  <c:v>3.8797730409446451E-2</c:v>
                </c:pt>
                <c:pt idx="253">
                  <c:v>3.8951081122527251E-2</c:v>
                </c:pt>
                <c:pt idx="254">
                  <c:v>3.9104431835607995E-2</c:v>
                </c:pt>
                <c:pt idx="255">
                  <c:v>3.9257782548688849E-2</c:v>
                </c:pt>
                <c:pt idx="256">
                  <c:v>3.9411133261769829E-2</c:v>
                </c:pt>
                <c:pt idx="257">
                  <c:v>3.9564483974850483E-2</c:v>
                </c:pt>
                <c:pt idx="258">
                  <c:v>3.9717834687931296E-2</c:v>
                </c:pt>
                <c:pt idx="259">
                  <c:v>3.9871185401012289E-2</c:v>
                </c:pt>
                <c:pt idx="260">
                  <c:v>4.0024536114092929E-2</c:v>
                </c:pt>
                <c:pt idx="261">
                  <c:v>4.0177886827173832E-2</c:v>
                </c:pt>
                <c:pt idx="262">
                  <c:v>4.0331237540254583E-2</c:v>
                </c:pt>
                <c:pt idx="263">
                  <c:v>4.0484588253335514E-2</c:v>
                </c:pt>
                <c:pt idx="264">
                  <c:v>4.0637938966416411E-2</c:v>
                </c:pt>
                <c:pt idx="265">
                  <c:v>4.0791289679497023E-2</c:v>
                </c:pt>
                <c:pt idx="266">
                  <c:v>4.094464039257778E-2</c:v>
                </c:pt>
                <c:pt idx="267">
                  <c:v>4.1097991105658878E-2</c:v>
                </c:pt>
                <c:pt idx="268">
                  <c:v>4.1251341818739462E-2</c:v>
                </c:pt>
                <c:pt idx="269">
                  <c:v>4.1404692531820449E-2</c:v>
                </c:pt>
                <c:pt idx="270">
                  <c:v>4.1558043244901102E-2</c:v>
                </c:pt>
                <c:pt idx="271">
                  <c:v>4.1711393957982124E-2</c:v>
                </c:pt>
                <c:pt idx="272">
                  <c:v>4.1864744671062687E-2</c:v>
                </c:pt>
                <c:pt idx="273">
                  <c:v>4.201809538414375E-2</c:v>
                </c:pt>
                <c:pt idx="274">
                  <c:v>4.2171446097224362E-2</c:v>
                </c:pt>
                <c:pt idx="275">
                  <c:v>4.2324796810305453E-2</c:v>
                </c:pt>
                <c:pt idx="276">
                  <c:v>4.2478147523385947E-2</c:v>
                </c:pt>
                <c:pt idx="277">
                  <c:v>4.2631498236466912E-2</c:v>
                </c:pt>
                <c:pt idx="278">
                  <c:v>4.2784848949547809E-2</c:v>
                </c:pt>
                <c:pt idx="279">
                  <c:v>4.2938199662628483E-2</c:v>
                </c:pt>
                <c:pt idx="280">
                  <c:v>4.3091550375709262E-2</c:v>
                </c:pt>
                <c:pt idx="281">
                  <c:v>4.3244901088790061E-2</c:v>
                </c:pt>
                <c:pt idx="282">
                  <c:v>4.3398251801871096E-2</c:v>
                </c:pt>
                <c:pt idx="283">
                  <c:v>4.3551602514951694E-2</c:v>
                </c:pt>
                <c:pt idx="284">
                  <c:v>4.3704953228032514E-2</c:v>
                </c:pt>
                <c:pt idx="285">
                  <c:v>4.3858303941113508E-2</c:v>
                </c:pt>
                <c:pt idx="286">
                  <c:v>4.4011654654194377E-2</c:v>
                </c:pt>
                <c:pt idx="287">
                  <c:v>4.4165005367274877E-2</c:v>
                </c:pt>
                <c:pt idx="288">
                  <c:v>4.4318356080355802E-2</c:v>
                </c:pt>
                <c:pt idx="289">
                  <c:v>4.4471706793436594E-2</c:v>
                </c:pt>
                <c:pt idx="290">
                  <c:v>4.4625057506517407E-2</c:v>
                </c:pt>
                <c:pt idx="291">
                  <c:v>4.4778408219598387E-2</c:v>
                </c:pt>
                <c:pt idx="292">
                  <c:v>4.4931758932679054E-2</c:v>
                </c:pt>
                <c:pt idx="293">
                  <c:v>4.5085109645759805E-2</c:v>
                </c:pt>
                <c:pt idx="294">
                  <c:v>4.5238460358840882E-2</c:v>
                </c:pt>
                <c:pt idx="295">
                  <c:v>4.5391811071921723E-2</c:v>
                </c:pt>
                <c:pt idx="296">
                  <c:v>4.5545161785002265E-2</c:v>
                </c:pt>
                <c:pt idx="297">
                  <c:v>4.5698512498083106E-2</c:v>
                </c:pt>
                <c:pt idx="298">
                  <c:v>4.5851863211163885E-2</c:v>
                </c:pt>
                <c:pt idx="299">
                  <c:v>4.6005213924244878E-2</c:v>
                </c:pt>
                <c:pt idx="300">
                  <c:v>4.6158564637325573E-2</c:v>
                </c:pt>
                <c:pt idx="301">
                  <c:v>4.6311915350406567E-2</c:v>
                </c:pt>
                <c:pt idx="302">
                  <c:v>4.6465266063487165E-2</c:v>
                </c:pt>
                <c:pt idx="303">
                  <c:v>4.6618616776568013E-2</c:v>
                </c:pt>
                <c:pt idx="304">
                  <c:v>4.6771967489648833E-2</c:v>
                </c:pt>
                <c:pt idx="305">
                  <c:v>4.6925318202729646E-2</c:v>
                </c:pt>
                <c:pt idx="306">
                  <c:v>4.707866891581057E-2</c:v>
                </c:pt>
                <c:pt idx="307">
                  <c:v>4.7232019628891488E-2</c:v>
                </c:pt>
                <c:pt idx="308">
                  <c:v>4.7385370341972093E-2</c:v>
                </c:pt>
                <c:pt idx="309">
                  <c:v>4.7538721055053107E-2</c:v>
                </c:pt>
                <c:pt idx="310">
                  <c:v>4.7692071768133927E-2</c:v>
                </c:pt>
                <c:pt idx="311">
                  <c:v>4.784542248121449E-2</c:v>
                </c:pt>
                <c:pt idx="312">
                  <c:v>4.7998773194295505E-2</c:v>
                </c:pt>
                <c:pt idx="313">
                  <c:v>4.8152123907376367E-2</c:v>
                </c:pt>
                <c:pt idx="314">
                  <c:v>4.8305474620457013E-2</c:v>
                </c:pt>
                <c:pt idx="315">
                  <c:v>4.8458825333537812E-2</c:v>
                </c:pt>
                <c:pt idx="316">
                  <c:v>4.8612176046618862E-2</c:v>
                </c:pt>
                <c:pt idx="317">
                  <c:v>4.8765526759699432E-2</c:v>
                </c:pt>
                <c:pt idx="318">
                  <c:v>4.8918877472780273E-2</c:v>
                </c:pt>
                <c:pt idx="319">
                  <c:v>4.9072228185861134E-2</c:v>
                </c:pt>
                <c:pt idx="320">
                  <c:v>4.9225578898941913E-2</c:v>
                </c:pt>
                <c:pt idx="321">
                  <c:v>4.9378929612022872E-2</c:v>
                </c:pt>
                <c:pt idx="322">
                  <c:v>4.9532280325103838E-2</c:v>
                </c:pt>
                <c:pt idx="323">
                  <c:v>4.968563103818454E-2</c:v>
                </c:pt>
                <c:pt idx="324">
                  <c:v>4.9838981751265429E-2</c:v>
                </c:pt>
                <c:pt idx="325">
                  <c:v>4.9992332464346187E-2</c:v>
                </c:pt>
                <c:pt idx="326">
                  <c:v>5.0145683177426834E-2</c:v>
                </c:pt>
                <c:pt idx="327">
                  <c:v>5.0299033890507765E-2</c:v>
                </c:pt>
                <c:pt idx="328">
                  <c:v>5.0452384603588557E-2</c:v>
                </c:pt>
                <c:pt idx="329">
                  <c:v>5.0605735316669218E-2</c:v>
                </c:pt>
                <c:pt idx="330">
                  <c:v>5.0759086029750114E-2</c:v>
                </c:pt>
                <c:pt idx="331">
                  <c:v>5.0912436742831212E-2</c:v>
                </c:pt>
                <c:pt idx="332">
                  <c:v>5.1065787455911921E-2</c:v>
                </c:pt>
                <c:pt idx="333">
                  <c:v>5.1219138168992373E-2</c:v>
                </c:pt>
                <c:pt idx="334">
                  <c:v>5.1372488882073471E-2</c:v>
                </c:pt>
                <c:pt idx="335">
                  <c:v>5.1525839595153923E-2</c:v>
                </c:pt>
                <c:pt idx="336">
                  <c:v>5.167919030823484E-2</c:v>
                </c:pt>
                <c:pt idx="337">
                  <c:v>5.1832541021315938E-2</c:v>
                </c:pt>
                <c:pt idx="338">
                  <c:v>5.1985891734396564E-2</c:v>
                </c:pt>
                <c:pt idx="339">
                  <c:v>5.2139242447477384E-2</c:v>
                </c:pt>
                <c:pt idx="340">
                  <c:v>5.2292593160558377E-2</c:v>
                </c:pt>
                <c:pt idx="341">
                  <c:v>5.244594387363901E-2</c:v>
                </c:pt>
                <c:pt idx="342">
                  <c:v>5.2599294586719934E-2</c:v>
                </c:pt>
                <c:pt idx="343">
                  <c:v>5.2752645299800838E-2</c:v>
                </c:pt>
                <c:pt idx="344">
                  <c:v>5.2905996012881665E-2</c:v>
                </c:pt>
                <c:pt idx="345">
                  <c:v>5.3059346725962242E-2</c:v>
                </c:pt>
                <c:pt idx="346">
                  <c:v>5.3212697439043527E-2</c:v>
                </c:pt>
                <c:pt idx="347">
                  <c:v>5.3366048152124076E-2</c:v>
                </c:pt>
                <c:pt idx="348">
                  <c:v>5.3519398865204723E-2</c:v>
                </c:pt>
                <c:pt idx="349">
                  <c:v>5.3672749578285446E-2</c:v>
                </c:pt>
                <c:pt idx="350">
                  <c:v>5.3826100291366384E-2</c:v>
                </c:pt>
                <c:pt idx="351">
                  <c:v>5.3979451004447183E-2</c:v>
                </c:pt>
                <c:pt idx="352">
                  <c:v>5.4132801717528212E-2</c:v>
                </c:pt>
                <c:pt idx="353">
                  <c:v>5.4286152430608824E-2</c:v>
                </c:pt>
                <c:pt idx="354">
                  <c:v>5.4439503143689776E-2</c:v>
                </c:pt>
                <c:pt idx="355">
                  <c:v>5.4592853856770748E-2</c:v>
                </c:pt>
                <c:pt idx="356">
                  <c:v>5.4746204569851464E-2</c:v>
                </c:pt>
                <c:pt idx="357">
                  <c:v>5.4899555282932083E-2</c:v>
                </c:pt>
                <c:pt idx="358">
                  <c:v>5.5052905996013E-2</c:v>
                </c:pt>
                <c:pt idx="359">
                  <c:v>5.5206256709093723E-2</c:v>
                </c:pt>
                <c:pt idx="360">
                  <c:v>5.5359607422174523E-2</c:v>
                </c:pt>
                <c:pt idx="361">
                  <c:v>5.5512958135255461E-2</c:v>
                </c:pt>
                <c:pt idx="362">
                  <c:v>5.5666308848336475E-2</c:v>
                </c:pt>
                <c:pt idx="363">
                  <c:v>5.5819659561417004E-2</c:v>
                </c:pt>
                <c:pt idx="364">
                  <c:v>5.5973010274497782E-2</c:v>
                </c:pt>
                <c:pt idx="365">
                  <c:v>5.6126360987578713E-2</c:v>
                </c:pt>
                <c:pt idx="366">
                  <c:v>5.6279711700659277E-2</c:v>
                </c:pt>
                <c:pt idx="367">
                  <c:v>5.6433062413740388E-2</c:v>
                </c:pt>
                <c:pt idx="368">
                  <c:v>5.658641312682134E-2</c:v>
                </c:pt>
                <c:pt idx="369">
                  <c:v>5.6739763839902077E-2</c:v>
                </c:pt>
                <c:pt idx="370">
                  <c:v>5.6893114552982828E-2</c:v>
                </c:pt>
                <c:pt idx="371">
                  <c:v>5.7046465266063502E-2</c:v>
                </c:pt>
                <c:pt idx="372">
                  <c:v>5.7199815979144406E-2</c:v>
                </c:pt>
                <c:pt idx="373">
                  <c:v>5.7353166692225122E-2</c:v>
                </c:pt>
                <c:pt idx="374">
                  <c:v>5.7506517405306164E-2</c:v>
                </c:pt>
                <c:pt idx="375">
                  <c:v>5.7659868118386762E-2</c:v>
                </c:pt>
                <c:pt idx="376">
                  <c:v>5.7813218831467852E-2</c:v>
                </c:pt>
                <c:pt idx="377">
                  <c:v>5.7966569544548679E-2</c:v>
                </c:pt>
                <c:pt idx="378">
                  <c:v>5.8119920257629444E-2</c:v>
                </c:pt>
                <c:pt idx="379">
                  <c:v>5.8273270970710014E-2</c:v>
                </c:pt>
                <c:pt idx="380">
                  <c:v>5.8426621683790994E-2</c:v>
                </c:pt>
                <c:pt idx="381">
                  <c:v>5.8579972396871662E-2</c:v>
                </c:pt>
                <c:pt idx="382">
                  <c:v>5.8733323109952523E-2</c:v>
                </c:pt>
                <c:pt idx="383">
                  <c:v>5.8886673823033704E-2</c:v>
                </c:pt>
                <c:pt idx="384">
                  <c:v>5.9040024536114247E-2</c:v>
                </c:pt>
                <c:pt idx="385">
                  <c:v>5.9193375249194914E-2</c:v>
                </c:pt>
                <c:pt idx="386">
                  <c:v>5.9346725962275887E-2</c:v>
                </c:pt>
                <c:pt idx="387">
                  <c:v>5.9500076675356554E-2</c:v>
                </c:pt>
                <c:pt idx="388">
                  <c:v>5.9653427388437597E-2</c:v>
                </c:pt>
                <c:pt idx="389">
                  <c:v>5.9806778101518472E-2</c:v>
                </c:pt>
                <c:pt idx="390">
                  <c:v>5.9960128814599126E-2</c:v>
                </c:pt>
                <c:pt idx="391">
                  <c:v>6.0113479527679925E-2</c:v>
                </c:pt>
                <c:pt idx="392">
                  <c:v>6.0266830240760787E-2</c:v>
                </c:pt>
                <c:pt idx="393">
                  <c:v>6.042018095384178E-2</c:v>
                </c:pt>
                <c:pt idx="394">
                  <c:v>6.0573531666922371E-2</c:v>
                </c:pt>
                <c:pt idx="395">
                  <c:v>6.0726882380003122E-2</c:v>
                </c:pt>
                <c:pt idx="396">
                  <c:v>6.0880233093084046E-2</c:v>
                </c:pt>
                <c:pt idx="397">
                  <c:v>6.1033583806164825E-2</c:v>
                </c:pt>
                <c:pt idx="398">
                  <c:v>6.1186934519245818E-2</c:v>
                </c:pt>
                <c:pt idx="399">
                  <c:v>6.1340285232326527E-2</c:v>
                </c:pt>
                <c:pt idx="400">
                  <c:v>6.1493635945407528E-2</c:v>
                </c:pt>
                <c:pt idx="401">
                  <c:v>6.1646986658487973E-2</c:v>
                </c:pt>
                <c:pt idx="402">
                  <c:v>6.1800337371568814E-2</c:v>
                </c:pt>
                <c:pt idx="403">
                  <c:v>6.1953688084649593E-2</c:v>
                </c:pt>
                <c:pt idx="404">
                  <c:v>6.2107038797730434E-2</c:v>
                </c:pt>
                <c:pt idx="405">
                  <c:v>6.2260389510811441E-2</c:v>
                </c:pt>
                <c:pt idx="406">
                  <c:v>6.2413740223892226E-2</c:v>
                </c:pt>
                <c:pt idx="407">
                  <c:v>6.2567090936973171E-2</c:v>
                </c:pt>
                <c:pt idx="408">
                  <c:v>6.2720441650053887E-2</c:v>
                </c:pt>
                <c:pt idx="409">
                  <c:v>6.2873792363134492E-2</c:v>
                </c:pt>
                <c:pt idx="410">
                  <c:v>6.3027143076215306E-2</c:v>
                </c:pt>
                <c:pt idx="411">
                  <c:v>6.3180493789296133E-2</c:v>
                </c:pt>
                <c:pt idx="412">
                  <c:v>6.3333844502376932E-2</c:v>
                </c:pt>
                <c:pt idx="413">
                  <c:v>6.3487195215457773E-2</c:v>
                </c:pt>
                <c:pt idx="414">
                  <c:v>6.3640545928538572E-2</c:v>
                </c:pt>
                <c:pt idx="415">
                  <c:v>6.3793896641619524E-2</c:v>
                </c:pt>
                <c:pt idx="416">
                  <c:v>6.3947247354700198E-2</c:v>
                </c:pt>
                <c:pt idx="417">
                  <c:v>6.4100598067781039E-2</c:v>
                </c:pt>
                <c:pt idx="418">
                  <c:v>6.4253948780861825E-2</c:v>
                </c:pt>
                <c:pt idx="419">
                  <c:v>6.4407299493942943E-2</c:v>
                </c:pt>
                <c:pt idx="420">
                  <c:v>6.4560650207023798E-2</c:v>
                </c:pt>
                <c:pt idx="421">
                  <c:v>6.4714000920104597E-2</c:v>
                </c:pt>
                <c:pt idx="422">
                  <c:v>6.4867351633185341E-2</c:v>
                </c:pt>
                <c:pt idx="423">
                  <c:v>6.5020702346265918E-2</c:v>
                </c:pt>
                <c:pt idx="424">
                  <c:v>6.5174053059346954E-2</c:v>
                </c:pt>
                <c:pt idx="425">
                  <c:v>6.5327403772427572E-2</c:v>
                </c:pt>
                <c:pt idx="426">
                  <c:v>6.5480754485508524E-2</c:v>
                </c:pt>
                <c:pt idx="427">
                  <c:v>6.5634105198589157E-2</c:v>
                </c:pt>
                <c:pt idx="428">
                  <c:v>6.5787455911669984E-2</c:v>
                </c:pt>
                <c:pt idx="429">
                  <c:v>6.594080662475077E-2</c:v>
                </c:pt>
                <c:pt idx="430">
                  <c:v>6.6094157337831846E-2</c:v>
                </c:pt>
                <c:pt idx="431">
                  <c:v>6.624750805091241E-2</c:v>
                </c:pt>
                <c:pt idx="432">
                  <c:v>6.6400858763993251E-2</c:v>
                </c:pt>
                <c:pt idx="433">
                  <c:v>6.6554209477074008E-2</c:v>
                </c:pt>
                <c:pt idx="434">
                  <c:v>6.6707560190154891E-2</c:v>
                </c:pt>
                <c:pt idx="435">
                  <c:v>6.6860910903236023E-2</c:v>
                </c:pt>
                <c:pt idx="436">
                  <c:v>6.7014261616316892E-2</c:v>
                </c:pt>
                <c:pt idx="437">
                  <c:v>6.7167612329397566E-2</c:v>
                </c:pt>
                <c:pt idx="438">
                  <c:v>6.7320963042478421E-2</c:v>
                </c:pt>
                <c:pt idx="439">
                  <c:v>6.7474313755558971E-2</c:v>
                </c:pt>
                <c:pt idx="440">
                  <c:v>6.7627664468639839E-2</c:v>
                </c:pt>
                <c:pt idx="441">
                  <c:v>6.7781015181720763E-2</c:v>
                </c:pt>
                <c:pt idx="442">
                  <c:v>6.7934365894801563E-2</c:v>
                </c:pt>
                <c:pt idx="443">
                  <c:v>6.8087716607882223E-2</c:v>
                </c:pt>
                <c:pt idx="444">
                  <c:v>6.8241067320963036E-2</c:v>
                </c:pt>
                <c:pt idx="445">
                  <c:v>6.8394418034044169E-2</c:v>
                </c:pt>
                <c:pt idx="446">
                  <c:v>6.854776874712469E-2</c:v>
                </c:pt>
                <c:pt idx="447">
                  <c:v>6.870111946020549E-2</c:v>
                </c:pt>
                <c:pt idx="448">
                  <c:v>6.8854470173286483E-2</c:v>
                </c:pt>
                <c:pt idx="449">
                  <c:v>6.9007820886367296E-2</c:v>
                </c:pt>
                <c:pt idx="450">
                  <c:v>6.9161171599448151E-2</c:v>
                </c:pt>
                <c:pt idx="451">
                  <c:v>6.9314522312529075E-2</c:v>
                </c:pt>
                <c:pt idx="452">
                  <c:v>6.9467873025609833E-2</c:v>
                </c:pt>
                <c:pt idx="453">
                  <c:v>6.9621223738690424E-2</c:v>
                </c:pt>
                <c:pt idx="454">
                  <c:v>6.9774574451771515E-2</c:v>
                </c:pt>
                <c:pt idx="455">
                  <c:v>6.9927925164852023E-2</c:v>
                </c:pt>
                <c:pt idx="456">
                  <c:v>7.0081275877932933E-2</c:v>
                </c:pt>
                <c:pt idx="457">
                  <c:v>7.0234626591013871E-2</c:v>
                </c:pt>
                <c:pt idx="458">
                  <c:v>7.038797730409467E-2</c:v>
                </c:pt>
                <c:pt idx="459">
                  <c:v>7.0541328017175289E-2</c:v>
                </c:pt>
                <c:pt idx="460">
                  <c:v>7.0694678730256102E-2</c:v>
                </c:pt>
                <c:pt idx="461">
                  <c:v>7.0848029443337082E-2</c:v>
                </c:pt>
                <c:pt idx="462">
                  <c:v>7.1001380156417881E-2</c:v>
                </c:pt>
                <c:pt idx="463">
                  <c:v>7.115473086949875E-2</c:v>
                </c:pt>
                <c:pt idx="464">
                  <c:v>7.1308081582579383E-2</c:v>
                </c:pt>
                <c:pt idx="465">
                  <c:v>7.1461432295660182E-2</c:v>
                </c:pt>
                <c:pt idx="466">
                  <c:v>7.1614783008741245E-2</c:v>
                </c:pt>
                <c:pt idx="467">
                  <c:v>7.1768133721821989E-2</c:v>
                </c:pt>
                <c:pt idx="468">
                  <c:v>7.1921484434902733E-2</c:v>
                </c:pt>
                <c:pt idx="469">
                  <c:v>7.2074835147983504E-2</c:v>
                </c:pt>
                <c:pt idx="470">
                  <c:v>7.2228185861064248E-2</c:v>
                </c:pt>
                <c:pt idx="471">
                  <c:v>7.2381536574145242E-2</c:v>
                </c:pt>
                <c:pt idx="472">
                  <c:v>7.2534887287226041E-2</c:v>
                </c:pt>
                <c:pt idx="473">
                  <c:v>7.2688238000306882E-2</c:v>
                </c:pt>
                <c:pt idx="474">
                  <c:v>7.2841588713387515E-2</c:v>
                </c:pt>
                <c:pt idx="475">
                  <c:v>7.2994939426468633E-2</c:v>
                </c:pt>
                <c:pt idx="476">
                  <c:v>7.3148290139549363E-2</c:v>
                </c:pt>
                <c:pt idx="477">
                  <c:v>7.3301640852630315E-2</c:v>
                </c:pt>
                <c:pt idx="478">
                  <c:v>7.3454991565710934E-2</c:v>
                </c:pt>
                <c:pt idx="479">
                  <c:v>7.3608342278791566E-2</c:v>
                </c:pt>
                <c:pt idx="480">
                  <c:v>7.3761692991872588E-2</c:v>
                </c:pt>
                <c:pt idx="481">
                  <c:v>7.3915043704953221E-2</c:v>
                </c:pt>
                <c:pt idx="482">
                  <c:v>7.4068394418034353E-2</c:v>
                </c:pt>
                <c:pt idx="483">
                  <c:v>7.4221745131114861E-2</c:v>
                </c:pt>
                <c:pt idx="484">
                  <c:v>7.4375095844195965E-2</c:v>
                </c:pt>
                <c:pt idx="485">
                  <c:v>7.452844655727664E-2</c:v>
                </c:pt>
                <c:pt idx="486">
                  <c:v>7.4681797270357314E-2</c:v>
                </c:pt>
                <c:pt idx="487">
                  <c:v>7.4835147983438433E-2</c:v>
                </c:pt>
                <c:pt idx="488">
                  <c:v>7.4988498696519024E-2</c:v>
                </c:pt>
                <c:pt idx="489">
                  <c:v>7.5141849409599698E-2</c:v>
                </c:pt>
                <c:pt idx="490">
                  <c:v>7.5295200122680594E-2</c:v>
                </c:pt>
                <c:pt idx="491">
                  <c:v>7.5448550835761533E-2</c:v>
                </c:pt>
                <c:pt idx="492">
                  <c:v>7.5601901548842415E-2</c:v>
                </c:pt>
                <c:pt idx="493">
                  <c:v>7.575525226192302E-2</c:v>
                </c:pt>
                <c:pt idx="494">
                  <c:v>7.5908602975004E-2</c:v>
                </c:pt>
                <c:pt idx="495">
                  <c:v>7.606195368808466E-2</c:v>
                </c:pt>
                <c:pt idx="496">
                  <c:v>7.621530440116546E-2</c:v>
                </c:pt>
                <c:pt idx="497">
                  <c:v>7.6368655114246578E-2</c:v>
                </c:pt>
                <c:pt idx="498">
                  <c:v>7.6522005827327266E-2</c:v>
                </c:pt>
                <c:pt idx="499">
                  <c:v>7.6675356540407844E-2</c:v>
                </c:pt>
                <c:pt idx="500">
                  <c:v>7.6828707253488893E-2</c:v>
                </c:pt>
                <c:pt idx="501">
                  <c:v>7.6982057966569539E-2</c:v>
                </c:pt>
                <c:pt idx="502">
                  <c:v>7.713540867965038E-2</c:v>
                </c:pt>
                <c:pt idx="503">
                  <c:v>7.7288759392731193E-2</c:v>
                </c:pt>
                <c:pt idx="504">
                  <c:v>7.7442110105812034E-2</c:v>
                </c:pt>
                <c:pt idx="505">
                  <c:v>7.7595460818893111E-2</c:v>
                </c:pt>
                <c:pt idx="506">
                  <c:v>7.7748811531973799E-2</c:v>
                </c:pt>
                <c:pt idx="507">
                  <c:v>7.7902162245054474E-2</c:v>
                </c:pt>
                <c:pt idx="508">
                  <c:v>7.8055512958135537E-2</c:v>
                </c:pt>
                <c:pt idx="509">
                  <c:v>7.8208863671216072E-2</c:v>
                </c:pt>
                <c:pt idx="510">
                  <c:v>7.8362214384297177E-2</c:v>
                </c:pt>
                <c:pt idx="511">
                  <c:v>7.8515565097377699E-2</c:v>
                </c:pt>
                <c:pt idx="512">
                  <c:v>7.8668915810458664E-2</c:v>
                </c:pt>
                <c:pt idx="513">
                  <c:v>7.8822266523539533E-2</c:v>
                </c:pt>
                <c:pt idx="514">
                  <c:v>7.8975617236620402E-2</c:v>
                </c:pt>
                <c:pt idx="515">
                  <c:v>7.9128967949701354E-2</c:v>
                </c:pt>
                <c:pt idx="516">
                  <c:v>7.9282318662781792E-2</c:v>
                </c:pt>
                <c:pt idx="517">
                  <c:v>7.9435669375862591E-2</c:v>
                </c:pt>
                <c:pt idx="518">
                  <c:v>7.9589020088943724E-2</c:v>
                </c:pt>
                <c:pt idx="519">
                  <c:v>7.9742370802024551E-2</c:v>
                </c:pt>
                <c:pt idx="520">
                  <c:v>7.989572151510542E-2</c:v>
                </c:pt>
                <c:pt idx="521">
                  <c:v>8.0049072228185858E-2</c:v>
                </c:pt>
                <c:pt idx="522">
                  <c:v>8.0202422941267157E-2</c:v>
                </c:pt>
                <c:pt idx="523">
                  <c:v>8.0355773654347526E-2</c:v>
                </c:pt>
                <c:pt idx="524">
                  <c:v>8.0509124367428547E-2</c:v>
                </c:pt>
                <c:pt idx="525">
                  <c:v>8.0662475080509541E-2</c:v>
                </c:pt>
                <c:pt idx="526">
                  <c:v>8.0815825793590534E-2</c:v>
                </c:pt>
                <c:pt idx="527">
                  <c:v>8.0969176506670765E-2</c:v>
                </c:pt>
                <c:pt idx="528">
                  <c:v>8.1122527219751495E-2</c:v>
                </c:pt>
                <c:pt idx="529">
                  <c:v>8.1275877932832752E-2</c:v>
                </c:pt>
                <c:pt idx="530">
                  <c:v>8.142922864591319E-2</c:v>
                </c:pt>
                <c:pt idx="531">
                  <c:v>8.1582579358994045E-2</c:v>
                </c:pt>
                <c:pt idx="532">
                  <c:v>8.1735930072075177E-2</c:v>
                </c:pt>
                <c:pt idx="533">
                  <c:v>8.1889280785155519E-2</c:v>
                </c:pt>
                <c:pt idx="534">
                  <c:v>8.2042631498236471E-2</c:v>
                </c:pt>
                <c:pt idx="535">
                  <c:v>8.2195982211317298E-2</c:v>
                </c:pt>
                <c:pt idx="536">
                  <c:v>8.2349332924398083E-2</c:v>
                </c:pt>
                <c:pt idx="537">
                  <c:v>8.2502683637478924E-2</c:v>
                </c:pt>
                <c:pt idx="538">
                  <c:v>8.2656034350560056E-2</c:v>
                </c:pt>
                <c:pt idx="539">
                  <c:v>8.2809385063640564E-2</c:v>
                </c:pt>
                <c:pt idx="540">
                  <c:v>8.296273577672135E-2</c:v>
                </c:pt>
                <c:pt idx="541">
                  <c:v>8.3116086489802524E-2</c:v>
                </c:pt>
                <c:pt idx="542">
                  <c:v>8.3269437202883226E-2</c:v>
                </c:pt>
                <c:pt idx="543">
                  <c:v>8.3422787915963803E-2</c:v>
                </c:pt>
                <c:pt idx="544">
                  <c:v>8.3576138629044908E-2</c:v>
                </c:pt>
                <c:pt idx="545">
                  <c:v>8.3729489342125568E-2</c:v>
                </c:pt>
                <c:pt idx="546">
                  <c:v>8.3882840055206673E-2</c:v>
                </c:pt>
                <c:pt idx="547">
                  <c:v>8.4036190768287666E-2</c:v>
                </c:pt>
                <c:pt idx="548">
                  <c:v>8.4189541481367897E-2</c:v>
                </c:pt>
                <c:pt idx="549">
                  <c:v>8.4342892194449237E-2</c:v>
                </c:pt>
                <c:pt idx="550">
                  <c:v>8.4496242907529842E-2</c:v>
                </c:pt>
                <c:pt idx="551">
                  <c:v>8.4649593620610628E-2</c:v>
                </c:pt>
                <c:pt idx="552">
                  <c:v>8.4802944333691566E-2</c:v>
                </c:pt>
                <c:pt idx="553">
                  <c:v>8.495629504677249E-2</c:v>
                </c:pt>
                <c:pt idx="554">
                  <c:v>8.5109645759853331E-2</c:v>
                </c:pt>
                <c:pt idx="555">
                  <c:v>8.52629964729337E-2</c:v>
                </c:pt>
                <c:pt idx="556">
                  <c:v>8.5416347186014568E-2</c:v>
                </c:pt>
                <c:pt idx="557">
                  <c:v>8.5569697899095243E-2</c:v>
                </c:pt>
                <c:pt idx="558">
                  <c:v>8.5723048612176361E-2</c:v>
                </c:pt>
                <c:pt idx="559">
                  <c:v>8.5876399325257424E-2</c:v>
                </c:pt>
                <c:pt idx="560">
                  <c:v>8.6029750038337696E-2</c:v>
                </c:pt>
                <c:pt idx="561">
                  <c:v>8.6183100751418495E-2</c:v>
                </c:pt>
                <c:pt idx="562">
                  <c:v>8.6336451464499642E-2</c:v>
                </c:pt>
                <c:pt idx="563">
                  <c:v>8.6489802177580205E-2</c:v>
                </c:pt>
                <c:pt idx="564">
                  <c:v>8.6643152890661004E-2</c:v>
                </c:pt>
                <c:pt idx="565">
                  <c:v>8.6796503603741734E-2</c:v>
                </c:pt>
                <c:pt idx="566">
                  <c:v>8.6949854316822728E-2</c:v>
                </c:pt>
                <c:pt idx="567">
                  <c:v>8.7103205029903333E-2</c:v>
                </c:pt>
                <c:pt idx="568">
                  <c:v>8.7256555742984521E-2</c:v>
                </c:pt>
                <c:pt idx="569">
                  <c:v>8.7409906456065015E-2</c:v>
                </c:pt>
                <c:pt idx="570">
                  <c:v>8.7563257169145731E-2</c:v>
                </c:pt>
                <c:pt idx="571">
                  <c:v>8.7716607882226696E-2</c:v>
                </c:pt>
                <c:pt idx="572">
                  <c:v>8.7869958595307565E-2</c:v>
                </c:pt>
                <c:pt idx="573">
                  <c:v>8.8023309308388725E-2</c:v>
                </c:pt>
                <c:pt idx="574">
                  <c:v>8.8176660021469622E-2</c:v>
                </c:pt>
                <c:pt idx="575">
                  <c:v>8.8330010734550046E-2</c:v>
                </c:pt>
                <c:pt idx="576">
                  <c:v>8.8483361447630735E-2</c:v>
                </c:pt>
                <c:pt idx="577">
                  <c:v>8.8636712160711728E-2</c:v>
                </c:pt>
                <c:pt idx="578">
                  <c:v>8.8790062873793124E-2</c:v>
                </c:pt>
                <c:pt idx="579">
                  <c:v>8.8943413586873576E-2</c:v>
                </c:pt>
                <c:pt idx="580">
                  <c:v>8.9096764299954265E-2</c:v>
                </c:pt>
                <c:pt idx="581">
                  <c:v>8.9250115013035008E-2</c:v>
                </c:pt>
                <c:pt idx="582">
                  <c:v>8.9403465726115627E-2</c:v>
                </c:pt>
                <c:pt idx="583">
                  <c:v>8.9556816439196996E-2</c:v>
                </c:pt>
                <c:pt idx="584">
                  <c:v>8.9710167152277739E-2</c:v>
                </c:pt>
                <c:pt idx="585">
                  <c:v>8.9863517865358039E-2</c:v>
                </c:pt>
                <c:pt idx="586">
                  <c:v>9.0016868578439699E-2</c:v>
                </c:pt>
                <c:pt idx="587">
                  <c:v>9.0170219291519693E-2</c:v>
                </c:pt>
                <c:pt idx="588">
                  <c:v>9.032357000460052E-2</c:v>
                </c:pt>
                <c:pt idx="589">
                  <c:v>9.0476920717681611E-2</c:v>
                </c:pt>
                <c:pt idx="590">
                  <c:v>9.0630271430762244E-2</c:v>
                </c:pt>
                <c:pt idx="591">
                  <c:v>9.0783622143843376E-2</c:v>
                </c:pt>
                <c:pt idx="592">
                  <c:v>9.0936972856924037E-2</c:v>
                </c:pt>
                <c:pt idx="593">
                  <c:v>9.1090323570005099E-2</c:v>
                </c:pt>
                <c:pt idx="594">
                  <c:v>9.1243674283085413E-2</c:v>
                </c:pt>
                <c:pt idx="595">
                  <c:v>9.1397024996166268E-2</c:v>
                </c:pt>
                <c:pt idx="596">
                  <c:v>9.1550375709247775E-2</c:v>
                </c:pt>
                <c:pt idx="597">
                  <c:v>9.1703726422327853E-2</c:v>
                </c:pt>
                <c:pt idx="598">
                  <c:v>9.1857077135408763E-2</c:v>
                </c:pt>
                <c:pt idx="599">
                  <c:v>9.1857077135408763E-2</c:v>
                </c:pt>
                <c:pt idx="600">
                  <c:v>9.2010427848489507E-2</c:v>
                </c:pt>
                <c:pt idx="601">
                  <c:v>9.2163778561570306E-2</c:v>
                </c:pt>
                <c:pt idx="602">
                  <c:v>9.2317129274651147E-2</c:v>
                </c:pt>
                <c:pt idx="603">
                  <c:v>9.2470479987731946E-2</c:v>
                </c:pt>
                <c:pt idx="604">
                  <c:v>9.2623830700813106E-2</c:v>
                </c:pt>
                <c:pt idx="605">
                  <c:v>9.2777181413893572E-2</c:v>
                </c:pt>
                <c:pt idx="606">
                  <c:v>9.2930532126974524E-2</c:v>
                </c:pt>
                <c:pt idx="607">
                  <c:v>9.3083882840055227E-2</c:v>
                </c:pt>
                <c:pt idx="608">
                  <c:v>9.3237233553136067E-2</c:v>
                </c:pt>
                <c:pt idx="609">
                  <c:v>9.3390584266216867E-2</c:v>
                </c:pt>
                <c:pt idx="610">
                  <c:v>9.3543934979298041E-2</c:v>
                </c:pt>
                <c:pt idx="611">
                  <c:v>9.3697285692378743E-2</c:v>
                </c:pt>
                <c:pt idx="612">
                  <c:v>9.3850636405459723E-2</c:v>
                </c:pt>
                <c:pt idx="613">
                  <c:v>9.4003987118540147E-2</c:v>
                </c:pt>
                <c:pt idx="614">
                  <c:v>9.4157337831621252E-2</c:v>
                </c:pt>
                <c:pt idx="615">
                  <c:v>9.431068854470169E-2</c:v>
                </c:pt>
                <c:pt idx="616">
                  <c:v>9.4464039257782767E-2</c:v>
                </c:pt>
                <c:pt idx="617">
                  <c:v>9.4617389970863927E-2</c:v>
                </c:pt>
                <c:pt idx="618">
                  <c:v>9.4770740683944227E-2</c:v>
                </c:pt>
                <c:pt idx="619">
                  <c:v>9.4924091397025623E-2</c:v>
                </c:pt>
                <c:pt idx="620">
                  <c:v>9.5077442110106269E-2</c:v>
                </c:pt>
                <c:pt idx="621">
                  <c:v>9.5230792823186666E-2</c:v>
                </c:pt>
                <c:pt idx="622">
                  <c:v>9.5384143536267757E-2</c:v>
                </c:pt>
                <c:pt idx="623">
                  <c:v>9.5537494249348265E-2</c:v>
                </c:pt>
                <c:pt idx="624">
                  <c:v>9.56908449624298E-2</c:v>
                </c:pt>
                <c:pt idx="625">
                  <c:v>9.5844195675510252E-2</c:v>
                </c:pt>
                <c:pt idx="626">
                  <c:v>9.599754638859119E-2</c:v>
                </c:pt>
                <c:pt idx="627">
                  <c:v>9.6150897101671906E-2</c:v>
                </c:pt>
                <c:pt idx="628">
                  <c:v>9.6304247814752345E-2</c:v>
                </c:pt>
                <c:pt idx="629">
                  <c:v>9.6457598527833713E-2</c:v>
                </c:pt>
                <c:pt idx="630">
                  <c:v>9.6610949240914026E-2</c:v>
                </c:pt>
                <c:pt idx="631">
                  <c:v>9.6764299953995159E-2</c:v>
                </c:pt>
                <c:pt idx="632">
                  <c:v>9.6917650667075583E-2</c:v>
                </c:pt>
                <c:pt idx="633">
                  <c:v>9.7071001380156507E-2</c:v>
                </c:pt>
                <c:pt idx="634">
                  <c:v>9.7224352093237792E-2</c:v>
                </c:pt>
                <c:pt idx="635">
                  <c:v>9.7377702806317801E-2</c:v>
                </c:pt>
                <c:pt idx="636">
                  <c:v>9.7531053519398864E-2</c:v>
                </c:pt>
                <c:pt idx="637">
                  <c:v>9.7684404232480024E-2</c:v>
                </c:pt>
                <c:pt idx="638">
                  <c:v>9.7837754945560504E-2</c:v>
                </c:pt>
                <c:pt idx="639">
                  <c:v>9.7991105658641345E-2</c:v>
                </c:pt>
                <c:pt idx="640">
                  <c:v>9.8144456371722755E-2</c:v>
                </c:pt>
                <c:pt idx="641">
                  <c:v>9.8297807084803401E-2</c:v>
                </c:pt>
                <c:pt idx="642">
                  <c:v>9.8451157797884173E-2</c:v>
                </c:pt>
                <c:pt idx="643">
                  <c:v>9.8604508510965166E-2</c:v>
                </c:pt>
                <c:pt idx="644">
                  <c:v>9.8757859224045869E-2</c:v>
                </c:pt>
                <c:pt idx="645">
                  <c:v>9.8911209937126224E-2</c:v>
                </c:pt>
                <c:pt idx="646">
                  <c:v>9.9064560650207592E-2</c:v>
                </c:pt>
                <c:pt idx="647">
                  <c:v>9.9217911363288044E-2</c:v>
                </c:pt>
                <c:pt idx="648">
                  <c:v>9.9371262076368705E-2</c:v>
                </c:pt>
                <c:pt idx="649">
                  <c:v>9.9524612789450309E-2</c:v>
                </c:pt>
                <c:pt idx="650">
                  <c:v>9.9677963502530803E-2</c:v>
                </c:pt>
                <c:pt idx="651">
                  <c:v>9.98313142156112E-2</c:v>
                </c:pt>
                <c:pt idx="652">
                  <c:v>9.9984664928692429E-2</c:v>
                </c:pt>
                <c:pt idx="653">
                  <c:v>0.10013801564177265</c:v>
                </c:pt>
                <c:pt idx="654">
                  <c:v>0.10029136635485356</c:v>
                </c:pt>
                <c:pt idx="655">
                  <c:v>0.10044471706793442</c:v>
                </c:pt>
                <c:pt idx="656">
                  <c:v>0.10059806778101522</c:v>
                </c:pt>
                <c:pt idx="657">
                  <c:v>0.10075141849409579</c:v>
                </c:pt>
                <c:pt idx="658">
                  <c:v>0.10090476920717682</c:v>
                </c:pt>
                <c:pt idx="659">
                  <c:v>0.10105811992025764</c:v>
                </c:pt>
                <c:pt idx="660">
                  <c:v>0.10121147063333846</c:v>
                </c:pt>
                <c:pt idx="661">
                  <c:v>0.10136482134641966</c:v>
                </c:pt>
                <c:pt idx="662">
                  <c:v>0.10151817205950009</c:v>
                </c:pt>
                <c:pt idx="663">
                  <c:v>0.10167152277258128</c:v>
                </c:pt>
                <c:pt idx="664">
                  <c:v>0.10182487348566201</c:v>
                </c:pt>
                <c:pt idx="665">
                  <c:v>0.10197822419874245</c:v>
                </c:pt>
                <c:pt idx="666">
                  <c:v>0.1021315749118237</c:v>
                </c:pt>
                <c:pt idx="667">
                  <c:v>0.10228492562490415</c:v>
                </c:pt>
                <c:pt idx="668">
                  <c:v>0.10243827633798502</c:v>
                </c:pt>
                <c:pt idx="669">
                  <c:v>0.10259162705106607</c:v>
                </c:pt>
                <c:pt idx="670">
                  <c:v>0.10274497776414662</c:v>
                </c:pt>
                <c:pt idx="671">
                  <c:v>0.10289832847722742</c:v>
                </c:pt>
                <c:pt idx="672">
                  <c:v>0.10305167919030798</c:v>
                </c:pt>
                <c:pt idx="673">
                  <c:v>0.10320502990338952</c:v>
                </c:pt>
                <c:pt idx="674">
                  <c:v>0.10335838061646985</c:v>
                </c:pt>
                <c:pt idx="675">
                  <c:v>0.10351173132955069</c:v>
                </c:pt>
                <c:pt idx="676">
                  <c:v>0.10366508204263192</c:v>
                </c:pt>
                <c:pt idx="677">
                  <c:v>0.10381843275571231</c:v>
                </c:pt>
                <c:pt idx="678">
                  <c:v>0.10397178346879322</c:v>
                </c:pt>
                <c:pt idx="679">
                  <c:v>0.10412513418187427</c:v>
                </c:pt>
                <c:pt idx="680">
                  <c:v>0.10427848489495456</c:v>
                </c:pt>
                <c:pt idx="681">
                  <c:v>0.10443183560803558</c:v>
                </c:pt>
                <c:pt idx="682">
                  <c:v>0.10458518632111667</c:v>
                </c:pt>
                <c:pt idx="683">
                  <c:v>0.10473853703419721</c:v>
                </c:pt>
                <c:pt idx="684">
                  <c:v>0.10489188774727802</c:v>
                </c:pt>
                <c:pt idx="685">
                  <c:v>0.10504523846035917</c:v>
                </c:pt>
                <c:pt idx="686">
                  <c:v>0.10519858917343994</c:v>
                </c:pt>
                <c:pt idx="687">
                  <c:v>0.10535193988652047</c:v>
                </c:pt>
                <c:pt idx="688">
                  <c:v>0.10550529059960129</c:v>
                </c:pt>
                <c:pt idx="689">
                  <c:v>0.10565864131268222</c:v>
                </c:pt>
                <c:pt idx="690">
                  <c:v>0.10581199202576264</c:v>
                </c:pt>
                <c:pt idx="691">
                  <c:v>0.10596534273884403</c:v>
                </c:pt>
                <c:pt idx="692">
                  <c:v>0.10611869345192462</c:v>
                </c:pt>
                <c:pt idx="693">
                  <c:v>0.10627204416500566</c:v>
                </c:pt>
                <c:pt idx="694">
                  <c:v>0.10642539487808619</c:v>
                </c:pt>
                <c:pt idx="695">
                  <c:v>0.10657874559116699</c:v>
                </c:pt>
                <c:pt idx="696">
                  <c:v>0.10673209630424782</c:v>
                </c:pt>
                <c:pt idx="697">
                  <c:v>0.10688544701732861</c:v>
                </c:pt>
                <c:pt idx="698">
                  <c:v>0.10703879773040967</c:v>
                </c:pt>
                <c:pt idx="699">
                  <c:v>0.10719214844349079</c:v>
                </c:pt>
                <c:pt idx="700">
                  <c:v>0.10734549915657107</c:v>
                </c:pt>
                <c:pt idx="701">
                  <c:v>0.10749884986965202</c:v>
                </c:pt>
                <c:pt idx="702">
                  <c:v>0.107652200582733</c:v>
                </c:pt>
                <c:pt idx="703">
                  <c:v>0.10780555129581362</c:v>
                </c:pt>
                <c:pt idx="704">
                  <c:v>0.10795890200889434</c:v>
                </c:pt>
                <c:pt idx="705">
                  <c:v>0.10811225272197555</c:v>
                </c:pt>
                <c:pt idx="706">
                  <c:v>0.10826560343505649</c:v>
                </c:pt>
                <c:pt idx="707">
                  <c:v>0.10841895414813678</c:v>
                </c:pt>
                <c:pt idx="708">
                  <c:v>0.10857230486121788</c:v>
                </c:pt>
                <c:pt idx="709">
                  <c:v>0.10872565557429885</c:v>
                </c:pt>
                <c:pt idx="710">
                  <c:v>0.10887900628737923</c:v>
                </c:pt>
                <c:pt idx="711">
                  <c:v>0.10903235700046006</c:v>
                </c:pt>
                <c:pt idx="712">
                  <c:v>0.10918570771354125</c:v>
                </c:pt>
                <c:pt idx="713">
                  <c:v>0.10933905842662196</c:v>
                </c:pt>
                <c:pt idx="714">
                  <c:v>0.1094924091397025</c:v>
                </c:pt>
                <c:pt idx="715">
                  <c:v>0.10964575985278364</c:v>
                </c:pt>
                <c:pt idx="716">
                  <c:v>0.10979911056586412</c:v>
                </c:pt>
                <c:pt idx="717">
                  <c:v>0.10995246127894499</c:v>
                </c:pt>
                <c:pt idx="718">
                  <c:v>0.11010581199202568</c:v>
                </c:pt>
                <c:pt idx="719">
                  <c:v>0.11025916270510659</c:v>
                </c:pt>
                <c:pt idx="720">
                  <c:v>0.11041251341818757</c:v>
                </c:pt>
                <c:pt idx="721">
                  <c:v>0.11056586413126819</c:v>
                </c:pt>
                <c:pt idx="722">
                  <c:v>0.11071921484434895</c:v>
                </c:pt>
                <c:pt idx="723">
                  <c:v>0.11087256555743</c:v>
                </c:pt>
                <c:pt idx="724">
                  <c:v>0.11102591627051112</c:v>
                </c:pt>
                <c:pt idx="725">
                  <c:v>0.1111792669835918</c:v>
                </c:pt>
                <c:pt idx="726">
                  <c:v>0.11133261769667223</c:v>
                </c:pt>
                <c:pt idx="727">
                  <c:v>0.11148596840975306</c:v>
                </c:pt>
                <c:pt idx="728">
                  <c:v>0.11163931912283385</c:v>
                </c:pt>
                <c:pt idx="729">
                  <c:v>0.11179266983591513</c:v>
                </c:pt>
                <c:pt idx="730">
                  <c:v>0.11194602054899577</c:v>
                </c:pt>
                <c:pt idx="731">
                  <c:v>0.11209937126207656</c:v>
                </c:pt>
                <c:pt idx="732">
                  <c:v>0.11225272197515769</c:v>
                </c:pt>
                <c:pt idx="733">
                  <c:v>0.11240607268823839</c:v>
                </c:pt>
                <c:pt idx="734">
                  <c:v>0.11255942340131897</c:v>
                </c:pt>
                <c:pt idx="735">
                  <c:v>0.11271277411439978</c:v>
                </c:pt>
                <c:pt idx="736">
                  <c:v>0.11286612482748073</c:v>
                </c:pt>
                <c:pt idx="737">
                  <c:v>0.11301947554056122</c:v>
                </c:pt>
                <c:pt idx="738">
                  <c:v>0.11317282625364242</c:v>
                </c:pt>
                <c:pt idx="739">
                  <c:v>0.11332617696672334</c:v>
                </c:pt>
                <c:pt idx="740">
                  <c:v>0.11347952767980365</c:v>
                </c:pt>
                <c:pt idx="741">
                  <c:v>0.11363287839288452</c:v>
                </c:pt>
                <c:pt idx="742">
                  <c:v>0.11378622910596556</c:v>
                </c:pt>
                <c:pt idx="743">
                  <c:v>0.11393957981904607</c:v>
                </c:pt>
                <c:pt idx="744">
                  <c:v>0.11409293053212716</c:v>
                </c:pt>
                <c:pt idx="745">
                  <c:v>0.11424628124520832</c:v>
                </c:pt>
                <c:pt idx="746">
                  <c:v>0.11439963195828902</c:v>
                </c:pt>
                <c:pt idx="747">
                  <c:v>0.11455298267136957</c:v>
                </c:pt>
                <c:pt idx="748">
                  <c:v>0.11470633338445053</c:v>
                </c:pt>
                <c:pt idx="749">
                  <c:v>0.114859684097531</c:v>
                </c:pt>
                <c:pt idx="750">
                  <c:v>0.11501303481061213</c:v>
                </c:pt>
                <c:pt idx="751">
                  <c:v>0.11516638552369307</c:v>
                </c:pt>
                <c:pt idx="752">
                  <c:v>0.11531973623677352</c:v>
                </c:pt>
                <c:pt idx="753">
                  <c:v>0.11547308694985454</c:v>
                </c:pt>
                <c:pt idx="754">
                  <c:v>0.11562643766293539</c:v>
                </c:pt>
                <c:pt idx="755">
                  <c:v>0.11577978837601635</c:v>
                </c:pt>
                <c:pt idx="756">
                  <c:v>0.11593313908909676</c:v>
                </c:pt>
                <c:pt idx="757">
                  <c:v>0.11608648980217759</c:v>
                </c:pt>
                <c:pt idx="758">
                  <c:v>0.11623984051525874</c:v>
                </c:pt>
                <c:pt idx="759">
                  <c:v>0.11639319122833969</c:v>
                </c:pt>
                <c:pt idx="760">
                  <c:v>0.11654654194142063</c:v>
                </c:pt>
                <c:pt idx="761">
                  <c:v>0.11669989265450099</c:v>
                </c:pt>
                <c:pt idx="762">
                  <c:v>0.11685324336758204</c:v>
                </c:pt>
                <c:pt idx="763">
                  <c:v>0.11700659408066272</c:v>
                </c:pt>
                <c:pt idx="764">
                  <c:v>0.11715994479374332</c:v>
                </c:pt>
                <c:pt idx="765">
                  <c:v>0.11731329550682412</c:v>
                </c:pt>
                <c:pt idx="766">
                  <c:v>0.11746664621990531</c:v>
                </c:pt>
                <c:pt idx="767">
                  <c:v>0.11761999693298572</c:v>
                </c:pt>
                <c:pt idx="768">
                  <c:v>0.11777334764606674</c:v>
                </c:pt>
                <c:pt idx="769">
                  <c:v>0.11792669835914753</c:v>
                </c:pt>
                <c:pt idx="770">
                  <c:v>0.11808004907222838</c:v>
                </c:pt>
                <c:pt idx="771">
                  <c:v>0.11823339978530935</c:v>
                </c:pt>
                <c:pt idx="772">
                  <c:v>0.11838675049839018</c:v>
                </c:pt>
                <c:pt idx="773">
                  <c:v>0.11854010121147095</c:v>
                </c:pt>
                <c:pt idx="774">
                  <c:v>0.11869345192455194</c:v>
                </c:pt>
                <c:pt idx="775">
                  <c:v>0.1188468026376325</c:v>
                </c:pt>
                <c:pt idx="776">
                  <c:v>0.11900015335071336</c:v>
                </c:pt>
                <c:pt idx="777">
                  <c:v>0.11915350406379412</c:v>
                </c:pt>
                <c:pt idx="778">
                  <c:v>0.11930685477687505</c:v>
                </c:pt>
                <c:pt idx="779">
                  <c:v>0.11946020548995595</c:v>
                </c:pt>
                <c:pt idx="780">
                  <c:v>0.11961355620303671</c:v>
                </c:pt>
                <c:pt idx="781">
                  <c:v>0.1197669069161178</c:v>
                </c:pt>
                <c:pt idx="782">
                  <c:v>0.11992025762919813</c:v>
                </c:pt>
                <c:pt idx="783">
                  <c:v>0.12007360834227879</c:v>
                </c:pt>
                <c:pt idx="784">
                  <c:v>0.12022695905536004</c:v>
                </c:pt>
                <c:pt idx="785">
                  <c:v>0.12038030976844043</c:v>
                </c:pt>
                <c:pt idx="786">
                  <c:v>0.12053366048152173</c:v>
                </c:pt>
                <c:pt idx="787">
                  <c:v>0.12068701119460185</c:v>
                </c:pt>
                <c:pt idx="788">
                  <c:v>0.12084036190768289</c:v>
                </c:pt>
                <c:pt idx="789">
                  <c:v>0.12099371262076368</c:v>
                </c:pt>
                <c:pt idx="790">
                  <c:v>0.12114706333384451</c:v>
                </c:pt>
                <c:pt idx="791">
                  <c:v>0.12130041404692532</c:v>
                </c:pt>
                <c:pt idx="792">
                  <c:v>0.12145376476000613</c:v>
                </c:pt>
                <c:pt idx="793">
                  <c:v>0.12160711547308717</c:v>
                </c:pt>
                <c:pt idx="794">
                  <c:v>0.12176046618616776</c:v>
                </c:pt>
                <c:pt idx="795">
                  <c:v>0.12191381689924823</c:v>
                </c:pt>
                <c:pt idx="796">
                  <c:v>0.1220671676123294</c:v>
                </c:pt>
                <c:pt idx="797">
                  <c:v>0.1222205183254105</c:v>
                </c:pt>
                <c:pt idx="798">
                  <c:v>0.12237386903849103</c:v>
                </c:pt>
                <c:pt idx="799">
                  <c:v>0.12252721975157216</c:v>
                </c:pt>
                <c:pt idx="800">
                  <c:v>0.12268057046465308</c:v>
                </c:pt>
                <c:pt idx="801">
                  <c:v>0.12283392117773349</c:v>
                </c:pt>
                <c:pt idx="802">
                  <c:v>0.12298727189081428</c:v>
                </c:pt>
                <c:pt idx="803">
                  <c:v>0.12314062260389512</c:v>
                </c:pt>
                <c:pt idx="804">
                  <c:v>0.12329397331697635</c:v>
                </c:pt>
                <c:pt idx="805">
                  <c:v>0.12344732403005675</c:v>
                </c:pt>
                <c:pt idx="806">
                  <c:v>0.12360067474313802</c:v>
                </c:pt>
                <c:pt idx="807">
                  <c:v>0.12375402545621894</c:v>
                </c:pt>
                <c:pt idx="808">
                  <c:v>0.12390737616929919</c:v>
                </c:pt>
                <c:pt idx="809">
                  <c:v>0.12406072688238039</c:v>
                </c:pt>
                <c:pt idx="810">
                  <c:v>0.12421407759546089</c:v>
                </c:pt>
                <c:pt idx="811">
                  <c:v>0.12436742830854164</c:v>
                </c:pt>
                <c:pt idx="812">
                  <c:v>0.12452077902162295</c:v>
                </c:pt>
                <c:pt idx="813">
                  <c:v>0.12467412973470329</c:v>
                </c:pt>
                <c:pt idx="814">
                  <c:v>0.12482748044778409</c:v>
                </c:pt>
                <c:pt idx="815">
                  <c:v>0.12498083116086488</c:v>
                </c:pt>
                <c:pt idx="816">
                  <c:v>0.1251341818739457</c:v>
                </c:pt>
                <c:pt idx="817">
                  <c:v>0.12528753258702724</c:v>
                </c:pt>
                <c:pt idx="818">
                  <c:v>0.12544088330010741</c:v>
                </c:pt>
                <c:pt idx="819">
                  <c:v>0.1255942340131882</c:v>
                </c:pt>
                <c:pt idx="820">
                  <c:v>0.12574758472626954</c:v>
                </c:pt>
                <c:pt idx="821">
                  <c:v>0.12590093543934991</c:v>
                </c:pt>
                <c:pt idx="822">
                  <c:v>0.12605428615243147</c:v>
                </c:pt>
                <c:pt idx="823">
                  <c:v>0.12620763686551142</c:v>
                </c:pt>
                <c:pt idx="824">
                  <c:v>0.12636098757859224</c:v>
                </c:pt>
                <c:pt idx="825">
                  <c:v>0.12651433829167341</c:v>
                </c:pt>
                <c:pt idx="826">
                  <c:v>0.12666768900475367</c:v>
                </c:pt>
                <c:pt idx="827">
                  <c:v>0.1268210397178347</c:v>
                </c:pt>
                <c:pt idx="828">
                  <c:v>0.12697439043091549</c:v>
                </c:pt>
                <c:pt idx="829">
                  <c:v>0.12712774114399633</c:v>
                </c:pt>
                <c:pt idx="830">
                  <c:v>0.12728109185707762</c:v>
                </c:pt>
                <c:pt idx="831">
                  <c:v>0.12743444257015851</c:v>
                </c:pt>
                <c:pt idx="832">
                  <c:v>0.12758779328323877</c:v>
                </c:pt>
                <c:pt idx="833">
                  <c:v>0.12774114399631994</c:v>
                </c:pt>
                <c:pt idx="834">
                  <c:v>0.12789449470940087</c:v>
                </c:pt>
                <c:pt idx="835">
                  <c:v>0.12804784542248188</c:v>
                </c:pt>
                <c:pt idx="836">
                  <c:v>0.12820119613556241</c:v>
                </c:pt>
                <c:pt idx="837">
                  <c:v>0.12835454684864267</c:v>
                </c:pt>
                <c:pt idx="838">
                  <c:v>0.12835454684864267</c:v>
                </c:pt>
                <c:pt idx="839">
                  <c:v>0.12850789756172423</c:v>
                </c:pt>
                <c:pt idx="840">
                  <c:v>0.12866124827480438</c:v>
                </c:pt>
                <c:pt idx="841">
                  <c:v>0.1288145989878853</c:v>
                </c:pt>
                <c:pt idx="842">
                  <c:v>0.12896794970096662</c:v>
                </c:pt>
                <c:pt idx="843">
                  <c:v>0.12912130041404687</c:v>
                </c:pt>
                <c:pt idx="844">
                  <c:v>0.12927465112712774</c:v>
                </c:pt>
                <c:pt idx="845">
                  <c:v>0.12942800184020894</c:v>
                </c:pt>
                <c:pt idx="846">
                  <c:v>0.1295813525532894</c:v>
                </c:pt>
                <c:pt idx="847">
                  <c:v>0.12973470326637021</c:v>
                </c:pt>
                <c:pt idx="848">
                  <c:v>0.129888053979451</c:v>
                </c:pt>
                <c:pt idx="849">
                  <c:v>0.13004140469253225</c:v>
                </c:pt>
                <c:pt idx="850">
                  <c:v>0.13019475540561265</c:v>
                </c:pt>
                <c:pt idx="851">
                  <c:v>0.13034810611869346</c:v>
                </c:pt>
                <c:pt idx="852">
                  <c:v>0.13050145683177444</c:v>
                </c:pt>
                <c:pt idx="853">
                  <c:v>0.13065480754485487</c:v>
                </c:pt>
                <c:pt idx="854">
                  <c:v>0.1308081582579359</c:v>
                </c:pt>
                <c:pt idx="855">
                  <c:v>0.13096150897101672</c:v>
                </c:pt>
                <c:pt idx="856">
                  <c:v>0.13111485968409753</c:v>
                </c:pt>
                <c:pt idx="857">
                  <c:v>0.13126821039717884</c:v>
                </c:pt>
                <c:pt idx="858">
                  <c:v>0.13142156111025916</c:v>
                </c:pt>
                <c:pt idx="859">
                  <c:v>0.13157491182333997</c:v>
                </c:pt>
                <c:pt idx="860">
                  <c:v>0.13172826253642164</c:v>
                </c:pt>
                <c:pt idx="861">
                  <c:v>0.13188161324950098</c:v>
                </c:pt>
                <c:pt idx="862">
                  <c:v>0.13203496396258238</c:v>
                </c:pt>
                <c:pt idx="863">
                  <c:v>0.13218831467566325</c:v>
                </c:pt>
                <c:pt idx="864">
                  <c:v>0.13234166538874387</c:v>
                </c:pt>
                <c:pt idx="865">
                  <c:v>0.13249501610182546</c:v>
                </c:pt>
                <c:pt idx="866">
                  <c:v>0.13264836681490574</c:v>
                </c:pt>
                <c:pt idx="867">
                  <c:v>0.1328017175279865</c:v>
                </c:pt>
                <c:pt idx="868">
                  <c:v>0.13295506824106731</c:v>
                </c:pt>
                <c:pt idx="869">
                  <c:v>0.13310841895414813</c:v>
                </c:pt>
                <c:pt idx="870">
                  <c:v>0.13326176966722894</c:v>
                </c:pt>
                <c:pt idx="871">
                  <c:v>0.13341512038031025</c:v>
                </c:pt>
                <c:pt idx="872">
                  <c:v>0.13356847109339118</c:v>
                </c:pt>
                <c:pt idx="873">
                  <c:v>0.13372182180647141</c:v>
                </c:pt>
                <c:pt idx="874">
                  <c:v>0.13387517251955217</c:v>
                </c:pt>
                <c:pt idx="875">
                  <c:v>0.13402852323263287</c:v>
                </c:pt>
                <c:pt idx="876">
                  <c:v>0.13418187394571329</c:v>
                </c:pt>
                <c:pt idx="877">
                  <c:v>0.13433522465879466</c:v>
                </c:pt>
                <c:pt idx="878">
                  <c:v>0.13448857537187547</c:v>
                </c:pt>
                <c:pt idx="879">
                  <c:v>0.13464192608495618</c:v>
                </c:pt>
                <c:pt idx="880">
                  <c:v>0.13479527679803721</c:v>
                </c:pt>
                <c:pt idx="881">
                  <c:v>0.13494862751111791</c:v>
                </c:pt>
                <c:pt idx="882">
                  <c:v>0.13510197822419867</c:v>
                </c:pt>
                <c:pt idx="883">
                  <c:v>0.13525532893727971</c:v>
                </c:pt>
                <c:pt idx="884">
                  <c:v>0.13540867965036041</c:v>
                </c:pt>
                <c:pt idx="885">
                  <c:v>0.13556203036344144</c:v>
                </c:pt>
                <c:pt idx="886">
                  <c:v>0.13571538107652295</c:v>
                </c:pt>
                <c:pt idx="887">
                  <c:v>0.1358687317896029</c:v>
                </c:pt>
                <c:pt idx="888">
                  <c:v>0.13602208250268374</c:v>
                </c:pt>
                <c:pt idx="889">
                  <c:v>0.13617543321576445</c:v>
                </c:pt>
                <c:pt idx="890">
                  <c:v>0.13632878392884518</c:v>
                </c:pt>
                <c:pt idx="891">
                  <c:v>0.13648213464192677</c:v>
                </c:pt>
                <c:pt idx="892">
                  <c:v>0.13663548535500691</c:v>
                </c:pt>
                <c:pt idx="893">
                  <c:v>0.13678883606808773</c:v>
                </c:pt>
                <c:pt idx="894">
                  <c:v>0.13694218678116951</c:v>
                </c:pt>
                <c:pt idx="895">
                  <c:v>0.13709553749424941</c:v>
                </c:pt>
                <c:pt idx="896">
                  <c:v>0.13724888820733103</c:v>
                </c:pt>
                <c:pt idx="897">
                  <c:v>0.13740223892041148</c:v>
                </c:pt>
                <c:pt idx="898">
                  <c:v>0.13755558963349179</c:v>
                </c:pt>
                <c:pt idx="899">
                  <c:v>0.13770894034657274</c:v>
                </c:pt>
                <c:pt idx="900">
                  <c:v>0.13786229105965342</c:v>
                </c:pt>
                <c:pt idx="901">
                  <c:v>0.13801564177273479</c:v>
                </c:pt>
                <c:pt idx="902">
                  <c:v>0.13816899248581521</c:v>
                </c:pt>
                <c:pt idx="903">
                  <c:v>0.13832234319889591</c:v>
                </c:pt>
                <c:pt idx="904">
                  <c:v>0.1384756939119767</c:v>
                </c:pt>
                <c:pt idx="905">
                  <c:v>0.13862904462505737</c:v>
                </c:pt>
                <c:pt idx="906">
                  <c:v>0.13878239533813841</c:v>
                </c:pt>
                <c:pt idx="907">
                  <c:v>0.13893574605121944</c:v>
                </c:pt>
                <c:pt idx="908">
                  <c:v>0.13908909676430045</c:v>
                </c:pt>
                <c:pt idx="909">
                  <c:v>0.13924244747738179</c:v>
                </c:pt>
                <c:pt idx="910">
                  <c:v>0.13939579819046233</c:v>
                </c:pt>
                <c:pt idx="911">
                  <c:v>0.13954914890354239</c:v>
                </c:pt>
                <c:pt idx="912">
                  <c:v>0.13970249961662376</c:v>
                </c:pt>
                <c:pt idx="913">
                  <c:v>0.13985585032970405</c:v>
                </c:pt>
                <c:pt idx="914">
                  <c:v>0.14000920104278491</c:v>
                </c:pt>
                <c:pt idx="915">
                  <c:v>0.1401625517558657</c:v>
                </c:pt>
                <c:pt idx="916">
                  <c:v>0.14031590246894649</c:v>
                </c:pt>
                <c:pt idx="917">
                  <c:v>0.14046925318202844</c:v>
                </c:pt>
                <c:pt idx="918">
                  <c:v>0.14062260389510811</c:v>
                </c:pt>
                <c:pt idx="919">
                  <c:v>0.14077595460818887</c:v>
                </c:pt>
                <c:pt idx="920">
                  <c:v>0.14092930532127043</c:v>
                </c:pt>
                <c:pt idx="921">
                  <c:v>0.14108265603435055</c:v>
                </c:pt>
                <c:pt idx="922">
                  <c:v>0.1412360067474322</c:v>
                </c:pt>
                <c:pt idx="923">
                  <c:v>0.1413893574605122</c:v>
                </c:pt>
                <c:pt idx="924">
                  <c:v>0.14154270817359321</c:v>
                </c:pt>
                <c:pt idx="925">
                  <c:v>0.14169605888667391</c:v>
                </c:pt>
                <c:pt idx="926">
                  <c:v>0.14184940959975512</c:v>
                </c:pt>
                <c:pt idx="927">
                  <c:v>0.14200276031283546</c:v>
                </c:pt>
                <c:pt idx="928">
                  <c:v>0.14215611102591627</c:v>
                </c:pt>
                <c:pt idx="929">
                  <c:v>0.14230946173899744</c:v>
                </c:pt>
                <c:pt idx="930">
                  <c:v>0.14246281245207837</c:v>
                </c:pt>
                <c:pt idx="931">
                  <c:v>0.14261616316515871</c:v>
                </c:pt>
                <c:pt idx="932">
                  <c:v>0.14276951387823991</c:v>
                </c:pt>
                <c:pt idx="933">
                  <c:v>0.1429228645913212</c:v>
                </c:pt>
                <c:pt idx="934">
                  <c:v>0.14307621530440121</c:v>
                </c:pt>
                <c:pt idx="935">
                  <c:v>0.14322956601748199</c:v>
                </c:pt>
                <c:pt idx="936">
                  <c:v>0.1433829167305628</c:v>
                </c:pt>
                <c:pt idx="937">
                  <c:v>0.14353626744364364</c:v>
                </c:pt>
                <c:pt idx="938">
                  <c:v>0.14368961815672443</c:v>
                </c:pt>
                <c:pt idx="939">
                  <c:v>0.14384296886980524</c:v>
                </c:pt>
                <c:pt idx="940">
                  <c:v>0.14399631958288692</c:v>
                </c:pt>
                <c:pt idx="941">
                  <c:v>0.1441496702959669</c:v>
                </c:pt>
                <c:pt idx="942">
                  <c:v>0.14430302100904768</c:v>
                </c:pt>
                <c:pt idx="943">
                  <c:v>0.1444563717221293</c:v>
                </c:pt>
                <c:pt idx="944">
                  <c:v>0.14460972243520934</c:v>
                </c:pt>
                <c:pt idx="945">
                  <c:v>0.14476307314829073</c:v>
                </c:pt>
                <c:pt idx="946">
                  <c:v>0.14491642386137205</c:v>
                </c:pt>
                <c:pt idx="947">
                  <c:v>0.14506977457445194</c:v>
                </c:pt>
                <c:pt idx="948">
                  <c:v>0.14522312528753259</c:v>
                </c:pt>
                <c:pt idx="949">
                  <c:v>0.14537647600061337</c:v>
                </c:pt>
                <c:pt idx="950">
                  <c:v>0.14552982671369422</c:v>
                </c:pt>
                <c:pt idx="951">
                  <c:v>0.14568317742677503</c:v>
                </c:pt>
                <c:pt idx="952">
                  <c:v>0.14583652813985568</c:v>
                </c:pt>
                <c:pt idx="953">
                  <c:v>0.14598987885293732</c:v>
                </c:pt>
                <c:pt idx="954">
                  <c:v>0.14614322956601788</c:v>
                </c:pt>
                <c:pt idx="955">
                  <c:v>0.14629658027909875</c:v>
                </c:pt>
                <c:pt idx="956">
                  <c:v>0.14644993099218007</c:v>
                </c:pt>
                <c:pt idx="957">
                  <c:v>0.14660328170525994</c:v>
                </c:pt>
                <c:pt idx="958">
                  <c:v>0.14675663241834094</c:v>
                </c:pt>
                <c:pt idx="959">
                  <c:v>0.14690998313142289</c:v>
                </c:pt>
                <c:pt idx="960">
                  <c:v>0.14706333384450296</c:v>
                </c:pt>
                <c:pt idx="961">
                  <c:v>0.14721668455758394</c:v>
                </c:pt>
                <c:pt idx="962">
                  <c:v>0.147370035270664</c:v>
                </c:pt>
                <c:pt idx="963">
                  <c:v>0.14752338598374481</c:v>
                </c:pt>
                <c:pt idx="964">
                  <c:v>0.14767673669682571</c:v>
                </c:pt>
                <c:pt idx="965">
                  <c:v>0.14783008740990689</c:v>
                </c:pt>
                <c:pt idx="966">
                  <c:v>0.14798343812298814</c:v>
                </c:pt>
                <c:pt idx="967">
                  <c:v>0.14813678883606868</c:v>
                </c:pt>
                <c:pt idx="968">
                  <c:v>0.14829013954914952</c:v>
                </c:pt>
                <c:pt idx="969">
                  <c:v>0.14844349026223097</c:v>
                </c:pt>
                <c:pt idx="970">
                  <c:v>0.14859684097531103</c:v>
                </c:pt>
                <c:pt idx="971">
                  <c:v>0.14875019168839193</c:v>
                </c:pt>
                <c:pt idx="972">
                  <c:v>0.14890354240147294</c:v>
                </c:pt>
                <c:pt idx="973">
                  <c:v>0.14905689311455297</c:v>
                </c:pt>
                <c:pt idx="974">
                  <c:v>0.1492102438276347</c:v>
                </c:pt>
                <c:pt idx="975">
                  <c:v>0.14936359454071471</c:v>
                </c:pt>
                <c:pt idx="976">
                  <c:v>0.14951694525379544</c:v>
                </c:pt>
                <c:pt idx="977">
                  <c:v>0.14967029596687625</c:v>
                </c:pt>
                <c:pt idx="978">
                  <c:v>0.14982364667995707</c:v>
                </c:pt>
                <c:pt idx="979">
                  <c:v>0.14997699739303791</c:v>
                </c:pt>
                <c:pt idx="980">
                  <c:v>0.15013034810611894</c:v>
                </c:pt>
                <c:pt idx="981">
                  <c:v>0.15028369881920001</c:v>
                </c:pt>
                <c:pt idx="982">
                  <c:v>0.15043704953228132</c:v>
                </c:pt>
                <c:pt idx="983">
                  <c:v>0.15059040024536188</c:v>
                </c:pt>
                <c:pt idx="984">
                  <c:v>0.15074375095844239</c:v>
                </c:pt>
                <c:pt idx="985">
                  <c:v>0.15089710167152331</c:v>
                </c:pt>
                <c:pt idx="986">
                  <c:v>0.15105045238460371</c:v>
                </c:pt>
                <c:pt idx="987">
                  <c:v>0.15120380309768441</c:v>
                </c:pt>
                <c:pt idx="988">
                  <c:v>0.15135715381076573</c:v>
                </c:pt>
                <c:pt idx="989">
                  <c:v>0.15151050452384604</c:v>
                </c:pt>
                <c:pt idx="990">
                  <c:v>0.15166385523692691</c:v>
                </c:pt>
                <c:pt idx="991">
                  <c:v>0.15181720595000794</c:v>
                </c:pt>
                <c:pt idx="992">
                  <c:v>0.15197055666308837</c:v>
                </c:pt>
                <c:pt idx="993">
                  <c:v>0.15212390737616929</c:v>
                </c:pt>
                <c:pt idx="994">
                  <c:v>0.15227725808925024</c:v>
                </c:pt>
                <c:pt idx="995">
                  <c:v>0.15243060880233175</c:v>
                </c:pt>
                <c:pt idx="996">
                  <c:v>0.15258395951541232</c:v>
                </c:pt>
                <c:pt idx="997">
                  <c:v>0.15273731022849327</c:v>
                </c:pt>
                <c:pt idx="998">
                  <c:v>0.15289066094157339</c:v>
                </c:pt>
                <c:pt idx="999">
                  <c:v>0.1530440116546542</c:v>
                </c:pt>
                <c:pt idx="1000">
                  <c:v>0.15319736236773557</c:v>
                </c:pt>
                <c:pt idx="1001">
                  <c:v>0.15335071308081583</c:v>
                </c:pt>
                <c:pt idx="1002">
                  <c:v>0.15350406379389694</c:v>
                </c:pt>
                <c:pt idx="1003">
                  <c:v>0.15365741450697795</c:v>
                </c:pt>
                <c:pt idx="1004">
                  <c:v>0.15381076522005827</c:v>
                </c:pt>
                <c:pt idx="1005">
                  <c:v>0.15396411593313941</c:v>
                </c:pt>
                <c:pt idx="1006">
                  <c:v>0.15411746664622064</c:v>
                </c:pt>
                <c:pt idx="1007">
                  <c:v>0.15427081735930073</c:v>
                </c:pt>
                <c:pt idx="1008">
                  <c:v>0.15442416807238224</c:v>
                </c:pt>
                <c:pt idx="1009">
                  <c:v>0.15457751878546241</c:v>
                </c:pt>
                <c:pt idx="1010">
                  <c:v>0.1547308694985432</c:v>
                </c:pt>
                <c:pt idx="1011">
                  <c:v>0.15488422021162399</c:v>
                </c:pt>
                <c:pt idx="1012">
                  <c:v>0.1550375709247048</c:v>
                </c:pt>
                <c:pt idx="1013">
                  <c:v>0.15519092163778561</c:v>
                </c:pt>
                <c:pt idx="1014">
                  <c:v>0.15534427235086692</c:v>
                </c:pt>
                <c:pt idx="1015">
                  <c:v>0.15534427235086692</c:v>
                </c:pt>
                <c:pt idx="1016">
                  <c:v>0.15549762306394724</c:v>
                </c:pt>
                <c:pt idx="1017">
                  <c:v>0.15565097377702841</c:v>
                </c:pt>
                <c:pt idx="1018">
                  <c:v>0.15580432449010934</c:v>
                </c:pt>
                <c:pt idx="1019">
                  <c:v>0.15595767520318968</c:v>
                </c:pt>
                <c:pt idx="1020">
                  <c:v>0.15611102591627071</c:v>
                </c:pt>
                <c:pt idx="1021">
                  <c:v>0.15626437662935141</c:v>
                </c:pt>
                <c:pt idx="1022">
                  <c:v>0.15641772734243306</c:v>
                </c:pt>
                <c:pt idx="1023">
                  <c:v>0.15657107805551287</c:v>
                </c:pt>
                <c:pt idx="1024">
                  <c:v>0.15672442876859391</c:v>
                </c:pt>
                <c:pt idx="1025">
                  <c:v>0.15687777948167458</c:v>
                </c:pt>
                <c:pt idx="1026">
                  <c:v>0.15703113019475587</c:v>
                </c:pt>
                <c:pt idx="1027">
                  <c:v>0.15718448090783688</c:v>
                </c:pt>
                <c:pt idx="1028">
                  <c:v>0.15733783162091741</c:v>
                </c:pt>
                <c:pt idx="1029">
                  <c:v>0.1574911823339987</c:v>
                </c:pt>
                <c:pt idx="1030">
                  <c:v>0.15764453304707926</c:v>
                </c:pt>
                <c:pt idx="1031">
                  <c:v>0.15779788376016027</c:v>
                </c:pt>
                <c:pt idx="1032">
                  <c:v>0.15795123447324103</c:v>
                </c:pt>
                <c:pt idx="1033">
                  <c:v>0.15810458518632206</c:v>
                </c:pt>
                <c:pt idx="1034">
                  <c:v>0.15825793589940293</c:v>
                </c:pt>
                <c:pt idx="1035">
                  <c:v>0.15841128661248394</c:v>
                </c:pt>
                <c:pt idx="1036">
                  <c:v>0.158564637325564</c:v>
                </c:pt>
                <c:pt idx="1037">
                  <c:v>0.15871798803864487</c:v>
                </c:pt>
                <c:pt idx="1038">
                  <c:v>0.15887133875172588</c:v>
                </c:pt>
                <c:pt idx="1039">
                  <c:v>0.15902468946480641</c:v>
                </c:pt>
                <c:pt idx="1040">
                  <c:v>0.15917804017788728</c:v>
                </c:pt>
                <c:pt idx="1041">
                  <c:v>0.15933139089096857</c:v>
                </c:pt>
                <c:pt idx="1042">
                  <c:v>0.15948474160404846</c:v>
                </c:pt>
                <c:pt idx="1043">
                  <c:v>0.15963809231713003</c:v>
                </c:pt>
                <c:pt idx="1044">
                  <c:v>0.15979144303021101</c:v>
                </c:pt>
                <c:pt idx="1045">
                  <c:v>0.1599447937432919</c:v>
                </c:pt>
                <c:pt idx="1046">
                  <c:v>0.1600981444563728</c:v>
                </c:pt>
                <c:pt idx="1047">
                  <c:v>0.16025149516945325</c:v>
                </c:pt>
                <c:pt idx="1048">
                  <c:v>0.16040484588253412</c:v>
                </c:pt>
                <c:pt idx="1049">
                  <c:v>0.16055819659561468</c:v>
                </c:pt>
                <c:pt idx="1050">
                  <c:v>0.1607115473086953</c:v>
                </c:pt>
                <c:pt idx="1051">
                  <c:v>0.16086489802177614</c:v>
                </c:pt>
                <c:pt idx="1052">
                  <c:v>0.16101824873485704</c:v>
                </c:pt>
                <c:pt idx="1053">
                  <c:v>0.16117159944793741</c:v>
                </c:pt>
                <c:pt idx="1054">
                  <c:v>0.16132495016101844</c:v>
                </c:pt>
                <c:pt idx="1055">
                  <c:v>0.16147830087409987</c:v>
                </c:pt>
                <c:pt idx="1056">
                  <c:v>0.16163165158718037</c:v>
                </c:pt>
                <c:pt idx="1057">
                  <c:v>0.16178500230026124</c:v>
                </c:pt>
                <c:pt idx="1058">
                  <c:v>0.16193835301334225</c:v>
                </c:pt>
                <c:pt idx="1059">
                  <c:v>0.16209170372642312</c:v>
                </c:pt>
                <c:pt idx="1060">
                  <c:v>0.16224505443950363</c:v>
                </c:pt>
                <c:pt idx="1061">
                  <c:v>0.16239840515258464</c:v>
                </c:pt>
                <c:pt idx="1062">
                  <c:v>0.16255175586566512</c:v>
                </c:pt>
                <c:pt idx="1063">
                  <c:v>0.16270510657874604</c:v>
                </c:pt>
                <c:pt idx="1064">
                  <c:v>0.16285845729182694</c:v>
                </c:pt>
                <c:pt idx="1065">
                  <c:v>0.16301180800490744</c:v>
                </c:pt>
                <c:pt idx="1066">
                  <c:v>0.16316515871798842</c:v>
                </c:pt>
                <c:pt idx="1067">
                  <c:v>0.16331850943106926</c:v>
                </c:pt>
                <c:pt idx="1068">
                  <c:v>0.16347186014414974</c:v>
                </c:pt>
                <c:pt idx="1069">
                  <c:v>0.1636252108572312</c:v>
                </c:pt>
                <c:pt idx="1070">
                  <c:v>0.16377856157031173</c:v>
                </c:pt>
                <c:pt idx="1071">
                  <c:v>0.16393191228339263</c:v>
                </c:pt>
                <c:pt idx="1072">
                  <c:v>0.16408526299647358</c:v>
                </c:pt>
                <c:pt idx="1073">
                  <c:v>0.1642386137095537</c:v>
                </c:pt>
                <c:pt idx="1074">
                  <c:v>0.16439196442263504</c:v>
                </c:pt>
                <c:pt idx="1075">
                  <c:v>0.16454531513571594</c:v>
                </c:pt>
                <c:pt idx="1076">
                  <c:v>0.16469866584879644</c:v>
                </c:pt>
                <c:pt idx="1077">
                  <c:v>0.16485201656187737</c:v>
                </c:pt>
                <c:pt idx="1078">
                  <c:v>0.1650053672749579</c:v>
                </c:pt>
                <c:pt idx="1079">
                  <c:v>0.16515871798803852</c:v>
                </c:pt>
                <c:pt idx="1080">
                  <c:v>0.16531206870111978</c:v>
                </c:pt>
                <c:pt idx="1081">
                  <c:v>0.16546541941420106</c:v>
                </c:pt>
                <c:pt idx="1082">
                  <c:v>0.16561877012728157</c:v>
                </c:pt>
                <c:pt idx="1083">
                  <c:v>0.16577212084036252</c:v>
                </c:pt>
                <c:pt idx="1084">
                  <c:v>0.1659254715534435</c:v>
                </c:pt>
                <c:pt idx="1085">
                  <c:v>0.16607882226652343</c:v>
                </c:pt>
                <c:pt idx="1086">
                  <c:v>0.16623217297960441</c:v>
                </c:pt>
                <c:pt idx="1087">
                  <c:v>0.16638552369268519</c:v>
                </c:pt>
                <c:pt idx="1088">
                  <c:v>0.16653887440576634</c:v>
                </c:pt>
                <c:pt idx="1089">
                  <c:v>0.16669222511884679</c:v>
                </c:pt>
                <c:pt idx="1090">
                  <c:v>0.16684557583192819</c:v>
                </c:pt>
                <c:pt idx="1091">
                  <c:v>0.1669989265450092</c:v>
                </c:pt>
                <c:pt idx="1092">
                  <c:v>0.1671522772580889</c:v>
                </c:pt>
                <c:pt idx="1093">
                  <c:v>0.16730562797117021</c:v>
                </c:pt>
                <c:pt idx="1094">
                  <c:v>0.16745897868425091</c:v>
                </c:pt>
                <c:pt idx="1095">
                  <c:v>0.1676123293973325</c:v>
                </c:pt>
                <c:pt idx="1096">
                  <c:v>0.1677656801104134</c:v>
                </c:pt>
                <c:pt idx="1097">
                  <c:v>0.16791903082349469</c:v>
                </c:pt>
                <c:pt idx="1098">
                  <c:v>0.16807238153657486</c:v>
                </c:pt>
                <c:pt idx="1099">
                  <c:v>0.1682257322496549</c:v>
                </c:pt>
                <c:pt idx="1100">
                  <c:v>0.16837908296273627</c:v>
                </c:pt>
                <c:pt idx="1101">
                  <c:v>0.16853243367581719</c:v>
                </c:pt>
                <c:pt idx="1102">
                  <c:v>0.16868578438889775</c:v>
                </c:pt>
                <c:pt idx="1103">
                  <c:v>0.16883913510197907</c:v>
                </c:pt>
                <c:pt idx="1104">
                  <c:v>0.16899248581506005</c:v>
                </c:pt>
                <c:pt idx="1105">
                  <c:v>0.16914583652814047</c:v>
                </c:pt>
                <c:pt idx="1106">
                  <c:v>0.16929918724122189</c:v>
                </c:pt>
                <c:pt idx="1107">
                  <c:v>0.16945253795430193</c:v>
                </c:pt>
                <c:pt idx="1108">
                  <c:v>0.16960588866738294</c:v>
                </c:pt>
                <c:pt idx="1109">
                  <c:v>0.16975923938046422</c:v>
                </c:pt>
                <c:pt idx="1110">
                  <c:v>0.16991259009354429</c:v>
                </c:pt>
                <c:pt idx="1111">
                  <c:v>0.17006594080662543</c:v>
                </c:pt>
                <c:pt idx="1112">
                  <c:v>0.17021929151970636</c:v>
                </c:pt>
                <c:pt idx="1113">
                  <c:v>0.17037264223278617</c:v>
                </c:pt>
                <c:pt idx="1114">
                  <c:v>0.17052599294586721</c:v>
                </c:pt>
                <c:pt idx="1115">
                  <c:v>0.17067934365894802</c:v>
                </c:pt>
                <c:pt idx="1116">
                  <c:v>0.17083269437202891</c:v>
                </c:pt>
                <c:pt idx="1117">
                  <c:v>0.17098604508511012</c:v>
                </c:pt>
                <c:pt idx="1118">
                  <c:v>0.17113939579819101</c:v>
                </c:pt>
                <c:pt idx="1119">
                  <c:v>0.17129274651127199</c:v>
                </c:pt>
                <c:pt idx="1120">
                  <c:v>0.17144609722435253</c:v>
                </c:pt>
                <c:pt idx="1121">
                  <c:v>0.17159944793743381</c:v>
                </c:pt>
                <c:pt idx="1122">
                  <c:v>0.17175279865051368</c:v>
                </c:pt>
                <c:pt idx="1123">
                  <c:v>0.17190614936359491</c:v>
                </c:pt>
                <c:pt idx="1124">
                  <c:v>0.17205950007667536</c:v>
                </c:pt>
                <c:pt idx="1125">
                  <c:v>0.17221285078975621</c:v>
                </c:pt>
                <c:pt idx="1126">
                  <c:v>0.17236620150283768</c:v>
                </c:pt>
                <c:pt idx="1127">
                  <c:v>0.1725195522159178</c:v>
                </c:pt>
                <c:pt idx="1128">
                  <c:v>0.17267290292899862</c:v>
                </c:pt>
                <c:pt idx="1129">
                  <c:v>0.17282625364207943</c:v>
                </c:pt>
                <c:pt idx="1130">
                  <c:v>0.17297960435516024</c:v>
                </c:pt>
                <c:pt idx="1131">
                  <c:v>0.17313295506824106</c:v>
                </c:pt>
                <c:pt idx="1132">
                  <c:v>0.17328630578132281</c:v>
                </c:pt>
                <c:pt idx="1133">
                  <c:v>0.17343965649440338</c:v>
                </c:pt>
                <c:pt idx="1134">
                  <c:v>0.17359300720748391</c:v>
                </c:pt>
                <c:pt idx="1135">
                  <c:v>0.17374635792056478</c:v>
                </c:pt>
                <c:pt idx="1136">
                  <c:v>0.17389970863364515</c:v>
                </c:pt>
                <c:pt idx="1137">
                  <c:v>0.17405305934672596</c:v>
                </c:pt>
                <c:pt idx="1138">
                  <c:v>0.17420641005980694</c:v>
                </c:pt>
                <c:pt idx="1139">
                  <c:v>0.17435976077288759</c:v>
                </c:pt>
                <c:pt idx="1140">
                  <c:v>0.17451311148596896</c:v>
                </c:pt>
                <c:pt idx="1141">
                  <c:v>0.17466646219904924</c:v>
                </c:pt>
                <c:pt idx="1142">
                  <c:v>0.17481981291213047</c:v>
                </c:pt>
                <c:pt idx="1143">
                  <c:v>0.1749731636252109</c:v>
                </c:pt>
                <c:pt idx="1144">
                  <c:v>0.17512651433829168</c:v>
                </c:pt>
                <c:pt idx="1145">
                  <c:v>0.17527986505137291</c:v>
                </c:pt>
                <c:pt idx="1146">
                  <c:v>0.17543321576445378</c:v>
                </c:pt>
                <c:pt idx="1147">
                  <c:v>0.17558656647753421</c:v>
                </c:pt>
                <c:pt idx="1148">
                  <c:v>0.17573991719061494</c:v>
                </c:pt>
                <c:pt idx="1149">
                  <c:v>0.17589326790369575</c:v>
                </c:pt>
                <c:pt idx="1150">
                  <c:v>0.17604661861677656</c:v>
                </c:pt>
                <c:pt idx="1151">
                  <c:v>0.17619996932985738</c:v>
                </c:pt>
                <c:pt idx="1152">
                  <c:v>0.17635332004293824</c:v>
                </c:pt>
                <c:pt idx="1153">
                  <c:v>0.176506670756019</c:v>
                </c:pt>
                <c:pt idx="1154">
                  <c:v>0.17666002146909984</c:v>
                </c:pt>
                <c:pt idx="1155">
                  <c:v>0.17681337218218132</c:v>
                </c:pt>
                <c:pt idx="1156">
                  <c:v>0.17696672289526225</c:v>
                </c:pt>
                <c:pt idx="1157">
                  <c:v>0.17712007360834217</c:v>
                </c:pt>
                <c:pt idx="1158">
                  <c:v>0.17727342432142368</c:v>
                </c:pt>
                <c:pt idx="1159">
                  <c:v>0.17742677503450388</c:v>
                </c:pt>
                <c:pt idx="1160">
                  <c:v>0.17758012574758472</c:v>
                </c:pt>
                <c:pt idx="1161">
                  <c:v>0.17773347646066603</c:v>
                </c:pt>
                <c:pt idx="1162">
                  <c:v>0.17788682717374635</c:v>
                </c:pt>
                <c:pt idx="1163">
                  <c:v>0.17804017788682794</c:v>
                </c:pt>
                <c:pt idx="1164">
                  <c:v>0.178193528599908</c:v>
                </c:pt>
                <c:pt idx="1165">
                  <c:v>0.17834687931298884</c:v>
                </c:pt>
                <c:pt idx="1166">
                  <c:v>0.17850023002607032</c:v>
                </c:pt>
                <c:pt idx="1167">
                  <c:v>0.17865358073915039</c:v>
                </c:pt>
                <c:pt idx="1168">
                  <c:v>0.1788069314522322</c:v>
                </c:pt>
                <c:pt idx="1169">
                  <c:v>0.17896028216531307</c:v>
                </c:pt>
                <c:pt idx="1170">
                  <c:v>0.17911363287839352</c:v>
                </c:pt>
                <c:pt idx="1171">
                  <c:v>0.17926698359147494</c:v>
                </c:pt>
                <c:pt idx="1172">
                  <c:v>0.17942033430455451</c:v>
                </c:pt>
                <c:pt idx="1173">
                  <c:v>0.1795736850176354</c:v>
                </c:pt>
                <c:pt idx="1174">
                  <c:v>0.17972703573071624</c:v>
                </c:pt>
                <c:pt idx="1175">
                  <c:v>0.17988038644379742</c:v>
                </c:pt>
                <c:pt idx="1176">
                  <c:v>0.18003373715687837</c:v>
                </c:pt>
                <c:pt idx="1177">
                  <c:v>0.18018708786995871</c:v>
                </c:pt>
                <c:pt idx="1178">
                  <c:v>0.18049378929612112</c:v>
                </c:pt>
                <c:pt idx="1179">
                  <c:v>0.18064714000920162</c:v>
                </c:pt>
                <c:pt idx="1180">
                  <c:v>0.18080049072228249</c:v>
                </c:pt>
                <c:pt idx="1181">
                  <c:v>0.18095384143536353</c:v>
                </c:pt>
                <c:pt idx="1182">
                  <c:v>0.18110719214844398</c:v>
                </c:pt>
                <c:pt idx="1183">
                  <c:v>0.18126054286152493</c:v>
                </c:pt>
                <c:pt idx="1184">
                  <c:v>0.18141389357460588</c:v>
                </c:pt>
                <c:pt idx="1185">
                  <c:v>0.18156724428768639</c:v>
                </c:pt>
                <c:pt idx="1186">
                  <c:v>0.18172059500076676</c:v>
                </c:pt>
                <c:pt idx="1187">
                  <c:v>0.18187394571384757</c:v>
                </c:pt>
                <c:pt idx="1188">
                  <c:v>0.18202729642692914</c:v>
                </c:pt>
                <c:pt idx="1189">
                  <c:v>0.1821806471400092</c:v>
                </c:pt>
                <c:pt idx="1190">
                  <c:v>0.18233399785309057</c:v>
                </c:pt>
                <c:pt idx="1191">
                  <c:v>0.18248734856617194</c:v>
                </c:pt>
                <c:pt idx="1192">
                  <c:v>0.18264069927925164</c:v>
                </c:pt>
                <c:pt idx="1193">
                  <c:v>0.18279404999233337</c:v>
                </c:pt>
                <c:pt idx="1194">
                  <c:v>0.18294740070541432</c:v>
                </c:pt>
                <c:pt idx="1195">
                  <c:v>0.18310075141849441</c:v>
                </c:pt>
                <c:pt idx="1196">
                  <c:v>0.18325410213157536</c:v>
                </c:pt>
                <c:pt idx="1197">
                  <c:v>0.18340745284465629</c:v>
                </c:pt>
                <c:pt idx="1198">
                  <c:v>0.18356080355773724</c:v>
                </c:pt>
                <c:pt idx="1199">
                  <c:v>0.18371415427081741</c:v>
                </c:pt>
                <c:pt idx="1200">
                  <c:v>0.1838675049838982</c:v>
                </c:pt>
                <c:pt idx="1201">
                  <c:v>0.18402085569697899</c:v>
                </c:pt>
                <c:pt idx="1202">
                  <c:v>0.1841742064100598</c:v>
                </c:pt>
                <c:pt idx="1203">
                  <c:v>0.18432755712314061</c:v>
                </c:pt>
                <c:pt idx="1204">
                  <c:v>0.18448090783622231</c:v>
                </c:pt>
                <c:pt idx="1205">
                  <c:v>0.18463425854930296</c:v>
                </c:pt>
                <c:pt idx="1206">
                  <c:v>0.18478760926238341</c:v>
                </c:pt>
                <c:pt idx="1207">
                  <c:v>0.18494095997546475</c:v>
                </c:pt>
                <c:pt idx="1208">
                  <c:v>0.18509431068854471</c:v>
                </c:pt>
                <c:pt idx="1209">
                  <c:v>0.18524766140162624</c:v>
                </c:pt>
                <c:pt idx="1210">
                  <c:v>0.18540101211470641</c:v>
                </c:pt>
                <c:pt idx="1211">
                  <c:v>0.18555436282778762</c:v>
                </c:pt>
                <c:pt idx="1212">
                  <c:v>0.18601441496703042</c:v>
                </c:pt>
                <c:pt idx="1213">
                  <c:v>0.18616776568011043</c:v>
                </c:pt>
                <c:pt idx="1214">
                  <c:v>0.18632111639319124</c:v>
                </c:pt>
                <c:pt idx="1215">
                  <c:v>0.18647446710627286</c:v>
                </c:pt>
                <c:pt idx="1216">
                  <c:v>0.18662781781935286</c:v>
                </c:pt>
                <c:pt idx="1217">
                  <c:v>0.18678116853243465</c:v>
                </c:pt>
                <c:pt idx="1218">
                  <c:v>0.18693451924551438</c:v>
                </c:pt>
                <c:pt idx="1219">
                  <c:v>0.18693451924551438</c:v>
                </c:pt>
                <c:pt idx="1220">
                  <c:v>0.1870878699585953</c:v>
                </c:pt>
                <c:pt idx="1221">
                  <c:v>0.18724122067167662</c:v>
                </c:pt>
                <c:pt idx="1222">
                  <c:v>0.18739457138475688</c:v>
                </c:pt>
                <c:pt idx="1223">
                  <c:v>0.18754792209783847</c:v>
                </c:pt>
                <c:pt idx="1224">
                  <c:v>0.18770127281091903</c:v>
                </c:pt>
                <c:pt idx="1225">
                  <c:v>0.1878546235239994</c:v>
                </c:pt>
                <c:pt idx="1226">
                  <c:v>0.18800797423708021</c:v>
                </c:pt>
                <c:pt idx="1227">
                  <c:v>0.18816132495016141</c:v>
                </c:pt>
                <c:pt idx="1228">
                  <c:v>0.18831467566324184</c:v>
                </c:pt>
                <c:pt idx="1229">
                  <c:v>0.18846802637632357</c:v>
                </c:pt>
                <c:pt idx="1230">
                  <c:v>0.18862137708940346</c:v>
                </c:pt>
                <c:pt idx="1231">
                  <c:v>0.18877472780248444</c:v>
                </c:pt>
                <c:pt idx="1232">
                  <c:v>0.18892807851556559</c:v>
                </c:pt>
                <c:pt idx="1233">
                  <c:v>0.18908142922864588</c:v>
                </c:pt>
                <c:pt idx="1234">
                  <c:v>0.18923477994172674</c:v>
                </c:pt>
                <c:pt idx="1235">
                  <c:v>0.189388130654808</c:v>
                </c:pt>
                <c:pt idx="1236">
                  <c:v>0.18954148136788931</c:v>
                </c:pt>
                <c:pt idx="1237">
                  <c:v>0.18969483208096988</c:v>
                </c:pt>
                <c:pt idx="1238">
                  <c:v>0.1898481827940508</c:v>
                </c:pt>
                <c:pt idx="1239">
                  <c:v>0.19000153350713159</c:v>
                </c:pt>
                <c:pt idx="1240">
                  <c:v>0.19015488422021171</c:v>
                </c:pt>
                <c:pt idx="1241">
                  <c:v>0.19030823493329294</c:v>
                </c:pt>
                <c:pt idx="1242">
                  <c:v>0.19046158564637397</c:v>
                </c:pt>
                <c:pt idx="1243">
                  <c:v>0.19061493635945445</c:v>
                </c:pt>
                <c:pt idx="1244">
                  <c:v>0.19076828707253579</c:v>
                </c:pt>
                <c:pt idx="1245">
                  <c:v>0.19092163778561574</c:v>
                </c:pt>
                <c:pt idx="1246">
                  <c:v>0.19107498849869686</c:v>
                </c:pt>
                <c:pt idx="1247">
                  <c:v>0.19122833921177773</c:v>
                </c:pt>
                <c:pt idx="1248">
                  <c:v>0.19138168992485802</c:v>
                </c:pt>
                <c:pt idx="1249">
                  <c:v>0.19153504063793964</c:v>
                </c:pt>
                <c:pt idx="1250">
                  <c:v>0.19168839135102025</c:v>
                </c:pt>
                <c:pt idx="1251">
                  <c:v>0.19184174206410104</c:v>
                </c:pt>
                <c:pt idx="1252">
                  <c:v>0.19199509277718235</c:v>
                </c:pt>
                <c:pt idx="1253">
                  <c:v>0.19214844349026336</c:v>
                </c:pt>
                <c:pt idx="1254">
                  <c:v>0.19230179420334292</c:v>
                </c:pt>
                <c:pt idx="1255">
                  <c:v>0.19245514491642476</c:v>
                </c:pt>
                <c:pt idx="1256">
                  <c:v>0.19260849562950474</c:v>
                </c:pt>
                <c:pt idx="1257">
                  <c:v>0.19276184634258584</c:v>
                </c:pt>
                <c:pt idx="1258">
                  <c:v>0.19291519705566712</c:v>
                </c:pt>
                <c:pt idx="1259">
                  <c:v>0.19306854776874721</c:v>
                </c:pt>
                <c:pt idx="1260">
                  <c:v>0.19322189848182858</c:v>
                </c:pt>
                <c:pt idx="1261">
                  <c:v>0.19337524919490909</c:v>
                </c:pt>
                <c:pt idx="1262">
                  <c:v>0.19352859990798971</c:v>
                </c:pt>
                <c:pt idx="1263">
                  <c:v>0.19368195062107041</c:v>
                </c:pt>
                <c:pt idx="1264">
                  <c:v>0.19383530133415144</c:v>
                </c:pt>
                <c:pt idx="1265">
                  <c:v>0.19398865204723281</c:v>
                </c:pt>
                <c:pt idx="1266">
                  <c:v>0.19414200276031326</c:v>
                </c:pt>
                <c:pt idx="1267">
                  <c:v>0.19429535347339472</c:v>
                </c:pt>
                <c:pt idx="1268">
                  <c:v>0.19444870418647561</c:v>
                </c:pt>
                <c:pt idx="1269">
                  <c:v>0.1946020548995552</c:v>
                </c:pt>
                <c:pt idx="1270">
                  <c:v>0.19475540561263657</c:v>
                </c:pt>
                <c:pt idx="1271">
                  <c:v>0.19490875632571691</c:v>
                </c:pt>
                <c:pt idx="1272">
                  <c:v>0.19506210703879806</c:v>
                </c:pt>
                <c:pt idx="1273">
                  <c:v>0.19521545775187943</c:v>
                </c:pt>
                <c:pt idx="1274">
                  <c:v>0.19536880846495941</c:v>
                </c:pt>
                <c:pt idx="1275">
                  <c:v>0.19552215917804044</c:v>
                </c:pt>
                <c:pt idx="1276">
                  <c:v>0.19567550989112134</c:v>
                </c:pt>
                <c:pt idx="1277">
                  <c:v>0.1958288606042019</c:v>
                </c:pt>
                <c:pt idx="1278">
                  <c:v>0.19598221131728319</c:v>
                </c:pt>
                <c:pt idx="1279">
                  <c:v>0.19613556203036378</c:v>
                </c:pt>
                <c:pt idx="1280">
                  <c:v>0.19628891274344468</c:v>
                </c:pt>
                <c:pt idx="1281">
                  <c:v>0.1964422634565261</c:v>
                </c:pt>
                <c:pt idx="1282">
                  <c:v>0.19659561416960591</c:v>
                </c:pt>
                <c:pt idx="1283">
                  <c:v>0.1967489648826875</c:v>
                </c:pt>
                <c:pt idx="1284">
                  <c:v>0.1969023155957684</c:v>
                </c:pt>
                <c:pt idx="1285">
                  <c:v>0.19705566630884819</c:v>
                </c:pt>
                <c:pt idx="1286">
                  <c:v>0.19720901702192986</c:v>
                </c:pt>
                <c:pt idx="1287">
                  <c:v>0.19736236773501034</c:v>
                </c:pt>
                <c:pt idx="1288">
                  <c:v>0.19751571844809127</c:v>
                </c:pt>
                <c:pt idx="1289">
                  <c:v>0.19766906916117219</c:v>
                </c:pt>
                <c:pt idx="1290">
                  <c:v>0.19782241987425275</c:v>
                </c:pt>
                <c:pt idx="1291">
                  <c:v>0.19797577058733407</c:v>
                </c:pt>
                <c:pt idx="1292">
                  <c:v>0.19812912130041421</c:v>
                </c:pt>
                <c:pt idx="1293">
                  <c:v>0.19828247201349547</c:v>
                </c:pt>
                <c:pt idx="1294">
                  <c:v>0.19843582272657603</c:v>
                </c:pt>
                <c:pt idx="1295">
                  <c:v>0.1985891734396564</c:v>
                </c:pt>
                <c:pt idx="1296">
                  <c:v>0.19874252415273794</c:v>
                </c:pt>
                <c:pt idx="1297">
                  <c:v>0.19889587486581844</c:v>
                </c:pt>
                <c:pt idx="1298">
                  <c:v>0.19904922557889976</c:v>
                </c:pt>
                <c:pt idx="1299">
                  <c:v>0.19920257629197979</c:v>
                </c:pt>
                <c:pt idx="1300">
                  <c:v>0.19935592700506088</c:v>
                </c:pt>
                <c:pt idx="1301">
                  <c:v>0.19950927771814173</c:v>
                </c:pt>
                <c:pt idx="1302">
                  <c:v>0.19966262843122257</c:v>
                </c:pt>
                <c:pt idx="1303">
                  <c:v>0.19981597914430357</c:v>
                </c:pt>
                <c:pt idx="1304">
                  <c:v>0.19996932985738494</c:v>
                </c:pt>
                <c:pt idx="1305">
                  <c:v>0.20012268057046512</c:v>
                </c:pt>
                <c:pt idx="1306">
                  <c:v>0.20027603128354537</c:v>
                </c:pt>
                <c:pt idx="1307">
                  <c:v>0.20042938199662702</c:v>
                </c:pt>
                <c:pt idx="1308">
                  <c:v>0.20058273270970711</c:v>
                </c:pt>
                <c:pt idx="1309">
                  <c:v>0.20073608342278842</c:v>
                </c:pt>
                <c:pt idx="1310">
                  <c:v>0.20088943413586943</c:v>
                </c:pt>
                <c:pt idx="1311">
                  <c:v>0.20104278484894991</c:v>
                </c:pt>
                <c:pt idx="1312">
                  <c:v>0.2011961355620312</c:v>
                </c:pt>
                <c:pt idx="1313">
                  <c:v>0.20134948627511176</c:v>
                </c:pt>
                <c:pt idx="1314">
                  <c:v>0.20150283698819199</c:v>
                </c:pt>
                <c:pt idx="1315">
                  <c:v>0.20165618770127294</c:v>
                </c:pt>
                <c:pt idx="1316">
                  <c:v>0.2018095384143537</c:v>
                </c:pt>
                <c:pt idx="1317">
                  <c:v>0.20196288912743543</c:v>
                </c:pt>
                <c:pt idx="1318">
                  <c:v>0.20211623984051541</c:v>
                </c:pt>
                <c:pt idx="1319">
                  <c:v>0.20226959055359653</c:v>
                </c:pt>
                <c:pt idx="1320">
                  <c:v>0.2024229412666769</c:v>
                </c:pt>
                <c:pt idx="1321">
                  <c:v>0.20257629197975768</c:v>
                </c:pt>
                <c:pt idx="1322">
                  <c:v>0.20272964269283891</c:v>
                </c:pt>
                <c:pt idx="1323">
                  <c:v>0.20288299340591934</c:v>
                </c:pt>
                <c:pt idx="1324">
                  <c:v>0.20303634411900073</c:v>
                </c:pt>
                <c:pt idx="1325">
                  <c:v>0.20318969483208096</c:v>
                </c:pt>
                <c:pt idx="1326">
                  <c:v>0.20334304554516258</c:v>
                </c:pt>
                <c:pt idx="1327">
                  <c:v>0.20349639625824309</c:v>
                </c:pt>
                <c:pt idx="1328">
                  <c:v>0.20364974697132396</c:v>
                </c:pt>
                <c:pt idx="1329">
                  <c:v>0.20380309768440424</c:v>
                </c:pt>
                <c:pt idx="1330">
                  <c:v>0.20395644839748592</c:v>
                </c:pt>
                <c:pt idx="1331">
                  <c:v>0.2041097991105659</c:v>
                </c:pt>
                <c:pt idx="1332">
                  <c:v>0.20426314982364671</c:v>
                </c:pt>
                <c:pt idx="1333">
                  <c:v>0.2044165005367283</c:v>
                </c:pt>
                <c:pt idx="1334">
                  <c:v>0.20456985124980831</c:v>
                </c:pt>
                <c:pt idx="1335">
                  <c:v>0.20472320196288921</c:v>
                </c:pt>
                <c:pt idx="1336">
                  <c:v>0.20487655267596988</c:v>
                </c:pt>
                <c:pt idx="1337">
                  <c:v>0.20502990338905075</c:v>
                </c:pt>
                <c:pt idx="1338">
                  <c:v>0.20518325410213206</c:v>
                </c:pt>
                <c:pt idx="1339">
                  <c:v>0.2053366048152124</c:v>
                </c:pt>
                <c:pt idx="1340">
                  <c:v>0.20548995552829397</c:v>
                </c:pt>
                <c:pt idx="1341">
                  <c:v>0.20564330624137447</c:v>
                </c:pt>
                <c:pt idx="1342">
                  <c:v>0.20579665695445484</c:v>
                </c:pt>
                <c:pt idx="1343">
                  <c:v>0.20595000766753571</c:v>
                </c:pt>
                <c:pt idx="1344">
                  <c:v>0.20610335838061647</c:v>
                </c:pt>
                <c:pt idx="1345">
                  <c:v>0.20625670909369728</c:v>
                </c:pt>
                <c:pt idx="1346">
                  <c:v>0.20641005980677868</c:v>
                </c:pt>
                <c:pt idx="1347">
                  <c:v>0.20656341051985891</c:v>
                </c:pt>
                <c:pt idx="1348">
                  <c:v>0.20671676123293994</c:v>
                </c:pt>
                <c:pt idx="1349">
                  <c:v>0.20687011194602056</c:v>
                </c:pt>
                <c:pt idx="1350">
                  <c:v>0.2070234626591014</c:v>
                </c:pt>
                <c:pt idx="1351">
                  <c:v>0.20717681337218219</c:v>
                </c:pt>
                <c:pt idx="1352">
                  <c:v>0.20733016408526345</c:v>
                </c:pt>
                <c:pt idx="1353">
                  <c:v>0.20748351479834384</c:v>
                </c:pt>
                <c:pt idx="1354">
                  <c:v>0.20748351479834384</c:v>
                </c:pt>
                <c:pt idx="1355">
                  <c:v>0.20763686551142532</c:v>
                </c:pt>
                <c:pt idx="1356">
                  <c:v>0.20779021622450539</c:v>
                </c:pt>
                <c:pt idx="1357">
                  <c:v>0.20794356693758625</c:v>
                </c:pt>
                <c:pt idx="1358">
                  <c:v>0.20809691765066721</c:v>
                </c:pt>
                <c:pt idx="1359">
                  <c:v>0.20825026836374788</c:v>
                </c:pt>
                <c:pt idx="1360">
                  <c:v>0.20840361907682894</c:v>
                </c:pt>
                <c:pt idx="1361">
                  <c:v>0.20855696978990954</c:v>
                </c:pt>
                <c:pt idx="1362">
                  <c:v>0.20871032050299135</c:v>
                </c:pt>
                <c:pt idx="1363">
                  <c:v>0.20886367121607116</c:v>
                </c:pt>
                <c:pt idx="1364">
                  <c:v>0.20901702192915197</c:v>
                </c:pt>
                <c:pt idx="1365">
                  <c:v>0.20917037264223279</c:v>
                </c:pt>
                <c:pt idx="1366">
                  <c:v>0.2093237233553136</c:v>
                </c:pt>
                <c:pt idx="1367">
                  <c:v>0.20947707406839441</c:v>
                </c:pt>
                <c:pt idx="1368">
                  <c:v>0.20963042478147573</c:v>
                </c:pt>
                <c:pt idx="1369">
                  <c:v>0.20978377549455587</c:v>
                </c:pt>
                <c:pt idx="1370">
                  <c:v>0.20993712620763691</c:v>
                </c:pt>
                <c:pt idx="1371">
                  <c:v>0.21009047692071769</c:v>
                </c:pt>
                <c:pt idx="1372">
                  <c:v>0.21024382763379851</c:v>
                </c:pt>
                <c:pt idx="1373">
                  <c:v>0.2103971783468794</c:v>
                </c:pt>
                <c:pt idx="1374">
                  <c:v>0.21055052905996013</c:v>
                </c:pt>
                <c:pt idx="1375">
                  <c:v>0.21070387977304095</c:v>
                </c:pt>
                <c:pt idx="1376">
                  <c:v>0.21085723048612273</c:v>
                </c:pt>
                <c:pt idx="1377">
                  <c:v>0.21101058119920327</c:v>
                </c:pt>
                <c:pt idx="1378">
                  <c:v>0.21116393191228341</c:v>
                </c:pt>
                <c:pt idx="1379">
                  <c:v>0.21131728262536512</c:v>
                </c:pt>
                <c:pt idx="1380">
                  <c:v>0.21147063333844501</c:v>
                </c:pt>
                <c:pt idx="1381">
                  <c:v>0.21162398405152591</c:v>
                </c:pt>
                <c:pt idx="1382">
                  <c:v>0.21177733476460694</c:v>
                </c:pt>
                <c:pt idx="1383">
                  <c:v>0.21193068547768798</c:v>
                </c:pt>
                <c:pt idx="1384">
                  <c:v>0.21208403619076896</c:v>
                </c:pt>
                <c:pt idx="1385">
                  <c:v>0.21223738690384941</c:v>
                </c:pt>
                <c:pt idx="1386">
                  <c:v>0.21239073761693036</c:v>
                </c:pt>
                <c:pt idx="1387">
                  <c:v>0.21254408833001129</c:v>
                </c:pt>
                <c:pt idx="1388">
                  <c:v>0.21269743904309224</c:v>
                </c:pt>
                <c:pt idx="1389">
                  <c:v>0.21285078975617241</c:v>
                </c:pt>
                <c:pt idx="1390">
                  <c:v>0.21300414046925367</c:v>
                </c:pt>
                <c:pt idx="1391">
                  <c:v>0.21315749118233498</c:v>
                </c:pt>
                <c:pt idx="1392">
                  <c:v>0.21331084189541558</c:v>
                </c:pt>
                <c:pt idx="1393">
                  <c:v>0.21346419260849647</c:v>
                </c:pt>
                <c:pt idx="1394">
                  <c:v>0.21361754332157645</c:v>
                </c:pt>
                <c:pt idx="1395">
                  <c:v>0.21377089403465727</c:v>
                </c:pt>
                <c:pt idx="1396">
                  <c:v>0.21392424474773886</c:v>
                </c:pt>
                <c:pt idx="1397">
                  <c:v>0.21407759546081889</c:v>
                </c:pt>
                <c:pt idx="1398">
                  <c:v>0.21423094617390026</c:v>
                </c:pt>
                <c:pt idx="1399">
                  <c:v>0.21438429688698124</c:v>
                </c:pt>
                <c:pt idx="1400">
                  <c:v>0.21453764760006144</c:v>
                </c:pt>
                <c:pt idx="1401">
                  <c:v>0.2146909983131422</c:v>
                </c:pt>
                <c:pt idx="1402">
                  <c:v>0.21484434902622396</c:v>
                </c:pt>
                <c:pt idx="1403">
                  <c:v>0.21499769973930452</c:v>
                </c:pt>
                <c:pt idx="1404">
                  <c:v>0.21515105045238506</c:v>
                </c:pt>
                <c:pt idx="1405">
                  <c:v>0.21530440116546631</c:v>
                </c:pt>
                <c:pt idx="1406">
                  <c:v>0.21545775187854624</c:v>
                </c:pt>
                <c:pt idx="1407">
                  <c:v>0.21561110259162786</c:v>
                </c:pt>
                <c:pt idx="1408">
                  <c:v>0.21576445330470831</c:v>
                </c:pt>
                <c:pt idx="1409">
                  <c:v>0.21591780401778926</c:v>
                </c:pt>
                <c:pt idx="1410">
                  <c:v>0.21607115473086949</c:v>
                </c:pt>
                <c:pt idx="1411">
                  <c:v>0.2162245054439503</c:v>
                </c:pt>
                <c:pt idx="1412">
                  <c:v>0.21637785615703162</c:v>
                </c:pt>
                <c:pt idx="1413">
                  <c:v>0.21653120687011251</c:v>
                </c:pt>
                <c:pt idx="1414">
                  <c:v>0.21668455758319291</c:v>
                </c:pt>
                <c:pt idx="1415">
                  <c:v>0.21683790829627403</c:v>
                </c:pt>
                <c:pt idx="1416">
                  <c:v>0.21699125900935487</c:v>
                </c:pt>
                <c:pt idx="1417">
                  <c:v>0.21714460972243588</c:v>
                </c:pt>
                <c:pt idx="1418">
                  <c:v>0.21729796043551641</c:v>
                </c:pt>
                <c:pt idx="1419">
                  <c:v>0.21745131114859734</c:v>
                </c:pt>
                <c:pt idx="1420">
                  <c:v>0.21760466186167771</c:v>
                </c:pt>
                <c:pt idx="1421">
                  <c:v>0.21775801257475846</c:v>
                </c:pt>
                <c:pt idx="1422">
                  <c:v>0.21791136328784008</c:v>
                </c:pt>
                <c:pt idx="1423">
                  <c:v>0.21806471400092062</c:v>
                </c:pt>
                <c:pt idx="1424">
                  <c:v>0.21821806471400149</c:v>
                </c:pt>
                <c:pt idx="1425">
                  <c:v>0.21837141542708174</c:v>
                </c:pt>
                <c:pt idx="1426">
                  <c:v>0.218524766140163</c:v>
                </c:pt>
                <c:pt idx="1427">
                  <c:v>0.2186781168532434</c:v>
                </c:pt>
                <c:pt idx="1428">
                  <c:v>0.21883146756632527</c:v>
                </c:pt>
                <c:pt idx="1429">
                  <c:v>0.21898481827940541</c:v>
                </c:pt>
                <c:pt idx="1430">
                  <c:v>0.21913816899248631</c:v>
                </c:pt>
                <c:pt idx="1431">
                  <c:v>0.21929151970556671</c:v>
                </c:pt>
                <c:pt idx="1432">
                  <c:v>0.21944487041864744</c:v>
                </c:pt>
                <c:pt idx="1433">
                  <c:v>0.21959822113172908</c:v>
                </c:pt>
                <c:pt idx="1434">
                  <c:v>0.21975157184480909</c:v>
                </c:pt>
                <c:pt idx="1435">
                  <c:v>0.21990492255789076</c:v>
                </c:pt>
                <c:pt idx="1436">
                  <c:v>0.22005827327097074</c:v>
                </c:pt>
                <c:pt idx="1437">
                  <c:v>0.22021162398405142</c:v>
                </c:pt>
                <c:pt idx="1438">
                  <c:v>0.22036497469713276</c:v>
                </c:pt>
                <c:pt idx="1439">
                  <c:v>0.22051832541021363</c:v>
                </c:pt>
                <c:pt idx="1440">
                  <c:v>0.22067167612329383</c:v>
                </c:pt>
                <c:pt idx="1441">
                  <c:v>0.22082502683637512</c:v>
                </c:pt>
                <c:pt idx="1442">
                  <c:v>0.22097837754945604</c:v>
                </c:pt>
                <c:pt idx="1443">
                  <c:v>0.22113172826253627</c:v>
                </c:pt>
                <c:pt idx="1444">
                  <c:v>0.22128507897561719</c:v>
                </c:pt>
                <c:pt idx="1445">
                  <c:v>0.22143842968869845</c:v>
                </c:pt>
                <c:pt idx="1446">
                  <c:v>0.22159178040177938</c:v>
                </c:pt>
                <c:pt idx="1447">
                  <c:v>0.22174513111486036</c:v>
                </c:pt>
                <c:pt idx="1448">
                  <c:v>0.22189848182794167</c:v>
                </c:pt>
                <c:pt idx="1449">
                  <c:v>0.22205183254102223</c:v>
                </c:pt>
                <c:pt idx="1450">
                  <c:v>0.22220518325410263</c:v>
                </c:pt>
                <c:pt idx="1451">
                  <c:v>0.22235853396718291</c:v>
                </c:pt>
                <c:pt idx="1452">
                  <c:v>0.22251188468026456</c:v>
                </c:pt>
                <c:pt idx="1453">
                  <c:v>0.22266523539334504</c:v>
                </c:pt>
                <c:pt idx="1454">
                  <c:v>0.22281858610642635</c:v>
                </c:pt>
                <c:pt idx="1455">
                  <c:v>0.22297193681950644</c:v>
                </c:pt>
                <c:pt idx="1456">
                  <c:v>0.22312528753258742</c:v>
                </c:pt>
                <c:pt idx="1457">
                  <c:v>0.2232786382456679</c:v>
                </c:pt>
                <c:pt idx="1458">
                  <c:v>0.22343198895874891</c:v>
                </c:pt>
                <c:pt idx="1459">
                  <c:v>0.2235853396718302</c:v>
                </c:pt>
                <c:pt idx="1460">
                  <c:v>0.22373869038491073</c:v>
                </c:pt>
                <c:pt idx="1461">
                  <c:v>0.2238920410979921</c:v>
                </c:pt>
                <c:pt idx="1462">
                  <c:v>0.22404539181107297</c:v>
                </c:pt>
                <c:pt idx="1463">
                  <c:v>0.22419874252415306</c:v>
                </c:pt>
                <c:pt idx="1464">
                  <c:v>0.22435209323723398</c:v>
                </c:pt>
                <c:pt idx="1465">
                  <c:v>0.22450544395031494</c:v>
                </c:pt>
                <c:pt idx="1466">
                  <c:v>0.22465879466339544</c:v>
                </c:pt>
                <c:pt idx="1467">
                  <c:v>0.22481214537647681</c:v>
                </c:pt>
                <c:pt idx="1468">
                  <c:v>0.22496549608955743</c:v>
                </c:pt>
                <c:pt idx="1469">
                  <c:v>0.22511884680263819</c:v>
                </c:pt>
                <c:pt idx="1470">
                  <c:v>0.22527219751571878</c:v>
                </c:pt>
                <c:pt idx="1471">
                  <c:v>0.22542554822879921</c:v>
                </c:pt>
                <c:pt idx="1472">
                  <c:v>0.22557889894188021</c:v>
                </c:pt>
                <c:pt idx="1473">
                  <c:v>0.22573224965496153</c:v>
                </c:pt>
                <c:pt idx="1474">
                  <c:v>0.2258856003680417</c:v>
                </c:pt>
                <c:pt idx="1475">
                  <c:v>0.22603895108112343</c:v>
                </c:pt>
                <c:pt idx="1476">
                  <c:v>0.22619230179420396</c:v>
                </c:pt>
                <c:pt idx="1477">
                  <c:v>0.22634565250728492</c:v>
                </c:pt>
                <c:pt idx="1478">
                  <c:v>0.22649900322036579</c:v>
                </c:pt>
                <c:pt idx="1479">
                  <c:v>0.22665235393344579</c:v>
                </c:pt>
                <c:pt idx="1480">
                  <c:v>0.22680570464652691</c:v>
                </c:pt>
                <c:pt idx="1481">
                  <c:v>0.22695905535960775</c:v>
                </c:pt>
                <c:pt idx="1482">
                  <c:v>0.22711240607268862</c:v>
                </c:pt>
                <c:pt idx="1483">
                  <c:v>0.22726575678576957</c:v>
                </c:pt>
                <c:pt idx="1484">
                  <c:v>0.22741910749885053</c:v>
                </c:pt>
                <c:pt idx="1485">
                  <c:v>0.22757245821193103</c:v>
                </c:pt>
                <c:pt idx="1486">
                  <c:v>0.2277258089250114</c:v>
                </c:pt>
                <c:pt idx="1487">
                  <c:v>0.22787915963809241</c:v>
                </c:pt>
                <c:pt idx="1488">
                  <c:v>0.22803251035117347</c:v>
                </c:pt>
                <c:pt idx="1489">
                  <c:v>0.2281858610642539</c:v>
                </c:pt>
                <c:pt idx="1490">
                  <c:v>0.22833921177733577</c:v>
                </c:pt>
                <c:pt idx="1491">
                  <c:v>0.22849256249041613</c:v>
                </c:pt>
                <c:pt idx="1492">
                  <c:v>0.22864591320349673</c:v>
                </c:pt>
                <c:pt idx="1493">
                  <c:v>0.22879926391657757</c:v>
                </c:pt>
                <c:pt idx="1494">
                  <c:v>0.22895261462965785</c:v>
                </c:pt>
                <c:pt idx="1495">
                  <c:v>0.22910596534273894</c:v>
                </c:pt>
                <c:pt idx="1496">
                  <c:v>0.22925931605582006</c:v>
                </c:pt>
                <c:pt idx="1497">
                  <c:v>0.22941266676890093</c:v>
                </c:pt>
                <c:pt idx="1498">
                  <c:v>0.22956601748198194</c:v>
                </c:pt>
                <c:pt idx="1499">
                  <c:v>0.22971936819506328</c:v>
                </c:pt>
                <c:pt idx="1500">
                  <c:v>0.22987271890814268</c:v>
                </c:pt>
                <c:pt idx="1501">
                  <c:v>0.23002606962122374</c:v>
                </c:pt>
                <c:pt idx="1502">
                  <c:v>0.23017942033430455</c:v>
                </c:pt>
                <c:pt idx="1503">
                  <c:v>0.23033277104738539</c:v>
                </c:pt>
                <c:pt idx="1504">
                  <c:v>0.23048612176046676</c:v>
                </c:pt>
                <c:pt idx="1505">
                  <c:v>0.23063947247354688</c:v>
                </c:pt>
                <c:pt idx="1506">
                  <c:v>0.23079282318662794</c:v>
                </c:pt>
                <c:pt idx="1507">
                  <c:v>0.23094617389970912</c:v>
                </c:pt>
                <c:pt idx="1508">
                  <c:v>0.23109952461278938</c:v>
                </c:pt>
                <c:pt idx="1509">
                  <c:v>0.23125287532587027</c:v>
                </c:pt>
                <c:pt idx="1510">
                  <c:v>0.23140622603895109</c:v>
                </c:pt>
                <c:pt idx="1511">
                  <c:v>0.2315595767520319</c:v>
                </c:pt>
                <c:pt idx="1512">
                  <c:v>0.23171292746511271</c:v>
                </c:pt>
                <c:pt idx="1513">
                  <c:v>0.23186627817819391</c:v>
                </c:pt>
                <c:pt idx="1514">
                  <c:v>0.23201962889127484</c:v>
                </c:pt>
                <c:pt idx="1515">
                  <c:v>0.2321729796043546</c:v>
                </c:pt>
                <c:pt idx="1516">
                  <c:v>0.23232633031743663</c:v>
                </c:pt>
                <c:pt idx="1517">
                  <c:v>0.2324796810305168</c:v>
                </c:pt>
                <c:pt idx="1518">
                  <c:v>0.2326330317435977</c:v>
                </c:pt>
                <c:pt idx="1519">
                  <c:v>0.23278638245667899</c:v>
                </c:pt>
                <c:pt idx="1520">
                  <c:v>0.23293973316975924</c:v>
                </c:pt>
                <c:pt idx="1521">
                  <c:v>0.23309308388284092</c:v>
                </c:pt>
                <c:pt idx="1522">
                  <c:v>0.23324643459592226</c:v>
                </c:pt>
                <c:pt idx="1523">
                  <c:v>0.23339978530900171</c:v>
                </c:pt>
                <c:pt idx="1524">
                  <c:v>0.23355313602208291</c:v>
                </c:pt>
                <c:pt idx="1525">
                  <c:v>0.23370648673516425</c:v>
                </c:pt>
                <c:pt idx="1526">
                  <c:v>0.23385983744824421</c:v>
                </c:pt>
                <c:pt idx="1527">
                  <c:v>0.23401318816132599</c:v>
                </c:pt>
                <c:pt idx="1528">
                  <c:v>0.23416653887440594</c:v>
                </c:pt>
                <c:pt idx="1529">
                  <c:v>0.23431988958748751</c:v>
                </c:pt>
                <c:pt idx="1530">
                  <c:v>0.2344732403005674</c:v>
                </c:pt>
                <c:pt idx="1531">
                  <c:v>0.23462659101364775</c:v>
                </c:pt>
                <c:pt idx="1532">
                  <c:v>0.23477994172672947</c:v>
                </c:pt>
                <c:pt idx="1533">
                  <c:v>0.23493329243981043</c:v>
                </c:pt>
                <c:pt idx="1534">
                  <c:v>0.23508664315289132</c:v>
                </c:pt>
                <c:pt idx="1535">
                  <c:v>0.23523999386597225</c:v>
                </c:pt>
                <c:pt idx="1536">
                  <c:v>0.23539334457905278</c:v>
                </c:pt>
                <c:pt idx="1537">
                  <c:v>0.23554669529213368</c:v>
                </c:pt>
                <c:pt idx="1538">
                  <c:v>0.23570004600521394</c:v>
                </c:pt>
                <c:pt idx="1539">
                  <c:v>0.23585339671829494</c:v>
                </c:pt>
                <c:pt idx="1540">
                  <c:v>0.23600674743137606</c:v>
                </c:pt>
                <c:pt idx="1541">
                  <c:v>0.2361600981444564</c:v>
                </c:pt>
                <c:pt idx="1542">
                  <c:v>0.23631344885753794</c:v>
                </c:pt>
                <c:pt idx="1543">
                  <c:v>0.23646679957061845</c:v>
                </c:pt>
                <c:pt idx="1544">
                  <c:v>0.23662015028369882</c:v>
                </c:pt>
                <c:pt idx="1545">
                  <c:v>0.23677350099677963</c:v>
                </c:pt>
                <c:pt idx="1546">
                  <c:v>0.23692685170986044</c:v>
                </c:pt>
                <c:pt idx="1547">
                  <c:v>0.23708020242294175</c:v>
                </c:pt>
                <c:pt idx="1548">
                  <c:v>0.23723355313602268</c:v>
                </c:pt>
                <c:pt idx="1549">
                  <c:v>0.23738690384910291</c:v>
                </c:pt>
                <c:pt idx="1550">
                  <c:v>0.23754025456218453</c:v>
                </c:pt>
                <c:pt idx="1551">
                  <c:v>0.23769360527526454</c:v>
                </c:pt>
                <c:pt idx="1552">
                  <c:v>0.2378469559883454</c:v>
                </c:pt>
                <c:pt idx="1553">
                  <c:v>0.23800030670142694</c:v>
                </c:pt>
                <c:pt idx="1554">
                  <c:v>0.23815365741450667</c:v>
                </c:pt>
                <c:pt idx="1555">
                  <c:v>0.23830700812758779</c:v>
                </c:pt>
                <c:pt idx="1556">
                  <c:v>0.23846035884066927</c:v>
                </c:pt>
                <c:pt idx="1557">
                  <c:v>0.23861370955374939</c:v>
                </c:pt>
                <c:pt idx="1558">
                  <c:v>0.23876706026683073</c:v>
                </c:pt>
                <c:pt idx="1559">
                  <c:v>0.23892041097991121</c:v>
                </c:pt>
                <c:pt idx="1560">
                  <c:v>0.23892041097991121</c:v>
                </c:pt>
                <c:pt idx="1561">
                  <c:v>0.23907376169299191</c:v>
                </c:pt>
                <c:pt idx="1562">
                  <c:v>0.23922711240607294</c:v>
                </c:pt>
                <c:pt idx="1563">
                  <c:v>0.23938046311915351</c:v>
                </c:pt>
                <c:pt idx="1564">
                  <c:v>0.23953381383223499</c:v>
                </c:pt>
                <c:pt idx="1565">
                  <c:v>0.23968716454531541</c:v>
                </c:pt>
                <c:pt idx="1566">
                  <c:v>0.23984051525839595</c:v>
                </c:pt>
                <c:pt idx="1567">
                  <c:v>0.23999386597147732</c:v>
                </c:pt>
                <c:pt idx="1568">
                  <c:v>0.24014721668455757</c:v>
                </c:pt>
                <c:pt idx="1569">
                  <c:v>0.24030056739763839</c:v>
                </c:pt>
                <c:pt idx="1570">
                  <c:v>0.24045391811071923</c:v>
                </c:pt>
                <c:pt idx="1571">
                  <c:v>0.24060726882380004</c:v>
                </c:pt>
                <c:pt idx="1572">
                  <c:v>0.24076061953688091</c:v>
                </c:pt>
                <c:pt idx="1573">
                  <c:v>0.24091397024996211</c:v>
                </c:pt>
                <c:pt idx="1574">
                  <c:v>0.24106732096304248</c:v>
                </c:pt>
                <c:pt idx="1575">
                  <c:v>0.24122067167612329</c:v>
                </c:pt>
                <c:pt idx="1576">
                  <c:v>0.24137402238920411</c:v>
                </c:pt>
                <c:pt idx="1577">
                  <c:v>0.24152737310228536</c:v>
                </c:pt>
                <c:pt idx="1578">
                  <c:v>0.24168072381536573</c:v>
                </c:pt>
                <c:pt idx="1579">
                  <c:v>0.24183407452844671</c:v>
                </c:pt>
                <c:pt idx="1580">
                  <c:v>0.24198742524152744</c:v>
                </c:pt>
                <c:pt idx="1581">
                  <c:v>0.24214077595460817</c:v>
                </c:pt>
                <c:pt idx="1582">
                  <c:v>0.24229412666768901</c:v>
                </c:pt>
                <c:pt idx="1583">
                  <c:v>0.24244747738077058</c:v>
                </c:pt>
                <c:pt idx="1584">
                  <c:v>0.24260082809385022</c:v>
                </c:pt>
                <c:pt idx="1585">
                  <c:v>0.24275417880693195</c:v>
                </c:pt>
                <c:pt idx="1586">
                  <c:v>0.24290752952001229</c:v>
                </c:pt>
                <c:pt idx="1587">
                  <c:v>0.24306088023309341</c:v>
                </c:pt>
                <c:pt idx="1588">
                  <c:v>0.24321423094617475</c:v>
                </c:pt>
                <c:pt idx="1589">
                  <c:v>0.24336758165925471</c:v>
                </c:pt>
                <c:pt idx="1590">
                  <c:v>0.24352093237233624</c:v>
                </c:pt>
                <c:pt idx="1591">
                  <c:v>0.24367428308541644</c:v>
                </c:pt>
                <c:pt idx="1592">
                  <c:v>0.24382763379849767</c:v>
                </c:pt>
                <c:pt idx="1593">
                  <c:v>0.24398098451157854</c:v>
                </c:pt>
                <c:pt idx="1594">
                  <c:v>0.2441343352246588</c:v>
                </c:pt>
                <c:pt idx="1595">
                  <c:v>0.24428768593774006</c:v>
                </c:pt>
                <c:pt idx="1596">
                  <c:v>0.24444103665082131</c:v>
                </c:pt>
                <c:pt idx="1597">
                  <c:v>0.24459438736390193</c:v>
                </c:pt>
                <c:pt idx="1598">
                  <c:v>0.24474773807698286</c:v>
                </c:pt>
                <c:pt idx="1599">
                  <c:v>0.24490108879006375</c:v>
                </c:pt>
                <c:pt idx="1600">
                  <c:v>0.24505443950314426</c:v>
                </c:pt>
                <c:pt idx="1601">
                  <c:v>0.24520779021622524</c:v>
                </c:pt>
                <c:pt idx="1602">
                  <c:v>0.24536114092930544</c:v>
                </c:pt>
                <c:pt idx="1603">
                  <c:v>0.24551449164238706</c:v>
                </c:pt>
                <c:pt idx="1604">
                  <c:v>0.24566784235546751</c:v>
                </c:pt>
                <c:pt idx="1605">
                  <c:v>0.24582119306854777</c:v>
                </c:pt>
                <c:pt idx="1606">
                  <c:v>0.24597454378162903</c:v>
                </c:pt>
                <c:pt idx="1607">
                  <c:v>0.2461278944947094</c:v>
                </c:pt>
                <c:pt idx="1608">
                  <c:v>0.24628124520779088</c:v>
                </c:pt>
                <c:pt idx="1609">
                  <c:v>0.24643459592087141</c:v>
                </c:pt>
                <c:pt idx="1610">
                  <c:v>0.24658794663395184</c:v>
                </c:pt>
                <c:pt idx="1611">
                  <c:v>0.24674129734703365</c:v>
                </c:pt>
                <c:pt idx="1612">
                  <c:v>0.24689464806011349</c:v>
                </c:pt>
                <c:pt idx="1613">
                  <c:v>0.24704799877319514</c:v>
                </c:pt>
                <c:pt idx="1614">
                  <c:v>0.24720134948627606</c:v>
                </c:pt>
                <c:pt idx="1615">
                  <c:v>0.24735470019935593</c:v>
                </c:pt>
                <c:pt idx="1616">
                  <c:v>0.24750805091243747</c:v>
                </c:pt>
                <c:pt idx="1617">
                  <c:v>0.24766140162551756</c:v>
                </c:pt>
                <c:pt idx="1618">
                  <c:v>0.2478147523385984</c:v>
                </c:pt>
                <c:pt idx="1619">
                  <c:v>0.24796810305167988</c:v>
                </c:pt>
                <c:pt idx="1620">
                  <c:v>0.24796810305167988</c:v>
                </c:pt>
                <c:pt idx="1621">
                  <c:v>0.24812145376476041</c:v>
                </c:pt>
                <c:pt idx="1622">
                  <c:v>0.24827480447784131</c:v>
                </c:pt>
                <c:pt idx="1623">
                  <c:v>0.24842815519092265</c:v>
                </c:pt>
                <c:pt idx="1624">
                  <c:v>0.24858150590400238</c:v>
                </c:pt>
                <c:pt idx="1625">
                  <c:v>0.24873485661708344</c:v>
                </c:pt>
                <c:pt idx="1626">
                  <c:v>0.24888820733016459</c:v>
                </c:pt>
                <c:pt idx="1627">
                  <c:v>0.2490415580432449</c:v>
                </c:pt>
                <c:pt idx="1628">
                  <c:v>0.24919490875632647</c:v>
                </c:pt>
                <c:pt idx="1629">
                  <c:v>0.24934825946940736</c:v>
                </c:pt>
                <c:pt idx="1630">
                  <c:v>0.24950161018248793</c:v>
                </c:pt>
                <c:pt idx="1631">
                  <c:v>0.24965496089556821</c:v>
                </c:pt>
                <c:pt idx="1632">
                  <c:v>0.24980831160864897</c:v>
                </c:pt>
                <c:pt idx="1633">
                  <c:v>0.24996166232173028</c:v>
                </c:pt>
                <c:pt idx="1634">
                  <c:v>0.25011501303481082</c:v>
                </c:pt>
                <c:pt idx="1635">
                  <c:v>0.25026836374789246</c:v>
                </c:pt>
                <c:pt idx="1636">
                  <c:v>0.25042171446097222</c:v>
                </c:pt>
                <c:pt idx="1637">
                  <c:v>0.25057506517405437</c:v>
                </c:pt>
                <c:pt idx="1638">
                  <c:v>0.25072841588713385</c:v>
                </c:pt>
                <c:pt idx="1639">
                  <c:v>0.25088176660021488</c:v>
                </c:pt>
                <c:pt idx="1640">
                  <c:v>0.25103511731329553</c:v>
                </c:pt>
                <c:pt idx="1641">
                  <c:v>0.25118846802637634</c:v>
                </c:pt>
                <c:pt idx="1642">
                  <c:v>0.25134181873945732</c:v>
                </c:pt>
                <c:pt idx="1643">
                  <c:v>0.25149516945253775</c:v>
                </c:pt>
                <c:pt idx="1644">
                  <c:v>0.25164852016561878</c:v>
                </c:pt>
                <c:pt idx="1645">
                  <c:v>0.25180187087869982</c:v>
                </c:pt>
                <c:pt idx="1646">
                  <c:v>0.25195522159178024</c:v>
                </c:pt>
                <c:pt idx="1647">
                  <c:v>0.25210857230486289</c:v>
                </c:pt>
                <c:pt idx="1648">
                  <c:v>0.25226192301794231</c:v>
                </c:pt>
                <c:pt idx="1649">
                  <c:v>0.25241527373102285</c:v>
                </c:pt>
                <c:pt idx="1650">
                  <c:v>0.25256862444410366</c:v>
                </c:pt>
                <c:pt idx="1651">
                  <c:v>0.25272197515718448</c:v>
                </c:pt>
                <c:pt idx="1652">
                  <c:v>0.25287532587026623</c:v>
                </c:pt>
                <c:pt idx="1653">
                  <c:v>0.25302867658334632</c:v>
                </c:pt>
                <c:pt idx="1654">
                  <c:v>0.25318202729642691</c:v>
                </c:pt>
                <c:pt idx="1655">
                  <c:v>0.25333537800950778</c:v>
                </c:pt>
                <c:pt idx="1656">
                  <c:v>0.25348872872258882</c:v>
                </c:pt>
                <c:pt idx="1657">
                  <c:v>0.25364207943566935</c:v>
                </c:pt>
                <c:pt idx="1658">
                  <c:v>0.25379543014874933</c:v>
                </c:pt>
                <c:pt idx="1659">
                  <c:v>0.25394878086183098</c:v>
                </c:pt>
                <c:pt idx="1660">
                  <c:v>0.25410213157491185</c:v>
                </c:pt>
                <c:pt idx="1661">
                  <c:v>0.25425548228799266</c:v>
                </c:pt>
                <c:pt idx="1662">
                  <c:v>0.25440883300107348</c:v>
                </c:pt>
                <c:pt idx="1663">
                  <c:v>0.25456218371415523</c:v>
                </c:pt>
                <c:pt idx="1664">
                  <c:v>0.25471553442723416</c:v>
                </c:pt>
                <c:pt idx="1665">
                  <c:v>0.25486888514031714</c:v>
                </c:pt>
                <c:pt idx="1666">
                  <c:v>0.25502223585339678</c:v>
                </c:pt>
                <c:pt idx="1667">
                  <c:v>0.25517558656647754</c:v>
                </c:pt>
                <c:pt idx="1668">
                  <c:v>0.25532893727956019</c:v>
                </c:pt>
                <c:pt idx="1669">
                  <c:v>0.25548228799264122</c:v>
                </c:pt>
                <c:pt idx="1670">
                  <c:v>0.25563563870571887</c:v>
                </c:pt>
                <c:pt idx="1671">
                  <c:v>0.2557889894188019</c:v>
                </c:pt>
                <c:pt idx="1672">
                  <c:v>0.25594234013188161</c:v>
                </c:pt>
                <c:pt idx="1673">
                  <c:v>0.25609569084496242</c:v>
                </c:pt>
                <c:pt idx="1674">
                  <c:v>0.25624904155804323</c:v>
                </c:pt>
                <c:pt idx="1675">
                  <c:v>0.25640239227112405</c:v>
                </c:pt>
                <c:pt idx="1676">
                  <c:v>0.25655574298420486</c:v>
                </c:pt>
                <c:pt idx="1677">
                  <c:v>0.25670909369728567</c:v>
                </c:pt>
                <c:pt idx="1678">
                  <c:v>0.25686244441036649</c:v>
                </c:pt>
                <c:pt idx="1679">
                  <c:v>0.25701579512344835</c:v>
                </c:pt>
                <c:pt idx="1680">
                  <c:v>0.25716914583652728</c:v>
                </c:pt>
                <c:pt idx="1681">
                  <c:v>0.25732249654961037</c:v>
                </c:pt>
                <c:pt idx="1682">
                  <c:v>0.2574758472626909</c:v>
                </c:pt>
                <c:pt idx="1683">
                  <c:v>0.25762919797577088</c:v>
                </c:pt>
                <c:pt idx="1684">
                  <c:v>0.25778254868885142</c:v>
                </c:pt>
                <c:pt idx="1685">
                  <c:v>0.25793589940193223</c:v>
                </c:pt>
                <c:pt idx="1686">
                  <c:v>0.25808925011501305</c:v>
                </c:pt>
                <c:pt idx="1687">
                  <c:v>0.25824260082809375</c:v>
                </c:pt>
                <c:pt idx="1688">
                  <c:v>0.25839595154117423</c:v>
                </c:pt>
                <c:pt idx="1689">
                  <c:v>0.25854930225425582</c:v>
                </c:pt>
                <c:pt idx="1690">
                  <c:v>0.25870265296733624</c:v>
                </c:pt>
                <c:pt idx="1691">
                  <c:v>0.25885600368041795</c:v>
                </c:pt>
                <c:pt idx="1692">
                  <c:v>0.25900935439349793</c:v>
                </c:pt>
                <c:pt idx="1693">
                  <c:v>0.25916270510657885</c:v>
                </c:pt>
                <c:pt idx="1694">
                  <c:v>0.25931605581966116</c:v>
                </c:pt>
                <c:pt idx="1695">
                  <c:v>0.25946940653274037</c:v>
                </c:pt>
                <c:pt idx="1696">
                  <c:v>0.25962275724582212</c:v>
                </c:pt>
                <c:pt idx="1697">
                  <c:v>0.25977610795890232</c:v>
                </c:pt>
                <c:pt idx="1698">
                  <c:v>0.25992945867198275</c:v>
                </c:pt>
                <c:pt idx="1699">
                  <c:v>0.26008280938506551</c:v>
                </c:pt>
                <c:pt idx="1700">
                  <c:v>0.26023616009814443</c:v>
                </c:pt>
                <c:pt idx="1701">
                  <c:v>0.2603895108112253</c:v>
                </c:pt>
                <c:pt idx="1702">
                  <c:v>0.26054286152430695</c:v>
                </c:pt>
                <c:pt idx="1703">
                  <c:v>0.26069621223738693</c:v>
                </c:pt>
                <c:pt idx="1704">
                  <c:v>0.26084956295046885</c:v>
                </c:pt>
                <c:pt idx="1705">
                  <c:v>0.26100291366354939</c:v>
                </c:pt>
                <c:pt idx="1706">
                  <c:v>0.26115626437662937</c:v>
                </c:pt>
                <c:pt idx="1707">
                  <c:v>0.26130961508971112</c:v>
                </c:pt>
                <c:pt idx="1708">
                  <c:v>0.26146296580279255</c:v>
                </c:pt>
                <c:pt idx="1709">
                  <c:v>0.26161631651587181</c:v>
                </c:pt>
                <c:pt idx="1710">
                  <c:v>0.26176966722895356</c:v>
                </c:pt>
                <c:pt idx="1711">
                  <c:v>0.26192301794203382</c:v>
                </c:pt>
                <c:pt idx="1712">
                  <c:v>0.2620763686551143</c:v>
                </c:pt>
                <c:pt idx="1713">
                  <c:v>0.26222971936819506</c:v>
                </c:pt>
                <c:pt idx="1714">
                  <c:v>0.26238307008127587</c:v>
                </c:pt>
                <c:pt idx="1715">
                  <c:v>0.26253642079435668</c:v>
                </c:pt>
                <c:pt idx="1716">
                  <c:v>0.26268977150743833</c:v>
                </c:pt>
                <c:pt idx="1717">
                  <c:v>0.26284312222051825</c:v>
                </c:pt>
                <c:pt idx="1718">
                  <c:v>0.26299647293359912</c:v>
                </c:pt>
                <c:pt idx="1719">
                  <c:v>0.26314982364667994</c:v>
                </c:pt>
                <c:pt idx="1720">
                  <c:v>0.26330317435976197</c:v>
                </c:pt>
                <c:pt idx="1721">
                  <c:v>0.26345652507284339</c:v>
                </c:pt>
                <c:pt idx="1722">
                  <c:v>0.26360987578592282</c:v>
                </c:pt>
                <c:pt idx="1723">
                  <c:v>0.26376322649900324</c:v>
                </c:pt>
                <c:pt idx="1724">
                  <c:v>0.26391657721208572</c:v>
                </c:pt>
                <c:pt idx="1725">
                  <c:v>0.26391657721208572</c:v>
                </c:pt>
                <c:pt idx="1726">
                  <c:v>0.26406992792516487</c:v>
                </c:pt>
                <c:pt idx="1727">
                  <c:v>0.26422327863824568</c:v>
                </c:pt>
                <c:pt idx="1728">
                  <c:v>0.26437662935132733</c:v>
                </c:pt>
                <c:pt idx="1729">
                  <c:v>0.26452998006440848</c:v>
                </c:pt>
                <c:pt idx="1730">
                  <c:v>0.26468333077748812</c:v>
                </c:pt>
                <c:pt idx="1731">
                  <c:v>0.26483668149056938</c:v>
                </c:pt>
                <c:pt idx="1732">
                  <c:v>0.26499003220364981</c:v>
                </c:pt>
                <c:pt idx="1733">
                  <c:v>0.26514338291673029</c:v>
                </c:pt>
                <c:pt idx="1734">
                  <c:v>0.26529673362981138</c:v>
                </c:pt>
                <c:pt idx="1735">
                  <c:v>0.26545008434289324</c:v>
                </c:pt>
                <c:pt idx="1736">
                  <c:v>0.265603435055973</c:v>
                </c:pt>
                <c:pt idx="1737">
                  <c:v>0.26575678576905526</c:v>
                </c:pt>
                <c:pt idx="1738">
                  <c:v>0.26591013648213463</c:v>
                </c:pt>
                <c:pt idx="1739">
                  <c:v>0.26606348719521627</c:v>
                </c:pt>
                <c:pt idx="1740">
                  <c:v>0.26621683790829631</c:v>
                </c:pt>
                <c:pt idx="1741">
                  <c:v>0.26637018862137707</c:v>
                </c:pt>
                <c:pt idx="1742">
                  <c:v>0.26652353933445938</c:v>
                </c:pt>
                <c:pt idx="1743">
                  <c:v>0.26667689004753881</c:v>
                </c:pt>
                <c:pt idx="1744">
                  <c:v>0.26683024076061956</c:v>
                </c:pt>
                <c:pt idx="1745">
                  <c:v>0.26698359147370038</c:v>
                </c:pt>
                <c:pt idx="1746">
                  <c:v>0.26713694218678119</c:v>
                </c:pt>
                <c:pt idx="1747">
                  <c:v>0.26729029289986289</c:v>
                </c:pt>
                <c:pt idx="1748">
                  <c:v>0.26744364361294282</c:v>
                </c:pt>
                <c:pt idx="1749">
                  <c:v>0.26759699432602368</c:v>
                </c:pt>
                <c:pt idx="1750">
                  <c:v>0.26775034503910444</c:v>
                </c:pt>
                <c:pt idx="1751">
                  <c:v>0.26790369575218531</c:v>
                </c:pt>
                <c:pt idx="1752">
                  <c:v>0.26805704646526579</c:v>
                </c:pt>
                <c:pt idx="1753">
                  <c:v>0.26821039717834688</c:v>
                </c:pt>
                <c:pt idx="1754">
                  <c:v>0.26836374789142781</c:v>
                </c:pt>
                <c:pt idx="1755">
                  <c:v>0.26851709860450851</c:v>
                </c:pt>
                <c:pt idx="1756">
                  <c:v>0.26867044931758932</c:v>
                </c:pt>
                <c:pt idx="1757">
                  <c:v>0.26882380003067124</c:v>
                </c:pt>
                <c:pt idx="1758">
                  <c:v>0.26897715074375095</c:v>
                </c:pt>
                <c:pt idx="1759">
                  <c:v>0.26913050145683176</c:v>
                </c:pt>
                <c:pt idx="1760">
                  <c:v>0.26928385216991257</c:v>
                </c:pt>
                <c:pt idx="1761">
                  <c:v>0.26943720288299339</c:v>
                </c:pt>
                <c:pt idx="1762">
                  <c:v>0.2695905535960742</c:v>
                </c:pt>
                <c:pt idx="1763">
                  <c:v>0.26974390430915501</c:v>
                </c:pt>
                <c:pt idx="1764">
                  <c:v>0.26989725502223583</c:v>
                </c:pt>
                <c:pt idx="1765">
                  <c:v>0.27005060573531681</c:v>
                </c:pt>
                <c:pt idx="1766">
                  <c:v>0.27020395644839607</c:v>
                </c:pt>
                <c:pt idx="1767">
                  <c:v>0.27035730716147832</c:v>
                </c:pt>
                <c:pt idx="1768">
                  <c:v>0.27051065787456025</c:v>
                </c:pt>
                <c:pt idx="1769">
                  <c:v>0.27066400858763995</c:v>
                </c:pt>
                <c:pt idx="1770">
                  <c:v>0.27081735930072082</c:v>
                </c:pt>
                <c:pt idx="1771">
                  <c:v>0.27097071001380263</c:v>
                </c:pt>
                <c:pt idx="1772">
                  <c:v>0.27112406072688322</c:v>
                </c:pt>
                <c:pt idx="1773">
                  <c:v>0.27127741143996331</c:v>
                </c:pt>
                <c:pt idx="1774">
                  <c:v>0.27143076215304501</c:v>
                </c:pt>
                <c:pt idx="1775">
                  <c:v>0.27158411286612483</c:v>
                </c:pt>
                <c:pt idx="1776">
                  <c:v>0.27158411286612483</c:v>
                </c:pt>
                <c:pt idx="1777">
                  <c:v>0.27173746357920581</c:v>
                </c:pt>
                <c:pt idx="1778">
                  <c:v>0.2718908142922874</c:v>
                </c:pt>
                <c:pt idx="1779">
                  <c:v>0.27204416500536732</c:v>
                </c:pt>
                <c:pt idx="1780">
                  <c:v>0.27219751571844808</c:v>
                </c:pt>
                <c:pt idx="1781">
                  <c:v>0.27235086643152889</c:v>
                </c:pt>
                <c:pt idx="1782">
                  <c:v>0.27250421714461115</c:v>
                </c:pt>
                <c:pt idx="1783">
                  <c:v>0.27265756785769157</c:v>
                </c:pt>
                <c:pt idx="1784">
                  <c:v>0.27281091857077217</c:v>
                </c:pt>
                <c:pt idx="1785">
                  <c:v>0.27296426928385426</c:v>
                </c:pt>
                <c:pt idx="1786">
                  <c:v>0.27311761999693296</c:v>
                </c:pt>
                <c:pt idx="1787">
                  <c:v>0.27327097071001388</c:v>
                </c:pt>
                <c:pt idx="1788">
                  <c:v>0.27342432142309481</c:v>
                </c:pt>
                <c:pt idx="1789">
                  <c:v>0.27357767213617545</c:v>
                </c:pt>
                <c:pt idx="1790">
                  <c:v>0.27373102284925627</c:v>
                </c:pt>
                <c:pt idx="1791">
                  <c:v>0.27388437356233813</c:v>
                </c:pt>
                <c:pt idx="1792">
                  <c:v>0.27403772427541789</c:v>
                </c:pt>
                <c:pt idx="1793">
                  <c:v>0.27419107498849871</c:v>
                </c:pt>
                <c:pt idx="1794">
                  <c:v>0.27434442570157952</c:v>
                </c:pt>
                <c:pt idx="1795">
                  <c:v>0.27449777641466117</c:v>
                </c:pt>
                <c:pt idx="1796">
                  <c:v>0.27465112712774131</c:v>
                </c:pt>
                <c:pt idx="1797">
                  <c:v>0.27480447784082379</c:v>
                </c:pt>
                <c:pt idx="1798">
                  <c:v>0.27495782855390277</c:v>
                </c:pt>
                <c:pt idx="1799">
                  <c:v>0.27511117926698381</c:v>
                </c:pt>
                <c:pt idx="1800">
                  <c:v>0.27526452998006534</c:v>
                </c:pt>
                <c:pt idx="1801">
                  <c:v>0.27541788069314532</c:v>
                </c:pt>
                <c:pt idx="1802">
                  <c:v>0.27557123140622575</c:v>
                </c:pt>
                <c:pt idx="1803">
                  <c:v>0.27572458211930773</c:v>
                </c:pt>
                <c:pt idx="1804">
                  <c:v>0.27587793283238782</c:v>
                </c:pt>
                <c:pt idx="1805">
                  <c:v>0.27603128354546846</c:v>
                </c:pt>
                <c:pt idx="1806">
                  <c:v>0.27618463425855011</c:v>
                </c:pt>
                <c:pt idx="1807">
                  <c:v>0.27633798497163031</c:v>
                </c:pt>
                <c:pt idx="1808">
                  <c:v>0.27649133568471096</c:v>
                </c:pt>
                <c:pt idx="1809">
                  <c:v>0.27664468639779188</c:v>
                </c:pt>
                <c:pt idx="1810">
                  <c:v>0.27679803711087281</c:v>
                </c:pt>
                <c:pt idx="1811">
                  <c:v>0.27695138782395434</c:v>
                </c:pt>
                <c:pt idx="1812">
                  <c:v>0.27710473853703421</c:v>
                </c:pt>
                <c:pt idx="1813">
                  <c:v>0.27725808925011508</c:v>
                </c:pt>
                <c:pt idx="1814">
                  <c:v>0.27741143996319584</c:v>
                </c:pt>
                <c:pt idx="1815">
                  <c:v>0.27756479067627682</c:v>
                </c:pt>
                <c:pt idx="1816">
                  <c:v>0.27771814138935852</c:v>
                </c:pt>
                <c:pt idx="1817">
                  <c:v>0.27787149210243911</c:v>
                </c:pt>
                <c:pt idx="1818">
                  <c:v>0.27802484281551931</c:v>
                </c:pt>
                <c:pt idx="1819">
                  <c:v>0.2781781935285999</c:v>
                </c:pt>
                <c:pt idx="1820">
                  <c:v>0.27833154424168072</c:v>
                </c:pt>
                <c:pt idx="1821">
                  <c:v>0.27848489495476358</c:v>
                </c:pt>
                <c:pt idx="1822">
                  <c:v>0.27863824566784323</c:v>
                </c:pt>
                <c:pt idx="1823">
                  <c:v>0.27879159638092316</c:v>
                </c:pt>
                <c:pt idx="1824">
                  <c:v>0.27894494709400514</c:v>
                </c:pt>
                <c:pt idx="1825">
                  <c:v>0.27909829780708567</c:v>
                </c:pt>
                <c:pt idx="1826">
                  <c:v>0.27925164852016465</c:v>
                </c:pt>
                <c:pt idx="1827">
                  <c:v>0.2794049992332483</c:v>
                </c:pt>
                <c:pt idx="1828">
                  <c:v>0.27955834994632728</c:v>
                </c:pt>
                <c:pt idx="1829">
                  <c:v>0.27971170065940831</c:v>
                </c:pt>
                <c:pt idx="1830">
                  <c:v>0.27986505137248996</c:v>
                </c:pt>
                <c:pt idx="1831">
                  <c:v>0.28001840208556988</c:v>
                </c:pt>
                <c:pt idx="1832">
                  <c:v>0.28017175279865081</c:v>
                </c:pt>
                <c:pt idx="1833">
                  <c:v>0.28032510351173134</c:v>
                </c:pt>
                <c:pt idx="1834">
                  <c:v>0.28047845422481366</c:v>
                </c:pt>
                <c:pt idx="1835">
                  <c:v>0.28063180493789297</c:v>
                </c:pt>
                <c:pt idx="1836">
                  <c:v>0.28078515565097378</c:v>
                </c:pt>
                <c:pt idx="1837">
                  <c:v>0.28093850636405604</c:v>
                </c:pt>
                <c:pt idx="1838">
                  <c:v>0.28109185707713524</c:v>
                </c:pt>
                <c:pt idx="1839">
                  <c:v>0.28124520779021622</c:v>
                </c:pt>
                <c:pt idx="1840">
                  <c:v>0.28139855850329704</c:v>
                </c:pt>
                <c:pt idx="1841">
                  <c:v>0.28155190921637785</c:v>
                </c:pt>
                <c:pt idx="1842">
                  <c:v>0.28170525992945888</c:v>
                </c:pt>
                <c:pt idx="1843">
                  <c:v>0.28185861064253948</c:v>
                </c:pt>
                <c:pt idx="1844">
                  <c:v>0.28201196135562218</c:v>
                </c:pt>
                <c:pt idx="1845">
                  <c:v>0.2821653120687011</c:v>
                </c:pt>
                <c:pt idx="1846">
                  <c:v>0.28231866278178314</c:v>
                </c:pt>
                <c:pt idx="1847">
                  <c:v>0.28247201349486462</c:v>
                </c:pt>
                <c:pt idx="1848">
                  <c:v>0.28262536420794504</c:v>
                </c:pt>
                <c:pt idx="1849">
                  <c:v>0.28293206563410606</c:v>
                </c:pt>
                <c:pt idx="1850">
                  <c:v>0.28308541634718631</c:v>
                </c:pt>
                <c:pt idx="1851">
                  <c:v>0.2832387670602679</c:v>
                </c:pt>
                <c:pt idx="1852">
                  <c:v>0.28339211777334788</c:v>
                </c:pt>
                <c:pt idx="1853">
                  <c:v>0.28354546848642825</c:v>
                </c:pt>
                <c:pt idx="1854">
                  <c:v>0.28369881919951023</c:v>
                </c:pt>
                <c:pt idx="1855">
                  <c:v>0.28385216991259155</c:v>
                </c:pt>
                <c:pt idx="1856">
                  <c:v>0.28400552062567092</c:v>
                </c:pt>
                <c:pt idx="1857">
                  <c:v>0.28400552062567092</c:v>
                </c:pt>
                <c:pt idx="1858">
                  <c:v>0.28415887133875362</c:v>
                </c:pt>
                <c:pt idx="1859">
                  <c:v>0.28431222205183282</c:v>
                </c:pt>
                <c:pt idx="1860">
                  <c:v>0.28446557276491441</c:v>
                </c:pt>
                <c:pt idx="1861">
                  <c:v>0.284618923477995</c:v>
                </c:pt>
                <c:pt idx="1862">
                  <c:v>0.28477227419107498</c:v>
                </c:pt>
                <c:pt idx="1863">
                  <c:v>0.2849256249041569</c:v>
                </c:pt>
                <c:pt idx="1864">
                  <c:v>0.28507897561723816</c:v>
                </c:pt>
                <c:pt idx="1865">
                  <c:v>0.28523232633031725</c:v>
                </c:pt>
                <c:pt idx="1866">
                  <c:v>0.28538567704339918</c:v>
                </c:pt>
                <c:pt idx="1867">
                  <c:v>0.28553902775647905</c:v>
                </c:pt>
                <c:pt idx="1868">
                  <c:v>0.28569237846955986</c:v>
                </c:pt>
                <c:pt idx="1869">
                  <c:v>0.28584572918264251</c:v>
                </c:pt>
                <c:pt idx="1870">
                  <c:v>0.28599907989572182</c:v>
                </c:pt>
                <c:pt idx="1871">
                  <c:v>0.28615243060880236</c:v>
                </c:pt>
                <c:pt idx="1872">
                  <c:v>0.28630578132188483</c:v>
                </c:pt>
                <c:pt idx="1873">
                  <c:v>0.28645913203496398</c:v>
                </c:pt>
                <c:pt idx="1874">
                  <c:v>0.2866124827480459</c:v>
                </c:pt>
                <c:pt idx="1875">
                  <c:v>0.28676583346112478</c:v>
                </c:pt>
                <c:pt idx="1876">
                  <c:v>0.28691918417420764</c:v>
                </c:pt>
                <c:pt idx="1877">
                  <c:v>0.28707253488728818</c:v>
                </c:pt>
                <c:pt idx="1878">
                  <c:v>0.28722588560036832</c:v>
                </c:pt>
                <c:pt idx="1879">
                  <c:v>0.28737923631345003</c:v>
                </c:pt>
                <c:pt idx="1880">
                  <c:v>0.28753258702652967</c:v>
                </c:pt>
                <c:pt idx="1881">
                  <c:v>0.28768593773961193</c:v>
                </c:pt>
                <c:pt idx="1882">
                  <c:v>0.2878392884526913</c:v>
                </c:pt>
                <c:pt idx="1883">
                  <c:v>0.28799263916577295</c:v>
                </c:pt>
                <c:pt idx="1884">
                  <c:v>0.28814598987885442</c:v>
                </c:pt>
                <c:pt idx="1885">
                  <c:v>0.28829934059193224</c:v>
                </c:pt>
                <c:pt idx="1886">
                  <c:v>0.28845269130501616</c:v>
                </c:pt>
                <c:pt idx="1887">
                  <c:v>0.28860604201809525</c:v>
                </c:pt>
                <c:pt idx="1888">
                  <c:v>0.28875939273117579</c:v>
                </c:pt>
                <c:pt idx="1889">
                  <c:v>0.28891274344425855</c:v>
                </c:pt>
                <c:pt idx="1890">
                  <c:v>0.28906609415733781</c:v>
                </c:pt>
                <c:pt idx="1891">
                  <c:v>0.28921944487041867</c:v>
                </c:pt>
                <c:pt idx="1892">
                  <c:v>0.28937279558350093</c:v>
                </c:pt>
                <c:pt idx="1893">
                  <c:v>0.2895261462965803</c:v>
                </c:pt>
                <c:pt idx="1894">
                  <c:v>0.28967949700966278</c:v>
                </c:pt>
                <c:pt idx="1895">
                  <c:v>0.28983284772274343</c:v>
                </c:pt>
                <c:pt idx="1896">
                  <c:v>0.28998619843582385</c:v>
                </c:pt>
                <c:pt idx="1897">
                  <c:v>0.29013954914890355</c:v>
                </c:pt>
                <c:pt idx="1898">
                  <c:v>0.29029289986198437</c:v>
                </c:pt>
                <c:pt idx="1899">
                  <c:v>0.29044625057506518</c:v>
                </c:pt>
                <c:pt idx="1900">
                  <c:v>0.29059960128814638</c:v>
                </c:pt>
                <c:pt idx="1901">
                  <c:v>0.29075295200122675</c:v>
                </c:pt>
                <c:pt idx="1902">
                  <c:v>0.29090630271430856</c:v>
                </c:pt>
                <c:pt idx="1903">
                  <c:v>0.29105965342738843</c:v>
                </c:pt>
                <c:pt idx="1904">
                  <c:v>0.2912130041404693</c:v>
                </c:pt>
                <c:pt idx="1905">
                  <c:v>0.29136635485355089</c:v>
                </c:pt>
                <c:pt idx="1906">
                  <c:v>0.29151970556663087</c:v>
                </c:pt>
                <c:pt idx="1907">
                  <c:v>0.29167305627971168</c:v>
                </c:pt>
                <c:pt idx="1908">
                  <c:v>0.29182640699279416</c:v>
                </c:pt>
                <c:pt idx="1909">
                  <c:v>0.29197975770587448</c:v>
                </c:pt>
                <c:pt idx="1910">
                  <c:v>0.29213310841895379</c:v>
                </c:pt>
                <c:pt idx="1911">
                  <c:v>0.29228645913203538</c:v>
                </c:pt>
                <c:pt idx="1912">
                  <c:v>0.29243980984511581</c:v>
                </c:pt>
                <c:pt idx="1913">
                  <c:v>0.29259316055819629</c:v>
                </c:pt>
                <c:pt idx="1914">
                  <c:v>0.29274651127127782</c:v>
                </c:pt>
                <c:pt idx="1915">
                  <c:v>0.29289986198436013</c:v>
                </c:pt>
                <c:pt idx="1916">
                  <c:v>0.29305321269743906</c:v>
                </c:pt>
                <c:pt idx="1917">
                  <c:v>0.29320656341051987</c:v>
                </c:pt>
                <c:pt idx="1918">
                  <c:v>0.29335991412360174</c:v>
                </c:pt>
                <c:pt idx="1919">
                  <c:v>0.29351326483668233</c:v>
                </c:pt>
                <c:pt idx="1920">
                  <c:v>0.29366661554976348</c:v>
                </c:pt>
                <c:pt idx="1921">
                  <c:v>0.29381996626284568</c:v>
                </c:pt>
                <c:pt idx="1922">
                  <c:v>0.29397331697592438</c:v>
                </c:pt>
                <c:pt idx="1923">
                  <c:v>0.29412666768900669</c:v>
                </c:pt>
                <c:pt idx="1924">
                  <c:v>0.29428001840208556</c:v>
                </c:pt>
                <c:pt idx="1925">
                  <c:v>0.29443336911516638</c:v>
                </c:pt>
                <c:pt idx="1926">
                  <c:v>0.29458671982824908</c:v>
                </c:pt>
                <c:pt idx="1927">
                  <c:v>0.29474007054132773</c:v>
                </c:pt>
                <c:pt idx="1928">
                  <c:v>0.29489342125441026</c:v>
                </c:pt>
                <c:pt idx="1929">
                  <c:v>0.29504677196749157</c:v>
                </c:pt>
                <c:pt idx="1930">
                  <c:v>0.29520012268057044</c:v>
                </c:pt>
                <c:pt idx="1931">
                  <c:v>0.29535347339365342</c:v>
                </c:pt>
                <c:pt idx="1932">
                  <c:v>0.29550682410673207</c:v>
                </c:pt>
                <c:pt idx="1933">
                  <c:v>0.29566017481981444</c:v>
                </c:pt>
                <c:pt idx="1934">
                  <c:v>0.29581352553289497</c:v>
                </c:pt>
                <c:pt idx="1935">
                  <c:v>0.2959668762459764</c:v>
                </c:pt>
                <c:pt idx="1936">
                  <c:v>0.29612022695905688</c:v>
                </c:pt>
                <c:pt idx="1937">
                  <c:v>0.2962735776721363</c:v>
                </c:pt>
                <c:pt idx="1938">
                  <c:v>0.29642692838521878</c:v>
                </c:pt>
                <c:pt idx="1939">
                  <c:v>0.29658027909829926</c:v>
                </c:pt>
                <c:pt idx="1940">
                  <c:v>0.29673362981137863</c:v>
                </c:pt>
                <c:pt idx="1941">
                  <c:v>0.29688698052446194</c:v>
                </c:pt>
                <c:pt idx="1942">
                  <c:v>0.29704033123754148</c:v>
                </c:pt>
                <c:pt idx="1943">
                  <c:v>0.29719368195062201</c:v>
                </c:pt>
                <c:pt idx="1944">
                  <c:v>0.29734703266370183</c:v>
                </c:pt>
                <c:pt idx="1945">
                  <c:v>0.29750038337678392</c:v>
                </c:pt>
                <c:pt idx="1946">
                  <c:v>0.29765373408986445</c:v>
                </c:pt>
                <c:pt idx="1947">
                  <c:v>0.29780708480294577</c:v>
                </c:pt>
                <c:pt idx="1948">
                  <c:v>0.2979604355160253</c:v>
                </c:pt>
                <c:pt idx="1949">
                  <c:v>0.29811378622910689</c:v>
                </c:pt>
                <c:pt idx="1950">
                  <c:v>0.29826713694218676</c:v>
                </c:pt>
                <c:pt idx="1951">
                  <c:v>0.29842048765526941</c:v>
                </c:pt>
                <c:pt idx="1952">
                  <c:v>0.29857383836834922</c:v>
                </c:pt>
                <c:pt idx="1953">
                  <c:v>0.29872718908142931</c:v>
                </c:pt>
                <c:pt idx="1954">
                  <c:v>0.29888053979451196</c:v>
                </c:pt>
                <c:pt idx="1955">
                  <c:v>0.29903389050759083</c:v>
                </c:pt>
                <c:pt idx="1956">
                  <c:v>0.29918724122067292</c:v>
                </c:pt>
                <c:pt idx="1957">
                  <c:v>0.2993405919337544</c:v>
                </c:pt>
                <c:pt idx="1958">
                  <c:v>0.29949394264683327</c:v>
                </c:pt>
                <c:pt idx="1959">
                  <c:v>0.29964729335991525</c:v>
                </c:pt>
                <c:pt idx="1960">
                  <c:v>0.29980064407299589</c:v>
                </c:pt>
                <c:pt idx="1961">
                  <c:v>0.29995399478607582</c:v>
                </c:pt>
                <c:pt idx="1962">
                  <c:v>0.30010734549915657</c:v>
                </c:pt>
                <c:pt idx="1963">
                  <c:v>0.30026069621223822</c:v>
                </c:pt>
                <c:pt idx="1964">
                  <c:v>0.30041404692531831</c:v>
                </c:pt>
                <c:pt idx="1965">
                  <c:v>0.30056739763839901</c:v>
                </c:pt>
                <c:pt idx="1966">
                  <c:v>0.30072074835147988</c:v>
                </c:pt>
                <c:pt idx="1967">
                  <c:v>0.30087409906456258</c:v>
                </c:pt>
                <c:pt idx="1968">
                  <c:v>0.30087409906456258</c:v>
                </c:pt>
                <c:pt idx="1969">
                  <c:v>0.30102744977764329</c:v>
                </c:pt>
                <c:pt idx="1970">
                  <c:v>0.30118080049072232</c:v>
                </c:pt>
                <c:pt idx="1971">
                  <c:v>0.30133415120380413</c:v>
                </c:pt>
                <c:pt idx="1972">
                  <c:v>0.30148750191688573</c:v>
                </c:pt>
                <c:pt idx="1973">
                  <c:v>0.30164085262996482</c:v>
                </c:pt>
                <c:pt idx="1974">
                  <c:v>0.30179420334304657</c:v>
                </c:pt>
                <c:pt idx="1975">
                  <c:v>0.30194755405612556</c:v>
                </c:pt>
                <c:pt idx="1976">
                  <c:v>0.30210090476920842</c:v>
                </c:pt>
                <c:pt idx="1977">
                  <c:v>0.30225425548228801</c:v>
                </c:pt>
                <c:pt idx="1978">
                  <c:v>0.30240760619536888</c:v>
                </c:pt>
                <c:pt idx="1979">
                  <c:v>0.30256095690845092</c:v>
                </c:pt>
                <c:pt idx="1980">
                  <c:v>0.30271430762153045</c:v>
                </c:pt>
                <c:pt idx="1981">
                  <c:v>0.30286765833461277</c:v>
                </c:pt>
                <c:pt idx="1982">
                  <c:v>0.30302100904769314</c:v>
                </c:pt>
                <c:pt idx="1983">
                  <c:v>0.30317435976077384</c:v>
                </c:pt>
                <c:pt idx="1984">
                  <c:v>0.30332771047385515</c:v>
                </c:pt>
                <c:pt idx="1985">
                  <c:v>0.30348106118693557</c:v>
                </c:pt>
                <c:pt idx="1986">
                  <c:v>0.30363441190001617</c:v>
                </c:pt>
                <c:pt idx="1987">
                  <c:v>0.30378776261309631</c:v>
                </c:pt>
                <c:pt idx="1988">
                  <c:v>0.30394111332617696</c:v>
                </c:pt>
                <c:pt idx="1989">
                  <c:v>0.30409446403925927</c:v>
                </c:pt>
                <c:pt idx="1990">
                  <c:v>0.30424781475233859</c:v>
                </c:pt>
                <c:pt idx="1991">
                  <c:v>0.30440116546542034</c:v>
                </c:pt>
                <c:pt idx="1992">
                  <c:v>0.30455451617850032</c:v>
                </c:pt>
                <c:pt idx="1993">
                  <c:v>0.30470786689158108</c:v>
                </c:pt>
                <c:pt idx="1994">
                  <c:v>0.30486121760466361</c:v>
                </c:pt>
                <c:pt idx="1995">
                  <c:v>0.30501456831774509</c:v>
                </c:pt>
                <c:pt idx="1996">
                  <c:v>0.30516791903082457</c:v>
                </c:pt>
                <c:pt idx="1997">
                  <c:v>0.305321269743906</c:v>
                </c:pt>
                <c:pt idx="1998">
                  <c:v>0.30547462045698531</c:v>
                </c:pt>
                <c:pt idx="1999">
                  <c:v>0.30562797117006779</c:v>
                </c:pt>
                <c:pt idx="2000">
                  <c:v>0.30578132188314688</c:v>
                </c:pt>
                <c:pt idx="2001">
                  <c:v>0.30593467259622781</c:v>
                </c:pt>
                <c:pt idx="2002">
                  <c:v>0.30608802330931023</c:v>
                </c:pt>
                <c:pt idx="2003">
                  <c:v>0.30624137402238921</c:v>
                </c:pt>
                <c:pt idx="2004">
                  <c:v>0.30639472473547125</c:v>
                </c:pt>
                <c:pt idx="2005">
                  <c:v>0.30654807544855173</c:v>
                </c:pt>
                <c:pt idx="2006">
                  <c:v>0.30670142616163165</c:v>
                </c:pt>
                <c:pt idx="2007">
                  <c:v>0.30685477687471435</c:v>
                </c:pt>
                <c:pt idx="2008">
                  <c:v>0.30700812758779411</c:v>
                </c:pt>
                <c:pt idx="2009">
                  <c:v>0.30716147830087537</c:v>
                </c:pt>
                <c:pt idx="2010">
                  <c:v>0.30731482901395679</c:v>
                </c:pt>
                <c:pt idx="2011">
                  <c:v>0.30746817972703727</c:v>
                </c:pt>
                <c:pt idx="2012">
                  <c:v>0.30762153044011653</c:v>
                </c:pt>
                <c:pt idx="2013">
                  <c:v>0.30777488115319823</c:v>
                </c:pt>
                <c:pt idx="2014">
                  <c:v>0.30792823186627966</c:v>
                </c:pt>
                <c:pt idx="2015">
                  <c:v>0.30808158257936014</c:v>
                </c:pt>
                <c:pt idx="2016">
                  <c:v>0.30823493329244139</c:v>
                </c:pt>
                <c:pt idx="2017">
                  <c:v>0.30838828400552215</c:v>
                </c:pt>
                <c:pt idx="2018">
                  <c:v>0.30854163471860147</c:v>
                </c:pt>
                <c:pt idx="2019">
                  <c:v>0.30869498543168311</c:v>
                </c:pt>
                <c:pt idx="2020">
                  <c:v>0.30884833614476437</c:v>
                </c:pt>
                <c:pt idx="2021">
                  <c:v>0.30900168685784579</c:v>
                </c:pt>
                <c:pt idx="2022">
                  <c:v>0.30915503757092472</c:v>
                </c:pt>
                <c:pt idx="2023">
                  <c:v>0.3093083882840077</c:v>
                </c:pt>
                <c:pt idx="2024">
                  <c:v>0.30946173899708723</c:v>
                </c:pt>
                <c:pt idx="2025">
                  <c:v>0.30961508971016732</c:v>
                </c:pt>
                <c:pt idx="2026">
                  <c:v>0.30976844042324797</c:v>
                </c:pt>
                <c:pt idx="2027">
                  <c:v>0.30992179113632967</c:v>
                </c:pt>
                <c:pt idx="2028">
                  <c:v>0.31007514184941104</c:v>
                </c:pt>
                <c:pt idx="2029">
                  <c:v>0.31022849256249146</c:v>
                </c:pt>
                <c:pt idx="2030">
                  <c:v>0.31038184327557289</c:v>
                </c:pt>
                <c:pt idx="2031">
                  <c:v>0.31053519398865337</c:v>
                </c:pt>
                <c:pt idx="2032">
                  <c:v>0.31068854470173285</c:v>
                </c:pt>
                <c:pt idx="2033">
                  <c:v>0.31068854470173285</c:v>
                </c:pt>
                <c:pt idx="2034">
                  <c:v>0.31084189541481516</c:v>
                </c:pt>
                <c:pt idx="2035">
                  <c:v>0.31099524612789448</c:v>
                </c:pt>
                <c:pt idx="2036">
                  <c:v>0.31114859684097623</c:v>
                </c:pt>
                <c:pt idx="2037">
                  <c:v>0.31130194755405755</c:v>
                </c:pt>
                <c:pt idx="2038">
                  <c:v>0.31145529826713692</c:v>
                </c:pt>
                <c:pt idx="2039">
                  <c:v>0.31160864898021867</c:v>
                </c:pt>
                <c:pt idx="2040">
                  <c:v>0.31176199969329882</c:v>
                </c:pt>
                <c:pt idx="2041">
                  <c:v>0.31191535040637924</c:v>
                </c:pt>
                <c:pt idx="2042">
                  <c:v>0.31206870111946272</c:v>
                </c:pt>
                <c:pt idx="2043">
                  <c:v>0.31222205183254242</c:v>
                </c:pt>
                <c:pt idx="2044">
                  <c:v>0.3123754025456229</c:v>
                </c:pt>
                <c:pt idx="2045">
                  <c:v>0.3123754025456229</c:v>
                </c:pt>
                <c:pt idx="2046">
                  <c:v>0.31252875325870416</c:v>
                </c:pt>
                <c:pt idx="2047">
                  <c:v>0.31268210397178475</c:v>
                </c:pt>
                <c:pt idx="2048">
                  <c:v>0.31283545468486523</c:v>
                </c:pt>
                <c:pt idx="2049">
                  <c:v>0.31298880539794827</c:v>
                </c:pt>
                <c:pt idx="2050">
                  <c:v>0.31314215611102575</c:v>
                </c:pt>
                <c:pt idx="2051">
                  <c:v>0.31329550682410678</c:v>
                </c:pt>
                <c:pt idx="2052">
                  <c:v>0.31344885753718782</c:v>
                </c:pt>
                <c:pt idx="2053">
                  <c:v>0.31360220825026941</c:v>
                </c:pt>
                <c:pt idx="2054">
                  <c:v>0.31375555896334917</c:v>
                </c:pt>
                <c:pt idx="2055">
                  <c:v>0.31390890967643142</c:v>
                </c:pt>
                <c:pt idx="2056">
                  <c:v>0.31406226038951268</c:v>
                </c:pt>
                <c:pt idx="2057">
                  <c:v>0.31421561110259238</c:v>
                </c:pt>
                <c:pt idx="2058">
                  <c:v>0.31436896181567536</c:v>
                </c:pt>
                <c:pt idx="2059">
                  <c:v>0.31452231252875418</c:v>
                </c:pt>
                <c:pt idx="2060">
                  <c:v>0.31467566324183555</c:v>
                </c:pt>
                <c:pt idx="2061">
                  <c:v>0.31482901395491686</c:v>
                </c:pt>
                <c:pt idx="2062">
                  <c:v>0.31498236466799762</c:v>
                </c:pt>
                <c:pt idx="2063">
                  <c:v>0.31513571538107682</c:v>
                </c:pt>
                <c:pt idx="2064">
                  <c:v>0.31528906609415841</c:v>
                </c:pt>
                <c:pt idx="2065">
                  <c:v>0.315442416807239</c:v>
                </c:pt>
                <c:pt idx="2066">
                  <c:v>0.31559576752031898</c:v>
                </c:pt>
                <c:pt idx="2067">
                  <c:v>0.31574911823339979</c:v>
                </c:pt>
                <c:pt idx="2068">
                  <c:v>0.31590246894648227</c:v>
                </c:pt>
                <c:pt idx="2069">
                  <c:v>0.31605581965956264</c:v>
                </c:pt>
                <c:pt idx="2070">
                  <c:v>0.31620917037264412</c:v>
                </c:pt>
                <c:pt idx="2071">
                  <c:v>0.31636252108572455</c:v>
                </c:pt>
                <c:pt idx="2072">
                  <c:v>0.31651587179880569</c:v>
                </c:pt>
                <c:pt idx="2073">
                  <c:v>0.31666922251188467</c:v>
                </c:pt>
                <c:pt idx="2074">
                  <c:v>0.31682257322496865</c:v>
                </c:pt>
                <c:pt idx="2075">
                  <c:v>0.31697592393804813</c:v>
                </c:pt>
                <c:pt idx="2076">
                  <c:v>0.31712927465112711</c:v>
                </c:pt>
                <c:pt idx="2077">
                  <c:v>0.31728262536421037</c:v>
                </c:pt>
                <c:pt idx="2078">
                  <c:v>0.31743597607728985</c:v>
                </c:pt>
                <c:pt idx="2079">
                  <c:v>0.31758932679037039</c:v>
                </c:pt>
                <c:pt idx="2080">
                  <c:v>0.31774267750345153</c:v>
                </c:pt>
                <c:pt idx="2081">
                  <c:v>0.31789602821653135</c:v>
                </c:pt>
                <c:pt idx="2082">
                  <c:v>0.31804937892961355</c:v>
                </c:pt>
                <c:pt idx="2083">
                  <c:v>0.31820272964269403</c:v>
                </c:pt>
                <c:pt idx="2084">
                  <c:v>0.31835608035577551</c:v>
                </c:pt>
                <c:pt idx="2085">
                  <c:v>0.31850943106885593</c:v>
                </c:pt>
                <c:pt idx="2086">
                  <c:v>0.31866278178193636</c:v>
                </c:pt>
                <c:pt idx="2087">
                  <c:v>0.31881613249501695</c:v>
                </c:pt>
                <c:pt idx="2088">
                  <c:v>0.31896948320809843</c:v>
                </c:pt>
                <c:pt idx="2089">
                  <c:v>0.31912283392117885</c:v>
                </c:pt>
                <c:pt idx="2090">
                  <c:v>0.31927618463426022</c:v>
                </c:pt>
                <c:pt idx="2091">
                  <c:v>0.31942953534734092</c:v>
                </c:pt>
                <c:pt idx="2092">
                  <c:v>0.31958288606042207</c:v>
                </c:pt>
                <c:pt idx="2093">
                  <c:v>0.31973623677350099</c:v>
                </c:pt>
                <c:pt idx="2094">
                  <c:v>0.31988958748658297</c:v>
                </c:pt>
                <c:pt idx="2095">
                  <c:v>0.32004293819966451</c:v>
                </c:pt>
                <c:pt idx="2096">
                  <c:v>0.32019628891274493</c:v>
                </c:pt>
                <c:pt idx="2097">
                  <c:v>0.32034963962582536</c:v>
                </c:pt>
                <c:pt idx="2098">
                  <c:v>0.32050299033890672</c:v>
                </c:pt>
                <c:pt idx="2099">
                  <c:v>0.32065634105198587</c:v>
                </c:pt>
                <c:pt idx="2100">
                  <c:v>0.32080969176506857</c:v>
                </c:pt>
                <c:pt idx="2101">
                  <c:v>0.3209630424781475</c:v>
                </c:pt>
                <c:pt idx="2102">
                  <c:v>0.32111639319122953</c:v>
                </c:pt>
                <c:pt idx="2103">
                  <c:v>0.32126974390431012</c:v>
                </c:pt>
                <c:pt idx="2104">
                  <c:v>0.32142309461739038</c:v>
                </c:pt>
                <c:pt idx="2105">
                  <c:v>0.32157644533047269</c:v>
                </c:pt>
                <c:pt idx="2106">
                  <c:v>0.32172979604355256</c:v>
                </c:pt>
                <c:pt idx="2107">
                  <c:v>0.32188314675663282</c:v>
                </c:pt>
                <c:pt idx="2108">
                  <c:v>0.32203649746971436</c:v>
                </c:pt>
                <c:pt idx="2109">
                  <c:v>0.32218984818279495</c:v>
                </c:pt>
                <c:pt idx="2110">
                  <c:v>0.32234319889587637</c:v>
                </c:pt>
                <c:pt idx="2111">
                  <c:v>0.32249654960895674</c:v>
                </c:pt>
                <c:pt idx="2112">
                  <c:v>0.32264990032203733</c:v>
                </c:pt>
                <c:pt idx="2113">
                  <c:v>0.32280325103511731</c:v>
                </c:pt>
                <c:pt idx="2114">
                  <c:v>0.32295660174819907</c:v>
                </c:pt>
                <c:pt idx="2115">
                  <c:v>0.32310995246127894</c:v>
                </c:pt>
                <c:pt idx="2116">
                  <c:v>0.32326330317436097</c:v>
                </c:pt>
                <c:pt idx="2117">
                  <c:v>0.32341665388744317</c:v>
                </c:pt>
                <c:pt idx="2118">
                  <c:v>0.32357000460052138</c:v>
                </c:pt>
                <c:pt idx="2119">
                  <c:v>0.32372335531360324</c:v>
                </c:pt>
                <c:pt idx="2120">
                  <c:v>0.32387670602668472</c:v>
                </c:pt>
                <c:pt idx="2121">
                  <c:v>0.32403005673976382</c:v>
                </c:pt>
                <c:pt idx="2122">
                  <c:v>0.32418340745284652</c:v>
                </c:pt>
                <c:pt idx="2123">
                  <c:v>0.32433675816592633</c:v>
                </c:pt>
                <c:pt idx="2124">
                  <c:v>0.32449010887900748</c:v>
                </c:pt>
                <c:pt idx="2125">
                  <c:v>0.32464345959208712</c:v>
                </c:pt>
                <c:pt idx="2126">
                  <c:v>0.32479681030516838</c:v>
                </c:pt>
                <c:pt idx="2127">
                  <c:v>0.32495016101825069</c:v>
                </c:pt>
                <c:pt idx="2128">
                  <c:v>0.32510351173132956</c:v>
                </c:pt>
                <c:pt idx="2129">
                  <c:v>0.32525686244441188</c:v>
                </c:pt>
                <c:pt idx="2130">
                  <c:v>0.32541021315749308</c:v>
                </c:pt>
                <c:pt idx="2131">
                  <c:v>0.32556356387057378</c:v>
                </c:pt>
                <c:pt idx="2132">
                  <c:v>0.32571691458365426</c:v>
                </c:pt>
                <c:pt idx="2133">
                  <c:v>0.32587026529673552</c:v>
                </c:pt>
                <c:pt idx="2134">
                  <c:v>0.32587026529673552</c:v>
                </c:pt>
                <c:pt idx="2135">
                  <c:v>0.32602361600981611</c:v>
                </c:pt>
                <c:pt idx="2136">
                  <c:v>0.32617696672289742</c:v>
                </c:pt>
                <c:pt idx="2137">
                  <c:v>0.32633031743597701</c:v>
                </c:pt>
                <c:pt idx="2138">
                  <c:v>0.32648366814905933</c:v>
                </c:pt>
                <c:pt idx="2139">
                  <c:v>0.3266370188621377</c:v>
                </c:pt>
                <c:pt idx="2140">
                  <c:v>0.32679036957521945</c:v>
                </c:pt>
                <c:pt idx="2141">
                  <c:v>0.32694372028829932</c:v>
                </c:pt>
                <c:pt idx="2142">
                  <c:v>0.3270970710013803</c:v>
                </c:pt>
                <c:pt idx="2143">
                  <c:v>0.32725042171446272</c:v>
                </c:pt>
                <c:pt idx="2144">
                  <c:v>0.32740377242754326</c:v>
                </c:pt>
                <c:pt idx="2145">
                  <c:v>0.32755712314062374</c:v>
                </c:pt>
                <c:pt idx="2146">
                  <c:v>0.32771047385370511</c:v>
                </c:pt>
                <c:pt idx="2147">
                  <c:v>0.32786382456678431</c:v>
                </c:pt>
                <c:pt idx="2148">
                  <c:v>0.32801717527986768</c:v>
                </c:pt>
                <c:pt idx="2149">
                  <c:v>0.32817052599294833</c:v>
                </c:pt>
                <c:pt idx="2150">
                  <c:v>0.32832387670602792</c:v>
                </c:pt>
                <c:pt idx="2151">
                  <c:v>0.32847722741910845</c:v>
                </c:pt>
                <c:pt idx="2152">
                  <c:v>0.32863057813218832</c:v>
                </c:pt>
                <c:pt idx="2153">
                  <c:v>0.32878392884527025</c:v>
                </c:pt>
                <c:pt idx="2154">
                  <c:v>0.32893727955835089</c:v>
                </c:pt>
                <c:pt idx="2155">
                  <c:v>0.32909063027143082</c:v>
                </c:pt>
                <c:pt idx="2156">
                  <c:v>0.32924398098451263</c:v>
                </c:pt>
                <c:pt idx="2157">
                  <c:v>0.32939733169759322</c:v>
                </c:pt>
                <c:pt idx="2158">
                  <c:v>0.32955068241067442</c:v>
                </c:pt>
                <c:pt idx="2159">
                  <c:v>0.32970403312375507</c:v>
                </c:pt>
                <c:pt idx="2160">
                  <c:v>0.32985738383683638</c:v>
                </c:pt>
                <c:pt idx="2161">
                  <c:v>0.33001073454991692</c:v>
                </c:pt>
                <c:pt idx="2162">
                  <c:v>0.33016408526299829</c:v>
                </c:pt>
                <c:pt idx="2163">
                  <c:v>0.33031743597607877</c:v>
                </c:pt>
                <c:pt idx="2164">
                  <c:v>0.33047078668915997</c:v>
                </c:pt>
                <c:pt idx="2165">
                  <c:v>0.33062413740223984</c:v>
                </c:pt>
                <c:pt idx="2166">
                  <c:v>0.33077748811531982</c:v>
                </c:pt>
                <c:pt idx="2167">
                  <c:v>0.33093083882840163</c:v>
                </c:pt>
                <c:pt idx="2168">
                  <c:v>0.33108418954148305</c:v>
                </c:pt>
                <c:pt idx="2169">
                  <c:v>0.33123754025456231</c:v>
                </c:pt>
                <c:pt idx="2170">
                  <c:v>0.33139089096764551</c:v>
                </c:pt>
                <c:pt idx="2171">
                  <c:v>0.33154424168072388</c:v>
                </c:pt>
                <c:pt idx="2172">
                  <c:v>0.33169759239380592</c:v>
                </c:pt>
                <c:pt idx="2173">
                  <c:v>0.33185094310688729</c:v>
                </c:pt>
                <c:pt idx="2174">
                  <c:v>0.33200429381996877</c:v>
                </c:pt>
                <c:pt idx="2175">
                  <c:v>0.33215764453304708</c:v>
                </c:pt>
                <c:pt idx="2176">
                  <c:v>0.33231099524612973</c:v>
                </c:pt>
                <c:pt idx="2177">
                  <c:v>0.33246434595921109</c:v>
                </c:pt>
                <c:pt idx="2178">
                  <c:v>0.33261769667229057</c:v>
                </c:pt>
                <c:pt idx="2179">
                  <c:v>0.33277104738537117</c:v>
                </c:pt>
                <c:pt idx="2180">
                  <c:v>0.33292439809845326</c:v>
                </c:pt>
                <c:pt idx="2181">
                  <c:v>0.33307774881153196</c:v>
                </c:pt>
                <c:pt idx="2182">
                  <c:v>0.33323109952461288</c:v>
                </c:pt>
                <c:pt idx="2183">
                  <c:v>0.3333844502376957</c:v>
                </c:pt>
                <c:pt idx="2184">
                  <c:v>0.33353780095077534</c:v>
                </c:pt>
                <c:pt idx="2185">
                  <c:v>0.33369115166385532</c:v>
                </c:pt>
                <c:pt idx="2186">
                  <c:v>0.33384450237693714</c:v>
                </c:pt>
                <c:pt idx="2187">
                  <c:v>0.33399785309001784</c:v>
                </c:pt>
                <c:pt idx="2188">
                  <c:v>0.33415120380309782</c:v>
                </c:pt>
                <c:pt idx="2189">
                  <c:v>0.33430455451617852</c:v>
                </c:pt>
                <c:pt idx="2190">
                  <c:v>0.33445790522926183</c:v>
                </c:pt>
                <c:pt idx="2191">
                  <c:v>0.33461125594234142</c:v>
                </c:pt>
                <c:pt idx="2192">
                  <c:v>0.33476460665542201</c:v>
                </c:pt>
                <c:pt idx="2193">
                  <c:v>0.33491795736850327</c:v>
                </c:pt>
                <c:pt idx="2194">
                  <c:v>0.33507130808158281</c:v>
                </c:pt>
                <c:pt idx="2195">
                  <c:v>0.33522465879466523</c:v>
                </c:pt>
                <c:pt idx="2196">
                  <c:v>0.3353780095077466</c:v>
                </c:pt>
                <c:pt idx="2197">
                  <c:v>0.33553136022082625</c:v>
                </c:pt>
                <c:pt idx="2198">
                  <c:v>0.33568471093390762</c:v>
                </c:pt>
                <c:pt idx="2199">
                  <c:v>0.33583806164698815</c:v>
                </c:pt>
                <c:pt idx="2200">
                  <c:v>0.33599141236006852</c:v>
                </c:pt>
                <c:pt idx="2201">
                  <c:v>0.33614476307314994</c:v>
                </c:pt>
                <c:pt idx="2202">
                  <c:v>0.33629811378622931</c:v>
                </c:pt>
                <c:pt idx="2203">
                  <c:v>0.33645146449931096</c:v>
                </c:pt>
                <c:pt idx="2204">
                  <c:v>0.33660481521239227</c:v>
                </c:pt>
                <c:pt idx="2205">
                  <c:v>0.3367581659254737</c:v>
                </c:pt>
                <c:pt idx="2206">
                  <c:v>0.33691151663855323</c:v>
                </c:pt>
                <c:pt idx="2207">
                  <c:v>0.3370648673516356</c:v>
                </c:pt>
                <c:pt idx="2208">
                  <c:v>0.33721821806471536</c:v>
                </c:pt>
                <c:pt idx="2209">
                  <c:v>0.33737156877779662</c:v>
                </c:pt>
                <c:pt idx="2210">
                  <c:v>0.33752491949087809</c:v>
                </c:pt>
                <c:pt idx="2211">
                  <c:v>0.33767827020395835</c:v>
                </c:pt>
                <c:pt idx="2212">
                  <c:v>0.33783162091703811</c:v>
                </c:pt>
                <c:pt idx="2213">
                  <c:v>0.33798497163012026</c:v>
                </c:pt>
                <c:pt idx="2214">
                  <c:v>0.3381383223431989</c:v>
                </c:pt>
                <c:pt idx="2215">
                  <c:v>0.33829167305627988</c:v>
                </c:pt>
                <c:pt idx="2216">
                  <c:v>0.33844502376936186</c:v>
                </c:pt>
                <c:pt idx="2217">
                  <c:v>0.33859837448244318</c:v>
                </c:pt>
                <c:pt idx="2218">
                  <c:v>0.33875172519552232</c:v>
                </c:pt>
                <c:pt idx="2219">
                  <c:v>0.33890507590860486</c:v>
                </c:pt>
                <c:pt idx="2220">
                  <c:v>0.33905842662168467</c:v>
                </c:pt>
                <c:pt idx="2221">
                  <c:v>0.3392117773347671</c:v>
                </c:pt>
                <c:pt idx="2222">
                  <c:v>0.3393651280478473</c:v>
                </c:pt>
                <c:pt idx="2223">
                  <c:v>0.33951847876092789</c:v>
                </c:pt>
                <c:pt idx="2224">
                  <c:v>0.33967182947400842</c:v>
                </c:pt>
                <c:pt idx="2225">
                  <c:v>0.33982518018708968</c:v>
                </c:pt>
                <c:pt idx="2226">
                  <c:v>0.33997853090017016</c:v>
                </c:pt>
                <c:pt idx="2227">
                  <c:v>0.34013188161325042</c:v>
                </c:pt>
                <c:pt idx="2228">
                  <c:v>0.34028523232633034</c:v>
                </c:pt>
                <c:pt idx="2229">
                  <c:v>0.34028523232633034</c:v>
                </c:pt>
                <c:pt idx="2230">
                  <c:v>0.34043858303941327</c:v>
                </c:pt>
                <c:pt idx="2231">
                  <c:v>0.34059193375249291</c:v>
                </c:pt>
                <c:pt idx="2232">
                  <c:v>0.34074528446557278</c:v>
                </c:pt>
                <c:pt idx="2233">
                  <c:v>0.34089863517865576</c:v>
                </c:pt>
                <c:pt idx="2234">
                  <c:v>0.34105198589173513</c:v>
                </c:pt>
                <c:pt idx="2235">
                  <c:v>0.34120533660481583</c:v>
                </c:pt>
                <c:pt idx="2236">
                  <c:v>0.34135868731789887</c:v>
                </c:pt>
                <c:pt idx="2237">
                  <c:v>0.34151203803097763</c:v>
                </c:pt>
                <c:pt idx="2238">
                  <c:v>0.34166538874405888</c:v>
                </c:pt>
                <c:pt idx="2239">
                  <c:v>0.34181873945713942</c:v>
                </c:pt>
                <c:pt idx="2240">
                  <c:v>0.34197209017022095</c:v>
                </c:pt>
                <c:pt idx="2241">
                  <c:v>0.34212544088330032</c:v>
                </c:pt>
                <c:pt idx="2242">
                  <c:v>0.34227879159638186</c:v>
                </c:pt>
                <c:pt idx="2243">
                  <c:v>0.34243214230946339</c:v>
                </c:pt>
                <c:pt idx="2244">
                  <c:v>0.3425854930225446</c:v>
                </c:pt>
                <c:pt idx="2245">
                  <c:v>0.34273884373562408</c:v>
                </c:pt>
                <c:pt idx="2246">
                  <c:v>0.34289219444870478</c:v>
                </c:pt>
                <c:pt idx="2247">
                  <c:v>0.34304554516178498</c:v>
                </c:pt>
                <c:pt idx="2248">
                  <c:v>0.34319889587486818</c:v>
                </c:pt>
                <c:pt idx="2249">
                  <c:v>0.34335224658794805</c:v>
                </c:pt>
                <c:pt idx="2250">
                  <c:v>0.34350559730102842</c:v>
                </c:pt>
                <c:pt idx="2251">
                  <c:v>0.34365894801410901</c:v>
                </c:pt>
                <c:pt idx="2252">
                  <c:v>0.34381229872719027</c:v>
                </c:pt>
                <c:pt idx="2253">
                  <c:v>0.34396564944027086</c:v>
                </c:pt>
                <c:pt idx="2254">
                  <c:v>0.34411900015335145</c:v>
                </c:pt>
                <c:pt idx="2255">
                  <c:v>0.34427235086643182</c:v>
                </c:pt>
                <c:pt idx="2256">
                  <c:v>0.34442570157951402</c:v>
                </c:pt>
                <c:pt idx="2257">
                  <c:v>0.34457905229259378</c:v>
                </c:pt>
                <c:pt idx="2258">
                  <c:v>0.34473240300567526</c:v>
                </c:pt>
                <c:pt idx="2259">
                  <c:v>0.34488575371875657</c:v>
                </c:pt>
                <c:pt idx="2260">
                  <c:v>0.34503910443183539</c:v>
                </c:pt>
                <c:pt idx="2261">
                  <c:v>0.34519245514491737</c:v>
                </c:pt>
                <c:pt idx="2262">
                  <c:v>0.3453458058579989</c:v>
                </c:pt>
                <c:pt idx="2263">
                  <c:v>0.34549915657107777</c:v>
                </c:pt>
                <c:pt idx="2264">
                  <c:v>0.34565250728416058</c:v>
                </c:pt>
                <c:pt idx="2265">
                  <c:v>0.34580585799724195</c:v>
                </c:pt>
                <c:pt idx="2266">
                  <c:v>0.34595920871032082</c:v>
                </c:pt>
                <c:pt idx="2267">
                  <c:v>0.34611255942340208</c:v>
                </c:pt>
                <c:pt idx="2268">
                  <c:v>0.34626591013648272</c:v>
                </c:pt>
                <c:pt idx="2269">
                  <c:v>0.34641926084956509</c:v>
                </c:pt>
                <c:pt idx="2270">
                  <c:v>0.34657261156264618</c:v>
                </c:pt>
                <c:pt idx="2271">
                  <c:v>0.34672596227572605</c:v>
                </c:pt>
                <c:pt idx="2272">
                  <c:v>0.34687931298880725</c:v>
                </c:pt>
                <c:pt idx="2273">
                  <c:v>0.3470326637018879</c:v>
                </c:pt>
                <c:pt idx="2274">
                  <c:v>0.34718601441496838</c:v>
                </c:pt>
                <c:pt idx="2275">
                  <c:v>0.34733936512804958</c:v>
                </c:pt>
                <c:pt idx="2276">
                  <c:v>0.3474927158411294</c:v>
                </c:pt>
                <c:pt idx="2277">
                  <c:v>0.34764606655421076</c:v>
                </c:pt>
                <c:pt idx="2278">
                  <c:v>0.34779941726729108</c:v>
                </c:pt>
                <c:pt idx="2279">
                  <c:v>0.34795276798037339</c:v>
                </c:pt>
                <c:pt idx="2280">
                  <c:v>0.34810611869345326</c:v>
                </c:pt>
                <c:pt idx="2281">
                  <c:v>0.3482594694065328</c:v>
                </c:pt>
                <c:pt idx="2282">
                  <c:v>0.34841282011961583</c:v>
                </c:pt>
                <c:pt idx="2283">
                  <c:v>0.3485661708326962</c:v>
                </c:pt>
                <c:pt idx="2284">
                  <c:v>0.3487195215457759</c:v>
                </c:pt>
                <c:pt idx="2285">
                  <c:v>0.34887287225885899</c:v>
                </c:pt>
                <c:pt idx="2286">
                  <c:v>0.34902622297193764</c:v>
                </c:pt>
                <c:pt idx="2287">
                  <c:v>0.34917957368501923</c:v>
                </c:pt>
                <c:pt idx="2288">
                  <c:v>0.34933292439809976</c:v>
                </c:pt>
                <c:pt idx="2289">
                  <c:v>0.34948627511118097</c:v>
                </c:pt>
                <c:pt idx="2290">
                  <c:v>0.3496396258242615</c:v>
                </c:pt>
                <c:pt idx="2291">
                  <c:v>0.34979297653734193</c:v>
                </c:pt>
                <c:pt idx="2292">
                  <c:v>0.34994632725042346</c:v>
                </c:pt>
                <c:pt idx="2293">
                  <c:v>0.35009967796350339</c:v>
                </c:pt>
                <c:pt idx="2294">
                  <c:v>0.35025302867658226</c:v>
                </c:pt>
                <c:pt idx="2295">
                  <c:v>0.35040637938966668</c:v>
                </c:pt>
                <c:pt idx="2296">
                  <c:v>0.35055973010274538</c:v>
                </c:pt>
                <c:pt idx="2297">
                  <c:v>0.35071308081582581</c:v>
                </c:pt>
                <c:pt idx="2298">
                  <c:v>0.35086643152890756</c:v>
                </c:pt>
                <c:pt idx="2299">
                  <c:v>0.35101978224198782</c:v>
                </c:pt>
                <c:pt idx="2300">
                  <c:v>0.3511731329550683</c:v>
                </c:pt>
                <c:pt idx="2301">
                  <c:v>0.35132648366815072</c:v>
                </c:pt>
                <c:pt idx="2302">
                  <c:v>0.35147983438122987</c:v>
                </c:pt>
                <c:pt idx="2303">
                  <c:v>0.3516331850943108</c:v>
                </c:pt>
                <c:pt idx="2304">
                  <c:v>0.35178653580739233</c:v>
                </c:pt>
                <c:pt idx="2305">
                  <c:v>0.35193988652047231</c:v>
                </c:pt>
                <c:pt idx="2306">
                  <c:v>0.35209323723355312</c:v>
                </c:pt>
                <c:pt idx="2307">
                  <c:v>0.35224658794663438</c:v>
                </c:pt>
                <c:pt idx="2308">
                  <c:v>0.35239993865971481</c:v>
                </c:pt>
                <c:pt idx="2309">
                  <c:v>0.35255328937279651</c:v>
                </c:pt>
                <c:pt idx="2310">
                  <c:v>0.35270664008587638</c:v>
                </c:pt>
                <c:pt idx="2311">
                  <c:v>0.35285999079895825</c:v>
                </c:pt>
                <c:pt idx="2312">
                  <c:v>0.353013341512038</c:v>
                </c:pt>
                <c:pt idx="2313">
                  <c:v>0.35316669222511887</c:v>
                </c:pt>
                <c:pt idx="2314">
                  <c:v>0.3533200429381998</c:v>
                </c:pt>
                <c:pt idx="2315">
                  <c:v>0.35347339365128133</c:v>
                </c:pt>
                <c:pt idx="2316">
                  <c:v>0.35362674436436248</c:v>
                </c:pt>
                <c:pt idx="2317">
                  <c:v>0.35378009507744401</c:v>
                </c:pt>
                <c:pt idx="2318">
                  <c:v>0.35393344579052294</c:v>
                </c:pt>
                <c:pt idx="2319">
                  <c:v>0.35408679650360497</c:v>
                </c:pt>
                <c:pt idx="2320">
                  <c:v>0.35424014721668456</c:v>
                </c:pt>
                <c:pt idx="2321">
                  <c:v>0.35439349792976688</c:v>
                </c:pt>
                <c:pt idx="2322">
                  <c:v>0.35454684864284725</c:v>
                </c:pt>
                <c:pt idx="2323">
                  <c:v>0.35470019935592795</c:v>
                </c:pt>
                <c:pt idx="2324">
                  <c:v>0.35485355006900782</c:v>
                </c:pt>
                <c:pt idx="2325">
                  <c:v>0.35500690078208974</c:v>
                </c:pt>
                <c:pt idx="2326">
                  <c:v>0.35516025149516944</c:v>
                </c:pt>
                <c:pt idx="2327">
                  <c:v>0.35531360220825148</c:v>
                </c:pt>
                <c:pt idx="2328">
                  <c:v>0.35546695292133107</c:v>
                </c:pt>
                <c:pt idx="2329">
                  <c:v>0.35562030363441338</c:v>
                </c:pt>
                <c:pt idx="2330">
                  <c:v>0.35577365434749281</c:v>
                </c:pt>
                <c:pt idx="2331">
                  <c:v>0.35592700506057445</c:v>
                </c:pt>
                <c:pt idx="2332">
                  <c:v>0.35608035577365577</c:v>
                </c:pt>
                <c:pt idx="2333">
                  <c:v>0.35623370648673397</c:v>
                </c:pt>
                <c:pt idx="2334">
                  <c:v>0.35638705719981789</c:v>
                </c:pt>
                <c:pt idx="2335">
                  <c:v>0.35654040791289826</c:v>
                </c:pt>
                <c:pt idx="2336">
                  <c:v>0.35669375862597763</c:v>
                </c:pt>
                <c:pt idx="2337">
                  <c:v>0.35684710933906011</c:v>
                </c:pt>
                <c:pt idx="2338">
                  <c:v>0.35700046005213931</c:v>
                </c:pt>
                <c:pt idx="2339">
                  <c:v>0.35715381076522007</c:v>
                </c:pt>
                <c:pt idx="2340">
                  <c:v>0.35730716147830088</c:v>
                </c:pt>
                <c:pt idx="2341">
                  <c:v>0.35746051219138181</c:v>
                </c:pt>
                <c:pt idx="2342">
                  <c:v>0.3576138629044644</c:v>
                </c:pt>
                <c:pt idx="2343">
                  <c:v>0.35776721361754332</c:v>
                </c:pt>
                <c:pt idx="2344">
                  <c:v>0.35792056433062602</c:v>
                </c:pt>
                <c:pt idx="2345">
                  <c:v>0.35807391504370589</c:v>
                </c:pt>
                <c:pt idx="2346">
                  <c:v>0.35822726575678582</c:v>
                </c:pt>
                <c:pt idx="2347">
                  <c:v>0.35838061646986846</c:v>
                </c:pt>
                <c:pt idx="2348">
                  <c:v>0.35853396718294905</c:v>
                </c:pt>
                <c:pt idx="2349">
                  <c:v>0.35868731789602831</c:v>
                </c:pt>
                <c:pt idx="2350">
                  <c:v>0.35884066860911007</c:v>
                </c:pt>
                <c:pt idx="2351">
                  <c:v>0.35899401932218988</c:v>
                </c:pt>
                <c:pt idx="2352">
                  <c:v>0.35914737003527081</c:v>
                </c:pt>
                <c:pt idx="2353">
                  <c:v>0.3593007207483524</c:v>
                </c:pt>
                <c:pt idx="2354">
                  <c:v>0.35945407146143232</c:v>
                </c:pt>
                <c:pt idx="2355">
                  <c:v>0.3596074221745133</c:v>
                </c:pt>
                <c:pt idx="2356">
                  <c:v>0.35976077288759489</c:v>
                </c:pt>
                <c:pt idx="2357">
                  <c:v>0.35991412360067626</c:v>
                </c:pt>
                <c:pt idx="2358">
                  <c:v>0.36006747431375663</c:v>
                </c:pt>
                <c:pt idx="2359">
                  <c:v>0.36022082502683722</c:v>
                </c:pt>
                <c:pt idx="2360">
                  <c:v>0.36037417573991937</c:v>
                </c:pt>
                <c:pt idx="2361">
                  <c:v>0.36052752645299802</c:v>
                </c:pt>
                <c:pt idx="2362">
                  <c:v>0.36068087716608038</c:v>
                </c:pt>
                <c:pt idx="2363">
                  <c:v>0.36083422787916092</c:v>
                </c:pt>
                <c:pt idx="2364">
                  <c:v>0.36098757859224229</c:v>
                </c:pt>
                <c:pt idx="2365">
                  <c:v>0.36114092930532132</c:v>
                </c:pt>
                <c:pt idx="2366">
                  <c:v>0.36129428001840208</c:v>
                </c:pt>
                <c:pt idx="2367">
                  <c:v>0.36144763073148289</c:v>
                </c:pt>
                <c:pt idx="2368">
                  <c:v>0.36160098144456515</c:v>
                </c:pt>
                <c:pt idx="2369">
                  <c:v>0.36175433215764558</c:v>
                </c:pt>
                <c:pt idx="2370">
                  <c:v>0.36190768287072617</c:v>
                </c:pt>
                <c:pt idx="2371">
                  <c:v>0.36206103358380631</c:v>
                </c:pt>
                <c:pt idx="2372">
                  <c:v>0.36221438429688801</c:v>
                </c:pt>
                <c:pt idx="2373">
                  <c:v>0.36236773500996927</c:v>
                </c:pt>
                <c:pt idx="2374">
                  <c:v>0.36252108572304986</c:v>
                </c:pt>
                <c:pt idx="2375">
                  <c:v>0.36267443643612929</c:v>
                </c:pt>
                <c:pt idx="2376">
                  <c:v>0.36282778714921277</c:v>
                </c:pt>
                <c:pt idx="2377">
                  <c:v>0.36298113786229225</c:v>
                </c:pt>
                <c:pt idx="2378">
                  <c:v>0.36313448857537189</c:v>
                </c:pt>
                <c:pt idx="2379">
                  <c:v>0.36328783928845415</c:v>
                </c:pt>
                <c:pt idx="2380">
                  <c:v>0.36344119000153324</c:v>
                </c:pt>
                <c:pt idx="2381">
                  <c:v>0.36359454071461517</c:v>
                </c:pt>
                <c:pt idx="2382">
                  <c:v>0.36374789142769531</c:v>
                </c:pt>
                <c:pt idx="2383">
                  <c:v>0.36390124214077596</c:v>
                </c:pt>
                <c:pt idx="2384">
                  <c:v>0.36405459285385827</c:v>
                </c:pt>
                <c:pt idx="2385">
                  <c:v>0.36420794356693759</c:v>
                </c:pt>
                <c:pt idx="2386">
                  <c:v>0.36436129428001934</c:v>
                </c:pt>
                <c:pt idx="2387">
                  <c:v>0.36451464499309932</c:v>
                </c:pt>
                <c:pt idx="2388">
                  <c:v>0.36466799570618008</c:v>
                </c:pt>
                <c:pt idx="2389">
                  <c:v>0.36482134641926173</c:v>
                </c:pt>
                <c:pt idx="2390">
                  <c:v>0.36497469713234409</c:v>
                </c:pt>
                <c:pt idx="2391">
                  <c:v>0.36512804784542352</c:v>
                </c:pt>
                <c:pt idx="2392">
                  <c:v>0.36528139855850328</c:v>
                </c:pt>
                <c:pt idx="2393">
                  <c:v>0.36543474927158431</c:v>
                </c:pt>
                <c:pt idx="2394">
                  <c:v>0.36558809998466751</c:v>
                </c:pt>
                <c:pt idx="2395">
                  <c:v>0.36574145069774572</c:v>
                </c:pt>
                <c:pt idx="2396">
                  <c:v>0.36589480141082786</c:v>
                </c:pt>
                <c:pt idx="2397">
                  <c:v>0.3660481521239074</c:v>
                </c:pt>
                <c:pt idx="2398">
                  <c:v>0.36620150283698821</c:v>
                </c:pt>
                <c:pt idx="2399">
                  <c:v>0.36635485355007036</c:v>
                </c:pt>
                <c:pt idx="2400">
                  <c:v>0.36635485355007036</c:v>
                </c:pt>
                <c:pt idx="2401">
                  <c:v>0.36650820426315073</c:v>
                </c:pt>
                <c:pt idx="2402">
                  <c:v>0.36666155497623065</c:v>
                </c:pt>
                <c:pt idx="2403">
                  <c:v>0.36681490568931335</c:v>
                </c:pt>
                <c:pt idx="2404">
                  <c:v>0.36696825640239228</c:v>
                </c:pt>
                <c:pt idx="2405">
                  <c:v>0.36712160711547442</c:v>
                </c:pt>
                <c:pt idx="2406">
                  <c:v>0.36727495782855496</c:v>
                </c:pt>
                <c:pt idx="2407">
                  <c:v>0.36742830854163488</c:v>
                </c:pt>
                <c:pt idx="2408">
                  <c:v>0.36758165925471686</c:v>
                </c:pt>
                <c:pt idx="2409">
                  <c:v>0.36773500996779634</c:v>
                </c:pt>
                <c:pt idx="2410">
                  <c:v>0.3678883606808796</c:v>
                </c:pt>
                <c:pt idx="2411">
                  <c:v>0.36804171139395925</c:v>
                </c:pt>
                <c:pt idx="2412">
                  <c:v>0.36819506210703878</c:v>
                </c:pt>
                <c:pt idx="2413">
                  <c:v>0.36834841282011982</c:v>
                </c:pt>
                <c:pt idx="2414">
                  <c:v>0.36850176353320147</c:v>
                </c:pt>
                <c:pt idx="2415">
                  <c:v>0.36865511424628122</c:v>
                </c:pt>
                <c:pt idx="2416">
                  <c:v>0.3688084649593642</c:v>
                </c:pt>
                <c:pt idx="2417">
                  <c:v>0.36896181567244468</c:v>
                </c:pt>
                <c:pt idx="2418">
                  <c:v>0.36911516638552438</c:v>
                </c:pt>
                <c:pt idx="2419">
                  <c:v>0.36926851709860586</c:v>
                </c:pt>
                <c:pt idx="2420">
                  <c:v>0.36942186781168718</c:v>
                </c:pt>
                <c:pt idx="2421">
                  <c:v>0.36957521852476632</c:v>
                </c:pt>
                <c:pt idx="2422">
                  <c:v>0.36972856923784991</c:v>
                </c:pt>
                <c:pt idx="2423">
                  <c:v>0.36988191995092962</c:v>
                </c:pt>
                <c:pt idx="2424">
                  <c:v>0.37003527066400882</c:v>
                </c:pt>
                <c:pt idx="2425">
                  <c:v>0.3701886213770913</c:v>
                </c:pt>
                <c:pt idx="2426">
                  <c:v>0.37034197209017106</c:v>
                </c:pt>
                <c:pt idx="2427">
                  <c:v>0.37049532280325131</c:v>
                </c:pt>
                <c:pt idx="2428">
                  <c:v>0.37064867351633185</c:v>
                </c:pt>
                <c:pt idx="2429">
                  <c:v>0.37080202422941427</c:v>
                </c:pt>
                <c:pt idx="2430">
                  <c:v>0.37095537494249475</c:v>
                </c:pt>
                <c:pt idx="2431">
                  <c:v>0.37110872565557523</c:v>
                </c:pt>
                <c:pt idx="2432">
                  <c:v>0.37126207636865655</c:v>
                </c:pt>
                <c:pt idx="2433">
                  <c:v>0.37141542708173592</c:v>
                </c:pt>
                <c:pt idx="2434">
                  <c:v>0.37141542708173592</c:v>
                </c:pt>
                <c:pt idx="2435">
                  <c:v>0.37156877779481928</c:v>
                </c:pt>
                <c:pt idx="2436">
                  <c:v>0.37172212850789782</c:v>
                </c:pt>
                <c:pt idx="2437">
                  <c:v>0.37187547922098019</c:v>
                </c:pt>
                <c:pt idx="2438">
                  <c:v>0.37202882993406167</c:v>
                </c:pt>
                <c:pt idx="2439">
                  <c:v>0.37218218064713998</c:v>
                </c:pt>
                <c:pt idx="2440">
                  <c:v>0.37233553136022191</c:v>
                </c:pt>
                <c:pt idx="2441">
                  <c:v>0.37248888207330327</c:v>
                </c:pt>
                <c:pt idx="2442">
                  <c:v>0.37264223278638225</c:v>
                </c:pt>
                <c:pt idx="2443">
                  <c:v>0.37279558349946423</c:v>
                </c:pt>
                <c:pt idx="2444">
                  <c:v>0.37294893421254566</c:v>
                </c:pt>
                <c:pt idx="2445">
                  <c:v>0.37310228492562614</c:v>
                </c:pt>
                <c:pt idx="2446">
                  <c:v>0.37325563563870578</c:v>
                </c:pt>
                <c:pt idx="2447">
                  <c:v>0.37340898635178804</c:v>
                </c:pt>
                <c:pt idx="2448">
                  <c:v>0.37356233706486919</c:v>
                </c:pt>
                <c:pt idx="2449">
                  <c:v>0.37371568777794983</c:v>
                </c:pt>
                <c:pt idx="2450">
                  <c:v>0.37371568777794983</c:v>
                </c:pt>
                <c:pt idx="2451">
                  <c:v>0.37386903849102893</c:v>
                </c:pt>
                <c:pt idx="2452">
                  <c:v>0.37402238920411168</c:v>
                </c:pt>
                <c:pt idx="2453">
                  <c:v>0.37417573991719144</c:v>
                </c:pt>
                <c:pt idx="2454">
                  <c:v>0.37432909063027264</c:v>
                </c:pt>
                <c:pt idx="2455">
                  <c:v>0.37448244134335412</c:v>
                </c:pt>
                <c:pt idx="2456">
                  <c:v>0.37463579205643305</c:v>
                </c:pt>
                <c:pt idx="2457">
                  <c:v>0.37478914276951386</c:v>
                </c:pt>
                <c:pt idx="2458">
                  <c:v>0.37494249348259562</c:v>
                </c:pt>
                <c:pt idx="2459">
                  <c:v>0.37509584419567582</c:v>
                </c:pt>
                <c:pt idx="2460">
                  <c:v>0.3752491949087563</c:v>
                </c:pt>
                <c:pt idx="2461">
                  <c:v>0.375402545621838</c:v>
                </c:pt>
                <c:pt idx="2462">
                  <c:v>0.37555589633491943</c:v>
                </c:pt>
                <c:pt idx="2463">
                  <c:v>0.3757092470479988</c:v>
                </c:pt>
                <c:pt idx="2464">
                  <c:v>0.37586259776108127</c:v>
                </c:pt>
                <c:pt idx="2465">
                  <c:v>0.37601594847416042</c:v>
                </c:pt>
                <c:pt idx="2466">
                  <c:v>0.37616929918724312</c:v>
                </c:pt>
                <c:pt idx="2467">
                  <c:v>0.37632264990032355</c:v>
                </c:pt>
                <c:pt idx="2468">
                  <c:v>0.37647600061340403</c:v>
                </c:pt>
                <c:pt idx="2469">
                  <c:v>0.37662935132648462</c:v>
                </c:pt>
                <c:pt idx="2470">
                  <c:v>0.37678270203956593</c:v>
                </c:pt>
                <c:pt idx="2471">
                  <c:v>0.37693605275264636</c:v>
                </c:pt>
                <c:pt idx="2472">
                  <c:v>0.377089403465727</c:v>
                </c:pt>
                <c:pt idx="2473">
                  <c:v>0.37724275417880698</c:v>
                </c:pt>
                <c:pt idx="2474">
                  <c:v>0.37739610489188885</c:v>
                </c:pt>
                <c:pt idx="2475">
                  <c:v>0.37754945560496939</c:v>
                </c:pt>
                <c:pt idx="2476">
                  <c:v>0.37770280631805053</c:v>
                </c:pt>
                <c:pt idx="2477">
                  <c:v>0.37785615703113018</c:v>
                </c:pt>
                <c:pt idx="2478">
                  <c:v>0.37800950774421255</c:v>
                </c:pt>
                <c:pt idx="2479">
                  <c:v>0.37816285845729181</c:v>
                </c:pt>
                <c:pt idx="2480">
                  <c:v>0.37831620917037451</c:v>
                </c:pt>
                <c:pt idx="2481">
                  <c:v>0.37846955988345493</c:v>
                </c:pt>
                <c:pt idx="2482">
                  <c:v>0.3786229105965343</c:v>
                </c:pt>
                <c:pt idx="2483">
                  <c:v>0.37877626130961761</c:v>
                </c:pt>
                <c:pt idx="2484">
                  <c:v>0.37892961202269743</c:v>
                </c:pt>
                <c:pt idx="2485">
                  <c:v>0.37908296273577868</c:v>
                </c:pt>
                <c:pt idx="2486">
                  <c:v>0.37923631344885839</c:v>
                </c:pt>
                <c:pt idx="2487">
                  <c:v>0.37938966416193953</c:v>
                </c:pt>
                <c:pt idx="2488">
                  <c:v>0.37954301487501918</c:v>
                </c:pt>
                <c:pt idx="2489">
                  <c:v>0.37969636558810038</c:v>
                </c:pt>
                <c:pt idx="2490">
                  <c:v>0.37984971630118081</c:v>
                </c:pt>
                <c:pt idx="2491">
                  <c:v>0.38000306701426351</c:v>
                </c:pt>
                <c:pt idx="2492">
                  <c:v>0.38015641772734393</c:v>
                </c:pt>
                <c:pt idx="2493">
                  <c:v>0.38030976844042436</c:v>
                </c:pt>
                <c:pt idx="2494">
                  <c:v>0.380463119153505</c:v>
                </c:pt>
                <c:pt idx="2495">
                  <c:v>0.38061646986658637</c:v>
                </c:pt>
                <c:pt idx="2496">
                  <c:v>0.38076982057966674</c:v>
                </c:pt>
                <c:pt idx="2497">
                  <c:v>0.380923171292749</c:v>
                </c:pt>
                <c:pt idx="2498">
                  <c:v>0.38107652200582848</c:v>
                </c:pt>
                <c:pt idx="2499">
                  <c:v>0.38122987271890907</c:v>
                </c:pt>
                <c:pt idx="2500">
                  <c:v>0.38138322343198938</c:v>
                </c:pt>
                <c:pt idx="2501">
                  <c:v>0.38153657414507097</c:v>
                </c:pt>
                <c:pt idx="2502">
                  <c:v>0.38168992485815151</c:v>
                </c:pt>
                <c:pt idx="2503">
                  <c:v>0.38184327557123182</c:v>
                </c:pt>
                <c:pt idx="2504">
                  <c:v>0.38199662628431336</c:v>
                </c:pt>
                <c:pt idx="2505">
                  <c:v>0.382149976997394</c:v>
                </c:pt>
                <c:pt idx="2506">
                  <c:v>0.38230332771047537</c:v>
                </c:pt>
                <c:pt idx="2507">
                  <c:v>0.38245667842355574</c:v>
                </c:pt>
                <c:pt idx="2508">
                  <c:v>0.38261002913663633</c:v>
                </c:pt>
                <c:pt idx="2509">
                  <c:v>0.38276337984971748</c:v>
                </c:pt>
                <c:pt idx="2510">
                  <c:v>0.38291673056279812</c:v>
                </c:pt>
                <c:pt idx="2511">
                  <c:v>0.38307008127588044</c:v>
                </c:pt>
                <c:pt idx="2512">
                  <c:v>0.38322343198895997</c:v>
                </c:pt>
                <c:pt idx="2513">
                  <c:v>0.38337678270204201</c:v>
                </c:pt>
                <c:pt idx="2514">
                  <c:v>0.38353013341512027</c:v>
                </c:pt>
                <c:pt idx="2515">
                  <c:v>0.38368348412820225</c:v>
                </c:pt>
                <c:pt idx="2516">
                  <c:v>0.38383683484128295</c:v>
                </c:pt>
                <c:pt idx="2517">
                  <c:v>0.38399018555436426</c:v>
                </c:pt>
                <c:pt idx="2518">
                  <c:v>0.38414353626744474</c:v>
                </c:pt>
                <c:pt idx="2519">
                  <c:v>0.38429688698052528</c:v>
                </c:pt>
                <c:pt idx="2520">
                  <c:v>0.38445023769360648</c:v>
                </c:pt>
                <c:pt idx="2521">
                  <c:v>0.38460358840668607</c:v>
                </c:pt>
                <c:pt idx="2522">
                  <c:v>0.38475693911976838</c:v>
                </c:pt>
                <c:pt idx="2523">
                  <c:v>0.38491028983285064</c:v>
                </c:pt>
                <c:pt idx="2524">
                  <c:v>0.38506364054592856</c:v>
                </c:pt>
                <c:pt idx="2525">
                  <c:v>0.38521699125901177</c:v>
                </c:pt>
                <c:pt idx="2526">
                  <c:v>0.38537034197209208</c:v>
                </c:pt>
                <c:pt idx="2527">
                  <c:v>0.38552369268517195</c:v>
                </c:pt>
                <c:pt idx="2528">
                  <c:v>0.38567704339825326</c:v>
                </c:pt>
                <c:pt idx="2529">
                  <c:v>0.3858303941113328</c:v>
                </c:pt>
                <c:pt idx="2530">
                  <c:v>0.38598374482441511</c:v>
                </c:pt>
                <c:pt idx="2531">
                  <c:v>0.38613709553749431</c:v>
                </c:pt>
                <c:pt idx="2532">
                  <c:v>0.38629044625057507</c:v>
                </c:pt>
                <c:pt idx="2533">
                  <c:v>0.38644379696365738</c:v>
                </c:pt>
                <c:pt idx="2534">
                  <c:v>0.3865971476767367</c:v>
                </c:pt>
                <c:pt idx="2535">
                  <c:v>0.3867504983898194</c:v>
                </c:pt>
                <c:pt idx="2536">
                  <c:v>0.38690384910289977</c:v>
                </c:pt>
                <c:pt idx="2537">
                  <c:v>0.38690384910289977</c:v>
                </c:pt>
                <c:pt idx="2538">
                  <c:v>0.38705719981598025</c:v>
                </c:pt>
                <c:pt idx="2539">
                  <c:v>0.38721055052906089</c:v>
                </c:pt>
                <c:pt idx="2540">
                  <c:v>0.38736390124214326</c:v>
                </c:pt>
                <c:pt idx="2541">
                  <c:v>0.38751725195522263</c:v>
                </c:pt>
                <c:pt idx="2542">
                  <c:v>0.38767060266830322</c:v>
                </c:pt>
                <c:pt idx="2543">
                  <c:v>0.38782395338138442</c:v>
                </c:pt>
                <c:pt idx="2544">
                  <c:v>0.38797730409446596</c:v>
                </c:pt>
                <c:pt idx="2545">
                  <c:v>0.38813065480754488</c:v>
                </c:pt>
                <c:pt idx="2546">
                  <c:v>0.38828400552062692</c:v>
                </c:pt>
                <c:pt idx="2547">
                  <c:v>0.38843735623370651</c:v>
                </c:pt>
                <c:pt idx="2548">
                  <c:v>0.38859070694678732</c:v>
                </c:pt>
                <c:pt idx="2549">
                  <c:v>0.38874405765986925</c:v>
                </c:pt>
                <c:pt idx="2550">
                  <c:v>0.38889740837295073</c:v>
                </c:pt>
                <c:pt idx="2551">
                  <c:v>0.38905075908602982</c:v>
                </c:pt>
                <c:pt idx="2552">
                  <c:v>0.38920410979911163</c:v>
                </c:pt>
                <c:pt idx="2553">
                  <c:v>0.38935746051219222</c:v>
                </c:pt>
                <c:pt idx="2554">
                  <c:v>0.38951081122527437</c:v>
                </c:pt>
                <c:pt idx="2555">
                  <c:v>0.38966416193835496</c:v>
                </c:pt>
                <c:pt idx="2556">
                  <c:v>0.38981751265143388</c:v>
                </c:pt>
                <c:pt idx="2557">
                  <c:v>0.38997086336451764</c:v>
                </c:pt>
                <c:pt idx="2558">
                  <c:v>0.3901242140775964</c:v>
                </c:pt>
                <c:pt idx="2559">
                  <c:v>0.39027756479067777</c:v>
                </c:pt>
                <c:pt idx="2560">
                  <c:v>0.39043091550375825</c:v>
                </c:pt>
                <c:pt idx="2561">
                  <c:v>0.39058426621683973</c:v>
                </c:pt>
                <c:pt idx="2562">
                  <c:v>0.39073761692991882</c:v>
                </c:pt>
                <c:pt idx="2563">
                  <c:v>0.39089096764300141</c:v>
                </c:pt>
                <c:pt idx="2564">
                  <c:v>0.39104431835608117</c:v>
                </c:pt>
                <c:pt idx="2565">
                  <c:v>0.39119766906916242</c:v>
                </c:pt>
                <c:pt idx="2566">
                  <c:v>0.39135101978224379</c:v>
                </c:pt>
                <c:pt idx="2567">
                  <c:v>0.39150437049532288</c:v>
                </c:pt>
                <c:pt idx="2568">
                  <c:v>0.39165772120840492</c:v>
                </c:pt>
                <c:pt idx="2569">
                  <c:v>0.39181107192148629</c:v>
                </c:pt>
                <c:pt idx="2570">
                  <c:v>0.39196442263456677</c:v>
                </c:pt>
                <c:pt idx="2571">
                  <c:v>0.39211777334764897</c:v>
                </c:pt>
                <c:pt idx="2572">
                  <c:v>0.39227112406072689</c:v>
                </c:pt>
                <c:pt idx="2573">
                  <c:v>0.39242447477381009</c:v>
                </c:pt>
                <c:pt idx="2574">
                  <c:v>0.39257782548688958</c:v>
                </c:pt>
                <c:pt idx="2575">
                  <c:v>0.39273117619997017</c:v>
                </c:pt>
                <c:pt idx="2576">
                  <c:v>0.39288452691305226</c:v>
                </c:pt>
                <c:pt idx="2577">
                  <c:v>0.39303787762613096</c:v>
                </c:pt>
                <c:pt idx="2578">
                  <c:v>0.39319122833921188</c:v>
                </c:pt>
                <c:pt idx="2579">
                  <c:v>0.39334457905229475</c:v>
                </c:pt>
                <c:pt idx="2580">
                  <c:v>0.39349792976537434</c:v>
                </c:pt>
                <c:pt idx="2581">
                  <c:v>0.39365128047845432</c:v>
                </c:pt>
                <c:pt idx="2582">
                  <c:v>0.39380463119153636</c:v>
                </c:pt>
                <c:pt idx="2583">
                  <c:v>0.39395798190461834</c:v>
                </c:pt>
                <c:pt idx="2584">
                  <c:v>0.39411133261769682</c:v>
                </c:pt>
                <c:pt idx="2585">
                  <c:v>0.39426468333077935</c:v>
                </c:pt>
                <c:pt idx="2586">
                  <c:v>0.39441803404385994</c:v>
                </c:pt>
                <c:pt idx="2587">
                  <c:v>0.39457138475693931</c:v>
                </c:pt>
                <c:pt idx="2588">
                  <c:v>0.39472473547002102</c:v>
                </c:pt>
                <c:pt idx="2589">
                  <c:v>0.39487808618310227</c:v>
                </c:pt>
                <c:pt idx="2590">
                  <c:v>0.39503143689618159</c:v>
                </c:pt>
                <c:pt idx="2591">
                  <c:v>0.39518478760926501</c:v>
                </c:pt>
                <c:pt idx="2592">
                  <c:v>0.39533813832234466</c:v>
                </c:pt>
                <c:pt idx="2593">
                  <c:v>0.39549148903542536</c:v>
                </c:pt>
                <c:pt idx="2594">
                  <c:v>0.39564483974850573</c:v>
                </c:pt>
                <c:pt idx="2595">
                  <c:v>0.39579819046158565</c:v>
                </c:pt>
                <c:pt idx="2596">
                  <c:v>0.39595154117466835</c:v>
                </c:pt>
                <c:pt idx="2597">
                  <c:v>0.39610489188774978</c:v>
                </c:pt>
                <c:pt idx="2598">
                  <c:v>0.39625824260082831</c:v>
                </c:pt>
                <c:pt idx="2599">
                  <c:v>0.39641159331391079</c:v>
                </c:pt>
                <c:pt idx="2600">
                  <c:v>0.39656494402699038</c:v>
                </c:pt>
                <c:pt idx="2601">
                  <c:v>0.39671829474007186</c:v>
                </c:pt>
                <c:pt idx="2602">
                  <c:v>0.39687164545315223</c:v>
                </c:pt>
                <c:pt idx="2603">
                  <c:v>0.39702499616623366</c:v>
                </c:pt>
                <c:pt idx="2604">
                  <c:v>0.39717834687931425</c:v>
                </c:pt>
                <c:pt idx="2605">
                  <c:v>0.39733169759239467</c:v>
                </c:pt>
                <c:pt idx="2606">
                  <c:v>0.39748504830547604</c:v>
                </c:pt>
                <c:pt idx="2607">
                  <c:v>0.39763839901855647</c:v>
                </c:pt>
                <c:pt idx="2608">
                  <c:v>0.39779174973163628</c:v>
                </c:pt>
                <c:pt idx="2609">
                  <c:v>0.39794510044471731</c:v>
                </c:pt>
                <c:pt idx="2610">
                  <c:v>0.39809845115779896</c:v>
                </c:pt>
                <c:pt idx="2611">
                  <c:v>0.39825180187088027</c:v>
                </c:pt>
                <c:pt idx="2612">
                  <c:v>0.39840515258395981</c:v>
                </c:pt>
                <c:pt idx="2613">
                  <c:v>0.39855850329704284</c:v>
                </c:pt>
                <c:pt idx="2614">
                  <c:v>0.39871185401012116</c:v>
                </c:pt>
                <c:pt idx="2615">
                  <c:v>0.39886520472320325</c:v>
                </c:pt>
                <c:pt idx="2616">
                  <c:v>0.39901855543628367</c:v>
                </c:pt>
                <c:pt idx="2617">
                  <c:v>0.39917190614936504</c:v>
                </c:pt>
                <c:pt idx="2618">
                  <c:v>0.3993252568624463</c:v>
                </c:pt>
                <c:pt idx="2619">
                  <c:v>0.39947860757552689</c:v>
                </c:pt>
                <c:pt idx="2620">
                  <c:v>0.39963195828860631</c:v>
                </c:pt>
                <c:pt idx="2621">
                  <c:v>0.39978530900168791</c:v>
                </c:pt>
                <c:pt idx="2622">
                  <c:v>0.39993865971476927</c:v>
                </c:pt>
                <c:pt idx="2623">
                  <c:v>0.40009201042784848</c:v>
                </c:pt>
                <c:pt idx="2624">
                  <c:v>0.40024536114092935</c:v>
                </c:pt>
                <c:pt idx="2625">
                  <c:v>0.40039871185401166</c:v>
                </c:pt>
                <c:pt idx="2626">
                  <c:v>0.40055206256709092</c:v>
                </c:pt>
                <c:pt idx="2627">
                  <c:v>0.40070541328017178</c:v>
                </c:pt>
                <c:pt idx="2628">
                  <c:v>0.40070541328017178</c:v>
                </c:pt>
                <c:pt idx="2629">
                  <c:v>0.40085876399325493</c:v>
                </c:pt>
                <c:pt idx="2630">
                  <c:v>0.40101211470633324</c:v>
                </c:pt>
                <c:pt idx="2631">
                  <c:v>0.40116546541941506</c:v>
                </c:pt>
                <c:pt idx="2632">
                  <c:v>0.40131881613249654</c:v>
                </c:pt>
                <c:pt idx="2633">
                  <c:v>0.40147216684557691</c:v>
                </c:pt>
                <c:pt idx="2634">
                  <c:v>0.4016255175586575</c:v>
                </c:pt>
                <c:pt idx="2635">
                  <c:v>0.40177886827173748</c:v>
                </c:pt>
                <c:pt idx="2636">
                  <c:v>0.40193221898481923</c:v>
                </c:pt>
                <c:pt idx="2637">
                  <c:v>0.40208556969790066</c:v>
                </c:pt>
                <c:pt idx="2638">
                  <c:v>0.40223892041097975</c:v>
                </c:pt>
                <c:pt idx="2639">
                  <c:v>0.40239227112406262</c:v>
                </c:pt>
                <c:pt idx="2640">
                  <c:v>0.40254562183714182</c:v>
                </c:pt>
                <c:pt idx="2641">
                  <c:v>0.40269897255022236</c:v>
                </c:pt>
                <c:pt idx="2642">
                  <c:v>0.402852323263304</c:v>
                </c:pt>
                <c:pt idx="2643">
                  <c:v>0.40300567397638398</c:v>
                </c:pt>
                <c:pt idx="2644">
                  <c:v>0.4031590246894648</c:v>
                </c:pt>
                <c:pt idx="2645">
                  <c:v>0.40331237540254727</c:v>
                </c:pt>
                <c:pt idx="2646">
                  <c:v>0.40346572611562642</c:v>
                </c:pt>
                <c:pt idx="2647">
                  <c:v>0.40361907682870735</c:v>
                </c:pt>
                <c:pt idx="2648">
                  <c:v>0.40377242754178805</c:v>
                </c:pt>
                <c:pt idx="2649">
                  <c:v>0.40392577825487069</c:v>
                </c:pt>
                <c:pt idx="2650">
                  <c:v>0.40407912896795062</c:v>
                </c:pt>
                <c:pt idx="2651">
                  <c:v>0.40423247968103054</c:v>
                </c:pt>
                <c:pt idx="2652">
                  <c:v>0.40438583039411241</c:v>
                </c:pt>
                <c:pt idx="2653">
                  <c:v>0.40453918110719217</c:v>
                </c:pt>
                <c:pt idx="2654">
                  <c:v>0.40469253182027298</c:v>
                </c:pt>
                <c:pt idx="2655">
                  <c:v>0.4048458825333538</c:v>
                </c:pt>
                <c:pt idx="2656">
                  <c:v>0.40499923324643461</c:v>
                </c:pt>
                <c:pt idx="2657">
                  <c:v>0.40515258395951664</c:v>
                </c:pt>
                <c:pt idx="2658">
                  <c:v>0.40530593467259635</c:v>
                </c:pt>
                <c:pt idx="2659">
                  <c:v>0.40545928538567855</c:v>
                </c:pt>
                <c:pt idx="2660">
                  <c:v>0.40561263609875786</c:v>
                </c:pt>
                <c:pt idx="2661">
                  <c:v>0.40576598681183867</c:v>
                </c:pt>
                <c:pt idx="2662">
                  <c:v>0.40591933752491982</c:v>
                </c:pt>
                <c:pt idx="2663">
                  <c:v>0.40607268823800136</c:v>
                </c:pt>
                <c:pt idx="2664">
                  <c:v>0.40622603895108111</c:v>
                </c:pt>
                <c:pt idx="2665">
                  <c:v>0.40637938966416343</c:v>
                </c:pt>
                <c:pt idx="2666">
                  <c:v>0.40653274037724385</c:v>
                </c:pt>
                <c:pt idx="2667">
                  <c:v>0.40668609109032439</c:v>
                </c:pt>
                <c:pt idx="2668">
                  <c:v>0.40683944180340437</c:v>
                </c:pt>
                <c:pt idx="2669">
                  <c:v>0.40699279251648518</c:v>
                </c:pt>
                <c:pt idx="2670">
                  <c:v>0.40714614322956638</c:v>
                </c:pt>
                <c:pt idx="2671">
                  <c:v>0.40729949394264797</c:v>
                </c:pt>
                <c:pt idx="2672">
                  <c:v>0.40745284465572768</c:v>
                </c:pt>
                <c:pt idx="2673">
                  <c:v>0.40760619536880993</c:v>
                </c:pt>
                <c:pt idx="2674">
                  <c:v>0.40775954608188925</c:v>
                </c:pt>
                <c:pt idx="2675">
                  <c:v>0.40791289679497189</c:v>
                </c:pt>
                <c:pt idx="2676">
                  <c:v>0.40806624750805098</c:v>
                </c:pt>
                <c:pt idx="2677">
                  <c:v>0.40821959822113174</c:v>
                </c:pt>
                <c:pt idx="2678">
                  <c:v>0.40821959822113174</c:v>
                </c:pt>
                <c:pt idx="2679">
                  <c:v>0.40837294893421422</c:v>
                </c:pt>
                <c:pt idx="2680">
                  <c:v>0.40852629964729453</c:v>
                </c:pt>
                <c:pt idx="2681">
                  <c:v>0.40867965036037418</c:v>
                </c:pt>
                <c:pt idx="2682">
                  <c:v>0.40883300107345538</c:v>
                </c:pt>
                <c:pt idx="2683">
                  <c:v>0.40898635178653581</c:v>
                </c:pt>
                <c:pt idx="2684">
                  <c:v>0.40913970249961662</c:v>
                </c:pt>
                <c:pt idx="2685">
                  <c:v>0.40929305321269743</c:v>
                </c:pt>
                <c:pt idx="2686">
                  <c:v>0.40944640392577936</c:v>
                </c:pt>
                <c:pt idx="2687">
                  <c:v>0.40959975463885906</c:v>
                </c:pt>
                <c:pt idx="2688">
                  <c:v>0.40975310535193976</c:v>
                </c:pt>
                <c:pt idx="2689">
                  <c:v>0.4099064560650208</c:v>
                </c:pt>
                <c:pt idx="2690">
                  <c:v>0.4100598067781015</c:v>
                </c:pt>
                <c:pt idx="2691">
                  <c:v>0.4102131574911812</c:v>
                </c:pt>
                <c:pt idx="2692">
                  <c:v>0.41036650820426507</c:v>
                </c:pt>
                <c:pt idx="2693">
                  <c:v>0.41051985891734438</c:v>
                </c:pt>
                <c:pt idx="2694">
                  <c:v>0.41067320963042481</c:v>
                </c:pt>
                <c:pt idx="2695">
                  <c:v>0.41082656034350751</c:v>
                </c:pt>
                <c:pt idx="2696">
                  <c:v>0.41097991105658682</c:v>
                </c:pt>
                <c:pt idx="2697">
                  <c:v>0.41113326176966836</c:v>
                </c:pt>
                <c:pt idx="2698">
                  <c:v>0.411286612482749</c:v>
                </c:pt>
                <c:pt idx="2699">
                  <c:v>0.41143996319583037</c:v>
                </c:pt>
                <c:pt idx="2700">
                  <c:v>0.4115933139089098</c:v>
                </c:pt>
                <c:pt idx="2701">
                  <c:v>0.4117466646219905</c:v>
                </c:pt>
                <c:pt idx="2702">
                  <c:v>0.41190001533507248</c:v>
                </c:pt>
                <c:pt idx="2703">
                  <c:v>0.41205336604815218</c:v>
                </c:pt>
                <c:pt idx="2704">
                  <c:v>0.41220671676123294</c:v>
                </c:pt>
                <c:pt idx="2705">
                  <c:v>0.41236006747431497</c:v>
                </c:pt>
                <c:pt idx="2706">
                  <c:v>0.41251341818739456</c:v>
                </c:pt>
                <c:pt idx="2707">
                  <c:v>0.41266676890047688</c:v>
                </c:pt>
                <c:pt idx="2708">
                  <c:v>0.41282011961355725</c:v>
                </c:pt>
                <c:pt idx="2709">
                  <c:v>0.41297347032663795</c:v>
                </c:pt>
                <c:pt idx="2710">
                  <c:v>0.41312682103971926</c:v>
                </c:pt>
                <c:pt idx="2711">
                  <c:v>0.41328017175279974</c:v>
                </c:pt>
                <c:pt idx="2712">
                  <c:v>0.41343352246587944</c:v>
                </c:pt>
                <c:pt idx="2713">
                  <c:v>0.41358687317896242</c:v>
                </c:pt>
                <c:pt idx="2714">
                  <c:v>0.41374022389204218</c:v>
                </c:pt>
                <c:pt idx="2715">
                  <c:v>0.41389357460512194</c:v>
                </c:pt>
                <c:pt idx="2716">
                  <c:v>0.41404692531820397</c:v>
                </c:pt>
                <c:pt idx="2717">
                  <c:v>0.41420027603128357</c:v>
                </c:pt>
                <c:pt idx="2718">
                  <c:v>0.41435362674436438</c:v>
                </c:pt>
                <c:pt idx="2719">
                  <c:v>0.41450697745744708</c:v>
                </c:pt>
                <c:pt idx="2720">
                  <c:v>0.414660328170526</c:v>
                </c:pt>
                <c:pt idx="2721">
                  <c:v>0.41481367888360826</c:v>
                </c:pt>
                <c:pt idx="2722">
                  <c:v>0.4149670295966878</c:v>
                </c:pt>
                <c:pt idx="2723">
                  <c:v>0.41512038030977011</c:v>
                </c:pt>
                <c:pt idx="2724">
                  <c:v>0.41527373102285048</c:v>
                </c:pt>
                <c:pt idx="2725">
                  <c:v>0.41542708173593113</c:v>
                </c:pt>
                <c:pt idx="2726">
                  <c:v>0.41558043244901088</c:v>
                </c:pt>
                <c:pt idx="2727">
                  <c:v>0.41573378316209181</c:v>
                </c:pt>
                <c:pt idx="2728">
                  <c:v>0.41588713387517345</c:v>
                </c:pt>
                <c:pt idx="2729">
                  <c:v>0.41604048458825332</c:v>
                </c:pt>
                <c:pt idx="2730">
                  <c:v>0.41619383530133414</c:v>
                </c:pt>
                <c:pt idx="2731">
                  <c:v>0.41634718601441589</c:v>
                </c:pt>
                <c:pt idx="2732">
                  <c:v>0.41650053672749582</c:v>
                </c:pt>
                <c:pt idx="2733">
                  <c:v>0.41665388744057658</c:v>
                </c:pt>
                <c:pt idx="2734">
                  <c:v>0.41680723815365822</c:v>
                </c:pt>
                <c:pt idx="2735">
                  <c:v>0.41696058886673831</c:v>
                </c:pt>
                <c:pt idx="2736">
                  <c:v>0.41711393957982013</c:v>
                </c:pt>
                <c:pt idx="2737">
                  <c:v>0.41726729029289988</c:v>
                </c:pt>
                <c:pt idx="2738">
                  <c:v>0.41726729029289988</c:v>
                </c:pt>
                <c:pt idx="2739">
                  <c:v>0.41742064100598192</c:v>
                </c:pt>
                <c:pt idx="2740">
                  <c:v>0.4175739917190634</c:v>
                </c:pt>
                <c:pt idx="2741">
                  <c:v>0.41772734243214227</c:v>
                </c:pt>
                <c:pt idx="2742">
                  <c:v>0.41788069314522508</c:v>
                </c:pt>
                <c:pt idx="2743">
                  <c:v>0.41803404385830395</c:v>
                </c:pt>
                <c:pt idx="2744">
                  <c:v>0.41818739457138476</c:v>
                </c:pt>
                <c:pt idx="2745">
                  <c:v>0.41834074528446746</c:v>
                </c:pt>
                <c:pt idx="2746">
                  <c:v>0.41849409599754805</c:v>
                </c:pt>
                <c:pt idx="2747">
                  <c:v>0.4186474467106272</c:v>
                </c:pt>
                <c:pt idx="2748">
                  <c:v>0.41880079742370907</c:v>
                </c:pt>
                <c:pt idx="2749">
                  <c:v>0.41895414813678883</c:v>
                </c:pt>
                <c:pt idx="2750">
                  <c:v>0.41910749884987092</c:v>
                </c:pt>
                <c:pt idx="2751">
                  <c:v>0.4192608495629514</c:v>
                </c:pt>
                <c:pt idx="2752">
                  <c:v>0.41941420027603132</c:v>
                </c:pt>
                <c:pt idx="2753">
                  <c:v>0.41956755098911208</c:v>
                </c:pt>
                <c:pt idx="2754">
                  <c:v>0.41972090170219384</c:v>
                </c:pt>
                <c:pt idx="2755">
                  <c:v>0.41987425241527382</c:v>
                </c:pt>
                <c:pt idx="2756">
                  <c:v>0.42002760312835558</c:v>
                </c:pt>
                <c:pt idx="2757">
                  <c:v>0.42018095384143622</c:v>
                </c:pt>
                <c:pt idx="2758">
                  <c:v>0.42033430455451631</c:v>
                </c:pt>
                <c:pt idx="2759">
                  <c:v>0.42048765526759807</c:v>
                </c:pt>
                <c:pt idx="2760">
                  <c:v>0.42064100598067788</c:v>
                </c:pt>
                <c:pt idx="2761">
                  <c:v>0.42079435669375864</c:v>
                </c:pt>
                <c:pt idx="2762">
                  <c:v>0.42094770740683946</c:v>
                </c:pt>
                <c:pt idx="2763">
                  <c:v>0.42110105811992027</c:v>
                </c:pt>
                <c:pt idx="2764">
                  <c:v>0.42125440883300108</c:v>
                </c:pt>
                <c:pt idx="2765">
                  <c:v>0.42140775954608189</c:v>
                </c:pt>
                <c:pt idx="2766">
                  <c:v>0.42156111025916282</c:v>
                </c:pt>
                <c:pt idx="2767">
                  <c:v>0.42171446097224541</c:v>
                </c:pt>
                <c:pt idx="2768">
                  <c:v>0.42186781168532517</c:v>
                </c:pt>
                <c:pt idx="2769">
                  <c:v>0.42202116239840642</c:v>
                </c:pt>
                <c:pt idx="2770">
                  <c:v>0.42217451311148702</c:v>
                </c:pt>
                <c:pt idx="2771">
                  <c:v>0.42232786382456927</c:v>
                </c:pt>
                <c:pt idx="2772">
                  <c:v>0.42232786382456927</c:v>
                </c:pt>
                <c:pt idx="2773">
                  <c:v>0.42248121453764886</c:v>
                </c:pt>
                <c:pt idx="2774">
                  <c:v>0.42263456525072934</c:v>
                </c:pt>
                <c:pt idx="2775">
                  <c:v>0.42278791596381066</c:v>
                </c:pt>
                <c:pt idx="2776">
                  <c:v>0.42294126667689008</c:v>
                </c:pt>
                <c:pt idx="2777">
                  <c:v>0.42309461738997262</c:v>
                </c:pt>
                <c:pt idx="2778">
                  <c:v>0.42324796810305182</c:v>
                </c:pt>
                <c:pt idx="2779">
                  <c:v>0.42340131881613224</c:v>
                </c:pt>
                <c:pt idx="2780">
                  <c:v>0.423554669529215</c:v>
                </c:pt>
                <c:pt idx="2781">
                  <c:v>0.42370802024229431</c:v>
                </c:pt>
                <c:pt idx="2782">
                  <c:v>0.42386137095537602</c:v>
                </c:pt>
                <c:pt idx="2783">
                  <c:v>0.42401472166845738</c:v>
                </c:pt>
                <c:pt idx="2784">
                  <c:v>0.42416807238153681</c:v>
                </c:pt>
                <c:pt idx="2785">
                  <c:v>0.42432142309461923</c:v>
                </c:pt>
                <c:pt idx="2786">
                  <c:v>0.4244747738077006</c:v>
                </c:pt>
                <c:pt idx="2787">
                  <c:v>0.42462812452077908</c:v>
                </c:pt>
                <c:pt idx="2788">
                  <c:v>0.42478147523386162</c:v>
                </c:pt>
                <c:pt idx="2789">
                  <c:v>0.42493482594694215</c:v>
                </c:pt>
                <c:pt idx="2790">
                  <c:v>0.42508817666002252</c:v>
                </c:pt>
                <c:pt idx="2791">
                  <c:v>0.42524152737310228</c:v>
                </c:pt>
                <c:pt idx="2792">
                  <c:v>0.42539487808618331</c:v>
                </c:pt>
                <c:pt idx="2793">
                  <c:v>0.42554822879926496</c:v>
                </c:pt>
                <c:pt idx="2794">
                  <c:v>0.42570157951234538</c:v>
                </c:pt>
                <c:pt idx="2795">
                  <c:v>0.42585493022542686</c:v>
                </c:pt>
                <c:pt idx="2796">
                  <c:v>0.42600828093850723</c:v>
                </c:pt>
                <c:pt idx="2797">
                  <c:v>0.42616163165158716</c:v>
                </c:pt>
                <c:pt idx="2798">
                  <c:v>0.42631498236467091</c:v>
                </c:pt>
                <c:pt idx="2799">
                  <c:v>0.42646833307775062</c:v>
                </c:pt>
                <c:pt idx="2800">
                  <c:v>0.42662168379083115</c:v>
                </c:pt>
                <c:pt idx="2801">
                  <c:v>0.42677503450391024</c:v>
                </c:pt>
                <c:pt idx="2802">
                  <c:v>0.42692838521699294</c:v>
                </c:pt>
                <c:pt idx="2803">
                  <c:v>0.42708173593007354</c:v>
                </c:pt>
                <c:pt idx="2804">
                  <c:v>0.42723508664315279</c:v>
                </c:pt>
                <c:pt idx="2805">
                  <c:v>0.42738843735623538</c:v>
                </c:pt>
                <c:pt idx="2806">
                  <c:v>0.42754178806931481</c:v>
                </c:pt>
                <c:pt idx="2807">
                  <c:v>0.42769513878239529</c:v>
                </c:pt>
                <c:pt idx="2808">
                  <c:v>0.42784848949547766</c:v>
                </c:pt>
                <c:pt idx="2809">
                  <c:v>0.42800184020855697</c:v>
                </c:pt>
                <c:pt idx="2810">
                  <c:v>0.42815519092163778</c:v>
                </c:pt>
                <c:pt idx="2811">
                  <c:v>0.42830854163472004</c:v>
                </c:pt>
                <c:pt idx="2812">
                  <c:v>0.4284618923478008</c:v>
                </c:pt>
                <c:pt idx="2813">
                  <c:v>0.42861524306088106</c:v>
                </c:pt>
                <c:pt idx="2814">
                  <c:v>0.42876859377396254</c:v>
                </c:pt>
                <c:pt idx="2815">
                  <c:v>0.42892194448704291</c:v>
                </c:pt>
                <c:pt idx="2816">
                  <c:v>0.4290752952001235</c:v>
                </c:pt>
                <c:pt idx="2817">
                  <c:v>0.42922864591320475</c:v>
                </c:pt>
                <c:pt idx="2818">
                  <c:v>0.42938199662628523</c:v>
                </c:pt>
                <c:pt idx="2819">
                  <c:v>0.42953534733936538</c:v>
                </c:pt>
                <c:pt idx="2820">
                  <c:v>0.42968869805244786</c:v>
                </c:pt>
                <c:pt idx="2821">
                  <c:v>0.42984204876552684</c:v>
                </c:pt>
                <c:pt idx="2822">
                  <c:v>0.42999539947860782</c:v>
                </c:pt>
                <c:pt idx="2823">
                  <c:v>0.43014875019168841</c:v>
                </c:pt>
                <c:pt idx="2824">
                  <c:v>0.43030210090477089</c:v>
                </c:pt>
                <c:pt idx="2825">
                  <c:v>0.43045545161785154</c:v>
                </c:pt>
                <c:pt idx="2826">
                  <c:v>0.43060880233093191</c:v>
                </c:pt>
                <c:pt idx="2827">
                  <c:v>0.4307621530440125</c:v>
                </c:pt>
                <c:pt idx="2828">
                  <c:v>0.43091550375709375</c:v>
                </c:pt>
                <c:pt idx="2829">
                  <c:v>0.43106885447017335</c:v>
                </c:pt>
                <c:pt idx="2830">
                  <c:v>0.43122220518325566</c:v>
                </c:pt>
                <c:pt idx="2831">
                  <c:v>0.43122220518325566</c:v>
                </c:pt>
                <c:pt idx="2832">
                  <c:v>0.43137555589633492</c:v>
                </c:pt>
                <c:pt idx="2833">
                  <c:v>0.43152890660941762</c:v>
                </c:pt>
                <c:pt idx="2834">
                  <c:v>0.43168225732249804</c:v>
                </c:pt>
                <c:pt idx="2835">
                  <c:v>0.43183560803557736</c:v>
                </c:pt>
                <c:pt idx="2836">
                  <c:v>0.43198895874865983</c:v>
                </c:pt>
                <c:pt idx="2837">
                  <c:v>0.43214230946173893</c:v>
                </c:pt>
                <c:pt idx="2838">
                  <c:v>0.43229566017482085</c:v>
                </c:pt>
                <c:pt idx="2839">
                  <c:v>0.43244901088790144</c:v>
                </c:pt>
                <c:pt idx="2840">
                  <c:v>0.43260236160098264</c:v>
                </c:pt>
                <c:pt idx="2841">
                  <c:v>0.43275571231406318</c:v>
                </c:pt>
                <c:pt idx="2842">
                  <c:v>0.43290906302714466</c:v>
                </c:pt>
                <c:pt idx="2843">
                  <c:v>0.43306241374022514</c:v>
                </c:pt>
                <c:pt idx="2844">
                  <c:v>0.43321576445330484</c:v>
                </c:pt>
                <c:pt idx="2845">
                  <c:v>0.43336911516638582</c:v>
                </c:pt>
                <c:pt idx="2846">
                  <c:v>0.43352246587946913</c:v>
                </c:pt>
                <c:pt idx="2847">
                  <c:v>0.43367581659254806</c:v>
                </c:pt>
                <c:pt idx="2848">
                  <c:v>0.43382916730563043</c:v>
                </c:pt>
                <c:pt idx="2849">
                  <c:v>0.43398251801870985</c:v>
                </c:pt>
                <c:pt idx="2850">
                  <c:v>0.43413586873178961</c:v>
                </c:pt>
                <c:pt idx="2851">
                  <c:v>0.43428921944487164</c:v>
                </c:pt>
                <c:pt idx="2852">
                  <c:v>0.43444257015795312</c:v>
                </c:pt>
                <c:pt idx="2853">
                  <c:v>0.43459592087103205</c:v>
                </c:pt>
                <c:pt idx="2854">
                  <c:v>0.43474927158411286</c:v>
                </c:pt>
                <c:pt idx="2855">
                  <c:v>0.43490262229719462</c:v>
                </c:pt>
                <c:pt idx="2856">
                  <c:v>0.43505597301027593</c:v>
                </c:pt>
                <c:pt idx="2857">
                  <c:v>0.4352093237233553</c:v>
                </c:pt>
                <c:pt idx="2858">
                  <c:v>0.43536267443643706</c:v>
                </c:pt>
                <c:pt idx="2859">
                  <c:v>0.43551602514951843</c:v>
                </c:pt>
                <c:pt idx="2860">
                  <c:v>0.43566937586259885</c:v>
                </c:pt>
                <c:pt idx="2861">
                  <c:v>0.43566937586259885</c:v>
                </c:pt>
                <c:pt idx="2862">
                  <c:v>0.43582272657568022</c:v>
                </c:pt>
                <c:pt idx="2863">
                  <c:v>0.43597607728876148</c:v>
                </c:pt>
                <c:pt idx="2864">
                  <c:v>0.43612942800184118</c:v>
                </c:pt>
                <c:pt idx="2865">
                  <c:v>0.43628277871492255</c:v>
                </c:pt>
                <c:pt idx="2866">
                  <c:v>0.43643612942800186</c:v>
                </c:pt>
                <c:pt idx="2867">
                  <c:v>0.43658948014108362</c:v>
                </c:pt>
                <c:pt idx="2868">
                  <c:v>0.43674283085416382</c:v>
                </c:pt>
                <c:pt idx="2869">
                  <c:v>0.43689618156724613</c:v>
                </c:pt>
                <c:pt idx="2870">
                  <c:v>0.43704953228032511</c:v>
                </c:pt>
                <c:pt idx="2871">
                  <c:v>0.43720288299340743</c:v>
                </c:pt>
                <c:pt idx="2872">
                  <c:v>0.43735623370648785</c:v>
                </c:pt>
                <c:pt idx="2873">
                  <c:v>0.43750958441956839</c:v>
                </c:pt>
                <c:pt idx="2874">
                  <c:v>0.43766293513265048</c:v>
                </c:pt>
                <c:pt idx="2875">
                  <c:v>0.43781628584573107</c:v>
                </c:pt>
                <c:pt idx="2876">
                  <c:v>0.43796963655881038</c:v>
                </c:pt>
                <c:pt idx="2877">
                  <c:v>0.43812298727189269</c:v>
                </c:pt>
                <c:pt idx="2878">
                  <c:v>0.43827633798497351</c:v>
                </c:pt>
                <c:pt idx="2879">
                  <c:v>0.43842968869805393</c:v>
                </c:pt>
                <c:pt idx="2880">
                  <c:v>0.43858303941113325</c:v>
                </c:pt>
                <c:pt idx="2881">
                  <c:v>0.438736390124215</c:v>
                </c:pt>
                <c:pt idx="2882">
                  <c:v>0.43888974083729637</c:v>
                </c:pt>
                <c:pt idx="2883">
                  <c:v>0.4390430915503758</c:v>
                </c:pt>
                <c:pt idx="2884">
                  <c:v>0.43919644226345733</c:v>
                </c:pt>
                <c:pt idx="2885">
                  <c:v>0.43934979297653737</c:v>
                </c:pt>
                <c:pt idx="2886">
                  <c:v>0.43950314368961912</c:v>
                </c:pt>
                <c:pt idx="2887">
                  <c:v>0.43965649440269938</c:v>
                </c:pt>
                <c:pt idx="2888">
                  <c:v>0.43980984511578097</c:v>
                </c:pt>
                <c:pt idx="2889">
                  <c:v>0.43996319582886251</c:v>
                </c:pt>
                <c:pt idx="2890">
                  <c:v>0.44011654654194182</c:v>
                </c:pt>
                <c:pt idx="2891">
                  <c:v>0.44026989725502308</c:v>
                </c:pt>
                <c:pt idx="2892">
                  <c:v>0.44042324796810373</c:v>
                </c:pt>
                <c:pt idx="2893">
                  <c:v>0.44057659868118382</c:v>
                </c:pt>
                <c:pt idx="2894">
                  <c:v>0.44072994939426641</c:v>
                </c:pt>
                <c:pt idx="2895">
                  <c:v>0.44088330010734694</c:v>
                </c:pt>
                <c:pt idx="2896">
                  <c:v>0.44103665082042631</c:v>
                </c:pt>
                <c:pt idx="2897">
                  <c:v>0.44119000153350718</c:v>
                </c:pt>
                <c:pt idx="2898">
                  <c:v>0.44134335224658766</c:v>
                </c:pt>
                <c:pt idx="2899">
                  <c:v>0.44149670295967058</c:v>
                </c:pt>
                <c:pt idx="2900">
                  <c:v>0.44165005367275023</c:v>
                </c:pt>
                <c:pt idx="2901">
                  <c:v>0.44180340438583166</c:v>
                </c:pt>
                <c:pt idx="2902">
                  <c:v>0.44195675509891197</c:v>
                </c:pt>
                <c:pt idx="2903">
                  <c:v>0.44211010581199267</c:v>
                </c:pt>
                <c:pt idx="2904">
                  <c:v>0.44226345652507254</c:v>
                </c:pt>
                <c:pt idx="2905">
                  <c:v>0.4424168072381553</c:v>
                </c:pt>
                <c:pt idx="2906">
                  <c:v>0.44257015795123511</c:v>
                </c:pt>
                <c:pt idx="2907">
                  <c:v>0.44272350866431531</c:v>
                </c:pt>
                <c:pt idx="2908">
                  <c:v>0.4428768593773979</c:v>
                </c:pt>
                <c:pt idx="2909">
                  <c:v>0.44303021009047738</c:v>
                </c:pt>
                <c:pt idx="2910">
                  <c:v>0.44318356080355864</c:v>
                </c:pt>
                <c:pt idx="2911">
                  <c:v>0.44333691151663923</c:v>
                </c:pt>
                <c:pt idx="2912">
                  <c:v>0.44349026222972066</c:v>
                </c:pt>
                <c:pt idx="2913">
                  <c:v>0.44364361294280097</c:v>
                </c:pt>
                <c:pt idx="2914">
                  <c:v>0.44379696365588261</c:v>
                </c:pt>
                <c:pt idx="2915">
                  <c:v>0.44395031436896287</c:v>
                </c:pt>
                <c:pt idx="2916">
                  <c:v>0.4441036650820443</c:v>
                </c:pt>
                <c:pt idx="2917">
                  <c:v>0.44425701579512322</c:v>
                </c:pt>
                <c:pt idx="2918">
                  <c:v>0.44441036650820515</c:v>
                </c:pt>
                <c:pt idx="2919">
                  <c:v>0.4445637172212859</c:v>
                </c:pt>
                <c:pt idx="2920">
                  <c:v>0.44471706793436716</c:v>
                </c:pt>
                <c:pt idx="2921">
                  <c:v>0.44487041864744858</c:v>
                </c:pt>
                <c:pt idx="2922">
                  <c:v>0.44502376936052912</c:v>
                </c:pt>
                <c:pt idx="2923">
                  <c:v>0.44517712007360832</c:v>
                </c:pt>
                <c:pt idx="2924">
                  <c:v>0.44533047078669008</c:v>
                </c:pt>
                <c:pt idx="2925">
                  <c:v>0.4454838214997715</c:v>
                </c:pt>
                <c:pt idx="2926">
                  <c:v>0.44563717221285187</c:v>
                </c:pt>
                <c:pt idx="2927">
                  <c:v>0.4457905229259318</c:v>
                </c:pt>
                <c:pt idx="2928">
                  <c:v>0.44594387363901389</c:v>
                </c:pt>
                <c:pt idx="2929">
                  <c:v>0.44609722435209331</c:v>
                </c:pt>
                <c:pt idx="2930">
                  <c:v>0.4462505750651749</c:v>
                </c:pt>
                <c:pt idx="2931">
                  <c:v>0.44640392577825616</c:v>
                </c:pt>
                <c:pt idx="2932">
                  <c:v>0.44655727649133525</c:v>
                </c:pt>
                <c:pt idx="2933">
                  <c:v>0.44671062720441812</c:v>
                </c:pt>
                <c:pt idx="2934">
                  <c:v>0.44686397791749943</c:v>
                </c:pt>
                <c:pt idx="2935">
                  <c:v>0.4470173286305783</c:v>
                </c:pt>
                <c:pt idx="2936">
                  <c:v>0.44717067934366128</c:v>
                </c:pt>
                <c:pt idx="2937">
                  <c:v>0.44717067934366128</c:v>
                </c:pt>
                <c:pt idx="2938">
                  <c:v>0.44732403005673982</c:v>
                </c:pt>
                <c:pt idx="2939">
                  <c:v>0.44747738076982219</c:v>
                </c:pt>
                <c:pt idx="2940">
                  <c:v>0.447630731482902</c:v>
                </c:pt>
                <c:pt idx="2941">
                  <c:v>0.44778408219598315</c:v>
                </c:pt>
                <c:pt idx="2942">
                  <c:v>0.44793743290906385</c:v>
                </c:pt>
                <c:pt idx="2943">
                  <c:v>0.44809078362214516</c:v>
                </c:pt>
                <c:pt idx="2944">
                  <c:v>0.44809078362214516</c:v>
                </c:pt>
                <c:pt idx="2945">
                  <c:v>0.44824413433522481</c:v>
                </c:pt>
                <c:pt idx="2946">
                  <c:v>0.44824413433522481</c:v>
                </c:pt>
                <c:pt idx="2947">
                  <c:v>0.44839748504830612</c:v>
                </c:pt>
                <c:pt idx="2948">
                  <c:v>0.44839748504830612</c:v>
                </c:pt>
                <c:pt idx="2949">
                  <c:v>0.44855083576138632</c:v>
                </c:pt>
                <c:pt idx="2950">
                  <c:v>0.44870418647446797</c:v>
                </c:pt>
                <c:pt idx="2951">
                  <c:v>0.4488575371875495</c:v>
                </c:pt>
                <c:pt idx="2952">
                  <c:v>0.44901088790063093</c:v>
                </c:pt>
                <c:pt idx="2953">
                  <c:v>0.44916423861370935</c:v>
                </c:pt>
                <c:pt idx="2954">
                  <c:v>0.44931758932679183</c:v>
                </c:pt>
                <c:pt idx="2955">
                  <c:v>0.44947094003987309</c:v>
                </c:pt>
                <c:pt idx="2956">
                  <c:v>0.44962429075295368</c:v>
                </c:pt>
                <c:pt idx="2957">
                  <c:v>0.44977764146603261</c:v>
                </c:pt>
                <c:pt idx="2958">
                  <c:v>0.44993099217911464</c:v>
                </c:pt>
                <c:pt idx="2959">
                  <c:v>0.44993099217911464</c:v>
                </c:pt>
                <c:pt idx="2960">
                  <c:v>0.45008434289219446</c:v>
                </c:pt>
                <c:pt idx="2961">
                  <c:v>0.45023769360527527</c:v>
                </c:pt>
                <c:pt idx="2962">
                  <c:v>0.45039104431835603</c:v>
                </c:pt>
                <c:pt idx="2963">
                  <c:v>0.4505443950314369</c:v>
                </c:pt>
                <c:pt idx="2964">
                  <c:v>0.45069774574451771</c:v>
                </c:pt>
                <c:pt idx="2965">
                  <c:v>0.45085109645759824</c:v>
                </c:pt>
                <c:pt idx="2966">
                  <c:v>0.45100444717068017</c:v>
                </c:pt>
                <c:pt idx="2967">
                  <c:v>0.45115779788376031</c:v>
                </c:pt>
                <c:pt idx="2968">
                  <c:v>0.45131114859684096</c:v>
                </c:pt>
                <c:pt idx="2969">
                  <c:v>0.45146449930992338</c:v>
                </c:pt>
                <c:pt idx="2970">
                  <c:v>0.45161785002300259</c:v>
                </c:pt>
                <c:pt idx="2971">
                  <c:v>0.45177120073608329</c:v>
                </c:pt>
                <c:pt idx="2972">
                  <c:v>0.45192455144916432</c:v>
                </c:pt>
                <c:pt idx="2973">
                  <c:v>0.45207790216224636</c:v>
                </c:pt>
                <c:pt idx="2974">
                  <c:v>0.45223125287532434</c:v>
                </c:pt>
                <c:pt idx="2975">
                  <c:v>0.45238460358840815</c:v>
                </c:pt>
                <c:pt idx="2976">
                  <c:v>0.45253795430148724</c:v>
                </c:pt>
                <c:pt idx="2977">
                  <c:v>0.45269130501456833</c:v>
                </c:pt>
                <c:pt idx="2978">
                  <c:v>0.45284465572765054</c:v>
                </c:pt>
                <c:pt idx="2979">
                  <c:v>0.45299800644072979</c:v>
                </c:pt>
                <c:pt idx="2980">
                  <c:v>0.45315135715381077</c:v>
                </c:pt>
                <c:pt idx="2981">
                  <c:v>0.45330470786689286</c:v>
                </c:pt>
                <c:pt idx="2982">
                  <c:v>0.45330470786689286</c:v>
                </c:pt>
                <c:pt idx="2983">
                  <c:v>0.4534580585799724</c:v>
                </c:pt>
                <c:pt idx="2984">
                  <c:v>0.4534580585799724</c:v>
                </c:pt>
                <c:pt idx="2985">
                  <c:v>0.45361140929305332</c:v>
                </c:pt>
                <c:pt idx="2986">
                  <c:v>0.45376476000613403</c:v>
                </c:pt>
                <c:pt idx="2987">
                  <c:v>0.45391811071921573</c:v>
                </c:pt>
                <c:pt idx="2988">
                  <c:v>0.45407146143229582</c:v>
                </c:pt>
                <c:pt idx="2989">
                  <c:v>0.45422481214537647</c:v>
                </c:pt>
                <c:pt idx="2990">
                  <c:v>0.45437816285845894</c:v>
                </c:pt>
                <c:pt idx="2991">
                  <c:v>0.45453151357153704</c:v>
                </c:pt>
                <c:pt idx="2992">
                  <c:v>0.45468486428462079</c:v>
                </c:pt>
                <c:pt idx="2993">
                  <c:v>0.45483821499770055</c:v>
                </c:pt>
                <c:pt idx="2994">
                  <c:v>0.45499156571078081</c:v>
                </c:pt>
                <c:pt idx="2995">
                  <c:v>0.45514491642386135</c:v>
                </c:pt>
                <c:pt idx="2996">
                  <c:v>0.45529826713694238</c:v>
                </c:pt>
                <c:pt idx="2997">
                  <c:v>0.45545161785002308</c:v>
                </c:pt>
                <c:pt idx="2998">
                  <c:v>0.45560496856310384</c:v>
                </c:pt>
                <c:pt idx="2999">
                  <c:v>0.45575831927618465</c:v>
                </c:pt>
                <c:pt idx="3000">
                  <c:v>0.45591166998926735</c:v>
                </c:pt>
                <c:pt idx="3001">
                  <c:v>0.45606502070234628</c:v>
                </c:pt>
                <c:pt idx="3002">
                  <c:v>0.45621837141542732</c:v>
                </c:pt>
                <c:pt idx="3003">
                  <c:v>0.45637172212850791</c:v>
                </c:pt>
                <c:pt idx="3004">
                  <c:v>0.45652507284158872</c:v>
                </c:pt>
                <c:pt idx="3005">
                  <c:v>0.45667842355467086</c:v>
                </c:pt>
                <c:pt idx="3006">
                  <c:v>0.45683177426775123</c:v>
                </c:pt>
                <c:pt idx="3007">
                  <c:v>0.45698512498083138</c:v>
                </c:pt>
                <c:pt idx="3008">
                  <c:v>0.45713847569391197</c:v>
                </c:pt>
                <c:pt idx="3009">
                  <c:v>0.45729182640699134</c:v>
                </c:pt>
                <c:pt idx="3010">
                  <c:v>0.45744517712007382</c:v>
                </c:pt>
                <c:pt idx="3011">
                  <c:v>0.45759852783315441</c:v>
                </c:pt>
                <c:pt idx="3012">
                  <c:v>0.45775187854623473</c:v>
                </c:pt>
                <c:pt idx="3013">
                  <c:v>0.45790522925931632</c:v>
                </c:pt>
                <c:pt idx="3014">
                  <c:v>0.45805857997239791</c:v>
                </c:pt>
                <c:pt idx="3015">
                  <c:v>0.45821193068547766</c:v>
                </c:pt>
                <c:pt idx="3016">
                  <c:v>0.45836528139855975</c:v>
                </c:pt>
                <c:pt idx="3017">
                  <c:v>0.45851863211163935</c:v>
                </c:pt>
                <c:pt idx="3018">
                  <c:v>0.45867198282472038</c:v>
                </c:pt>
                <c:pt idx="3019">
                  <c:v>0.45882533353780225</c:v>
                </c:pt>
                <c:pt idx="3020">
                  <c:v>0.45897868425088362</c:v>
                </c:pt>
                <c:pt idx="3021">
                  <c:v>0.4591320349639626</c:v>
                </c:pt>
                <c:pt idx="3022">
                  <c:v>0.45928538567704447</c:v>
                </c:pt>
                <c:pt idx="3023">
                  <c:v>0.45943873639012422</c:v>
                </c:pt>
                <c:pt idx="3024">
                  <c:v>0.45959208710320532</c:v>
                </c:pt>
                <c:pt idx="3025">
                  <c:v>0.45974543781628574</c:v>
                </c:pt>
                <c:pt idx="3026">
                  <c:v>0.4598987885293675</c:v>
                </c:pt>
                <c:pt idx="3027">
                  <c:v>0.46005213924244875</c:v>
                </c:pt>
                <c:pt idx="3028">
                  <c:v>0.46020548995552835</c:v>
                </c:pt>
                <c:pt idx="3029">
                  <c:v>0.46035884066860938</c:v>
                </c:pt>
                <c:pt idx="3030">
                  <c:v>0.46051219138169114</c:v>
                </c:pt>
                <c:pt idx="3031">
                  <c:v>0.46066554209477084</c:v>
                </c:pt>
                <c:pt idx="3032">
                  <c:v>0.46081889280785393</c:v>
                </c:pt>
                <c:pt idx="3033">
                  <c:v>0.46097224352093236</c:v>
                </c:pt>
                <c:pt idx="3034">
                  <c:v>0.46112559423401406</c:v>
                </c:pt>
                <c:pt idx="3035">
                  <c:v>0.46127894494709398</c:v>
                </c:pt>
                <c:pt idx="3036">
                  <c:v>0.4614322956601748</c:v>
                </c:pt>
                <c:pt idx="3037">
                  <c:v>0.46158564637325644</c:v>
                </c:pt>
                <c:pt idx="3038">
                  <c:v>0.46173899708633626</c:v>
                </c:pt>
                <c:pt idx="3039">
                  <c:v>0.46189234779941823</c:v>
                </c:pt>
                <c:pt idx="3040">
                  <c:v>0.4620456985124981</c:v>
                </c:pt>
                <c:pt idx="3041">
                  <c:v>0.46219904922557875</c:v>
                </c:pt>
                <c:pt idx="3042">
                  <c:v>0.46235239993866162</c:v>
                </c:pt>
                <c:pt idx="3043">
                  <c:v>0.46235239993866162</c:v>
                </c:pt>
                <c:pt idx="3044">
                  <c:v>0.46250575065174054</c:v>
                </c:pt>
                <c:pt idx="3045">
                  <c:v>0.46265910136482241</c:v>
                </c:pt>
                <c:pt idx="3046">
                  <c:v>0.46281245207790311</c:v>
                </c:pt>
                <c:pt idx="3047">
                  <c:v>0.46296580279098298</c:v>
                </c:pt>
                <c:pt idx="3048">
                  <c:v>0.4631191535040638</c:v>
                </c:pt>
                <c:pt idx="3049">
                  <c:v>0.46327250421714544</c:v>
                </c:pt>
                <c:pt idx="3050">
                  <c:v>0.46342585493022542</c:v>
                </c:pt>
                <c:pt idx="3051">
                  <c:v>0.46342585493022542</c:v>
                </c:pt>
                <c:pt idx="3052">
                  <c:v>0.46357920564330635</c:v>
                </c:pt>
                <c:pt idx="3053">
                  <c:v>0.46373255635638611</c:v>
                </c:pt>
                <c:pt idx="3054">
                  <c:v>0.46388590706946969</c:v>
                </c:pt>
                <c:pt idx="3055">
                  <c:v>0.46403925778254868</c:v>
                </c:pt>
                <c:pt idx="3056">
                  <c:v>0.46419260849562949</c:v>
                </c:pt>
                <c:pt idx="3057">
                  <c:v>0.4643459592087103</c:v>
                </c:pt>
                <c:pt idx="3058">
                  <c:v>0.46449930992179111</c:v>
                </c:pt>
                <c:pt idx="3059">
                  <c:v>0.46465266063487343</c:v>
                </c:pt>
                <c:pt idx="3060">
                  <c:v>0.46480601134795463</c:v>
                </c:pt>
                <c:pt idx="3061">
                  <c:v>0.46495936206103361</c:v>
                </c:pt>
                <c:pt idx="3062">
                  <c:v>0.46511271277411442</c:v>
                </c:pt>
                <c:pt idx="3063">
                  <c:v>0.46526606348719535</c:v>
                </c:pt>
                <c:pt idx="3064">
                  <c:v>0.46541941420027638</c:v>
                </c:pt>
                <c:pt idx="3065">
                  <c:v>0.46541941420027638</c:v>
                </c:pt>
                <c:pt idx="3066">
                  <c:v>0.46557276491335803</c:v>
                </c:pt>
                <c:pt idx="3067">
                  <c:v>0.46572611562643768</c:v>
                </c:pt>
                <c:pt idx="3068">
                  <c:v>0.46587946633951993</c:v>
                </c:pt>
                <c:pt idx="3069">
                  <c:v>0.46587946633951993</c:v>
                </c:pt>
                <c:pt idx="3070">
                  <c:v>0.4660328170525993</c:v>
                </c:pt>
                <c:pt idx="3071">
                  <c:v>0.46618616776568195</c:v>
                </c:pt>
                <c:pt idx="3072">
                  <c:v>0.46633951847876093</c:v>
                </c:pt>
                <c:pt idx="3073">
                  <c:v>0.46649286919184363</c:v>
                </c:pt>
                <c:pt idx="3074">
                  <c:v>0.46664621990492339</c:v>
                </c:pt>
                <c:pt idx="3075">
                  <c:v>0.46679957061800326</c:v>
                </c:pt>
                <c:pt idx="3076">
                  <c:v>0.46695292133108512</c:v>
                </c:pt>
                <c:pt idx="3077">
                  <c:v>0.46710627204416538</c:v>
                </c:pt>
                <c:pt idx="3078">
                  <c:v>0.46725962275724581</c:v>
                </c:pt>
                <c:pt idx="3079">
                  <c:v>0.46741297347032756</c:v>
                </c:pt>
                <c:pt idx="3080">
                  <c:v>0.46756632418340782</c:v>
                </c:pt>
                <c:pt idx="3081">
                  <c:v>0.4677196748964883</c:v>
                </c:pt>
                <c:pt idx="3082">
                  <c:v>0.46787302560957</c:v>
                </c:pt>
                <c:pt idx="3083">
                  <c:v>0.46802637632265226</c:v>
                </c:pt>
                <c:pt idx="3084">
                  <c:v>0.4681797270357308</c:v>
                </c:pt>
                <c:pt idx="3085">
                  <c:v>0.46833307774881239</c:v>
                </c:pt>
                <c:pt idx="3086">
                  <c:v>0.46848642846189237</c:v>
                </c:pt>
                <c:pt idx="3087">
                  <c:v>0.46863977917497418</c:v>
                </c:pt>
                <c:pt idx="3088">
                  <c:v>0.46879312988805399</c:v>
                </c:pt>
                <c:pt idx="3089">
                  <c:v>0.46894648060113475</c:v>
                </c:pt>
                <c:pt idx="3090">
                  <c:v>0.46909983131421656</c:v>
                </c:pt>
                <c:pt idx="3091">
                  <c:v>0.46925318202729643</c:v>
                </c:pt>
                <c:pt idx="3092">
                  <c:v>0.4694065327403773</c:v>
                </c:pt>
                <c:pt idx="3093">
                  <c:v>0.469559883453459</c:v>
                </c:pt>
                <c:pt idx="3094">
                  <c:v>0.46971323416653787</c:v>
                </c:pt>
                <c:pt idx="3095">
                  <c:v>0.46986658487962157</c:v>
                </c:pt>
                <c:pt idx="3096">
                  <c:v>0.47001993559270133</c:v>
                </c:pt>
                <c:pt idx="3097">
                  <c:v>0.47017328630578131</c:v>
                </c:pt>
                <c:pt idx="3098">
                  <c:v>0.47032663701886407</c:v>
                </c:pt>
                <c:pt idx="3099">
                  <c:v>0.47047998773194444</c:v>
                </c:pt>
                <c:pt idx="3100">
                  <c:v>0.4706333384450227</c:v>
                </c:pt>
                <c:pt idx="3101">
                  <c:v>0.47078668915810551</c:v>
                </c:pt>
                <c:pt idx="3102">
                  <c:v>0.47094003987118527</c:v>
                </c:pt>
                <c:pt idx="3103">
                  <c:v>0.4710933905842663</c:v>
                </c:pt>
                <c:pt idx="3104">
                  <c:v>0.47124674129734795</c:v>
                </c:pt>
                <c:pt idx="3105">
                  <c:v>0.47140009201042787</c:v>
                </c:pt>
                <c:pt idx="3106">
                  <c:v>0.47155344272350869</c:v>
                </c:pt>
                <c:pt idx="3107">
                  <c:v>0.4717067934365895</c:v>
                </c:pt>
                <c:pt idx="3108">
                  <c:v>0.47186014414967148</c:v>
                </c:pt>
                <c:pt idx="3109">
                  <c:v>0.47201349486275224</c:v>
                </c:pt>
                <c:pt idx="3110">
                  <c:v>0.47216684557583238</c:v>
                </c:pt>
                <c:pt idx="3111">
                  <c:v>0.47232019628891397</c:v>
                </c:pt>
                <c:pt idx="3112">
                  <c:v>0.47247354700199357</c:v>
                </c:pt>
                <c:pt idx="3113">
                  <c:v>0.47262689771507588</c:v>
                </c:pt>
                <c:pt idx="3114">
                  <c:v>0.47278024842815519</c:v>
                </c:pt>
                <c:pt idx="3115">
                  <c:v>0.47293359914123601</c:v>
                </c:pt>
                <c:pt idx="3116">
                  <c:v>0.47308694985431826</c:v>
                </c:pt>
                <c:pt idx="3117">
                  <c:v>0.47324030056739763</c:v>
                </c:pt>
                <c:pt idx="3118">
                  <c:v>0.47339365128047928</c:v>
                </c:pt>
                <c:pt idx="3119">
                  <c:v>0.47354700199355931</c:v>
                </c:pt>
                <c:pt idx="3120">
                  <c:v>0.47370035270664007</c:v>
                </c:pt>
                <c:pt idx="3121">
                  <c:v>0.47385370341972088</c:v>
                </c:pt>
                <c:pt idx="3122">
                  <c:v>0.47400705413280181</c:v>
                </c:pt>
                <c:pt idx="3123">
                  <c:v>0.47416040484588345</c:v>
                </c:pt>
                <c:pt idx="3124">
                  <c:v>0.47431375555896332</c:v>
                </c:pt>
                <c:pt idx="3125">
                  <c:v>0.47446710627204536</c:v>
                </c:pt>
                <c:pt idx="3126">
                  <c:v>0.47462045698512501</c:v>
                </c:pt>
                <c:pt idx="3127">
                  <c:v>0.47477380769820582</c:v>
                </c:pt>
                <c:pt idx="3128">
                  <c:v>0.47492715841128663</c:v>
                </c:pt>
                <c:pt idx="3129">
                  <c:v>0.47508050912436911</c:v>
                </c:pt>
                <c:pt idx="3130">
                  <c:v>0.47523385983744831</c:v>
                </c:pt>
                <c:pt idx="3131">
                  <c:v>0.47538721055052907</c:v>
                </c:pt>
                <c:pt idx="3132">
                  <c:v>0.47554056126361138</c:v>
                </c:pt>
                <c:pt idx="3133">
                  <c:v>0.47569391197669081</c:v>
                </c:pt>
                <c:pt idx="3134">
                  <c:v>0.47584726268977245</c:v>
                </c:pt>
                <c:pt idx="3135">
                  <c:v>0.47600061340285377</c:v>
                </c:pt>
                <c:pt idx="3136">
                  <c:v>0.4761539641159333</c:v>
                </c:pt>
                <c:pt idx="3137">
                  <c:v>0.47630731482901489</c:v>
                </c:pt>
                <c:pt idx="3138">
                  <c:v>0.47646066554209626</c:v>
                </c:pt>
                <c:pt idx="3139">
                  <c:v>0.47661401625517558</c:v>
                </c:pt>
                <c:pt idx="3140">
                  <c:v>0.47676736696825722</c:v>
                </c:pt>
                <c:pt idx="3141">
                  <c:v>0.47692071768133731</c:v>
                </c:pt>
                <c:pt idx="3142">
                  <c:v>0.47707406839441996</c:v>
                </c:pt>
                <c:pt idx="3143">
                  <c:v>0.47722741910749888</c:v>
                </c:pt>
                <c:pt idx="3144">
                  <c:v>0.47738076982058175</c:v>
                </c:pt>
                <c:pt idx="3145">
                  <c:v>0.47753412053366046</c:v>
                </c:pt>
                <c:pt idx="3146">
                  <c:v>0.47768747124674277</c:v>
                </c:pt>
                <c:pt idx="3147">
                  <c:v>0.47784082195982408</c:v>
                </c:pt>
                <c:pt idx="3148">
                  <c:v>0.47799417267290389</c:v>
                </c:pt>
                <c:pt idx="3149">
                  <c:v>0.47814752338598382</c:v>
                </c:pt>
                <c:pt idx="3150">
                  <c:v>0.47830087409906646</c:v>
                </c:pt>
                <c:pt idx="3151">
                  <c:v>0.47845422481214622</c:v>
                </c:pt>
                <c:pt idx="3152">
                  <c:v>0.47860757552522631</c:v>
                </c:pt>
                <c:pt idx="3153">
                  <c:v>0.47876092623830702</c:v>
                </c:pt>
                <c:pt idx="3154">
                  <c:v>0.47891427695138838</c:v>
                </c:pt>
                <c:pt idx="3155">
                  <c:v>0.47906762766446992</c:v>
                </c:pt>
                <c:pt idx="3156">
                  <c:v>0.47922097837755129</c:v>
                </c:pt>
                <c:pt idx="3157">
                  <c:v>0.47937432909063177</c:v>
                </c:pt>
                <c:pt idx="3158">
                  <c:v>0.47952767980371236</c:v>
                </c:pt>
                <c:pt idx="3159">
                  <c:v>0.47968103051679173</c:v>
                </c:pt>
                <c:pt idx="3160">
                  <c:v>0.4798343812298751</c:v>
                </c:pt>
                <c:pt idx="3161">
                  <c:v>0.47998773194295541</c:v>
                </c:pt>
                <c:pt idx="3162">
                  <c:v>0.4801410826560335</c:v>
                </c:pt>
                <c:pt idx="3163">
                  <c:v>0.48029443336911531</c:v>
                </c:pt>
                <c:pt idx="3164">
                  <c:v>0.48044778408219596</c:v>
                </c:pt>
                <c:pt idx="3165">
                  <c:v>0.48060113479527677</c:v>
                </c:pt>
                <c:pt idx="3166">
                  <c:v>0.48075448550835781</c:v>
                </c:pt>
                <c:pt idx="3167">
                  <c:v>0.48090783622143846</c:v>
                </c:pt>
                <c:pt idx="3168">
                  <c:v>0.48106118693451932</c:v>
                </c:pt>
                <c:pt idx="3169">
                  <c:v>0.48121453764760136</c:v>
                </c:pt>
                <c:pt idx="3170">
                  <c:v>0.48136788836068273</c:v>
                </c:pt>
                <c:pt idx="3171">
                  <c:v>0.48152123907376182</c:v>
                </c:pt>
                <c:pt idx="3172">
                  <c:v>0.48167458978684441</c:v>
                </c:pt>
                <c:pt idx="3173">
                  <c:v>0.48182794049992417</c:v>
                </c:pt>
                <c:pt idx="3174">
                  <c:v>0.48198129121300554</c:v>
                </c:pt>
                <c:pt idx="3175">
                  <c:v>0.48213464192608496</c:v>
                </c:pt>
                <c:pt idx="3176">
                  <c:v>0.48228799263916661</c:v>
                </c:pt>
                <c:pt idx="3177">
                  <c:v>0.48244134335224786</c:v>
                </c:pt>
                <c:pt idx="3178">
                  <c:v>0.4825946940653274</c:v>
                </c:pt>
                <c:pt idx="3179">
                  <c:v>0.4825946940653274</c:v>
                </c:pt>
                <c:pt idx="3180">
                  <c:v>0.48274804477840821</c:v>
                </c:pt>
                <c:pt idx="3181">
                  <c:v>0.48290139549148908</c:v>
                </c:pt>
                <c:pt idx="3182">
                  <c:v>0.48305474620457073</c:v>
                </c:pt>
                <c:pt idx="3183">
                  <c:v>0.48320809691765215</c:v>
                </c:pt>
                <c:pt idx="3184">
                  <c:v>0.48336144763073147</c:v>
                </c:pt>
                <c:pt idx="3185">
                  <c:v>0.48351479834381395</c:v>
                </c:pt>
                <c:pt idx="3186">
                  <c:v>0.48366814905689332</c:v>
                </c:pt>
                <c:pt idx="3187">
                  <c:v>0.48382149976997579</c:v>
                </c:pt>
                <c:pt idx="3188">
                  <c:v>0.48397485048305555</c:v>
                </c:pt>
                <c:pt idx="3189">
                  <c:v>0.48412820119613581</c:v>
                </c:pt>
                <c:pt idx="3190">
                  <c:v>0.48428155190921734</c:v>
                </c:pt>
                <c:pt idx="3191">
                  <c:v>0.48443490262229738</c:v>
                </c:pt>
                <c:pt idx="3192">
                  <c:v>0.48458825333537936</c:v>
                </c:pt>
                <c:pt idx="3193">
                  <c:v>0.48474160404845884</c:v>
                </c:pt>
                <c:pt idx="3194">
                  <c:v>0.48489495476153965</c:v>
                </c:pt>
                <c:pt idx="3195">
                  <c:v>0.48504830547462152</c:v>
                </c:pt>
                <c:pt idx="3196">
                  <c:v>0.48520165618770128</c:v>
                </c:pt>
                <c:pt idx="3197">
                  <c:v>0.48535500690078232</c:v>
                </c:pt>
                <c:pt idx="3198">
                  <c:v>0.48550835761386396</c:v>
                </c:pt>
                <c:pt idx="3199">
                  <c:v>0.48566170832694455</c:v>
                </c:pt>
                <c:pt idx="3200">
                  <c:v>0.48581505904002481</c:v>
                </c:pt>
                <c:pt idx="3201">
                  <c:v>0.48596840975310623</c:v>
                </c:pt>
                <c:pt idx="3202">
                  <c:v>0.48612176046618616</c:v>
                </c:pt>
                <c:pt idx="3203">
                  <c:v>0.48627511117926825</c:v>
                </c:pt>
                <c:pt idx="3204">
                  <c:v>0.48642846189235034</c:v>
                </c:pt>
                <c:pt idx="3205">
                  <c:v>0.48658181260542882</c:v>
                </c:pt>
                <c:pt idx="3206">
                  <c:v>0.48673516331850941</c:v>
                </c:pt>
                <c:pt idx="3207">
                  <c:v>0.48688851403159106</c:v>
                </c:pt>
                <c:pt idx="3208">
                  <c:v>0.48704186474467254</c:v>
                </c:pt>
                <c:pt idx="3209">
                  <c:v>0.48719521545775185</c:v>
                </c:pt>
                <c:pt idx="3210">
                  <c:v>0.48734856617083439</c:v>
                </c:pt>
                <c:pt idx="3211">
                  <c:v>0.48750191688391381</c:v>
                </c:pt>
                <c:pt idx="3212">
                  <c:v>0.48765526759699435</c:v>
                </c:pt>
                <c:pt idx="3213">
                  <c:v>0.48780861831007666</c:v>
                </c:pt>
                <c:pt idx="3214">
                  <c:v>0.48796196902315725</c:v>
                </c:pt>
                <c:pt idx="3215">
                  <c:v>0.48811531973623684</c:v>
                </c:pt>
                <c:pt idx="3216">
                  <c:v>0.48826867044931782</c:v>
                </c:pt>
                <c:pt idx="3217">
                  <c:v>0.48842202116239947</c:v>
                </c:pt>
                <c:pt idx="3218">
                  <c:v>0.48857537187548095</c:v>
                </c:pt>
                <c:pt idx="3219">
                  <c:v>0.48872872258856032</c:v>
                </c:pt>
                <c:pt idx="3220">
                  <c:v>0.48888207330164335</c:v>
                </c:pt>
                <c:pt idx="3221">
                  <c:v>0.48903542401472166</c:v>
                </c:pt>
                <c:pt idx="3222">
                  <c:v>0.48918877472780459</c:v>
                </c:pt>
                <c:pt idx="3223">
                  <c:v>0.48934212544088423</c:v>
                </c:pt>
                <c:pt idx="3224">
                  <c:v>0.48949547615396438</c:v>
                </c:pt>
                <c:pt idx="3225">
                  <c:v>0.48964882686704614</c:v>
                </c:pt>
                <c:pt idx="3226">
                  <c:v>0.48980217758012667</c:v>
                </c:pt>
                <c:pt idx="3227">
                  <c:v>0.48995552829320682</c:v>
                </c:pt>
                <c:pt idx="3228">
                  <c:v>0.49010887900628841</c:v>
                </c:pt>
                <c:pt idx="3229">
                  <c:v>0.49026222971936911</c:v>
                </c:pt>
                <c:pt idx="3230">
                  <c:v>0.49041558043245054</c:v>
                </c:pt>
                <c:pt idx="3231">
                  <c:v>0.49056893114553091</c:v>
                </c:pt>
                <c:pt idx="3232">
                  <c:v>0.49072228185861233</c:v>
                </c:pt>
                <c:pt idx="3233">
                  <c:v>0.49087563257169148</c:v>
                </c:pt>
                <c:pt idx="3234">
                  <c:v>0.49102898328477484</c:v>
                </c:pt>
                <c:pt idx="3235">
                  <c:v>0.4911823339978556</c:v>
                </c:pt>
                <c:pt idx="3236">
                  <c:v>0.49133568471093392</c:v>
                </c:pt>
                <c:pt idx="3237">
                  <c:v>0.49148903542401567</c:v>
                </c:pt>
                <c:pt idx="3238">
                  <c:v>0.49164238613709582</c:v>
                </c:pt>
                <c:pt idx="3239">
                  <c:v>0.49179573685017625</c:v>
                </c:pt>
                <c:pt idx="3240">
                  <c:v>0.49194908756325811</c:v>
                </c:pt>
                <c:pt idx="3241">
                  <c:v>0.49210243827633793</c:v>
                </c:pt>
                <c:pt idx="3242">
                  <c:v>0.49225578898941985</c:v>
                </c:pt>
                <c:pt idx="3243">
                  <c:v>0.49240913970250044</c:v>
                </c:pt>
                <c:pt idx="3244">
                  <c:v>0.49256249041558042</c:v>
                </c:pt>
                <c:pt idx="3245">
                  <c:v>0.49271584112866218</c:v>
                </c:pt>
                <c:pt idx="3246">
                  <c:v>0.49286919184174355</c:v>
                </c:pt>
                <c:pt idx="3247">
                  <c:v>0.49302254255482403</c:v>
                </c:pt>
                <c:pt idx="3248">
                  <c:v>0.49317589326790556</c:v>
                </c:pt>
                <c:pt idx="3249">
                  <c:v>0.49332924398098593</c:v>
                </c:pt>
                <c:pt idx="3250">
                  <c:v>0.49348259469406713</c:v>
                </c:pt>
                <c:pt idx="3251">
                  <c:v>0.49363594540714617</c:v>
                </c:pt>
                <c:pt idx="3252">
                  <c:v>0.49378929612022698</c:v>
                </c:pt>
                <c:pt idx="3253">
                  <c:v>0.4939426468333078</c:v>
                </c:pt>
                <c:pt idx="3254">
                  <c:v>0.49409599754638861</c:v>
                </c:pt>
                <c:pt idx="3255">
                  <c:v>0.49424934825946942</c:v>
                </c:pt>
                <c:pt idx="3256">
                  <c:v>0.49440269897255212</c:v>
                </c:pt>
                <c:pt idx="3257">
                  <c:v>0.49455604968563138</c:v>
                </c:pt>
                <c:pt idx="3258">
                  <c:v>0.49470940039871186</c:v>
                </c:pt>
                <c:pt idx="3259">
                  <c:v>0.49486275111179362</c:v>
                </c:pt>
                <c:pt idx="3260">
                  <c:v>0.49501610182487593</c:v>
                </c:pt>
                <c:pt idx="3261">
                  <c:v>0.4951694525379543</c:v>
                </c:pt>
                <c:pt idx="3262">
                  <c:v>0.495322803251037</c:v>
                </c:pt>
                <c:pt idx="3263">
                  <c:v>0.49547615396411743</c:v>
                </c:pt>
                <c:pt idx="3264">
                  <c:v>0.4956295046771968</c:v>
                </c:pt>
                <c:pt idx="3265">
                  <c:v>0.49578285539027922</c:v>
                </c:pt>
                <c:pt idx="3266">
                  <c:v>0.49593620610335837</c:v>
                </c:pt>
                <c:pt idx="3267">
                  <c:v>0.49608955681643918</c:v>
                </c:pt>
                <c:pt idx="3268">
                  <c:v>0.49624290752952038</c:v>
                </c:pt>
                <c:pt idx="3269">
                  <c:v>0.49639625824260197</c:v>
                </c:pt>
                <c:pt idx="3270">
                  <c:v>0.49654960895568256</c:v>
                </c:pt>
                <c:pt idx="3271">
                  <c:v>0.49670295966876282</c:v>
                </c:pt>
                <c:pt idx="3272">
                  <c:v>0.49685631038184513</c:v>
                </c:pt>
                <c:pt idx="3273">
                  <c:v>0.497009661094926</c:v>
                </c:pt>
                <c:pt idx="3274">
                  <c:v>0.49716301180800498</c:v>
                </c:pt>
                <c:pt idx="3275">
                  <c:v>0.49731636252108685</c:v>
                </c:pt>
                <c:pt idx="3276">
                  <c:v>0.49746971323416822</c:v>
                </c:pt>
                <c:pt idx="3277">
                  <c:v>0.49762306394724948</c:v>
                </c:pt>
                <c:pt idx="3278">
                  <c:v>0.49777641466032818</c:v>
                </c:pt>
                <c:pt idx="3279">
                  <c:v>0.49792976537341149</c:v>
                </c:pt>
                <c:pt idx="3280">
                  <c:v>0.49808311608648981</c:v>
                </c:pt>
                <c:pt idx="3281">
                  <c:v>0.49823646679957156</c:v>
                </c:pt>
                <c:pt idx="3282">
                  <c:v>0.49838981751265393</c:v>
                </c:pt>
                <c:pt idx="3283">
                  <c:v>0.4985431682257323</c:v>
                </c:pt>
                <c:pt idx="3284">
                  <c:v>0.498696518938814</c:v>
                </c:pt>
                <c:pt idx="3285">
                  <c:v>0.49884986965189537</c:v>
                </c:pt>
                <c:pt idx="3286">
                  <c:v>0.49900322036497574</c:v>
                </c:pt>
                <c:pt idx="3287">
                  <c:v>0.49915657107805717</c:v>
                </c:pt>
                <c:pt idx="3288">
                  <c:v>0.49930992179113631</c:v>
                </c:pt>
                <c:pt idx="3289">
                  <c:v>0.49946327250421824</c:v>
                </c:pt>
                <c:pt idx="3290">
                  <c:v>0.49961662321729944</c:v>
                </c:pt>
                <c:pt idx="3291">
                  <c:v>0.49976997393037997</c:v>
                </c:pt>
                <c:pt idx="3292">
                  <c:v>0.49992332464346051</c:v>
                </c:pt>
                <c:pt idx="3293">
                  <c:v>0.50007667535654043</c:v>
                </c:pt>
                <c:pt idx="3294">
                  <c:v>0.50023002606962119</c:v>
                </c:pt>
                <c:pt idx="3295">
                  <c:v>0.50023002606962119</c:v>
                </c:pt>
                <c:pt idx="3296">
                  <c:v>0.50038337678269995</c:v>
                </c:pt>
                <c:pt idx="3297">
                  <c:v>0.50053672749578249</c:v>
                </c:pt>
                <c:pt idx="3298">
                  <c:v>0.50069007820886546</c:v>
                </c:pt>
                <c:pt idx="3299">
                  <c:v>0.50084342892194356</c:v>
                </c:pt>
                <c:pt idx="3300">
                  <c:v>0.50099677963502531</c:v>
                </c:pt>
                <c:pt idx="3301">
                  <c:v>0.50115013034810663</c:v>
                </c:pt>
                <c:pt idx="3302">
                  <c:v>0.5013034810611865</c:v>
                </c:pt>
                <c:pt idx="3303">
                  <c:v>0.50145683177426525</c:v>
                </c:pt>
                <c:pt idx="3304">
                  <c:v>0.50161018248734857</c:v>
                </c:pt>
                <c:pt idx="3305">
                  <c:v>0.50176353320042943</c:v>
                </c:pt>
                <c:pt idx="3306">
                  <c:v>0.50191688391351019</c:v>
                </c:pt>
                <c:pt idx="3307">
                  <c:v>0.50207023462659373</c:v>
                </c:pt>
                <c:pt idx="3308">
                  <c:v>0.50222358533967149</c:v>
                </c:pt>
                <c:pt idx="3309">
                  <c:v>0.50222358533967149</c:v>
                </c:pt>
                <c:pt idx="3310">
                  <c:v>0.50237693605275258</c:v>
                </c:pt>
                <c:pt idx="3311">
                  <c:v>0.50253028676583256</c:v>
                </c:pt>
                <c:pt idx="3312">
                  <c:v>0.50253028676583256</c:v>
                </c:pt>
                <c:pt idx="3313">
                  <c:v>0.50268363747891465</c:v>
                </c:pt>
                <c:pt idx="3314">
                  <c:v>0.50283698819199296</c:v>
                </c:pt>
                <c:pt idx="3315">
                  <c:v>0.50299033890507594</c:v>
                </c:pt>
                <c:pt idx="3316">
                  <c:v>0.5031436896181567</c:v>
                </c:pt>
                <c:pt idx="3317">
                  <c:v>0.50329704033123757</c:v>
                </c:pt>
                <c:pt idx="3318">
                  <c:v>0.50345039104431666</c:v>
                </c:pt>
                <c:pt idx="3319">
                  <c:v>0.50360374175739731</c:v>
                </c:pt>
                <c:pt idx="3320">
                  <c:v>0.5037570924704825</c:v>
                </c:pt>
                <c:pt idx="3321">
                  <c:v>0.50391044318356082</c:v>
                </c:pt>
                <c:pt idx="3322">
                  <c:v>0.50406379389663902</c:v>
                </c:pt>
                <c:pt idx="3323">
                  <c:v>0.50421714460972156</c:v>
                </c:pt>
                <c:pt idx="3324">
                  <c:v>0.5043704953228032</c:v>
                </c:pt>
                <c:pt idx="3325">
                  <c:v>0.50452384603588463</c:v>
                </c:pt>
                <c:pt idx="3326">
                  <c:v>0.5046771967489645</c:v>
                </c:pt>
                <c:pt idx="3327">
                  <c:v>0.50483054746204559</c:v>
                </c:pt>
                <c:pt idx="3328">
                  <c:v>0.50498389817512668</c:v>
                </c:pt>
                <c:pt idx="3329">
                  <c:v>0.50513724888820566</c:v>
                </c:pt>
                <c:pt idx="3330">
                  <c:v>0.50529059960128819</c:v>
                </c:pt>
                <c:pt idx="3331">
                  <c:v>0.50544395031436851</c:v>
                </c:pt>
                <c:pt idx="3332">
                  <c:v>0.50575065174053069</c:v>
                </c:pt>
                <c:pt idx="3333">
                  <c:v>0.50590400245361333</c:v>
                </c:pt>
                <c:pt idx="3334">
                  <c:v>0.5060573531666922</c:v>
                </c:pt>
                <c:pt idx="3335">
                  <c:v>0.50621070387977307</c:v>
                </c:pt>
                <c:pt idx="3336">
                  <c:v>0.5063640545928535</c:v>
                </c:pt>
                <c:pt idx="3337">
                  <c:v>0.50651740530593226</c:v>
                </c:pt>
                <c:pt idx="3338">
                  <c:v>0.50667075601901734</c:v>
                </c:pt>
                <c:pt idx="3339">
                  <c:v>0.50682410673209632</c:v>
                </c:pt>
                <c:pt idx="3340">
                  <c:v>0.50697745744518008</c:v>
                </c:pt>
                <c:pt idx="3341">
                  <c:v>0.50713080815825751</c:v>
                </c:pt>
                <c:pt idx="3342">
                  <c:v>0.50728415887133627</c:v>
                </c:pt>
                <c:pt idx="3343">
                  <c:v>0.50743750958441958</c:v>
                </c:pt>
                <c:pt idx="3344">
                  <c:v>0.50759086029750033</c:v>
                </c:pt>
                <c:pt idx="3345">
                  <c:v>0.5077442110105842</c:v>
                </c:pt>
                <c:pt idx="3346">
                  <c:v>0.50789756172365985</c:v>
                </c:pt>
                <c:pt idx="3347">
                  <c:v>0.50805091243674283</c:v>
                </c:pt>
                <c:pt idx="3348">
                  <c:v>0.5082042631498237</c:v>
                </c:pt>
                <c:pt idx="3349">
                  <c:v>0.50835761386290446</c:v>
                </c:pt>
                <c:pt idx="3350">
                  <c:v>0.50851096457598366</c:v>
                </c:pt>
                <c:pt idx="3351">
                  <c:v>0.50866431528906608</c:v>
                </c:pt>
                <c:pt idx="3352">
                  <c:v>0.50881766600214651</c:v>
                </c:pt>
                <c:pt idx="3353">
                  <c:v>0.50897101671522771</c:v>
                </c:pt>
                <c:pt idx="3354">
                  <c:v>0.50897101671522771</c:v>
                </c:pt>
                <c:pt idx="3355">
                  <c:v>0.50912436742830869</c:v>
                </c:pt>
                <c:pt idx="3356">
                  <c:v>0.50927771814138934</c:v>
                </c:pt>
                <c:pt idx="3357">
                  <c:v>0.5094310688544702</c:v>
                </c:pt>
                <c:pt idx="3358">
                  <c:v>0.50958441956755096</c:v>
                </c:pt>
                <c:pt idx="3359">
                  <c:v>0.5097377702806315</c:v>
                </c:pt>
                <c:pt idx="3360">
                  <c:v>0.5098911209937127</c:v>
                </c:pt>
                <c:pt idx="3361">
                  <c:v>0.51004447170679368</c:v>
                </c:pt>
                <c:pt idx="3362">
                  <c:v>0.51019782241987754</c:v>
                </c:pt>
                <c:pt idx="3363">
                  <c:v>0.5103511731329532</c:v>
                </c:pt>
                <c:pt idx="3364">
                  <c:v>0.51050452384603351</c:v>
                </c:pt>
                <c:pt idx="3365">
                  <c:v>0.51065787455911882</c:v>
                </c:pt>
                <c:pt idx="3366">
                  <c:v>0.51081122527219769</c:v>
                </c:pt>
                <c:pt idx="3367">
                  <c:v>0.51096457598527756</c:v>
                </c:pt>
                <c:pt idx="3368">
                  <c:v>0.51111792669835909</c:v>
                </c:pt>
                <c:pt idx="3369">
                  <c:v>0.51127127741144063</c:v>
                </c:pt>
                <c:pt idx="3370">
                  <c:v>0.51142462812452083</c:v>
                </c:pt>
                <c:pt idx="3371">
                  <c:v>0.51157797883759959</c:v>
                </c:pt>
                <c:pt idx="3372">
                  <c:v>0.51173132955068268</c:v>
                </c:pt>
                <c:pt idx="3373">
                  <c:v>0.51188468026376321</c:v>
                </c:pt>
                <c:pt idx="3374">
                  <c:v>0.51203803097684408</c:v>
                </c:pt>
                <c:pt idx="3375">
                  <c:v>0.51219138168992451</c:v>
                </c:pt>
                <c:pt idx="3376">
                  <c:v>0.51234473240300782</c:v>
                </c:pt>
                <c:pt idx="3377">
                  <c:v>0.51249808311608669</c:v>
                </c:pt>
                <c:pt idx="3378">
                  <c:v>0.51265143382916922</c:v>
                </c:pt>
                <c:pt idx="3379">
                  <c:v>0.51280478454224621</c:v>
                </c:pt>
                <c:pt idx="3380">
                  <c:v>0.51295813525532896</c:v>
                </c:pt>
                <c:pt idx="3381">
                  <c:v>0.5131114859684095</c:v>
                </c:pt>
                <c:pt idx="3382">
                  <c:v>0.51326483668149281</c:v>
                </c:pt>
                <c:pt idx="3383">
                  <c:v>0.51341818739457135</c:v>
                </c:pt>
                <c:pt idx="3384">
                  <c:v>0.51357153810765055</c:v>
                </c:pt>
                <c:pt idx="3385">
                  <c:v>0.51372488882073297</c:v>
                </c:pt>
                <c:pt idx="3386">
                  <c:v>0.51387823953381628</c:v>
                </c:pt>
                <c:pt idx="3387">
                  <c:v>0.5140315902468946</c:v>
                </c:pt>
                <c:pt idx="3388">
                  <c:v>0.51418494095997547</c:v>
                </c:pt>
                <c:pt idx="3389">
                  <c:v>0.51433829167305622</c:v>
                </c:pt>
                <c:pt idx="3390">
                  <c:v>0.51449164238613765</c:v>
                </c:pt>
                <c:pt idx="3391">
                  <c:v>0.51464499309921863</c:v>
                </c:pt>
                <c:pt idx="3392">
                  <c:v>0.5147983438122985</c:v>
                </c:pt>
                <c:pt idx="3393">
                  <c:v>0.51495169452538181</c:v>
                </c:pt>
                <c:pt idx="3394">
                  <c:v>0.51510504523846035</c:v>
                </c:pt>
                <c:pt idx="3395">
                  <c:v>0.51510504523846035</c:v>
                </c:pt>
                <c:pt idx="3396">
                  <c:v>0.51525839595153955</c:v>
                </c:pt>
                <c:pt idx="3397">
                  <c:v>0.51541174666462197</c:v>
                </c:pt>
                <c:pt idx="3398">
                  <c:v>0.51556509737770251</c:v>
                </c:pt>
                <c:pt idx="3399">
                  <c:v>0.5157184480907836</c:v>
                </c:pt>
                <c:pt idx="3400">
                  <c:v>0.51587179880386469</c:v>
                </c:pt>
                <c:pt idx="3401">
                  <c:v>0.51602514951694456</c:v>
                </c:pt>
                <c:pt idx="3402">
                  <c:v>0.51617850023002609</c:v>
                </c:pt>
                <c:pt idx="3403">
                  <c:v>0.51633185094310685</c:v>
                </c:pt>
                <c:pt idx="3404">
                  <c:v>0.51648520165618772</c:v>
                </c:pt>
                <c:pt idx="3405">
                  <c:v>0.5166385523692687</c:v>
                </c:pt>
                <c:pt idx="3406">
                  <c:v>0.51679190308234935</c:v>
                </c:pt>
                <c:pt idx="3407">
                  <c:v>0.51694525379543177</c:v>
                </c:pt>
                <c:pt idx="3408">
                  <c:v>0.51709860450851386</c:v>
                </c:pt>
                <c:pt idx="3409">
                  <c:v>0.51725195522159173</c:v>
                </c:pt>
                <c:pt idx="3410">
                  <c:v>0.51740530593467249</c:v>
                </c:pt>
                <c:pt idx="3411">
                  <c:v>0.51755865664775369</c:v>
                </c:pt>
                <c:pt idx="3412">
                  <c:v>0.51771200736083423</c:v>
                </c:pt>
                <c:pt idx="3413">
                  <c:v>0.51786535807391509</c:v>
                </c:pt>
                <c:pt idx="3414">
                  <c:v>0.51801870878699363</c:v>
                </c:pt>
                <c:pt idx="3415">
                  <c:v>0.51817205950007672</c:v>
                </c:pt>
                <c:pt idx="3416">
                  <c:v>0.51832541021315959</c:v>
                </c:pt>
                <c:pt idx="3417">
                  <c:v>0.51847876092623535</c:v>
                </c:pt>
                <c:pt idx="3418">
                  <c:v>0.5186321116393191</c:v>
                </c:pt>
                <c:pt idx="3419">
                  <c:v>0.51878546235240064</c:v>
                </c:pt>
                <c:pt idx="3420">
                  <c:v>0.51893881306548306</c:v>
                </c:pt>
                <c:pt idx="3421">
                  <c:v>0.51909216377856149</c:v>
                </c:pt>
                <c:pt idx="3422">
                  <c:v>0.51924551449164269</c:v>
                </c:pt>
                <c:pt idx="3423">
                  <c:v>0.51939886520472323</c:v>
                </c:pt>
                <c:pt idx="3424">
                  <c:v>0.5195522159178021</c:v>
                </c:pt>
                <c:pt idx="3425">
                  <c:v>0.51970556663088741</c:v>
                </c:pt>
                <c:pt idx="3426">
                  <c:v>0.51985891734396561</c:v>
                </c:pt>
                <c:pt idx="3427">
                  <c:v>0.52001226805704415</c:v>
                </c:pt>
                <c:pt idx="3428">
                  <c:v>0.52016561877012724</c:v>
                </c:pt>
                <c:pt idx="3429">
                  <c:v>0.52031896948320644</c:v>
                </c:pt>
                <c:pt idx="3430">
                  <c:v>0.52047232019628697</c:v>
                </c:pt>
                <c:pt idx="3431">
                  <c:v>0.52062567090936973</c:v>
                </c:pt>
                <c:pt idx="3432">
                  <c:v>0.5207790216224506</c:v>
                </c:pt>
                <c:pt idx="3433">
                  <c:v>0.52093237233553169</c:v>
                </c:pt>
                <c:pt idx="3434">
                  <c:v>0.52108572304861223</c:v>
                </c:pt>
                <c:pt idx="3435">
                  <c:v>0.52123907376169298</c:v>
                </c:pt>
                <c:pt idx="3436">
                  <c:v>0.52139242447477385</c:v>
                </c:pt>
                <c:pt idx="3437">
                  <c:v>0.5215457751878545</c:v>
                </c:pt>
                <c:pt idx="3438">
                  <c:v>0.52169912590093548</c:v>
                </c:pt>
                <c:pt idx="3439">
                  <c:v>0.52185247661401812</c:v>
                </c:pt>
                <c:pt idx="3440">
                  <c:v>0.52185247661401812</c:v>
                </c:pt>
                <c:pt idx="3441">
                  <c:v>0.52200582732709877</c:v>
                </c:pt>
                <c:pt idx="3442">
                  <c:v>0.52215917804017864</c:v>
                </c:pt>
                <c:pt idx="3443">
                  <c:v>0.52231252875325485</c:v>
                </c:pt>
                <c:pt idx="3444">
                  <c:v>0.52246587946633949</c:v>
                </c:pt>
                <c:pt idx="3445">
                  <c:v>0.52261923017942258</c:v>
                </c:pt>
                <c:pt idx="3446">
                  <c:v>0.52277258089250056</c:v>
                </c:pt>
                <c:pt idx="3447">
                  <c:v>0.52292593160558498</c:v>
                </c:pt>
                <c:pt idx="3448">
                  <c:v>0.52292593160558498</c:v>
                </c:pt>
                <c:pt idx="3449">
                  <c:v>0.52307928231866274</c:v>
                </c:pt>
                <c:pt idx="3450">
                  <c:v>0.5232326330317435</c:v>
                </c:pt>
                <c:pt idx="3451">
                  <c:v>0.52338598374482437</c:v>
                </c:pt>
                <c:pt idx="3452">
                  <c:v>0.52353933445790457</c:v>
                </c:pt>
                <c:pt idx="3453">
                  <c:v>0.52369268517098599</c:v>
                </c:pt>
                <c:pt idx="3454">
                  <c:v>0.52384603588406686</c:v>
                </c:pt>
                <c:pt idx="3455">
                  <c:v>0.52399938659714773</c:v>
                </c:pt>
                <c:pt idx="3456">
                  <c:v>0.52415273731022849</c:v>
                </c:pt>
                <c:pt idx="3457">
                  <c:v>0.52430608802330936</c:v>
                </c:pt>
                <c:pt idx="3458">
                  <c:v>0.52445943873639012</c:v>
                </c:pt>
                <c:pt idx="3459">
                  <c:v>0.52461278944947098</c:v>
                </c:pt>
                <c:pt idx="3460">
                  <c:v>0.52476614016254963</c:v>
                </c:pt>
                <c:pt idx="3461">
                  <c:v>0.5249194908756325</c:v>
                </c:pt>
                <c:pt idx="3462">
                  <c:v>0.5250728415887137</c:v>
                </c:pt>
                <c:pt idx="3463">
                  <c:v>0.52522619230179424</c:v>
                </c:pt>
                <c:pt idx="3464">
                  <c:v>0.52537954301487666</c:v>
                </c:pt>
                <c:pt idx="3465">
                  <c:v>0.52553289372795209</c:v>
                </c:pt>
                <c:pt idx="3466">
                  <c:v>0.52568624444103651</c:v>
                </c:pt>
                <c:pt idx="3467">
                  <c:v>0.5258395951541176</c:v>
                </c:pt>
                <c:pt idx="3468">
                  <c:v>0.52599294586719758</c:v>
                </c:pt>
                <c:pt idx="3469">
                  <c:v>0.526146296580281</c:v>
                </c:pt>
                <c:pt idx="3470">
                  <c:v>0.52629964729336065</c:v>
                </c:pt>
                <c:pt idx="3471">
                  <c:v>0.52645299800643863</c:v>
                </c:pt>
                <c:pt idx="3472">
                  <c:v>0.5266063487195215</c:v>
                </c:pt>
                <c:pt idx="3473">
                  <c:v>0.5267596994326027</c:v>
                </c:pt>
                <c:pt idx="3474">
                  <c:v>0.52691305014568313</c:v>
                </c:pt>
                <c:pt idx="3475">
                  <c:v>0.52706640085876233</c:v>
                </c:pt>
                <c:pt idx="3476">
                  <c:v>0.52721975157184486</c:v>
                </c:pt>
                <c:pt idx="3477">
                  <c:v>0.52737310228492551</c:v>
                </c:pt>
                <c:pt idx="3478">
                  <c:v>0.5275264529980066</c:v>
                </c:pt>
                <c:pt idx="3479">
                  <c:v>0.52767980371108936</c:v>
                </c:pt>
                <c:pt idx="3480">
                  <c:v>0.52783315442416812</c:v>
                </c:pt>
                <c:pt idx="3481">
                  <c:v>0.5279865051372451</c:v>
                </c:pt>
                <c:pt idx="3482">
                  <c:v>0.52813985585032952</c:v>
                </c:pt>
                <c:pt idx="3483">
                  <c:v>0.52829320656341283</c:v>
                </c:pt>
                <c:pt idx="3484">
                  <c:v>0.5284465572764917</c:v>
                </c:pt>
                <c:pt idx="3485">
                  <c:v>0.52859990798957401</c:v>
                </c:pt>
                <c:pt idx="3486">
                  <c:v>0.52875325870265133</c:v>
                </c:pt>
                <c:pt idx="3487">
                  <c:v>0.52890660941573353</c:v>
                </c:pt>
                <c:pt idx="3488">
                  <c:v>0.52905996012881462</c:v>
                </c:pt>
                <c:pt idx="3489">
                  <c:v>0.52921331084189538</c:v>
                </c:pt>
                <c:pt idx="3490">
                  <c:v>0.52936666155497558</c:v>
                </c:pt>
                <c:pt idx="3491">
                  <c:v>0.52952001226805889</c:v>
                </c:pt>
                <c:pt idx="3492">
                  <c:v>0.52967336298113787</c:v>
                </c:pt>
                <c:pt idx="3493">
                  <c:v>0.52982671369421863</c:v>
                </c:pt>
                <c:pt idx="3494">
                  <c:v>0.52982671369421863</c:v>
                </c:pt>
                <c:pt idx="3495">
                  <c:v>0.5299800644072995</c:v>
                </c:pt>
                <c:pt idx="3496">
                  <c:v>0.5299800644072995</c:v>
                </c:pt>
                <c:pt idx="3497">
                  <c:v>0.5301334151203807</c:v>
                </c:pt>
                <c:pt idx="3498">
                  <c:v>0.53028676583345813</c:v>
                </c:pt>
                <c:pt idx="3499">
                  <c:v>0.53044011654654366</c:v>
                </c:pt>
                <c:pt idx="3500">
                  <c:v>0.53059346725962253</c:v>
                </c:pt>
                <c:pt idx="3501">
                  <c:v>0.53074681797270362</c:v>
                </c:pt>
                <c:pt idx="3502">
                  <c:v>0.5309001686857846</c:v>
                </c:pt>
                <c:pt idx="3503">
                  <c:v>0.53105351939886525</c:v>
                </c:pt>
                <c:pt idx="3504">
                  <c:v>0.53120687011194556</c:v>
                </c:pt>
                <c:pt idx="3505">
                  <c:v>0.53136022082502499</c:v>
                </c:pt>
                <c:pt idx="3506">
                  <c:v>0.53151357153810752</c:v>
                </c:pt>
                <c:pt idx="3507">
                  <c:v>0.53166692225118861</c:v>
                </c:pt>
                <c:pt idx="3508">
                  <c:v>0.5318202729642697</c:v>
                </c:pt>
                <c:pt idx="3509">
                  <c:v>0.53197362367735013</c:v>
                </c:pt>
                <c:pt idx="3510">
                  <c:v>0.53212697439043088</c:v>
                </c:pt>
                <c:pt idx="3511">
                  <c:v>0.53228032510351153</c:v>
                </c:pt>
                <c:pt idx="3512">
                  <c:v>0.53243367581659251</c:v>
                </c:pt>
                <c:pt idx="3513">
                  <c:v>0.5325870265296736</c:v>
                </c:pt>
                <c:pt idx="3514">
                  <c:v>0.53274037724275414</c:v>
                </c:pt>
                <c:pt idx="3515">
                  <c:v>0.53289372795583501</c:v>
                </c:pt>
                <c:pt idx="3516">
                  <c:v>0.53304707866891665</c:v>
                </c:pt>
                <c:pt idx="3517">
                  <c:v>0.53320042938199652</c:v>
                </c:pt>
                <c:pt idx="3518">
                  <c:v>0.53335378009507739</c:v>
                </c:pt>
                <c:pt idx="3519">
                  <c:v>0.53350713080815826</c:v>
                </c:pt>
                <c:pt idx="3520">
                  <c:v>0.53366048152123857</c:v>
                </c:pt>
                <c:pt idx="3521">
                  <c:v>0.53381383223432155</c:v>
                </c:pt>
                <c:pt idx="3522">
                  <c:v>0.53396718294739887</c:v>
                </c:pt>
                <c:pt idx="3523">
                  <c:v>0.53412053366048395</c:v>
                </c:pt>
                <c:pt idx="3524">
                  <c:v>0.5342738843735626</c:v>
                </c:pt>
                <c:pt idx="3525">
                  <c:v>0.53442723508664258</c:v>
                </c:pt>
                <c:pt idx="3526">
                  <c:v>0.53458058579972101</c:v>
                </c:pt>
                <c:pt idx="3527">
                  <c:v>0.53473393651280565</c:v>
                </c:pt>
                <c:pt idx="3528">
                  <c:v>0.53488728722588563</c:v>
                </c:pt>
                <c:pt idx="3529">
                  <c:v>0.53504063793896661</c:v>
                </c:pt>
                <c:pt idx="3530">
                  <c:v>0.53519398865204726</c:v>
                </c:pt>
                <c:pt idx="3531">
                  <c:v>0.53534733936512802</c:v>
                </c:pt>
                <c:pt idx="3532">
                  <c:v>0.53550069007820889</c:v>
                </c:pt>
                <c:pt idx="3533">
                  <c:v>0.53565404079128953</c:v>
                </c:pt>
                <c:pt idx="3534">
                  <c:v>0.53580739150437062</c:v>
                </c:pt>
                <c:pt idx="3535">
                  <c:v>0.53596074221745127</c:v>
                </c:pt>
                <c:pt idx="3536">
                  <c:v>0.53611409293053214</c:v>
                </c:pt>
                <c:pt idx="3537">
                  <c:v>0.5362674436436129</c:v>
                </c:pt>
                <c:pt idx="3538">
                  <c:v>0.53642079435669376</c:v>
                </c:pt>
                <c:pt idx="3539">
                  <c:v>0.53657414506977452</c:v>
                </c:pt>
                <c:pt idx="3540">
                  <c:v>0.53672749578285539</c:v>
                </c:pt>
                <c:pt idx="3541">
                  <c:v>0.5368808464959367</c:v>
                </c:pt>
                <c:pt idx="3542">
                  <c:v>0.53703419720901702</c:v>
                </c:pt>
                <c:pt idx="3543">
                  <c:v>0.53718754792209622</c:v>
                </c:pt>
                <c:pt idx="3544">
                  <c:v>0.53734089863518153</c:v>
                </c:pt>
                <c:pt idx="3545">
                  <c:v>0.53749424934825951</c:v>
                </c:pt>
                <c:pt idx="3546">
                  <c:v>0.5376476000613406</c:v>
                </c:pt>
                <c:pt idx="3547">
                  <c:v>0.53780095077442114</c:v>
                </c:pt>
                <c:pt idx="3548">
                  <c:v>0.5379543014875019</c:v>
                </c:pt>
                <c:pt idx="3549">
                  <c:v>0.53810765220058576</c:v>
                </c:pt>
                <c:pt idx="3550">
                  <c:v>0.53826100291366352</c:v>
                </c:pt>
                <c:pt idx="3551">
                  <c:v>0.53841435362674439</c:v>
                </c:pt>
                <c:pt idx="3552">
                  <c:v>0.53856770433982459</c:v>
                </c:pt>
                <c:pt idx="3553">
                  <c:v>0.53872105505290602</c:v>
                </c:pt>
                <c:pt idx="3554">
                  <c:v>0.53887440576598677</c:v>
                </c:pt>
                <c:pt idx="3555">
                  <c:v>0.53902775647906764</c:v>
                </c:pt>
                <c:pt idx="3556">
                  <c:v>0.5391811071921484</c:v>
                </c:pt>
                <c:pt idx="3557">
                  <c:v>0.53933445790522927</c:v>
                </c:pt>
                <c:pt idx="3558">
                  <c:v>0.53948780861831003</c:v>
                </c:pt>
                <c:pt idx="3559">
                  <c:v>0.53964115933139278</c:v>
                </c:pt>
                <c:pt idx="3560">
                  <c:v>0.53979451004447465</c:v>
                </c:pt>
                <c:pt idx="3561">
                  <c:v>0.53994786075755252</c:v>
                </c:pt>
                <c:pt idx="3562">
                  <c:v>0.54010121147063361</c:v>
                </c:pt>
                <c:pt idx="3563">
                  <c:v>0.54025456218371415</c:v>
                </c:pt>
                <c:pt idx="3564">
                  <c:v>0.54040791289679502</c:v>
                </c:pt>
                <c:pt idx="3565">
                  <c:v>0.54056126360987744</c:v>
                </c:pt>
                <c:pt idx="3566">
                  <c:v>0.54071461432295653</c:v>
                </c:pt>
                <c:pt idx="3567">
                  <c:v>0.54086796503603529</c:v>
                </c:pt>
                <c:pt idx="3568">
                  <c:v>0.5410213157491186</c:v>
                </c:pt>
                <c:pt idx="3569">
                  <c:v>0.54117466646220003</c:v>
                </c:pt>
                <c:pt idx="3570">
                  <c:v>0.54132801717528178</c:v>
                </c:pt>
                <c:pt idx="3571">
                  <c:v>0.54148136788835877</c:v>
                </c:pt>
                <c:pt idx="3572">
                  <c:v>0.54163471860144163</c:v>
                </c:pt>
                <c:pt idx="3573">
                  <c:v>0.54178806931452261</c:v>
                </c:pt>
                <c:pt idx="3574">
                  <c:v>0.54194142002760315</c:v>
                </c:pt>
                <c:pt idx="3575">
                  <c:v>0.54209477074068391</c:v>
                </c:pt>
                <c:pt idx="3576">
                  <c:v>0.54224812145376478</c:v>
                </c:pt>
                <c:pt idx="3577">
                  <c:v>0.54240147216684564</c:v>
                </c:pt>
                <c:pt idx="3578">
                  <c:v>0.5425548228799264</c:v>
                </c:pt>
                <c:pt idx="3579">
                  <c:v>0.54270817359300938</c:v>
                </c:pt>
                <c:pt idx="3580">
                  <c:v>0.54286152430608803</c:v>
                </c:pt>
                <c:pt idx="3581">
                  <c:v>0.54301487501916879</c:v>
                </c:pt>
                <c:pt idx="3582">
                  <c:v>0.54316822573224621</c:v>
                </c:pt>
                <c:pt idx="3583">
                  <c:v>0.54332157644533063</c:v>
                </c:pt>
                <c:pt idx="3584">
                  <c:v>0.54347492715841161</c:v>
                </c:pt>
                <c:pt idx="3585">
                  <c:v>0.54362827787149426</c:v>
                </c:pt>
                <c:pt idx="3586">
                  <c:v>0.54378162858457657</c:v>
                </c:pt>
                <c:pt idx="3587">
                  <c:v>0.54393497929765211</c:v>
                </c:pt>
                <c:pt idx="3588">
                  <c:v>0.54408833001073453</c:v>
                </c:pt>
                <c:pt idx="3589">
                  <c:v>0.54424168072381562</c:v>
                </c:pt>
                <c:pt idx="3590">
                  <c:v>0.54439503143689838</c:v>
                </c:pt>
                <c:pt idx="3591">
                  <c:v>0.54454838214997703</c:v>
                </c:pt>
                <c:pt idx="3592">
                  <c:v>0.54470173286305956</c:v>
                </c:pt>
                <c:pt idx="3593">
                  <c:v>0.54485508357613865</c:v>
                </c:pt>
                <c:pt idx="3594">
                  <c:v>0.54500843428921963</c:v>
                </c:pt>
                <c:pt idx="3595">
                  <c:v>0.54516178500229817</c:v>
                </c:pt>
                <c:pt idx="3596">
                  <c:v>0.54531513571538059</c:v>
                </c:pt>
                <c:pt idx="3597">
                  <c:v>0.54546848642846191</c:v>
                </c:pt>
                <c:pt idx="3598">
                  <c:v>0.545621837141546</c:v>
                </c:pt>
                <c:pt idx="3599">
                  <c:v>0.54577518785462353</c:v>
                </c:pt>
                <c:pt idx="3600">
                  <c:v>0.54592853856770462</c:v>
                </c:pt>
                <c:pt idx="3601">
                  <c:v>0.5460818892807856</c:v>
                </c:pt>
                <c:pt idx="3602">
                  <c:v>0.54623523999386592</c:v>
                </c:pt>
                <c:pt idx="3603">
                  <c:v>0.54638859070694379</c:v>
                </c:pt>
                <c:pt idx="3604">
                  <c:v>0.54654194142002754</c:v>
                </c:pt>
                <c:pt idx="3605">
                  <c:v>0.54669529213311296</c:v>
                </c:pt>
                <c:pt idx="3606">
                  <c:v>0.54669529213311296</c:v>
                </c:pt>
                <c:pt idx="3607">
                  <c:v>0.54684864284619183</c:v>
                </c:pt>
                <c:pt idx="3608">
                  <c:v>0.54700199355927215</c:v>
                </c:pt>
                <c:pt idx="3609">
                  <c:v>0.54715534427235057</c:v>
                </c:pt>
                <c:pt idx="3610">
                  <c:v>0.54730869498543167</c:v>
                </c:pt>
                <c:pt idx="3611">
                  <c:v>0.54746204569851253</c:v>
                </c:pt>
                <c:pt idx="3612">
                  <c:v>0.54761539641159585</c:v>
                </c:pt>
                <c:pt idx="3613">
                  <c:v>0.5477687471246746</c:v>
                </c:pt>
                <c:pt idx="3614">
                  <c:v>0.54792209783775458</c:v>
                </c:pt>
                <c:pt idx="3615">
                  <c:v>0.54807544855083756</c:v>
                </c:pt>
                <c:pt idx="3616">
                  <c:v>0.54822879926391654</c:v>
                </c:pt>
                <c:pt idx="3617">
                  <c:v>0.54838214997699375</c:v>
                </c:pt>
                <c:pt idx="3618">
                  <c:v>0.54853550069007861</c:v>
                </c:pt>
                <c:pt idx="3619">
                  <c:v>0.54868885140316115</c:v>
                </c:pt>
                <c:pt idx="3620">
                  <c:v>0.5488422021162398</c:v>
                </c:pt>
                <c:pt idx="3621">
                  <c:v>0.54899555282932233</c:v>
                </c:pt>
                <c:pt idx="3622">
                  <c:v>0.54914890354240165</c:v>
                </c:pt>
                <c:pt idx="3623">
                  <c:v>0.54930225425548262</c:v>
                </c:pt>
                <c:pt idx="3624">
                  <c:v>0.54945560496856305</c:v>
                </c:pt>
                <c:pt idx="3625">
                  <c:v>0.54960895568164392</c:v>
                </c:pt>
                <c:pt idx="3626">
                  <c:v>0.54976230639472479</c:v>
                </c:pt>
                <c:pt idx="3627">
                  <c:v>0.54991565710780665</c:v>
                </c:pt>
                <c:pt idx="3628">
                  <c:v>0.55006900782088664</c:v>
                </c:pt>
                <c:pt idx="3629">
                  <c:v>0.55022235853396717</c:v>
                </c:pt>
                <c:pt idx="3630">
                  <c:v>0.55037570924704748</c:v>
                </c:pt>
                <c:pt idx="3631">
                  <c:v>0.5505290599601288</c:v>
                </c:pt>
                <c:pt idx="3632">
                  <c:v>0.55068241067321133</c:v>
                </c:pt>
                <c:pt idx="3633">
                  <c:v>0.55083576138629042</c:v>
                </c:pt>
                <c:pt idx="3634">
                  <c:v>0.55098911209937385</c:v>
                </c:pt>
                <c:pt idx="3635">
                  <c:v>0.55114246281245149</c:v>
                </c:pt>
                <c:pt idx="3636">
                  <c:v>0.55129581352553669</c:v>
                </c:pt>
                <c:pt idx="3637">
                  <c:v>0.55144916423861368</c:v>
                </c:pt>
                <c:pt idx="3638">
                  <c:v>0.55160251495169454</c:v>
                </c:pt>
                <c:pt idx="3639">
                  <c:v>0.5517558656647783</c:v>
                </c:pt>
                <c:pt idx="3640">
                  <c:v>0.55190921637785872</c:v>
                </c:pt>
                <c:pt idx="3641">
                  <c:v>0.55206256709093438</c:v>
                </c:pt>
                <c:pt idx="3642">
                  <c:v>0.5522159178040178</c:v>
                </c:pt>
                <c:pt idx="3643">
                  <c:v>0.55236926851709867</c:v>
                </c:pt>
                <c:pt idx="3644">
                  <c:v>0.55252261923017965</c:v>
                </c:pt>
                <c:pt idx="3645">
                  <c:v>0.55252261923017965</c:v>
                </c:pt>
                <c:pt idx="3646">
                  <c:v>0.55267596994326018</c:v>
                </c:pt>
                <c:pt idx="3647">
                  <c:v>0.55282932065634105</c:v>
                </c:pt>
                <c:pt idx="3648">
                  <c:v>0.55298267136942192</c:v>
                </c:pt>
                <c:pt idx="3649">
                  <c:v>0.55313602208250268</c:v>
                </c:pt>
                <c:pt idx="3650">
                  <c:v>0.55328937279558521</c:v>
                </c:pt>
                <c:pt idx="3651">
                  <c:v>0.5534427235086643</c:v>
                </c:pt>
                <c:pt idx="3652">
                  <c:v>0.55359607422174517</c:v>
                </c:pt>
                <c:pt idx="3653">
                  <c:v>0.55374942493482804</c:v>
                </c:pt>
                <c:pt idx="3654">
                  <c:v>0.55390277564790658</c:v>
                </c:pt>
                <c:pt idx="3655">
                  <c:v>0.55405612636098767</c:v>
                </c:pt>
                <c:pt idx="3656">
                  <c:v>0.55420947707406865</c:v>
                </c:pt>
                <c:pt idx="3657">
                  <c:v>0.55436282778714707</c:v>
                </c:pt>
                <c:pt idx="3658">
                  <c:v>0.55451617850022739</c:v>
                </c:pt>
                <c:pt idx="3659">
                  <c:v>0.55466952921331081</c:v>
                </c:pt>
                <c:pt idx="3660">
                  <c:v>0.55482287992639168</c:v>
                </c:pt>
                <c:pt idx="3661">
                  <c:v>0.55497623063947565</c:v>
                </c:pt>
                <c:pt idx="3662">
                  <c:v>0.5551295813525533</c:v>
                </c:pt>
                <c:pt idx="3663">
                  <c:v>0.55528293206563406</c:v>
                </c:pt>
                <c:pt idx="3664">
                  <c:v>0.55543628277871449</c:v>
                </c:pt>
                <c:pt idx="3665">
                  <c:v>0.55558963349179746</c:v>
                </c:pt>
                <c:pt idx="3666">
                  <c:v>0.55574298420487833</c:v>
                </c:pt>
                <c:pt idx="3667">
                  <c:v>0.55589633491795543</c:v>
                </c:pt>
                <c:pt idx="3668">
                  <c:v>0.55604968563103863</c:v>
                </c:pt>
                <c:pt idx="3669">
                  <c:v>0.55620303634412116</c:v>
                </c:pt>
                <c:pt idx="3670">
                  <c:v>0.55635638705719959</c:v>
                </c:pt>
                <c:pt idx="3671">
                  <c:v>0.55650973777028068</c:v>
                </c:pt>
                <c:pt idx="3672">
                  <c:v>0.55666308848336143</c:v>
                </c:pt>
                <c:pt idx="3673">
                  <c:v>0.5568164391964423</c:v>
                </c:pt>
                <c:pt idx="3674">
                  <c:v>0.55696978990952306</c:v>
                </c:pt>
                <c:pt idx="3675">
                  <c:v>0.55712314062260349</c:v>
                </c:pt>
                <c:pt idx="3676">
                  <c:v>0.55727649133568469</c:v>
                </c:pt>
                <c:pt idx="3677">
                  <c:v>0.55742984204876744</c:v>
                </c:pt>
                <c:pt idx="3678">
                  <c:v>0.55758319276184443</c:v>
                </c:pt>
                <c:pt idx="3679">
                  <c:v>0.55773654347492718</c:v>
                </c:pt>
                <c:pt idx="3680">
                  <c:v>0.55788989418801005</c:v>
                </c:pt>
                <c:pt idx="3681">
                  <c:v>0.55804324490108881</c:v>
                </c:pt>
                <c:pt idx="3682">
                  <c:v>0.55819659561416968</c:v>
                </c:pt>
                <c:pt idx="3683">
                  <c:v>0.55834994632725043</c:v>
                </c:pt>
                <c:pt idx="3684">
                  <c:v>0.55850329704033119</c:v>
                </c:pt>
                <c:pt idx="3685">
                  <c:v>0.55865664775341262</c:v>
                </c:pt>
                <c:pt idx="3686">
                  <c:v>0.55880999846649493</c:v>
                </c:pt>
                <c:pt idx="3687">
                  <c:v>0.55896334917957369</c:v>
                </c:pt>
                <c:pt idx="3688">
                  <c:v>0.55911669989265156</c:v>
                </c:pt>
                <c:pt idx="3689">
                  <c:v>0.55927005060573565</c:v>
                </c:pt>
                <c:pt idx="3690">
                  <c:v>0.55942340131881663</c:v>
                </c:pt>
                <c:pt idx="3691">
                  <c:v>0.55957675203189694</c:v>
                </c:pt>
                <c:pt idx="3692">
                  <c:v>0.55973010274497781</c:v>
                </c:pt>
                <c:pt idx="3693">
                  <c:v>0.55988345345806045</c:v>
                </c:pt>
                <c:pt idx="3694">
                  <c:v>0.56003680417113944</c:v>
                </c:pt>
                <c:pt idx="3695">
                  <c:v>0.56019015488422019</c:v>
                </c:pt>
                <c:pt idx="3696">
                  <c:v>0.56034350559730106</c:v>
                </c:pt>
                <c:pt idx="3697">
                  <c:v>0.56049685631038393</c:v>
                </c:pt>
                <c:pt idx="3698">
                  <c:v>0.56065020702346446</c:v>
                </c:pt>
                <c:pt idx="3699">
                  <c:v>0.56080355773654345</c:v>
                </c:pt>
                <c:pt idx="3700">
                  <c:v>0.56095690844962431</c:v>
                </c:pt>
                <c:pt idx="3701">
                  <c:v>0.56111025916270507</c:v>
                </c:pt>
                <c:pt idx="3702">
                  <c:v>0.5612636098757855</c:v>
                </c:pt>
                <c:pt idx="3703">
                  <c:v>0.56141696058886659</c:v>
                </c:pt>
                <c:pt idx="3704">
                  <c:v>0.56157031130194757</c:v>
                </c:pt>
                <c:pt idx="3705">
                  <c:v>0.56172366201502999</c:v>
                </c:pt>
                <c:pt idx="3706">
                  <c:v>0.56187701272811208</c:v>
                </c:pt>
                <c:pt idx="3707">
                  <c:v>0.56203036344118995</c:v>
                </c:pt>
                <c:pt idx="3708">
                  <c:v>0.56218371415427082</c:v>
                </c:pt>
                <c:pt idx="3709">
                  <c:v>0.56233706486734902</c:v>
                </c:pt>
                <c:pt idx="3710">
                  <c:v>0.56249041558043433</c:v>
                </c:pt>
                <c:pt idx="3711">
                  <c:v>0.56264376629351642</c:v>
                </c:pt>
                <c:pt idx="3712">
                  <c:v>0.56279711700659674</c:v>
                </c:pt>
                <c:pt idx="3713">
                  <c:v>0.56295046771967494</c:v>
                </c:pt>
                <c:pt idx="3714">
                  <c:v>0.5631038184327557</c:v>
                </c:pt>
                <c:pt idx="3715">
                  <c:v>0.56325716914583657</c:v>
                </c:pt>
                <c:pt idx="3716">
                  <c:v>0.56341051985891566</c:v>
                </c:pt>
                <c:pt idx="3717">
                  <c:v>0.56356387057199819</c:v>
                </c:pt>
                <c:pt idx="3718">
                  <c:v>0.56371722128507895</c:v>
                </c:pt>
                <c:pt idx="3719">
                  <c:v>0.56387057199815982</c:v>
                </c:pt>
                <c:pt idx="3720">
                  <c:v>0.56402392271124058</c:v>
                </c:pt>
                <c:pt idx="3721">
                  <c:v>0.56417727342432333</c:v>
                </c:pt>
                <c:pt idx="3722">
                  <c:v>0.5643306241374022</c:v>
                </c:pt>
                <c:pt idx="3723">
                  <c:v>0.56448397485048307</c:v>
                </c:pt>
                <c:pt idx="3724">
                  <c:v>0.56463732556356383</c:v>
                </c:pt>
                <c:pt idx="3725">
                  <c:v>0.56479067627664681</c:v>
                </c:pt>
                <c:pt idx="3726">
                  <c:v>0.56494402698972734</c:v>
                </c:pt>
                <c:pt idx="3727">
                  <c:v>0.56509737770280632</c:v>
                </c:pt>
                <c:pt idx="3728">
                  <c:v>0.56525072841588764</c:v>
                </c:pt>
                <c:pt idx="3729">
                  <c:v>0.56540407912896751</c:v>
                </c:pt>
                <c:pt idx="3730">
                  <c:v>0.56555742984204627</c:v>
                </c:pt>
                <c:pt idx="3731">
                  <c:v>0.56571078055512969</c:v>
                </c:pt>
                <c:pt idx="3732">
                  <c:v>0.56586413126821045</c:v>
                </c:pt>
                <c:pt idx="3733">
                  <c:v>0.56601748198128932</c:v>
                </c:pt>
                <c:pt idx="3734">
                  <c:v>0.5661708326943764</c:v>
                </c:pt>
                <c:pt idx="3735">
                  <c:v>0.5663241834074525</c:v>
                </c:pt>
                <c:pt idx="3736">
                  <c:v>0.5664775341205337</c:v>
                </c:pt>
                <c:pt idx="3737">
                  <c:v>0.56663088483361468</c:v>
                </c:pt>
                <c:pt idx="3738">
                  <c:v>0.56678423554669699</c:v>
                </c:pt>
                <c:pt idx="3739">
                  <c:v>0.56693758625977664</c:v>
                </c:pt>
                <c:pt idx="3740">
                  <c:v>0.56709093697285695</c:v>
                </c:pt>
                <c:pt idx="3741">
                  <c:v>0.56724428768593771</c:v>
                </c:pt>
                <c:pt idx="3742">
                  <c:v>0.56739763839902069</c:v>
                </c:pt>
                <c:pt idx="3743">
                  <c:v>0.56755098911209856</c:v>
                </c:pt>
                <c:pt idx="3744">
                  <c:v>0.56770433982518065</c:v>
                </c:pt>
                <c:pt idx="3745">
                  <c:v>0.56785769053826163</c:v>
                </c:pt>
                <c:pt idx="3746">
                  <c:v>0.5680110412513415</c:v>
                </c:pt>
                <c:pt idx="3747">
                  <c:v>0.56816439196442259</c:v>
                </c:pt>
                <c:pt idx="3748">
                  <c:v>0.56831774267750368</c:v>
                </c:pt>
                <c:pt idx="3749">
                  <c:v>0.56847109339058755</c:v>
                </c:pt>
                <c:pt idx="3750">
                  <c:v>0.56862444410366564</c:v>
                </c:pt>
                <c:pt idx="3751">
                  <c:v>0.56877779481674551</c:v>
                </c:pt>
                <c:pt idx="3752">
                  <c:v>0.56893114552982671</c:v>
                </c:pt>
                <c:pt idx="3753">
                  <c:v>0.56893114552982671</c:v>
                </c:pt>
                <c:pt idx="3754">
                  <c:v>0.56908449624290769</c:v>
                </c:pt>
                <c:pt idx="3755">
                  <c:v>0.56923784695598834</c:v>
                </c:pt>
                <c:pt idx="3756">
                  <c:v>0.56939119766906965</c:v>
                </c:pt>
                <c:pt idx="3757">
                  <c:v>0.56954454838214996</c:v>
                </c:pt>
                <c:pt idx="3758">
                  <c:v>0.56969789909523083</c:v>
                </c:pt>
                <c:pt idx="3759">
                  <c:v>0.5698512498083117</c:v>
                </c:pt>
                <c:pt idx="3760">
                  <c:v>0.57000460052139434</c:v>
                </c:pt>
                <c:pt idx="3761">
                  <c:v>0.57015795123447488</c:v>
                </c:pt>
                <c:pt idx="3762">
                  <c:v>0.5703113019475522</c:v>
                </c:pt>
                <c:pt idx="3763">
                  <c:v>0.57046465266063484</c:v>
                </c:pt>
                <c:pt idx="3764">
                  <c:v>0.57061800337371782</c:v>
                </c:pt>
                <c:pt idx="3765">
                  <c:v>0.57077135408679847</c:v>
                </c:pt>
                <c:pt idx="3766">
                  <c:v>0.57092470479987922</c:v>
                </c:pt>
                <c:pt idx="3767">
                  <c:v>0.57107805551295809</c:v>
                </c:pt>
                <c:pt idx="3768">
                  <c:v>0.57123140622603963</c:v>
                </c:pt>
                <c:pt idx="3769">
                  <c:v>0.57138475693911972</c:v>
                </c:pt>
                <c:pt idx="3770">
                  <c:v>0.57153810765220059</c:v>
                </c:pt>
                <c:pt idx="3771">
                  <c:v>0.57169145836528512</c:v>
                </c:pt>
                <c:pt idx="3772">
                  <c:v>0.57184480907836388</c:v>
                </c:pt>
                <c:pt idx="3773">
                  <c:v>0.57199815979144308</c:v>
                </c:pt>
                <c:pt idx="3774">
                  <c:v>0.57215151050452628</c:v>
                </c:pt>
                <c:pt idx="3775">
                  <c:v>0.57230486121760449</c:v>
                </c:pt>
                <c:pt idx="3776">
                  <c:v>0.57245821193068569</c:v>
                </c:pt>
                <c:pt idx="3777">
                  <c:v>0.57261156264376822</c:v>
                </c:pt>
                <c:pt idx="3778">
                  <c:v>0.57276491335684765</c:v>
                </c:pt>
                <c:pt idx="3779">
                  <c:v>0.57291826406992796</c:v>
                </c:pt>
                <c:pt idx="3780">
                  <c:v>0.57307161478301083</c:v>
                </c:pt>
                <c:pt idx="3781">
                  <c:v>0.5732249654960897</c:v>
                </c:pt>
                <c:pt idx="3782">
                  <c:v>0.57337831620917412</c:v>
                </c:pt>
                <c:pt idx="3783">
                  <c:v>0.57353166692224955</c:v>
                </c:pt>
                <c:pt idx="3784">
                  <c:v>0.57368501763533486</c:v>
                </c:pt>
                <c:pt idx="3785">
                  <c:v>0.57383836834841284</c:v>
                </c:pt>
                <c:pt idx="3786">
                  <c:v>0.57399171906149571</c:v>
                </c:pt>
                <c:pt idx="3787">
                  <c:v>0.57414506977457658</c:v>
                </c:pt>
                <c:pt idx="3788">
                  <c:v>0.57429842048765523</c:v>
                </c:pt>
                <c:pt idx="3789">
                  <c:v>0.57445177120073609</c:v>
                </c:pt>
                <c:pt idx="3790">
                  <c:v>0.57460512191381685</c:v>
                </c:pt>
                <c:pt idx="3791">
                  <c:v>0.57475847262690094</c:v>
                </c:pt>
                <c:pt idx="3792">
                  <c:v>0.57491182333998059</c:v>
                </c:pt>
                <c:pt idx="3793">
                  <c:v>0.57506517405305935</c:v>
                </c:pt>
                <c:pt idx="3794">
                  <c:v>0.57521852476613855</c:v>
                </c:pt>
                <c:pt idx="3795">
                  <c:v>0.57537187547922164</c:v>
                </c:pt>
                <c:pt idx="3796">
                  <c:v>0.57552522619230184</c:v>
                </c:pt>
                <c:pt idx="3797">
                  <c:v>0.57567857690538471</c:v>
                </c:pt>
                <c:pt idx="3798">
                  <c:v>0.57583192761846558</c:v>
                </c:pt>
                <c:pt idx="3799">
                  <c:v>0.57598527833154611</c:v>
                </c:pt>
                <c:pt idx="3800">
                  <c:v>0.57613862904462509</c:v>
                </c:pt>
                <c:pt idx="3801">
                  <c:v>0.57629197975770552</c:v>
                </c:pt>
                <c:pt idx="3802">
                  <c:v>0.57644533047078883</c:v>
                </c:pt>
                <c:pt idx="3803">
                  <c:v>0.5765986811838677</c:v>
                </c:pt>
                <c:pt idx="3804">
                  <c:v>0.57675203189694757</c:v>
                </c:pt>
                <c:pt idx="3805">
                  <c:v>0.57690538261003077</c:v>
                </c:pt>
                <c:pt idx="3806">
                  <c:v>0.57705873332311286</c:v>
                </c:pt>
                <c:pt idx="3807">
                  <c:v>0.57721208403619051</c:v>
                </c:pt>
                <c:pt idx="3808">
                  <c:v>0.5773654347492716</c:v>
                </c:pt>
                <c:pt idx="3809">
                  <c:v>0.5775187854623498</c:v>
                </c:pt>
                <c:pt idx="3810">
                  <c:v>0.57767213617543511</c:v>
                </c:pt>
                <c:pt idx="3811">
                  <c:v>0.57782548688851698</c:v>
                </c:pt>
                <c:pt idx="3812">
                  <c:v>0.57797883760159907</c:v>
                </c:pt>
                <c:pt idx="3813">
                  <c:v>0.5781321883146755</c:v>
                </c:pt>
                <c:pt idx="3814">
                  <c:v>0.57828553902775648</c:v>
                </c:pt>
                <c:pt idx="3815">
                  <c:v>0.57843888974083657</c:v>
                </c:pt>
                <c:pt idx="3816">
                  <c:v>0.57859224045391811</c:v>
                </c:pt>
                <c:pt idx="3817">
                  <c:v>0.57874559116699964</c:v>
                </c:pt>
                <c:pt idx="3818">
                  <c:v>0.57889894188007973</c:v>
                </c:pt>
                <c:pt idx="3819">
                  <c:v>0.57905229259316271</c:v>
                </c:pt>
                <c:pt idx="3820">
                  <c:v>0.57920564330624169</c:v>
                </c:pt>
                <c:pt idx="3821">
                  <c:v>0.57935899401932223</c:v>
                </c:pt>
                <c:pt idx="3822">
                  <c:v>0.57951234473239932</c:v>
                </c:pt>
                <c:pt idx="3823">
                  <c:v>0.57966569544548641</c:v>
                </c:pt>
                <c:pt idx="3824">
                  <c:v>0.57981904615856672</c:v>
                </c:pt>
                <c:pt idx="3825">
                  <c:v>0.57997239687164548</c:v>
                </c:pt>
                <c:pt idx="3826">
                  <c:v>0.58012574758472768</c:v>
                </c:pt>
                <c:pt idx="3827">
                  <c:v>0.58027909829780833</c:v>
                </c:pt>
                <c:pt idx="3828">
                  <c:v>0.58043244901088731</c:v>
                </c:pt>
                <c:pt idx="3829">
                  <c:v>0.58058579972396607</c:v>
                </c:pt>
                <c:pt idx="3830">
                  <c:v>0.5807391504370496</c:v>
                </c:pt>
                <c:pt idx="3831">
                  <c:v>0.58089250115013069</c:v>
                </c:pt>
                <c:pt idx="3832">
                  <c:v>0.58104585186321245</c:v>
                </c:pt>
                <c:pt idx="3833">
                  <c:v>0.58119920257629465</c:v>
                </c:pt>
                <c:pt idx="3834">
                  <c:v>0.58135255328937263</c:v>
                </c:pt>
                <c:pt idx="3835">
                  <c:v>0.58150590400245306</c:v>
                </c:pt>
                <c:pt idx="3836">
                  <c:v>0.58165925471553626</c:v>
                </c:pt>
                <c:pt idx="3837">
                  <c:v>0.58181260542861479</c:v>
                </c:pt>
                <c:pt idx="3838">
                  <c:v>0.58196595614169733</c:v>
                </c:pt>
                <c:pt idx="3839">
                  <c:v>0.58211930685477764</c:v>
                </c:pt>
                <c:pt idx="3840">
                  <c:v>0.58227265756785762</c:v>
                </c:pt>
                <c:pt idx="3841">
                  <c:v>0.58242600828093749</c:v>
                </c:pt>
                <c:pt idx="3842">
                  <c:v>0.58257935899401969</c:v>
                </c:pt>
                <c:pt idx="3843">
                  <c:v>0.58273270970709856</c:v>
                </c:pt>
                <c:pt idx="3844">
                  <c:v>0.58288606042018165</c:v>
                </c:pt>
                <c:pt idx="3845">
                  <c:v>0.58303941113326163</c:v>
                </c:pt>
                <c:pt idx="3846">
                  <c:v>0.58319276184633995</c:v>
                </c:pt>
                <c:pt idx="3847">
                  <c:v>0.58334611255942526</c:v>
                </c:pt>
                <c:pt idx="3848">
                  <c:v>0.58349946327250568</c:v>
                </c:pt>
                <c:pt idx="3849">
                  <c:v>0.58365281398558788</c:v>
                </c:pt>
                <c:pt idx="3850">
                  <c:v>0.58380616469866531</c:v>
                </c:pt>
                <c:pt idx="3851">
                  <c:v>0.58395951541174662</c:v>
                </c:pt>
                <c:pt idx="3852">
                  <c:v>0.5841128661248276</c:v>
                </c:pt>
                <c:pt idx="3853">
                  <c:v>0.58426621683790658</c:v>
                </c:pt>
                <c:pt idx="3854">
                  <c:v>0.58441956755098867</c:v>
                </c:pt>
                <c:pt idx="3855">
                  <c:v>0.58457291826406932</c:v>
                </c:pt>
                <c:pt idx="3856">
                  <c:v>0.58472626897715008</c:v>
                </c:pt>
                <c:pt idx="3857">
                  <c:v>0.58487961969023317</c:v>
                </c:pt>
                <c:pt idx="3858">
                  <c:v>0.5850329704033127</c:v>
                </c:pt>
                <c:pt idx="3859">
                  <c:v>0.58518632111639157</c:v>
                </c:pt>
                <c:pt idx="3860">
                  <c:v>0.58533967182947522</c:v>
                </c:pt>
                <c:pt idx="3861">
                  <c:v>0.58549302254255564</c:v>
                </c:pt>
                <c:pt idx="3862">
                  <c:v>0.58564637325563562</c:v>
                </c:pt>
                <c:pt idx="3863">
                  <c:v>0.58579972396871816</c:v>
                </c:pt>
                <c:pt idx="3864">
                  <c:v>0.58595307468179891</c:v>
                </c:pt>
                <c:pt idx="3865">
                  <c:v>0.58610642539487945</c:v>
                </c:pt>
                <c:pt idx="3866">
                  <c:v>0.58625977610795832</c:v>
                </c:pt>
                <c:pt idx="3867">
                  <c:v>0.5864131268210373</c:v>
                </c:pt>
                <c:pt idx="3868">
                  <c:v>0.58656647753412061</c:v>
                </c:pt>
                <c:pt idx="3869">
                  <c:v>0.5867198282472017</c:v>
                </c:pt>
                <c:pt idx="3870">
                  <c:v>0.58687317896028168</c:v>
                </c:pt>
                <c:pt idx="3871">
                  <c:v>0.58702652967336255</c:v>
                </c:pt>
                <c:pt idx="3872">
                  <c:v>0.58717988038644364</c:v>
                </c:pt>
                <c:pt idx="3873">
                  <c:v>0.58717988038644364</c:v>
                </c:pt>
                <c:pt idx="3874">
                  <c:v>0.58733323109952462</c:v>
                </c:pt>
                <c:pt idx="3875">
                  <c:v>0.58748658181260072</c:v>
                </c:pt>
                <c:pt idx="3876">
                  <c:v>0.58763993252568947</c:v>
                </c:pt>
                <c:pt idx="3877">
                  <c:v>0.58779328323876834</c:v>
                </c:pt>
                <c:pt idx="3878">
                  <c:v>0.58794663395184865</c:v>
                </c:pt>
                <c:pt idx="3879">
                  <c:v>0.58809998466492863</c:v>
                </c:pt>
                <c:pt idx="3880">
                  <c:v>0.58825333537800961</c:v>
                </c:pt>
                <c:pt idx="3881">
                  <c:v>0.5884066860910907</c:v>
                </c:pt>
                <c:pt idx="3882">
                  <c:v>0.5884066860910907</c:v>
                </c:pt>
                <c:pt idx="3883">
                  <c:v>0.58856003680417246</c:v>
                </c:pt>
                <c:pt idx="3884">
                  <c:v>0.58871338751724989</c:v>
                </c:pt>
                <c:pt idx="3885">
                  <c:v>0.58886673823033209</c:v>
                </c:pt>
                <c:pt idx="3886">
                  <c:v>0.58902008894341362</c:v>
                </c:pt>
                <c:pt idx="3887">
                  <c:v>0.58917343965649616</c:v>
                </c:pt>
                <c:pt idx="3888">
                  <c:v>0.58932679036957691</c:v>
                </c:pt>
                <c:pt idx="3889">
                  <c:v>0.58948014108265245</c:v>
                </c:pt>
                <c:pt idx="3890">
                  <c:v>0.58963349179573632</c:v>
                </c:pt>
                <c:pt idx="3891">
                  <c:v>0.58978684250881941</c:v>
                </c:pt>
                <c:pt idx="3892">
                  <c:v>0.58994019322190017</c:v>
                </c:pt>
                <c:pt idx="3893">
                  <c:v>0.5900935439349797</c:v>
                </c:pt>
                <c:pt idx="3894">
                  <c:v>0.59024689464806146</c:v>
                </c:pt>
                <c:pt idx="3895">
                  <c:v>0.59040024536114044</c:v>
                </c:pt>
                <c:pt idx="3896">
                  <c:v>0.59055359607422109</c:v>
                </c:pt>
                <c:pt idx="3897">
                  <c:v>0.59070694678730207</c:v>
                </c:pt>
                <c:pt idx="3898">
                  <c:v>0.59086029750038516</c:v>
                </c:pt>
                <c:pt idx="3899">
                  <c:v>0.59101364821346369</c:v>
                </c:pt>
                <c:pt idx="3900">
                  <c:v>0.59116699892654356</c:v>
                </c:pt>
                <c:pt idx="3901">
                  <c:v>0.59132034963962532</c:v>
                </c:pt>
                <c:pt idx="3902">
                  <c:v>0.59147370035270608</c:v>
                </c:pt>
                <c:pt idx="3903">
                  <c:v>0.59162705106578928</c:v>
                </c:pt>
                <c:pt idx="3904">
                  <c:v>0.5917804017788687</c:v>
                </c:pt>
                <c:pt idx="3905">
                  <c:v>0.59193375249194868</c:v>
                </c:pt>
                <c:pt idx="3906">
                  <c:v>0.59208710320502944</c:v>
                </c:pt>
                <c:pt idx="3907">
                  <c:v>0.59224045391811331</c:v>
                </c:pt>
                <c:pt idx="3908">
                  <c:v>0.5923938046311934</c:v>
                </c:pt>
                <c:pt idx="3909">
                  <c:v>0.5925471553442726</c:v>
                </c:pt>
                <c:pt idx="3910">
                  <c:v>0.59270050605735269</c:v>
                </c:pt>
                <c:pt idx="3911">
                  <c:v>0.59285385677043534</c:v>
                </c:pt>
                <c:pt idx="3912">
                  <c:v>0.59300720748351743</c:v>
                </c:pt>
                <c:pt idx="3913">
                  <c:v>0.59316055819659563</c:v>
                </c:pt>
                <c:pt idx="3914">
                  <c:v>0.59316055819659563</c:v>
                </c:pt>
                <c:pt idx="3915">
                  <c:v>0.5933139089096755</c:v>
                </c:pt>
                <c:pt idx="3916">
                  <c:v>0.59346725962275648</c:v>
                </c:pt>
                <c:pt idx="3917">
                  <c:v>0.59362061033584124</c:v>
                </c:pt>
                <c:pt idx="3918">
                  <c:v>0.59377396104891844</c:v>
                </c:pt>
                <c:pt idx="3919">
                  <c:v>0.59392731176199909</c:v>
                </c:pt>
                <c:pt idx="3920">
                  <c:v>0.5940806624750824</c:v>
                </c:pt>
                <c:pt idx="3921">
                  <c:v>0.59423401318816316</c:v>
                </c:pt>
                <c:pt idx="3922">
                  <c:v>0.59438736390123903</c:v>
                </c:pt>
                <c:pt idx="3923">
                  <c:v>0.59454071461432434</c:v>
                </c:pt>
                <c:pt idx="3924">
                  <c:v>0.59469406532740465</c:v>
                </c:pt>
                <c:pt idx="3925">
                  <c:v>0.59484741604048841</c:v>
                </c:pt>
                <c:pt idx="3926">
                  <c:v>0.59500076675356561</c:v>
                </c:pt>
                <c:pt idx="3927">
                  <c:v>0.5951541174666467</c:v>
                </c:pt>
                <c:pt idx="3928">
                  <c:v>0.59530746817972668</c:v>
                </c:pt>
                <c:pt idx="3929">
                  <c:v>0.59546081889280744</c:v>
                </c:pt>
                <c:pt idx="3930">
                  <c:v>0.59561416960588864</c:v>
                </c:pt>
                <c:pt idx="3931">
                  <c:v>0.59576752031896907</c:v>
                </c:pt>
                <c:pt idx="3932">
                  <c:v>0.5959208710320506</c:v>
                </c:pt>
                <c:pt idx="3933">
                  <c:v>0.59607422174513069</c:v>
                </c:pt>
                <c:pt idx="3934">
                  <c:v>0.59622757245821323</c:v>
                </c:pt>
                <c:pt idx="3935">
                  <c:v>0.59638092317129221</c:v>
                </c:pt>
                <c:pt idx="3936">
                  <c:v>0.59653427388437363</c:v>
                </c:pt>
                <c:pt idx="3937">
                  <c:v>0.59668762459745461</c:v>
                </c:pt>
                <c:pt idx="3938">
                  <c:v>0.59684097531053681</c:v>
                </c:pt>
                <c:pt idx="3939">
                  <c:v>0.59699432602361735</c:v>
                </c:pt>
                <c:pt idx="3940">
                  <c:v>0.597147676736698</c:v>
                </c:pt>
                <c:pt idx="3941">
                  <c:v>0.59730102744977975</c:v>
                </c:pt>
                <c:pt idx="3942">
                  <c:v>0.59745437816285807</c:v>
                </c:pt>
                <c:pt idx="3943">
                  <c:v>0.59760772887593849</c:v>
                </c:pt>
                <c:pt idx="3944">
                  <c:v>0.5977610795890218</c:v>
                </c:pt>
                <c:pt idx="3945">
                  <c:v>0.59791443030210223</c:v>
                </c:pt>
                <c:pt idx="3946">
                  <c:v>0.59791443030210223</c:v>
                </c:pt>
                <c:pt idx="3947">
                  <c:v>0.59806778101518121</c:v>
                </c:pt>
                <c:pt idx="3948">
                  <c:v>0.59822113172826208</c:v>
                </c:pt>
                <c:pt idx="3949">
                  <c:v>0.59837448244134361</c:v>
                </c:pt>
                <c:pt idx="3950">
                  <c:v>0.59852783315442581</c:v>
                </c:pt>
                <c:pt idx="3951">
                  <c:v>0.59868118386750468</c:v>
                </c:pt>
                <c:pt idx="3952">
                  <c:v>0.59883453458058866</c:v>
                </c:pt>
                <c:pt idx="3953">
                  <c:v>0.59898788529366609</c:v>
                </c:pt>
                <c:pt idx="3954">
                  <c:v>0.5991412360067494</c:v>
                </c:pt>
                <c:pt idx="3955">
                  <c:v>0.5992945867198286</c:v>
                </c:pt>
                <c:pt idx="3956">
                  <c:v>0.5994479374329087</c:v>
                </c:pt>
                <c:pt idx="3957">
                  <c:v>0.59960128814599123</c:v>
                </c:pt>
                <c:pt idx="3958">
                  <c:v>0.59975463885907321</c:v>
                </c:pt>
                <c:pt idx="3959">
                  <c:v>0.59990798957215108</c:v>
                </c:pt>
                <c:pt idx="3960">
                  <c:v>0.60006134028523228</c:v>
                </c:pt>
                <c:pt idx="3961">
                  <c:v>0.60021469099831315</c:v>
                </c:pt>
                <c:pt idx="3962">
                  <c:v>0.60036804171139357</c:v>
                </c:pt>
                <c:pt idx="3963">
                  <c:v>0.60036804171139357</c:v>
                </c:pt>
                <c:pt idx="3964">
                  <c:v>0.60052139242447811</c:v>
                </c:pt>
                <c:pt idx="3965">
                  <c:v>0.60067474313755564</c:v>
                </c:pt>
                <c:pt idx="3966">
                  <c:v>0.60082809385063662</c:v>
                </c:pt>
                <c:pt idx="3967">
                  <c:v>0.6009814445637196</c:v>
                </c:pt>
                <c:pt idx="3968">
                  <c:v>0.60113479527679803</c:v>
                </c:pt>
                <c:pt idx="3969">
                  <c:v>0.6012881459898789</c:v>
                </c:pt>
                <c:pt idx="3970">
                  <c:v>0.60144149670295954</c:v>
                </c:pt>
                <c:pt idx="3971">
                  <c:v>0.60159484741604063</c:v>
                </c:pt>
                <c:pt idx="3972">
                  <c:v>0.60174819812912383</c:v>
                </c:pt>
                <c:pt idx="3973">
                  <c:v>0.60190154884220159</c:v>
                </c:pt>
                <c:pt idx="3974">
                  <c:v>0.60205489955528479</c:v>
                </c:pt>
                <c:pt idx="3975">
                  <c:v>0.60220825026836544</c:v>
                </c:pt>
                <c:pt idx="3976">
                  <c:v>0.60236160098144453</c:v>
                </c:pt>
                <c:pt idx="3977">
                  <c:v>0.60251495169452562</c:v>
                </c:pt>
                <c:pt idx="3978">
                  <c:v>0.6026683024076066</c:v>
                </c:pt>
                <c:pt idx="3979">
                  <c:v>0.6028216531206908</c:v>
                </c:pt>
                <c:pt idx="3980">
                  <c:v>0.60297500383376956</c:v>
                </c:pt>
                <c:pt idx="3981">
                  <c:v>0.60312835454684965</c:v>
                </c:pt>
                <c:pt idx="3982">
                  <c:v>0.60328170525992941</c:v>
                </c:pt>
                <c:pt idx="3983">
                  <c:v>0.60343505597301061</c:v>
                </c:pt>
                <c:pt idx="3984">
                  <c:v>0.60358840668609315</c:v>
                </c:pt>
                <c:pt idx="3985">
                  <c:v>0.60374175739917701</c:v>
                </c:pt>
                <c:pt idx="3986">
                  <c:v>0.60389510811225278</c:v>
                </c:pt>
                <c:pt idx="3987">
                  <c:v>0.60404845882533365</c:v>
                </c:pt>
                <c:pt idx="3988">
                  <c:v>0.60420180953841685</c:v>
                </c:pt>
                <c:pt idx="3989">
                  <c:v>0.60420180953841685</c:v>
                </c:pt>
                <c:pt idx="3990">
                  <c:v>0.6043551602514956</c:v>
                </c:pt>
                <c:pt idx="3991">
                  <c:v>0.60450851096457814</c:v>
                </c:pt>
                <c:pt idx="3992">
                  <c:v>0.60466186167765679</c:v>
                </c:pt>
                <c:pt idx="3993">
                  <c:v>0.60481521239074076</c:v>
                </c:pt>
                <c:pt idx="3994">
                  <c:v>0.60496856310381864</c:v>
                </c:pt>
                <c:pt idx="3995">
                  <c:v>0.60512191381690061</c:v>
                </c:pt>
                <c:pt idx="3996">
                  <c:v>0.60527526452998215</c:v>
                </c:pt>
                <c:pt idx="3997">
                  <c:v>0.6054286152430628</c:v>
                </c:pt>
                <c:pt idx="3998">
                  <c:v>0.60558196595614056</c:v>
                </c:pt>
                <c:pt idx="3999">
                  <c:v>0.60573531666922553</c:v>
                </c:pt>
                <c:pt idx="4000">
                  <c:v>0.60588866738230363</c:v>
                </c:pt>
                <c:pt idx="4001">
                  <c:v>0.60604201809538638</c:v>
                </c:pt>
                <c:pt idx="4002">
                  <c:v>0.60619536880846492</c:v>
                </c:pt>
                <c:pt idx="4003">
                  <c:v>0.60634871952154756</c:v>
                </c:pt>
                <c:pt idx="4004">
                  <c:v>0.60650207023462654</c:v>
                </c:pt>
                <c:pt idx="4005">
                  <c:v>0.60665542094770764</c:v>
                </c:pt>
                <c:pt idx="4006">
                  <c:v>0.60665542094770764</c:v>
                </c:pt>
                <c:pt idx="4007">
                  <c:v>0.60680877166079072</c:v>
                </c:pt>
                <c:pt idx="4008">
                  <c:v>0.60696212237386904</c:v>
                </c:pt>
                <c:pt idx="4009">
                  <c:v>0.60711547308694991</c:v>
                </c:pt>
                <c:pt idx="4010">
                  <c:v>0.60726882380003067</c:v>
                </c:pt>
                <c:pt idx="4011">
                  <c:v>0.60742217451311165</c:v>
                </c:pt>
                <c:pt idx="4012">
                  <c:v>0.60757552522619263</c:v>
                </c:pt>
                <c:pt idx="4013">
                  <c:v>0.60772887593927538</c:v>
                </c:pt>
                <c:pt idx="4014">
                  <c:v>0.60788222665235392</c:v>
                </c:pt>
                <c:pt idx="4015">
                  <c:v>0.60803557736543656</c:v>
                </c:pt>
                <c:pt idx="4016">
                  <c:v>0.60818892807851721</c:v>
                </c:pt>
                <c:pt idx="4017">
                  <c:v>0.60834227879159664</c:v>
                </c:pt>
                <c:pt idx="4018">
                  <c:v>0.60849562950467972</c:v>
                </c:pt>
                <c:pt idx="4019">
                  <c:v>0.60864898021775804</c:v>
                </c:pt>
                <c:pt idx="4020">
                  <c:v>0.6088023309308388</c:v>
                </c:pt>
                <c:pt idx="4021">
                  <c:v>0.60895568164392133</c:v>
                </c:pt>
                <c:pt idx="4022">
                  <c:v>0.60910903235700342</c:v>
                </c:pt>
                <c:pt idx="4023">
                  <c:v>0.60926238307008129</c:v>
                </c:pt>
                <c:pt idx="4024">
                  <c:v>0.60941573378316205</c:v>
                </c:pt>
                <c:pt idx="4025">
                  <c:v>0.60956908449624259</c:v>
                </c:pt>
                <c:pt idx="4026">
                  <c:v>0.60972243520932545</c:v>
                </c:pt>
                <c:pt idx="4027">
                  <c:v>0.60987578592240455</c:v>
                </c:pt>
                <c:pt idx="4028">
                  <c:v>0.61002913663549008</c:v>
                </c:pt>
                <c:pt idx="4029">
                  <c:v>0.61018248734856662</c:v>
                </c:pt>
                <c:pt idx="4030">
                  <c:v>0.61033583806164704</c:v>
                </c:pt>
                <c:pt idx="4031">
                  <c:v>0.61048918877472758</c:v>
                </c:pt>
                <c:pt idx="4032">
                  <c:v>0.61064253948781033</c:v>
                </c:pt>
                <c:pt idx="4033">
                  <c:v>0.61064253948781033</c:v>
                </c:pt>
                <c:pt idx="4034">
                  <c:v>0.6107958902008942</c:v>
                </c:pt>
                <c:pt idx="4035">
                  <c:v>0.61094924091397285</c:v>
                </c:pt>
                <c:pt idx="4036">
                  <c:v>0.6111025916270505</c:v>
                </c:pt>
                <c:pt idx="4037">
                  <c:v>0.61125594234013403</c:v>
                </c:pt>
                <c:pt idx="4038">
                  <c:v>0.61140929305321445</c:v>
                </c:pt>
                <c:pt idx="4039">
                  <c:v>0.61156264376629188</c:v>
                </c:pt>
                <c:pt idx="4040">
                  <c:v>0.6117159944793773</c:v>
                </c:pt>
                <c:pt idx="4041">
                  <c:v>0.61186934519245517</c:v>
                </c:pt>
                <c:pt idx="4042">
                  <c:v>0.61202269590553593</c:v>
                </c:pt>
                <c:pt idx="4043">
                  <c:v>0.61217604661861869</c:v>
                </c:pt>
                <c:pt idx="4044">
                  <c:v>0.61232939733169944</c:v>
                </c:pt>
                <c:pt idx="4045">
                  <c:v>0.61248274804477842</c:v>
                </c:pt>
                <c:pt idx="4046">
                  <c:v>0.61263609875785918</c:v>
                </c:pt>
                <c:pt idx="4047">
                  <c:v>0.61278944947094005</c:v>
                </c:pt>
                <c:pt idx="4048">
                  <c:v>0.61294280018402292</c:v>
                </c:pt>
                <c:pt idx="4049">
                  <c:v>0.61309615089710168</c:v>
                </c:pt>
                <c:pt idx="4050">
                  <c:v>0.61324950161018577</c:v>
                </c:pt>
                <c:pt idx="4051">
                  <c:v>0.61340285232326364</c:v>
                </c:pt>
                <c:pt idx="4052">
                  <c:v>0.61355620303634417</c:v>
                </c:pt>
                <c:pt idx="4053">
                  <c:v>0.61370955374942704</c:v>
                </c:pt>
                <c:pt idx="4054">
                  <c:v>0.6138629044625058</c:v>
                </c:pt>
                <c:pt idx="4055">
                  <c:v>0.61401625517558844</c:v>
                </c:pt>
                <c:pt idx="4056">
                  <c:v>0.61416960588866742</c:v>
                </c:pt>
                <c:pt idx="4057">
                  <c:v>0.61432295660174863</c:v>
                </c:pt>
                <c:pt idx="4058">
                  <c:v>0.61447630731482905</c:v>
                </c:pt>
                <c:pt idx="4059">
                  <c:v>0.61462965802791192</c:v>
                </c:pt>
                <c:pt idx="4060">
                  <c:v>0.61478300874099068</c:v>
                </c:pt>
                <c:pt idx="4061">
                  <c:v>0.6149363594540731</c:v>
                </c:pt>
                <c:pt idx="4062">
                  <c:v>0.61508971016715264</c:v>
                </c:pt>
                <c:pt idx="4063">
                  <c:v>0.61524306088023306</c:v>
                </c:pt>
                <c:pt idx="4064">
                  <c:v>0.61539641159331604</c:v>
                </c:pt>
                <c:pt idx="4065">
                  <c:v>0.61554976230639646</c:v>
                </c:pt>
                <c:pt idx="4066">
                  <c:v>0.61570311301947911</c:v>
                </c:pt>
                <c:pt idx="4067">
                  <c:v>0.61585646373255631</c:v>
                </c:pt>
                <c:pt idx="4068">
                  <c:v>0.61600981444563974</c:v>
                </c:pt>
                <c:pt idx="4069">
                  <c:v>0.6161631651587175</c:v>
                </c:pt>
                <c:pt idx="4070">
                  <c:v>0.61631651587179859</c:v>
                </c:pt>
                <c:pt idx="4071">
                  <c:v>0.61646986658488334</c:v>
                </c:pt>
                <c:pt idx="4072">
                  <c:v>0.6166232172979621</c:v>
                </c:pt>
                <c:pt idx="4073">
                  <c:v>0.6167765680110413</c:v>
                </c:pt>
                <c:pt idx="4074">
                  <c:v>0.61692991872412473</c:v>
                </c:pt>
                <c:pt idx="4075">
                  <c:v>0.61708326943720249</c:v>
                </c:pt>
                <c:pt idx="4076">
                  <c:v>0.61723662015028369</c:v>
                </c:pt>
                <c:pt idx="4077">
                  <c:v>0.61738997086336467</c:v>
                </c:pt>
                <c:pt idx="4078">
                  <c:v>0.61754332157644531</c:v>
                </c:pt>
                <c:pt idx="4079">
                  <c:v>0.61769667228953062</c:v>
                </c:pt>
                <c:pt idx="4080">
                  <c:v>0.61785002300260694</c:v>
                </c:pt>
                <c:pt idx="4081">
                  <c:v>0.61800337371568781</c:v>
                </c:pt>
                <c:pt idx="4082">
                  <c:v>0.61815672442876868</c:v>
                </c:pt>
                <c:pt idx="4083">
                  <c:v>0.61831007514184944</c:v>
                </c:pt>
                <c:pt idx="4084">
                  <c:v>0.61846342585492831</c:v>
                </c:pt>
                <c:pt idx="4085">
                  <c:v>0.61861677656801373</c:v>
                </c:pt>
                <c:pt idx="4086">
                  <c:v>0.61877012728109393</c:v>
                </c:pt>
                <c:pt idx="4087">
                  <c:v>0.61892347799417635</c:v>
                </c:pt>
                <c:pt idx="4088">
                  <c:v>0.61907682870725256</c:v>
                </c:pt>
                <c:pt idx="4089">
                  <c:v>0.61923017942033431</c:v>
                </c:pt>
                <c:pt idx="4090">
                  <c:v>0.61938353013341563</c:v>
                </c:pt>
                <c:pt idx="4091">
                  <c:v>0.6195368808464955</c:v>
                </c:pt>
                <c:pt idx="4092">
                  <c:v>0.61969023155958225</c:v>
                </c:pt>
                <c:pt idx="4093">
                  <c:v>0.61984358227265768</c:v>
                </c:pt>
                <c:pt idx="4094">
                  <c:v>0.6199969329857401</c:v>
                </c:pt>
                <c:pt idx="4095">
                  <c:v>0.62015028369882208</c:v>
                </c:pt>
                <c:pt idx="4096">
                  <c:v>0.62030363441190062</c:v>
                </c:pt>
                <c:pt idx="4097">
                  <c:v>0.62045698512498049</c:v>
                </c:pt>
                <c:pt idx="4098">
                  <c:v>0.62061033583806169</c:v>
                </c:pt>
                <c:pt idx="4099">
                  <c:v>0.62076368655114433</c:v>
                </c:pt>
                <c:pt idx="4100">
                  <c:v>0.62091703726422365</c:v>
                </c:pt>
                <c:pt idx="4101">
                  <c:v>0.62107038797730407</c:v>
                </c:pt>
                <c:pt idx="4102">
                  <c:v>0.62122373869038705</c:v>
                </c:pt>
                <c:pt idx="4103">
                  <c:v>0.6213770894034657</c:v>
                </c:pt>
                <c:pt idx="4104">
                  <c:v>0.62153044011654668</c:v>
                </c:pt>
                <c:pt idx="4105">
                  <c:v>0.62168379082962733</c:v>
                </c:pt>
                <c:pt idx="4106">
                  <c:v>0.62183714154270819</c:v>
                </c:pt>
                <c:pt idx="4107">
                  <c:v>0.62199049225579317</c:v>
                </c:pt>
                <c:pt idx="4108">
                  <c:v>0.62214384296887326</c:v>
                </c:pt>
                <c:pt idx="4109">
                  <c:v>0.62229719368195069</c:v>
                </c:pt>
                <c:pt idx="4110">
                  <c:v>0.62245054439503145</c:v>
                </c:pt>
                <c:pt idx="4111">
                  <c:v>0.6226038951081152</c:v>
                </c:pt>
                <c:pt idx="4112">
                  <c:v>0.62275724582119363</c:v>
                </c:pt>
                <c:pt idx="4113">
                  <c:v>0.62291059653427594</c:v>
                </c:pt>
                <c:pt idx="4114">
                  <c:v>0.62306394724735459</c:v>
                </c:pt>
                <c:pt idx="4115">
                  <c:v>0.62321729796043568</c:v>
                </c:pt>
                <c:pt idx="4116">
                  <c:v>0.62337064867351966</c:v>
                </c:pt>
                <c:pt idx="4117">
                  <c:v>0.62352399938659764</c:v>
                </c:pt>
                <c:pt idx="4118">
                  <c:v>0.62367735009968051</c:v>
                </c:pt>
                <c:pt idx="4119">
                  <c:v>0.62383070081275849</c:v>
                </c:pt>
                <c:pt idx="4120">
                  <c:v>0.62398405152584169</c:v>
                </c:pt>
                <c:pt idx="4121">
                  <c:v>0.62413740223892233</c:v>
                </c:pt>
                <c:pt idx="4122">
                  <c:v>0.62429075295200165</c:v>
                </c:pt>
                <c:pt idx="4123">
                  <c:v>0.62444410366508474</c:v>
                </c:pt>
                <c:pt idx="4124">
                  <c:v>0.62459745437816494</c:v>
                </c:pt>
                <c:pt idx="4125">
                  <c:v>0.6247508050912437</c:v>
                </c:pt>
                <c:pt idx="4126">
                  <c:v>0.62490415580432468</c:v>
                </c:pt>
                <c:pt idx="4127">
                  <c:v>0.62505750651740699</c:v>
                </c:pt>
                <c:pt idx="4128">
                  <c:v>0.62521085723048908</c:v>
                </c:pt>
                <c:pt idx="4129">
                  <c:v>0.62536420794356695</c:v>
                </c:pt>
                <c:pt idx="4130">
                  <c:v>0.62551755865664749</c:v>
                </c:pt>
                <c:pt idx="4131">
                  <c:v>0.62567090936973069</c:v>
                </c:pt>
                <c:pt idx="4132">
                  <c:v>0.62582426008281122</c:v>
                </c:pt>
                <c:pt idx="4133">
                  <c:v>0.6259776107958932</c:v>
                </c:pt>
                <c:pt idx="4134">
                  <c:v>0.62613096150897163</c:v>
                </c:pt>
                <c:pt idx="4135">
                  <c:v>0.62628431222205183</c:v>
                </c:pt>
                <c:pt idx="4136">
                  <c:v>0.6264376629351327</c:v>
                </c:pt>
                <c:pt idx="4137">
                  <c:v>0.62659101364821712</c:v>
                </c:pt>
                <c:pt idx="4138">
                  <c:v>0.62674436436129599</c:v>
                </c:pt>
                <c:pt idx="4139">
                  <c:v>0.62689771507437808</c:v>
                </c:pt>
                <c:pt idx="4140">
                  <c:v>0.62705106578745551</c:v>
                </c:pt>
                <c:pt idx="4141">
                  <c:v>0.62720441650054037</c:v>
                </c:pt>
                <c:pt idx="4142">
                  <c:v>0.62735776721361769</c:v>
                </c:pt>
                <c:pt idx="4143">
                  <c:v>0.62751111792669834</c:v>
                </c:pt>
                <c:pt idx="4144">
                  <c:v>0.6276644686397822</c:v>
                </c:pt>
                <c:pt idx="4145">
                  <c:v>0.62781781935286063</c:v>
                </c:pt>
                <c:pt idx="4146">
                  <c:v>0.62797117006594083</c:v>
                </c:pt>
                <c:pt idx="4147">
                  <c:v>0.6281245207790217</c:v>
                </c:pt>
                <c:pt idx="4148">
                  <c:v>0.62827787149210435</c:v>
                </c:pt>
                <c:pt idx="4149">
                  <c:v>0.62843122220518655</c:v>
                </c:pt>
                <c:pt idx="4150">
                  <c:v>0.62858457291826408</c:v>
                </c:pt>
                <c:pt idx="4151">
                  <c:v>0.62873792363134484</c:v>
                </c:pt>
                <c:pt idx="4152">
                  <c:v>0.62889127434442937</c:v>
                </c:pt>
                <c:pt idx="4153">
                  <c:v>0.62904462505750858</c:v>
                </c:pt>
                <c:pt idx="4154">
                  <c:v>0.62919797577058922</c:v>
                </c:pt>
                <c:pt idx="4155">
                  <c:v>0.62935132648366865</c:v>
                </c:pt>
                <c:pt idx="4156">
                  <c:v>0.62950467719674963</c:v>
                </c:pt>
                <c:pt idx="4157">
                  <c:v>0.62965802790983194</c:v>
                </c:pt>
                <c:pt idx="4158">
                  <c:v>0.6298113786229107</c:v>
                </c:pt>
                <c:pt idx="4159">
                  <c:v>0.62996472933599168</c:v>
                </c:pt>
                <c:pt idx="4160">
                  <c:v>0.63011808004907388</c:v>
                </c:pt>
                <c:pt idx="4161">
                  <c:v>0.63027143076215364</c:v>
                </c:pt>
                <c:pt idx="4162">
                  <c:v>0.63042478147523351</c:v>
                </c:pt>
                <c:pt idx="4163">
                  <c:v>0.63057813218831682</c:v>
                </c:pt>
                <c:pt idx="4164">
                  <c:v>0.63073148290139758</c:v>
                </c:pt>
                <c:pt idx="4165">
                  <c:v>0.63073148290139758</c:v>
                </c:pt>
                <c:pt idx="4166">
                  <c:v>0.63088483361448133</c:v>
                </c:pt>
                <c:pt idx="4167">
                  <c:v>0.63103818432755709</c:v>
                </c:pt>
                <c:pt idx="4168">
                  <c:v>0.63103818432755709</c:v>
                </c:pt>
                <c:pt idx="4169">
                  <c:v>0.63119153504063863</c:v>
                </c:pt>
                <c:pt idx="4170">
                  <c:v>0.63134488575371872</c:v>
                </c:pt>
                <c:pt idx="4171">
                  <c:v>0.63149823646680336</c:v>
                </c:pt>
                <c:pt idx="4172">
                  <c:v>0.63165158717988412</c:v>
                </c:pt>
                <c:pt idx="4173">
                  <c:v>0.63180493789296122</c:v>
                </c:pt>
                <c:pt idx="4174">
                  <c:v>0.63195828860604264</c:v>
                </c:pt>
                <c:pt idx="4175">
                  <c:v>0.63211163931912528</c:v>
                </c:pt>
                <c:pt idx="4176">
                  <c:v>0.63226499003220349</c:v>
                </c:pt>
                <c:pt idx="4177">
                  <c:v>0.63241834074528447</c:v>
                </c:pt>
                <c:pt idx="4178">
                  <c:v>0.63257169145836711</c:v>
                </c:pt>
                <c:pt idx="4179">
                  <c:v>0.6327250421714492</c:v>
                </c:pt>
                <c:pt idx="4180">
                  <c:v>0.63287839288452963</c:v>
                </c:pt>
                <c:pt idx="4181">
                  <c:v>0.63303174359760772</c:v>
                </c:pt>
                <c:pt idx="4182">
                  <c:v>0.63318509431069081</c:v>
                </c:pt>
                <c:pt idx="4183">
                  <c:v>0.63333844502376935</c:v>
                </c:pt>
                <c:pt idx="4184">
                  <c:v>0.63349179573685022</c:v>
                </c:pt>
                <c:pt idx="4185">
                  <c:v>0.63364514644993386</c:v>
                </c:pt>
                <c:pt idx="4186">
                  <c:v>0.63379849716301606</c:v>
                </c:pt>
                <c:pt idx="4187">
                  <c:v>0.63395184787609471</c:v>
                </c:pt>
                <c:pt idx="4188">
                  <c:v>0.63395184787609471</c:v>
                </c:pt>
                <c:pt idx="4189">
                  <c:v>0.63410519858917724</c:v>
                </c:pt>
                <c:pt idx="4190">
                  <c:v>0.63425854930225356</c:v>
                </c:pt>
                <c:pt idx="4191">
                  <c:v>0.6344119000153351</c:v>
                </c:pt>
                <c:pt idx="4192">
                  <c:v>0.63456525072841585</c:v>
                </c:pt>
                <c:pt idx="4193">
                  <c:v>0.63471860144149883</c:v>
                </c:pt>
                <c:pt idx="4194">
                  <c:v>0.63487195215458314</c:v>
                </c:pt>
                <c:pt idx="4195">
                  <c:v>0.63502530286765835</c:v>
                </c:pt>
                <c:pt idx="4196">
                  <c:v>0.63517865358074244</c:v>
                </c:pt>
                <c:pt idx="4197">
                  <c:v>0.63533200429382064</c:v>
                </c:pt>
                <c:pt idx="4198">
                  <c:v>0.63548535500690051</c:v>
                </c:pt>
                <c:pt idx="4199">
                  <c:v>0.6356387057199816</c:v>
                </c:pt>
                <c:pt idx="4200">
                  <c:v>0.63579205643306624</c:v>
                </c:pt>
                <c:pt idx="4201">
                  <c:v>0.63594540714614689</c:v>
                </c:pt>
                <c:pt idx="4202">
                  <c:v>0.63609875785922465</c:v>
                </c:pt>
                <c:pt idx="4203">
                  <c:v>0.63625210857230452</c:v>
                </c:pt>
                <c:pt idx="4204">
                  <c:v>0.63640545928538783</c:v>
                </c:pt>
                <c:pt idx="4205">
                  <c:v>0.6365588099984667</c:v>
                </c:pt>
                <c:pt idx="4206">
                  <c:v>0.63671216071154657</c:v>
                </c:pt>
                <c:pt idx="4207">
                  <c:v>0.63686551142462977</c:v>
                </c:pt>
                <c:pt idx="4208">
                  <c:v>0.63701886213770964</c:v>
                </c:pt>
                <c:pt idx="4209">
                  <c:v>0.63717221285079206</c:v>
                </c:pt>
                <c:pt idx="4210">
                  <c:v>0.63732556356387426</c:v>
                </c:pt>
                <c:pt idx="4211">
                  <c:v>0.63747891427695169</c:v>
                </c:pt>
                <c:pt idx="4212">
                  <c:v>0.63763226499003223</c:v>
                </c:pt>
                <c:pt idx="4213">
                  <c:v>0.63778561570311598</c:v>
                </c:pt>
                <c:pt idx="4214">
                  <c:v>0.63793896641619641</c:v>
                </c:pt>
                <c:pt idx="4215">
                  <c:v>0.63809231712927683</c:v>
                </c:pt>
                <c:pt idx="4216">
                  <c:v>0.6382456678423557</c:v>
                </c:pt>
                <c:pt idx="4217">
                  <c:v>0.63839901855544001</c:v>
                </c:pt>
                <c:pt idx="4218">
                  <c:v>0.63839901855544001</c:v>
                </c:pt>
                <c:pt idx="4219">
                  <c:v>0.63855236926851711</c:v>
                </c:pt>
                <c:pt idx="4220">
                  <c:v>0.63870571998160053</c:v>
                </c:pt>
                <c:pt idx="4221">
                  <c:v>0.63885907069468295</c:v>
                </c:pt>
                <c:pt idx="4222">
                  <c:v>0.63901242140775949</c:v>
                </c:pt>
                <c:pt idx="4223">
                  <c:v>0.63916577212084258</c:v>
                </c:pt>
                <c:pt idx="4224">
                  <c:v>0.63931912283392123</c:v>
                </c:pt>
                <c:pt idx="4225">
                  <c:v>0.63947247354700265</c:v>
                </c:pt>
                <c:pt idx="4226">
                  <c:v>0.63962582426008707</c:v>
                </c:pt>
                <c:pt idx="4227">
                  <c:v>0.63977917497316583</c:v>
                </c:pt>
                <c:pt idx="4228">
                  <c:v>0.63993252568624448</c:v>
                </c:pt>
                <c:pt idx="4229">
                  <c:v>0.64008587639932901</c:v>
                </c:pt>
                <c:pt idx="4230">
                  <c:v>0.64023922711240777</c:v>
                </c:pt>
                <c:pt idx="4231">
                  <c:v>0.64039257782548764</c:v>
                </c:pt>
                <c:pt idx="4232">
                  <c:v>0.64054592853857006</c:v>
                </c:pt>
                <c:pt idx="4233">
                  <c:v>0.64069927925165071</c:v>
                </c:pt>
                <c:pt idx="4234">
                  <c:v>0.64085262996472969</c:v>
                </c:pt>
                <c:pt idx="4235">
                  <c:v>0.64085262996472969</c:v>
                </c:pt>
                <c:pt idx="4236">
                  <c:v>0.641005980677812</c:v>
                </c:pt>
                <c:pt idx="4237">
                  <c:v>0.64115933139089398</c:v>
                </c:pt>
                <c:pt idx="4238">
                  <c:v>0.64131268210397174</c:v>
                </c:pt>
                <c:pt idx="4239">
                  <c:v>0.6414660328170525</c:v>
                </c:pt>
                <c:pt idx="4240">
                  <c:v>0.6416193835301357</c:v>
                </c:pt>
                <c:pt idx="4241">
                  <c:v>0.64177273424321613</c:v>
                </c:pt>
                <c:pt idx="4242">
                  <c:v>0.641926084956295</c:v>
                </c:pt>
                <c:pt idx="4243">
                  <c:v>0.64207943566938086</c:v>
                </c:pt>
                <c:pt idx="4244">
                  <c:v>0.64223278638245651</c:v>
                </c:pt>
                <c:pt idx="4245">
                  <c:v>0.6423861370955376</c:v>
                </c:pt>
                <c:pt idx="4246">
                  <c:v>0.64253948780861869</c:v>
                </c:pt>
                <c:pt idx="4247">
                  <c:v>0.64269283852170289</c:v>
                </c:pt>
                <c:pt idx="4248">
                  <c:v>0.64284618923478065</c:v>
                </c:pt>
                <c:pt idx="4249">
                  <c:v>0.64299953994786074</c:v>
                </c:pt>
                <c:pt idx="4250">
                  <c:v>0.64315289066094161</c:v>
                </c:pt>
                <c:pt idx="4251">
                  <c:v>0.6433062413740227</c:v>
                </c:pt>
                <c:pt idx="4252">
                  <c:v>0.64345959208710513</c:v>
                </c:pt>
                <c:pt idx="4253">
                  <c:v>0.64361294280018566</c:v>
                </c:pt>
                <c:pt idx="4254">
                  <c:v>0.64376629351326564</c:v>
                </c:pt>
                <c:pt idx="4255">
                  <c:v>0.64391964422634562</c:v>
                </c:pt>
                <c:pt idx="4256">
                  <c:v>0.6440729949394266</c:v>
                </c:pt>
                <c:pt idx="4257">
                  <c:v>0.64422634565250725</c:v>
                </c:pt>
                <c:pt idx="4258">
                  <c:v>0.64437969636559311</c:v>
                </c:pt>
                <c:pt idx="4259">
                  <c:v>0.64453304707866887</c:v>
                </c:pt>
                <c:pt idx="4260">
                  <c:v>0.64468639779174952</c:v>
                </c:pt>
                <c:pt idx="4261">
                  <c:v>0.64483974850483294</c:v>
                </c:pt>
                <c:pt idx="4262">
                  <c:v>0.6449930992179117</c:v>
                </c:pt>
                <c:pt idx="4263">
                  <c:v>0.64514644993099213</c:v>
                </c:pt>
                <c:pt idx="4264">
                  <c:v>0.64529980064407799</c:v>
                </c:pt>
                <c:pt idx="4265">
                  <c:v>0.64545315135715386</c:v>
                </c:pt>
                <c:pt idx="4266">
                  <c:v>0.64560650207023462</c:v>
                </c:pt>
                <c:pt idx="4267">
                  <c:v>0.64575985278331927</c:v>
                </c:pt>
                <c:pt idx="4268">
                  <c:v>0.64591320349639836</c:v>
                </c:pt>
                <c:pt idx="4269">
                  <c:v>0.646066554209479</c:v>
                </c:pt>
                <c:pt idx="4270">
                  <c:v>0.64621990492255788</c:v>
                </c:pt>
                <c:pt idx="4271">
                  <c:v>0.64637325563563874</c:v>
                </c:pt>
                <c:pt idx="4272">
                  <c:v>0.64652660634872194</c:v>
                </c:pt>
                <c:pt idx="4273">
                  <c:v>0.64667995706180414</c:v>
                </c:pt>
                <c:pt idx="4274">
                  <c:v>0.64683330777488302</c:v>
                </c:pt>
                <c:pt idx="4275">
                  <c:v>0.646986658487962</c:v>
                </c:pt>
                <c:pt idx="4276">
                  <c:v>0.64714000920104275</c:v>
                </c:pt>
                <c:pt idx="4277">
                  <c:v>0.64729335991412362</c:v>
                </c:pt>
                <c:pt idx="4278">
                  <c:v>0.6474467106272046</c:v>
                </c:pt>
                <c:pt idx="4279">
                  <c:v>0.64760006134028736</c:v>
                </c:pt>
                <c:pt idx="4280">
                  <c:v>0.64775341205336956</c:v>
                </c:pt>
                <c:pt idx="4281">
                  <c:v>0.64775341205336956</c:v>
                </c:pt>
                <c:pt idx="4282">
                  <c:v>0.64775341205336956</c:v>
                </c:pt>
                <c:pt idx="4283">
                  <c:v>0.64790676276644688</c:v>
                </c:pt>
                <c:pt idx="4284">
                  <c:v>0.64806011347953019</c:v>
                </c:pt>
                <c:pt idx="4285">
                  <c:v>0.6482134641926085</c:v>
                </c:pt>
                <c:pt idx="4286">
                  <c:v>0.6483668149056897</c:v>
                </c:pt>
                <c:pt idx="4287">
                  <c:v>0.64852016561877202</c:v>
                </c:pt>
                <c:pt idx="4288">
                  <c:v>0.64867351633185433</c:v>
                </c:pt>
                <c:pt idx="4289">
                  <c:v>0.64882686704493175</c:v>
                </c:pt>
                <c:pt idx="4290">
                  <c:v>0.64898021775801495</c:v>
                </c:pt>
                <c:pt idx="4291">
                  <c:v>0.6491335684710936</c:v>
                </c:pt>
                <c:pt idx="4292">
                  <c:v>0.64928691918417636</c:v>
                </c:pt>
                <c:pt idx="4293">
                  <c:v>0.64944026989725456</c:v>
                </c:pt>
                <c:pt idx="4294">
                  <c:v>0.64959362061033665</c:v>
                </c:pt>
                <c:pt idx="4295">
                  <c:v>0.64974697132341919</c:v>
                </c:pt>
                <c:pt idx="4296">
                  <c:v>0.64990032203649994</c:v>
                </c:pt>
                <c:pt idx="4297">
                  <c:v>0.65005367274958215</c:v>
                </c:pt>
                <c:pt idx="4298">
                  <c:v>0.65020702346265913</c:v>
                </c:pt>
                <c:pt idx="4299">
                  <c:v>0.65036037417573989</c:v>
                </c:pt>
                <c:pt idx="4300">
                  <c:v>0.65051372488882053</c:v>
                </c:pt>
                <c:pt idx="4301">
                  <c:v>0.65066707560190162</c:v>
                </c:pt>
                <c:pt idx="4302">
                  <c:v>0.65082042631498627</c:v>
                </c:pt>
                <c:pt idx="4303">
                  <c:v>0.65097377702806525</c:v>
                </c:pt>
                <c:pt idx="4304">
                  <c:v>0.65112712774114401</c:v>
                </c:pt>
                <c:pt idx="4305">
                  <c:v>0.65128047845422565</c:v>
                </c:pt>
                <c:pt idx="4306">
                  <c:v>0.65143382916730552</c:v>
                </c:pt>
                <c:pt idx="4307">
                  <c:v>0.65158717988038639</c:v>
                </c:pt>
                <c:pt idx="4308">
                  <c:v>0.6517405305934717</c:v>
                </c:pt>
                <c:pt idx="4309">
                  <c:v>0.65189388130655002</c:v>
                </c:pt>
                <c:pt idx="4310">
                  <c:v>0.65204723201963222</c:v>
                </c:pt>
                <c:pt idx="4311">
                  <c:v>0.65220058273270953</c:v>
                </c:pt>
                <c:pt idx="4312">
                  <c:v>0.65235393344579296</c:v>
                </c:pt>
                <c:pt idx="4313">
                  <c:v>0.6525072841588736</c:v>
                </c:pt>
                <c:pt idx="4314">
                  <c:v>0.65266063487195214</c:v>
                </c:pt>
                <c:pt idx="4315">
                  <c:v>0.65281398558503301</c:v>
                </c:pt>
                <c:pt idx="4316">
                  <c:v>0.65296733629811676</c:v>
                </c:pt>
                <c:pt idx="4317">
                  <c:v>0.65312068701119741</c:v>
                </c:pt>
                <c:pt idx="4318">
                  <c:v>0.65327403772427783</c:v>
                </c:pt>
                <c:pt idx="4319">
                  <c:v>0.65342738843735626</c:v>
                </c:pt>
                <c:pt idx="4320">
                  <c:v>0.65358073915043702</c:v>
                </c:pt>
                <c:pt idx="4321">
                  <c:v>0.65373408986351955</c:v>
                </c:pt>
                <c:pt idx="4322">
                  <c:v>0.65388744057660064</c:v>
                </c:pt>
                <c:pt idx="4323">
                  <c:v>0.65404079128968196</c:v>
                </c:pt>
                <c:pt idx="4324">
                  <c:v>0.6541941420027606</c:v>
                </c:pt>
                <c:pt idx="4325">
                  <c:v>0.65434749271584325</c:v>
                </c:pt>
                <c:pt idx="4326">
                  <c:v>0.65434749271584325</c:v>
                </c:pt>
                <c:pt idx="4327">
                  <c:v>0.65450084342892378</c:v>
                </c:pt>
                <c:pt idx="4328">
                  <c:v>0.65465419414200365</c:v>
                </c:pt>
                <c:pt idx="4329">
                  <c:v>0.65480754485508363</c:v>
                </c:pt>
                <c:pt idx="4330">
                  <c:v>0.65496089556816683</c:v>
                </c:pt>
                <c:pt idx="4331">
                  <c:v>0.65496089556816683</c:v>
                </c:pt>
                <c:pt idx="4332">
                  <c:v>0.6551142462812457</c:v>
                </c:pt>
                <c:pt idx="4333">
                  <c:v>0.65526759699432602</c:v>
                </c:pt>
                <c:pt idx="4334">
                  <c:v>0.65542094770740689</c:v>
                </c:pt>
                <c:pt idx="4335">
                  <c:v>0.65557429842049053</c:v>
                </c:pt>
                <c:pt idx="4336">
                  <c:v>0.65557429842049053</c:v>
                </c:pt>
                <c:pt idx="4337">
                  <c:v>0.65572764913357173</c:v>
                </c:pt>
                <c:pt idx="4338">
                  <c:v>0.65588099984664927</c:v>
                </c:pt>
                <c:pt idx="4339">
                  <c:v>0.65603435055973225</c:v>
                </c:pt>
                <c:pt idx="4340">
                  <c:v>0.6561877012728109</c:v>
                </c:pt>
                <c:pt idx="4341">
                  <c:v>0.65634105198589476</c:v>
                </c:pt>
                <c:pt idx="4342">
                  <c:v>0.65649440269897708</c:v>
                </c:pt>
                <c:pt idx="4343">
                  <c:v>0.65664775341205583</c:v>
                </c:pt>
                <c:pt idx="4344">
                  <c:v>0.65680110412513626</c:v>
                </c:pt>
                <c:pt idx="4345">
                  <c:v>0.65695445483821691</c:v>
                </c:pt>
                <c:pt idx="4346">
                  <c:v>0.65710780555129744</c:v>
                </c:pt>
                <c:pt idx="4347">
                  <c:v>0.65726115626437953</c:v>
                </c:pt>
                <c:pt idx="4348">
                  <c:v>0.6574145069774574</c:v>
                </c:pt>
                <c:pt idx="4349">
                  <c:v>0.6575678576905406</c:v>
                </c:pt>
                <c:pt idx="4350">
                  <c:v>0.6577212084036228</c:v>
                </c:pt>
                <c:pt idx="4351">
                  <c:v>0.65787455911670178</c:v>
                </c:pt>
                <c:pt idx="4352">
                  <c:v>0.65802790982978165</c:v>
                </c:pt>
                <c:pt idx="4353">
                  <c:v>0.65818126054286163</c:v>
                </c:pt>
                <c:pt idx="4354">
                  <c:v>0.65833461125594261</c:v>
                </c:pt>
                <c:pt idx="4355">
                  <c:v>0.65848796196902259</c:v>
                </c:pt>
                <c:pt idx="4356">
                  <c:v>0.65864131268210901</c:v>
                </c:pt>
                <c:pt idx="4357">
                  <c:v>0.65879466339518977</c:v>
                </c:pt>
                <c:pt idx="4358">
                  <c:v>0.65894801410826853</c:v>
                </c:pt>
                <c:pt idx="4359">
                  <c:v>0.6591013648213464</c:v>
                </c:pt>
                <c:pt idx="4360">
                  <c:v>0.6592547155344296</c:v>
                </c:pt>
                <c:pt idx="4361">
                  <c:v>0.65940806624751014</c:v>
                </c:pt>
                <c:pt idx="4362">
                  <c:v>0.65956141696059256</c:v>
                </c:pt>
                <c:pt idx="4363">
                  <c:v>0.65971476767367243</c:v>
                </c:pt>
                <c:pt idx="4364">
                  <c:v>0.65986811838675064</c:v>
                </c:pt>
                <c:pt idx="4365">
                  <c:v>0.66002146909983384</c:v>
                </c:pt>
                <c:pt idx="4366">
                  <c:v>0.66017481981291215</c:v>
                </c:pt>
                <c:pt idx="4367">
                  <c:v>0.6603281705259948</c:v>
                </c:pt>
                <c:pt idx="4368">
                  <c:v>0.66048152123907544</c:v>
                </c:pt>
                <c:pt idx="4369">
                  <c:v>0.66063487195215465</c:v>
                </c:pt>
                <c:pt idx="4370">
                  <c:v>0.66078822266523785</c:v>
                </c:pt>
                <c:pt idx="4371">
                  <c:v>0.66094157337832005</c:v>
                </c:pt>
                <c:pt idx="4372">
                  <c:v>0.66109492409139914</c:v>
                </c:pt>
                <c:pt idx="4373">
                  <c:v>0.66124827480448134</c:v>
                </c:pt>
                <c:pt idx="4374">
                  <c:v>0.66140162551755965</c:v>
                </c:pt>
                <c:pt idx="4375">
                  <c:v>0.66155497623063964</c:v>
                </c:pt>
                <c:pt idx="4376">
                  <c:v>0.66170832694372284</c:v>
                </c:pt>
                <c:pt idx="4377">
                  <c:v>0.66186167765680493</c:v>
                </c:pt>
                <c:pt idx="4378">
                  <c:v>0.66201502836988557</c:v>
                </c:pt>
                <c:pt idx="4379">
                  <c:v>0.66216837908296156</c:v>
                </c:pt>
                <c:pt idx="4380">
                  <c:v>0.66232172979604353</c:v>
                </c:pt>
                <c:pt idx="4381">
                  <c:v>0.66247508050912685</c:v>
                </c:pt>
                <c:pt idx="4382">
                  <c:v>0.66262843122220738</c:v>
                </c:pt>
                <c:pt idx="4383">
                  <c:v>0.66278178193528603</c:v>
                </c:pt>
                <c:pt idx="4384">
                  <c:v>0.66293513264837045</c:v>
                </c:pt>
                <c:pt idx="4385">
                  <c:v>0.66308848336144932</c:v>
                </c:pt>
                <c:pt idx="4386">
                  <c:v>0.66324183407453308</c:v>
                </c:pt>
                <c:pt idx="4387">
                  <c:v>0.66354853550069215</c:v>
                </c:pt>
                <c:pt idx="4388">
                  <c:v>0.66370188621377602</c:v>
                </c:pt>
                <c:pt idx="4389">
                  <c:v>0.663855236926855</c:v>
                </c:pt>
                <c:pt idx="4390">
                  <c:v>0.66400858763993265</c:v>
                </c:pt>
                <c:pt idx="4391">
                  <c:v>0.66416193835301585</c:v>
                </c:pt>
                <c:pt idx="4392">
                  <c:v>0.66431528906609461</c:v>
                </c:pt>
                <c:pt idx="4393">
                  <c:v>0.66446863977917703</c:v>
                </c:pt>
                <c:pt idx="4394">
                  <c:v>0.66462199049225756</c:v>
                </c:pt>
                <c:pt idx="4395">
                  <c:v>0.66477534120533832</c:v>
                </c:pt>
                <c:pt idx="4396">
                  <c:v>0.6649286919184203</c:v>
                </c:pt>
                <c:pt idx="4397">
                  <c:v>0.66508204263150084</c:v>
                </c:pt>
                <c:pt idx="4398">
                  <c:v>0.66523539334458293</c:v>
                </c:pt>
                <c:pt idx="4399">
                  <c:v>0.66538874405765958</c:v>
                </c:pt>
                <c:pt idx="4400">
                  <c:v>0.66554209477074067</c:v>
                </c:pt>
                <c:pt idx="4401">
                  <c:v>0.66569544548382653</c:v>
                </c:pt>
                <c:pt idx="4402">
                  <c:v>0.66584879619690485</c:v>
                </c:pt>
                <c:pt idx="4403">
                  <c:v>0.66600214690998361</c:v>
                </c:pt>
                <c:pt idx="4404">
                  <c:v>0.66615549762306769</c:v>
                </c:pt>
                <c:pt idx="4405">
                  <c:v>0.66630884833614656</c:v>
                </c:pt>
                <c:pt idx="4406">
                  <c:v>0.66646219904922388</c:v>
                </c:pt>
                <c:pt idx="4407">
                  <c:v>0.66661554976230641</c:v>
                </c:pt>
                <c:pt idx="4408">
                  <c:v>0.66676890047538973</c:v>
                </c:pt>
                <c:pt idx="4409">
                  <c:v>0.66692225118847026</c:v>
                </c:pt>
                <c:pt idx="4410">
                  <c:v>0.66707560190155069</c:v>
                </c:pt>
                <c:pt idx="4411">
                  <c:v>0.667228952614633</c:v>
                </c:pt>
                <c:pt idx="4412">
                  <c:v>0.66738230332771042</c:v>
                </c:pt>
                <c:pt idx="4413">
                  <c:v>0.66753565404079385</c:v>
                </c:pt>
                <c:pt idx="4414">
                  <c:v>0.66768900475387583</c:v>
                </c:pt>
                <c:pt idx="4415">
                  <c:v>0.66784235546695292</c:v>
                </c:pt>
                <c:pt idx="4416">
                  <c:v>0.66799570618003734</c:v>
                </c:pt>
                <c:pt idx="4417">
                  <c:v>0.66814905689311954</c:v>
                </c:pt>
                <c:pt idx="4418">
                  <c:v>0.6683024076061983</c:v>
                </c:pt>
                <c:pt idx="4419">
                  <c:v>0.66845575831927873</c:v>
                </c:pt>
                <c:pt idx="4420">
                  <c:v>0.66860910903235704</c:v>
                </c:pt>
                <c:pt idx="4421">
                  <c:v>0.6687624597454378</c:v>
                </c:pt>
                <c:pt idx="4422">
                  <c:v>0.66891581045852366</c:v>
                </c:pt>
                <c:pt idx="4423">
                  <c:v>0.66906916117159965</c:v>
                </c:pt>
                <c:pt idx="4424">
                  <c:v>0.66922251188468063</c:v>
                </c:pt>
                <c:pt idx="4425">
                  <c:v>0.66937586259776316</c:v>
                </c:pt>
                <c:pt idx="4426">
                  <c:v>0.66952921331084569</c:v>
                </c:pt>
                <c:pt idx="4427">
                  <c:v>0.66968256402392268</c:v>
                </c:pt>
                <c:pt idx="4428">
                  <c:v>0.66983591473700521</c:v>
                </c:pt>
                <c:pt idx="4429">
                  <c:v>0.6699892654500873</c:v>
                </c:pt>
                <c:pt idx="4430">
                  <c:v>0.6701426161631695</c:v>
                </c:pt>
                <c:pt idx="4431">
                  <c:v>0.67029596687624593</c:v>
                </c:pt>
                <c:pt idx="4432">
                  <c:v>0.67044931758933046</c:v>
                </c:pt>
                <c:pt idx="4433">
                  <c:v>0.67060266830240944</c:v>
                </c:pt>
                <c:pt idx="4434">
                  <c:v>0.67075601901549142</c:v>
                </c:pt>
                <c:pt idx="4435">
                  <c:v>0.67090936972856963</c:v>
                </c:pt>
                <c:pt idx="4436">
                  <c:v>0.6710627204416495</c:v>
                </c:pt>
                <c:pt idx="4437">
                  <c:v>0.67121607115473092</c:v>
                </c:pt>
                <c:pt idx="4438">
                  <c:v>0.67121607115473092</c:v>
                </c:pt>
                <c:pt idx="4439">
                  <c:v>0.67136942186781168</c:v>
                </c:pt>
                <c:pt idx="4440">
                  <c:v>0.67152277258089577</c:v>
                </c:pt>
                <c:pt idx="4441">
                  <c:v>0.6716761232939763</c:v>
                </c:pt>
                <c:pt idx="4442">
                  <c:v>0.67182947400705673</c:v>
                </c:pt>
                <c:pt idx="4443">
                  <c:v>0.67182947400705673</c:v>
                </c:pt>
                <c:pt idx="4444">
                  <c:v>0.67198282472013493</c:v>
                </c:pt>
                <c:pt idx="4445">
                  <c:v>0.6721361754332158</c:v>
                </c:pt>
                <c:pt idx="4446">
                  <c:v>0.67228952614629844</c:v>
                </c:pt>
                <c:pt idx="4447">
                  <c:v>0.67244287685938042</c:v>
                </c:pt>
                <c:pt idx="4448">
                  <c:v>0.67259622757245863</c:v>
                </c:pt>
                <c:pt idx="4449">
                  <c:v>0.67274957828554283</c:v>
                </c:pt>
                <c:pt idx="4450">
                  <c:v>0.67290292899861981</c:v>
                </c:pt>
                <c:pt idx="4451">
                  <c:v>0.67305627971170068</c:v>
                </c:pt>
                <c:pt idx="4452">
                  <c:v>0.67320963042478643</c:v>
                </c:pt>
                <c:pt idx="4453">
                  <c:v>0.67320963042478643</c:v>
                </c:pt>
                <c:pt idx="4454">
                  <c:v>0.67336298113786042</c:v>
                </c:pt>
                <c:pt idx="4455">
                  <c:v>0.67351633185094095</c:v>
                </c:pt>
                <c:pt idx="4456">
                  <c:v>0.67366968256402771</c:v>
                </c:pt>
                <c:pt idx="4457">
                  <c:v>0.67382303327710835</c:v>
                </c:pt>
                <c:pt idx="4458">
                  <c:v>0.67397638399018744</c:v>
                </c:pt>
                <c:pt idx="4459">
                  <c:v>0.67412973470326665</c:v>
                </c:pt>
                <c:pt idx="4460">
                  <c:v>0.67428308541634718</c:v>
                </c:pt>
                <c:pt idx="4461">
                  <c:v>0.67443643612943016</c:v>
                </c:pt>
                <c:pt idx="4462">
                  <c:v>0.67458978684250881</c:v>
                </c:pt>
                <c:pt idx="4463">
                  <c:v>0.67474313755559467</c:v>
                </c:pt>
                <c:pt idx="4464">
                  <c:v>0.67489648826867377</c:v>
                </c:pt>
                <c:pt idx="4465">
                  <c:v>0.6750498389817543</c:v>
                </c:pt>
                <c:pt idx="4466">
                  <c:v>0.67520318969483262</c:v>
                </c:pt>
                <c:pt idx="4467">
                  <c:v>0.67535654040791249</c:v>
                </c:pt>
                <c:pt idx="4468">
                  <c:v>0.67550989112099546</c:v>
                </c:pt>
                <c:pt idx="4469">
                  <c:v>0.67566324183407644</c:v>
                </c:pt>
                <c:pt idx="4470">
                  <c:v>0.67581659254715565</c:v>
                </c:pt>
                <c:pt idx="4471">
                  <c:v>0.67596994326023663</c:v>
                </c:pt>
                <c:pt idx="4472">
                  <c:v>0.67612329397331905</c:v>
                </c:pt>
                <c:pt idx="4473">
                  <c:v>0.67627664468639992</c:v>
                </c:pt>
                <c:pt idx="4474">
                  <c:v>0.67642999539948234</c:v>
                </c:pt>
                <c:pt idx="4475">
                  <c:v>0.67658334611255944</c:v>
                </c:pt>
                <c:pt idx="4476">
                  <c:v>0.67673669682564064</c:v>
                </c:pt>
                <c:pt idx="4477">
                  <c:v>0.67689004753872539</c:v>
                </c:pt>
                <c:pt idx="4478">
                  <c:v>0.67704339825180393</c:v>
                </c:pt>
                <c:pt idx="4479">
                  <c:v>0.67719674896488447</c:v>
                </c:pt>
                <c:pt idx="4480">
                  <c:v>0.67735009967796367</c:v>
                </c:pt>
                <c:pt idx="4481">
                  <c:v>0.67750345039104465</c:v>
                </c:pt>
                <c:pt idx="4482">
                  <c:v>0.67765680110412774</c:v>
                </c:pt>
                <c:pt idx="4483">
                  <c:v>0.6778101518172055</c:v>
                </c:pt>
                <c:pt idx="4484">
                  <c:v>0.67796350253028892</c:v>
                </c:pt>
                <c:pt idx="4485">
                  <c:v>0.67811685324336946</c:v>
                </c:pt>
                <c:pt idx="4486">
                  <c:v>0.6782702039564501</c:v>
                </c:pt>
                <c:pt idx="4487">
                  <c:v>0.67842355466953208</c:v>
                </c:pt>
                <c:pt idx="4488">
                  <c:v>0.67857690538261006</c:v>
                </c:pt>
                <c:pt idx="4489">
                  <c:v>0.6787302560956946</c:v>
                </c:pt>
                <c:pt idx="4490">
                  <c:v>0.67888360680877535</c:v>
                </c:pt>
                <c:pt idx="4491">
                  <c:v>0.67903695752185433</c:v>
                </c:pt>
                <c:pt idx="4492">
                  <c:v>0.67919030823493365</c:v>
                </c:pt>
                <c:pt idx="4493">
                  <c:v>0.67934365894801674</c:v>
                </c:pt>
                <c:pt idx="4494">
                  <c:v>0.67949700966109705</c:v>
                </c:pt>
                <c:pt idx="4495">
                  <c:v>0.67965036037417936</c:v>
                </c:pt>
                <c:pt idx="4496">
                  <c:v>0.67980371108725668</c:v>
                </c:pt>
                <c:pt idx="4497">
                  <c:v>0.67995706180033733</c:v>
                </c:pt>
                <c:pt idx="4498">
                  <c:v>0.67995706180033733</c:v>
                </c:pt>
                <c:pt idx="4499">
                  <c:v>0.68011041251342252</c:v>
                </c:pt>
                <c:pt idx="4500">
                  <c:v>0.68026376322649862</c:v>
                </c:pt>
                <c:pt idx="4501">
                  <c:v>0.68041711393958126</c:v>
                </c:pt>
                <c:pt idx="4502">
                  <c:v>0.68057046465266069</c:v>
                </c:pt>
                <c:pt idx="4503">
                  <c:v>0.68072381536574456</c:v>
                </c:pt>
                <c:pt idx="4504">
                  <c:v>0.68087716607882465</c:v>
                </c:pt>
                <c:pt idx="4505">
                  <c:v>0.68103051679190363</c:v>
                </c:pt>
                <c:pt idx="4506">
                  <c:v>0.68118386750498561</c:v>
                </c:pt>
                <c:pt idx="4507">
                  <c:v>0.68133721821806625</c:v>
                </c:pt>
                <c:pt idx="4508">
                  <c:v>0.68149056893114568</c:v>
                </c:pt>
                <c:pt idx="4509">
                  <c:v>0.68164391964422921</c:v>
                </c:pt>
                <c:pt idx="4510">
                  <c:v>0.68179727035730953</c:v>
                </c:pt>
                <c:pt idx="4511">
                  <c:v>0.68195062107038984</c:v>
                </c:pt>
                <c:pt idx="4512">
                  <c:v>0.6821039717834686</c:v>
                </c:pt>
                <c:pt idx="4513">
                  <c:v>0.68225732249655124</c:v>
                </c:pt>
                <c:pt idx="4514">
                  <c:v>0.68241067320963189</c:v>
                </c:pt>
                <c:pt idx="4515">
                  <c:v>0.68256402392271076</c:v>
                </c:pt>
                <c:pt idx="4516">
                  <c:v>0.68271737463579441</c:v>
                </c:pt>
                <c:pt idx="4517">
                  <c:v>0.68287072534887627</c:v>
                </c:pt>
                <c:pt idx="4518">
                  <c:v>0.68302407606195525</c:v>
                </c:pt>
                <c:pt idx="4519">
                  <c:v>0.6831774267750359</c:v>
                </c:pt>
                <c:pt idx="4520">
                  <c:v>0.68333077748811821</c:v>
                </c:pt>
                <c:pt idx="4521">
                  <c:v>0.68348412820119664</c:v>
                </c:pt>
                <c:pt idx="4522">
                  <c:v>0.68363747891427884</c:v>
                </c:pt>
                <c:pt idx="4523">
                  <c:v>0.68379082962735926</c:v>
                </c:pt>
                <c:pt idx="4524">
                  <c:v>0.68394418034044024</c:v>
                </c:pt>
                <c:pt idx="4525">
                  <c:v>0.68409753105352256</c:v>
                </c:pt>
                <c:pt idx="4526">
                  <c:v>0.68409753105352256</c:v>
                </c:pt>
                <c:pt idx="4527">
                  <c:v>0.68425088176660009</c:v>
                </c:pt>
                <c:pt idx="4528">
                  <c:v>0.68440423247968496</c:v>
                </c:pt>
                <c:pt idx="4529">
                  <c:v>0.6845575831927605</c:v>
                </c:pt>
                <c:pt idx="4530">
                  <c:v>0.68471093390584425</c:v>
                </c:pt>
                <c:pt idx="4531">
                  <c:v>0.6848642846189249</c:v>
                </c:pt>
                <c:pt idx="4532">
                  <c:v>0.6848642846189249</c:v>
                </c:pt>
                <c:pt idx="4533">
                  <c:v>0.68501763533200555</c:v>
                </c:pt>
                <c:pt idx="4534">
                  <c:v>0.68517098604508753</c:v>
                </c:pt>
                <c:pt idx="4535">
                  <c:v>0.68532433675816784</c:v>
                </c:pt>
                <c:pt idx="4536">
                  <c:v>0.68532433675816784</c:v>
                </c:pt>
                <c:pt idx="4537">
                  <c:v>0.6854776874712466</c:v>
                </c:pt>
                <c:pt idx="4538">
                  <c:v>0.68563103818433102</c:v>
                </c:pt>
                <c:pt idx="4539">
                  <c:v>0.68563103818433102</c:v>
                </c:pt>
                <c:pt idx="4540">
                  <c:v>0.68578438889740789</c:v>
                </c:pt>
                <c:pt idx="4541">
                  <c:v>0.68593773961049165</c:v>
                </c:pt>
                <c:pt idx="4542">
                  <c:v>0.68609109032357563</c:v>
                </c:pt>
                <c:pt idx="4543">
                  <c:v>0.68624444103665061</c:v>
                </c:pt>
                <c:pt idx="4544">
                  <c:v>0.68624444103665061</c:v>
                </c:pt>
                <c:pt idx="4545">
                  <c:v>0.6863977917497317</c:v>
                </c:pt>
                <c:pt idx="4546">
                  <c:v>0.6865511424628139</c:v>
                </c:pt>
                <c:pt idx="4547">
                  <c:v>0.68670449317589777</c:v>
                </c:pt>
                <c:pt idx="4548">
                  <c:v>0.68685784388897653</c:v>
                </c:pt>
                <c:pt idx="4549">
                  <c:v>0.68685784388897653</c:v>
                </c:pt>
                <c:pt idx="4550">
                  <c:v>0.68701119460205462</c:v>
                </c:pt>
                <c:pt idx="4551">
                  <c:v>0.6871645453151356</c:v>
                </c:pt>
                <c:pt idx="4552">
                  <c:v>0.68731789602821824</c:v>
                </c:pt>
                <c:pt idx="4553">
                  <c:v>0.68747124674129878</c:v>
                </c:pt>
                <c:pt idx="4554">
                  <c:v>0.68762459745438254</c:v>
                </c:pt>
                <c:pt idx="4555">
                  <c:v>0.68777794816745963</c:v>
                </c:pt>
                <c:pt idx="4556">
                  <c:v>0.68793129888054139</c:v>
                </c:pt>
                <c:pt idx="4557">
                  <c:v>0.68808464959362226</c:v>
                </c:pt>
                <c:pt idx="4558">
                  <c:v>0.6882380003067029</c:v>
                </c:pt>
                <c:pt idx="4559">
                  <c:v>0.6883913510197851</c:v>
                </c:pt>
                <c:pt idx="4560">
                  <c:v>0.6883913510197851</c:v>
                </c:pt>
                <c:pt idx="4561">
                  <c:v>0.68854470173286253</c:v>
                </c:pt>
                <c:pt idx="4562">
                  <c:v>0.68869805244594751</c:v>
                </c:pt>
                <c:pt idx="4563">
                  <c:v>0.68885140315902815</c:v>
                </c:pt>
                <c:pt idx="4564">
                  <c:v>0.68900475387210702</c:v>
                </c:pt>
                <c:pt idx="4565">
                  <c:v>0.68915810458518956</c:v>
                </c:pt>
                <c:pt idx="4566">
                  <c:v>0.68915810458518956</c:v>
                </c:pt>
                <c:pt idx="4567">
                  <c:v>0.68931145529826765</c:v>
                </c:pt>
                <c:pt idx="4568">
                  <c:v>0.68946480601134863</c:v>
                </c:pt>
                <c:pt idx="4569">
                  <c:v>0.68961815672443016</c:v>
                </c:pt>
                <c:pt idx="4570">
                  <c:v>0.68977150743751303</c:v>
                </c:pt>
                <c:pt idx="4571">
                  <c:v>0.68992485815059501</c:v>
                </c:pt>
                <c:pt idx="4572">
                  <c:v>0.6900782088636741</c:v>
                </c:pt>
                <c:pt idx="4573">
                  <c:v>0.69023155957675264</c:v>
                </c:pt>
                <c:pt idx="4574">
                  <c:v>0.69038491028983473</c:v>
                </c:pt>
                <c:pt idx="4575">
                  <c:v>0.69053826100291249</c:v>
                </c:pt>
                <c:pt idx="4576">
                  <c:v>0.69069161171599791</c:v>
                </c:pt>
                <c:pt idx="4577">
                  <c:v>0.69084496242908</c:v>
                </c:pt>
                <c:pt idx="4578">
                  <c:v>0.69099831314215865</c:v>
                </c:pt>
                <c:pt idx="4579">
                  <c:v>0.69115166385523763</c:v>
                </c:pt>
                <c:pt idx="4580">
                  <c:v>0.69130501456832127</c:v>
                </c:pt>
                <c:pt idx="4581">
                  <c:v>0.6914583652813987</c:v>
                </c:pt>
                <c:pt idx="4582">
                  <c:v>0.69161171599448257</c:v>
                </c:pt>
                <c:pt idx="4583">
                  <c:v>0.69176506670756144</c:v>
                </c:pt>
                <c:pt idx="4584">
                  <c:v>0.69191841742064353</c:v>
                </c:pt>
                <c:pt idx="4585">
                  <c:v>0.69207176813372373</c:v>
                </c:pt>
                <c:pt idx="4586">
                  <c:v>0.69222511884680415</c:v>
                </c:pt>
                <c:pt idx="4587">
                  <c:v>0.69237846955988691</c:v>
                </c:pt>
                <c:pt idx="4588">
                  <c:v>0.69253182027296378</c:v>
                </c:pt>
                <c:pt idx="4589">
                  <c:v>0.69268517098604565</c:v>
                </c:pt>
                <c:pt idx="4590">
                  <c:v>0.69283852169912774</c:v>
                </c:pt>
                <c:pt idx="4591">
                  <c:v>0.69299187241221027</c:v>
                </c:pt>
                <c:pt idx="4592">
                  <c:v>0.69314522312529114</c:v>
                </c:pt>
                <c:pt idx="4593">
                  <c:v>0.69329857383836979</c:v>
                </c:pt>
                <c:pt idx="4594">
                  <c:v>0.69345192455145044</c:v>
                </c:pt>
                <c:pt idx="4595">
                  <c:v>0.69360527526453419</c:v>
                </c:pt>
                <c:pt idx="4596">
                  <c:v>0.69375862597761062</c:v>
                </c:pt>
                <c:pt idx="4597">
                  <c:v>0.69391197669069493</c:v>
                </c:pt>
                <c:pt idx="4598">
                  <c:v>0.69406532740377591</c:v>
                </c:pt>
                <c:pt idx="4599">
                  <c:v>0.69421867811685456</c:v>
                </c:pt>
                <c:pt idx="4600">
                  <c:v>0.69437202882993354</c:v>
                </c:pt>
                <c:pt idx="4601">
                  <c:v>0.69452537954301674</c:v>
                </c:pt>
                <c:pt idx="4602">
                  <c:v>0.69467873025609927</c:v>
                </c:pt>
                <c:pt idx="4603">
                  <c:v>0.69483208096917826</c:v>
                </c:pt>
                <c:pt idx="4604">
                  <c:v>0.69498543168225879</c:v>
                </c:pt>
                <c:pt idx="4605">
                  <c:v>0.69513878239533933</c:v>
                </c:pt>
                <c:pt idx="4606">
                  <c:v>0.69529213310842153</c:v>
                </c:pt>
                <c:pt idx="4607">
                  <c:v>0.69544548382150151</c:v>
                </c:pt>
                <c:pt idx="4608">
                  <c:v>0.69559883453458571</c:v>
                </c:pt>
                <c:pt idx="4609">
                  <c:v>0.69559883453458571</c:v>
                </c:pt>
                <c:pt idx="4610">
                  <c:v>0.69575218524766058</c:v>
                </c:pt>
                <c:pt idx="4611">
                  <c:v>0.69590553596074356</c:v>
                </c:pt>
                <c:pt idx="4612">
                  <c:v>0.69605888667382743</c:v>
                </c:pt>
                <c:pt idx="4613">
                  <c:v>0.69621223738690363</c:v>
                </c:pt>
                <c:pt idx="4614">
                  <c:v>0.69636558809998461</c:v>
                </c:pt>
                <c:pt idx="4615">
                  <c:v>0.6965189388130657</c:v>
                </c:pt>
                <c:pt idx="4616">
                  <c:v>0.69667228952614779</c:v>
                </c:pt>
                <c:pt idx="4617">
                  <c:v>0.69682564023922999</c:v>
                </c:pt>
                <c:pt idx="4618">
                  <c:v>0.69697899095230864</c:v>
                </c:pt>
                <c:pt idx="4619">
                  <c:v>0.69713234166538862</c:v>
                </c:pt>
                <c:pt idx="4620">
                  <c:v>0.69728569237847438</c:v>
                </c:pt>
                <c:pt idx="4621">
                  <c:v>0.69743904309155202</c:v>
                </c:pt>
                <c:pt idx="4622">
                  <c:v>0.69759239380463078</c:v>
                </c:pt>
                <c:pt idx="4623">
                  <c:v>0.69774574451771465</c:v>
                </c:pt>
                <c:pt idx="4624">
                  <c:v>0.69789909523079674</c:v>
                </c:pt>
                <c:pt idx="4625">
                  <c:v>0.69805244594387528</c:v>
                </c:pt>
                <c:pt idx="4626">
                  <c:v>0.69820579665695626</c:v>
                </c:pt>
                <c:pt idx="4627">
                  <c:v>0.69835914737003668</c:v>
                </c:pt>
                <c:pt idx="4628">
                  <c:v>0.69851249808311733</c:v>
                </c:pt>
                <c:pt idx="4629">
                  <c:v>0.69866584879619953</c:v>
                </c:pt>
                <c:pt idx="4630">
                  <c:v>0.69881919950927951</c:v>
                </c:pt>
                <c:pt idx="4631">
                  <c:v>0.6989725502223586</c:v>
                </c:pt>
                <c:pt idx="4632">
                  <c:v>0.69912590093544102</c:v>
                </c:pt>
                <c:pt idx="4633">
                  <c:v>0.69927925164852478</c:v>
                </c:pt>
                <c:pt idx="4634">
                  <c:v>0.69943260236160165</c:v>
                </c:pt>
                <c:pt idx="4635">
                  <c:v>0.69958595307468363</c:v>
                </c:pt>
                <c:pt idx="4636">
                  <c:v>0.69973930378776261</c:v>
                </c:pt>
                <c:pt idx="4637">
                  <c:v>0.69973930378776261</c:v>
                </c:pt>
                <c:pt idx="4638">
                  <c:v>0.69989265450084714</c:v>
                </c:pt>
                <c:pt idx="4639">
                  <c:v>0.70004600521392424</c:v>
                </c:pt>
                <c:pt idx="4640">
                  <c:v>0.70019935592700511</c:v>
                </c:pt>
                <c:pt idx="4641">
                  <c:v>0.70035270664008664</c:v>
                </c:pt>
                <c:pt idx="4642">
                  <c:v>0.70050605735316673</c:v>
                </c:pt>
                <c:pt idx="4643">
                  <c:v>0.7006594080662476</c:v>
                </c:pt>
                <c:pt idx="4644">
                  <c:v>0.70081275877932836</c:v>
                </c:pt>
                <c:pt idx="4645">
                  <c:v>0.70096610949240856</c:v>
                </c:pt>
                <c:pt idx="4646">
                  <c:v>0.70111946020549065</c:v>
                </c:pt>
                <c:pt idx="4647">
                  <c:v>0.70127281091857319</c:v>
                </c:pt>
                <c:pt idx="4648">
                  <c:v>0.70142616163164939</c:v>
                </c:pt>
                <c:pt idx="4649">
                  <c:v>0.7015795123447347</c:v>
                </c:pt>
                <c:pt idx="4650">
                  <c:v>0.70173286305781324</c:v>
                </c:pt>
                <c:pt idx="4651">
                  <c:v>0.70188621377089566</c:v>
                </c:pt>
                <c:pt idx="4652">
                  <c:v>0.70203956448397564</c:v>
                </c:pt>
                <c:pt idx="4653">
                  <c:v>0.70219291519705551</c:v>
                </c:pt>
                <c:pt idx="4654">
                  <c:v>0.70234626591013649</c:v>
                </c:pt>
                <c:pt idx="4655">
                  <c:v>0.70249961662322102</c:v>
                </c:pt>
                <c:pt idx="4656">
                  <c:v>0.70265296733629812</c:v>
                </c:pt>
                <c:pt idx="4657">
                  <c:v>0.70280631804937965</c:v>
                </c:pt>
                <c:pt idx="4658">
                  <c:v>0.70295966876245952</c:v>
                </c:pt>
                <c:pt idx="4659">
                  <c:v>0.70311301947554061</c:v>
                </c:pt>
                <c:pt idx="4660">
                  <c:v>0.70326637018862137</c:v>
                </c:pt>
                <c:pt idx="4661">
                  <c:v>0.70341972090170157</c:v>
                </c:pt>
                <c:pt idx="4662">
                  <c:v>0.70357307161478466</c:v>
                </c:pt>
                <c:pt idx="4663">
                  <c:v>0.70372642232786464</c:v>
                </c:pt>
                <c:pt idx="4664">
                  <c:v>0.70372642232786464</c:v>
                </c:pt>
                <c:pt idx="4665">
                  <c:v>0.70387977304094462</c:v>
                </c:pt>
                <c:pt idx="4666">
                  <c:v>0.70403312375402549</c:v>
                </c:pt>
                <c:pt idx="4667">
                  <c:v>0.70418647446710625</c:v>
                </c:pt>
                <c:pt idx="4668">
                  <c:v>0.70433982518018901</c:v>
                </c:pt>
                <c:pt idx="4669">
                  <c:v>0.70449317589326599</c:v>
                </c:pt>
                <c:pt idx="4670">
                  <c:v>0.70449317589326599</c:v>
                </c:pt>
                <c:pt idx="4671">
                  <c:v>0.70464652660634874</c:v>
                </c:pt>
                <c:pt idx="4672">
                  <c:v>0.70479987731943383</c:v>
                </c:pt>
                <c:pt idx="4673">
                  <c:v>0.7049532280325107</c:v>
                </c:pt>
                <c:pt idx="4674">
                  <c:v>0.70510657874559113</c:v>
                </c:pt>
                <c:pt idx="4675">
                  <c:v>0.70525992945867366</c:v>
                </c:pt>
                <c:pt idx="4676">
                  <c:v>0.70525992945867366</c:v>
                </c:pt>
                <c:pt idx="4677">
                  <c:v>0.70541328017175087</c:v>
                </c:pt>
                <c:pt idx="4678">
                  <c:v>0.70556663088483351</c:v>
                </c:pt>
                <c:pt idx="4679">
                  <c:v>0.70571998159791438</c:v>
                </c:pt>
                <c:pt idx="4680">
                  <c:v>0.70587333231099736</c:v>
                </c:pt>
                <c:pt idx="4681">
                  <c:v>0.70602668302407789</c:v>
                </c:pt>
                <c:pt idx="4682">
                  <c:v>0.70618003373715688</c:v>
                </c:pt>
                <c:pt idx="4683">
                  <c:v>0.70633338445023586</c:v>
                </c:pt>
                <c:pt idx="4684">
                  <c:v>0.7064867351633185</c:v>
                </c:pt>
                <c:pt idx="4685">
                  <c:v>0.7066400858763997</c:v>
                </c:pt>
                <c:pt idx="4686">
                  <c:v>0.70679343658948535</c:v>
                </c:pt>
                <c:pt idx="4687">
                  <c:v>0.706946787302561</c:v>
                </c:pt>
                <c:pt idx="4688">
                  <c:v>0.70710013801564153</c:v>
                </c:pt>
                <c:pt idx="4689">
                  <c:v>0.70725348872872251</c:v>
                </c:pt>
                <c:pt idx="4690">
                  <c:v>0.7074068394418036</c:v>
                </c:pt>
                <c:pt idx="4691">
                  <c:v>0.70756019015488425</c:v>
                </c:pt>
                <c:pt idx="4692">
                  <c:v>0.70771354086796201</c:v>
                </c:pt>
                <c:pt idx="4693">
                  <c:v>0.70786689158104588</c:v>
                </c:pt>
                <c:pt idx="4694">
                  <c:v>0.70802024229412941</c:v>
                </c:pt>
                <c:pt idx="4695">
                  <c:v>0.7081735930072075</c:v>
                </c:pt>
                <c:pt idx="4696">
                  <c:v>0.70832694372028826</c:v>
                </c:pt>
                <c:pt idx="4697">
                  <c:v>0.70848029443336913</c:v>
                </c:pt>
                <c:pt idx="4698">
                  <c:v>0.70863364514644989</c:v>
                </c:pt>
                <c:pt idx="4699">
                  <c:v>0.70878699585953076</c:v>
                </c:pt>
                <c:pt idx="4700">
                  <c:v>0.70894034657261162</c:v>
                </c:pt>
                <c:pt idx="4701">
                  <c:v>0.7090936972856946</c:v>
                </c:pt>
                <c:pt idx="4702">
                  <c:v>0.70924704799877525</c:v>
                </c:pt>
                <c:pt idx="4703">
                  <c:v>0.70940039871185356</c:v>
                </c:pt>
                <c:pt idx="4704">
                  <c:v>0.7095537494249331</c:v>
                </c:pt>
                <c:pt idx="4705">
                  <c:v>0.70970710013801563</c:v>
                </c:pt>
                <c:pt idx="4706">
                  <c:v>0.70986045085109661</c:v>
                </c:pt>
                <c:pt idx="4707">
                  <c:v>0.71001380156417948</c:v>
                </c:pt>
                <c:pt idx="4708">
                  <c:v>0.71016715227725757</c:v>
                </c:pt>
                <c:pt idx="4709">
                  <c:v>0.71032050299033889</c:v>
                </c:pt>
                <c:pt idx="4710">
                  <c:v>0.71047385370342064</c:v>
                </c:pt>
                <c:pt idx="4711">
                  <c:v>0.71062720441650296</c:v>
                </c:pt>
                <c:pt idx="4712">
                  <c:v>0.7107805551295836</c:v>
                </c:pt>
                <c:pt idx="4713">
                  <c:v>0.71093390584265947</c:v>
                </c:pt>
                <c:pt idx="4714">
                  <c:v>0.7110872565557449</c:v>
                </c:pt>
                <c:pt idx="4715">
                  <c:v>0.71124060726882676</c:v>
                </c:pt>
                <c:pt idx="4716">
                  <c:v>0.71139395798190452</c:v>
                </c:pt>
                <c:pt idx="4717">
                  <c:v>0.71139395798190452</c:v>
                </c:pt>
                <c:pt idx="4718">
                  <c:v>0.71154730869498561</c:v>
                </c:pt>
                <c:pt idx="4719">
                  <c:v>0.71170065940806848</c:v>
                </c:pt>
                <c:pt idx="4720">
                  <c:v>0.71185401012114891</c:v>
                </c:pt>
                <c:pt idx="4721">
                  <c:v>0.71200736083422622</c:v>
                </c:pt>
                <c:pt idx="4722">
                  <c:v>0.71216071154730853</c:v>
                </c:pt>
                <c:pt idx="4723">
                  <c:v>0.71231406226038962</c:v>
                </c:pt>
                <c:pt idx="4724">
                  <c:v>0.7124674129734726</c:v>
                </c:pt>
                <c:pt idx="4725">
                  <c:v>0.71262076368655325</c:v>
                </c:pt>
                <c:pt idx="4726">
                  <c:v>0.7127741143996339</c:v>
                </c:pt>
                <c:pt idx="4727">
                  <c:v>0.71292746511271277</c:v>
                </c:pt>
                <c:pt idx="4728">
                  <c:v>0.71308081582579363</c:v>
                </c:pt>
                <c:pt idx="4729">
                  <c:v>0.71323416653887683</c:v>
                </c:pt>
                <c:pt idx="4730">
                  <c:v>0.71338751725195526</c:v>
                </c:pt>
                <c:pt idx="4731">
                  <c:v>0.71354086796503602</c:v>
                </c:pt>
                <c:pt idx="4732">
                  <c:v>0.71369421867812188</c:v>
                </c:pt>
                <c:pt idx="4733">
                  <c:v>0.71384756939119764</c:v>
                </c:pt>
                <c:pt idx="4734">
                  <c:v>0.71400092010427862</c:v>
                </c:pt>
                <c:pt idx="4735">
                  <c:v>0.71415427081735927</c:v>
                </c:pt>
                <c:pt idx="4736">
                  <c:v>0.71430762153044014</c:v>
                </c:pt>
                <c:pt idx="4737">
                  <c:v>0.71446097224352278</c:v>
                </c:pt>
                <c:pt idx="4738">
                  <c:v>0.71461432295660177</c:v>
                </c:pt>
                <c:pt idx="4739">
                  <c:v>0.71461432295660177</c:v>
                </c:pt>
                <c:pt idx="4740">
                  <c:v>0.71476767366968552</c:v>
                </c:pt>
                <c:pt idx="4741">
                  <c:v>0.71492102438276361</c:v>
                </c:pt>
                <c:pt idx="4742">
                  <c:v>0.71507437509584415</c:v>
                </c:pt>
                <c:pt idx="4743">
                  <c:v>0.71522772580892457</c:v>
                </c:pt>
                <c:pt idx="4744">
                  <c:v>0.71538107652200744</c:v>
                </c:pt>
                <c:pt idx="4745">
                  <c:v>0.71553442723508665</c:v>
                </c:pt>
                <c:pt idx="4746">
                  <c:v>0.71568777794816762</c:v>
                </c:pt>
                <c:pt idx="4747">
                  <c:v>0.7158411286612486</c:v>
                </c:pt>
                <c:pt idx="4748">
                  <c:v>0.71599447937433125</c:v>
                </c:pt>
                <c:pt idx="4749">
                  <c:v>0.71614783008741179</c:v>
                </c:pt>
                <c:pt idx="4750">
                  <c:v>0.71630118080049077</c:v>
                </c:pt>
                <c:pt idx="4751">
                  <c:v>0.71645453151357452</c:v>
                </c:pt>
                <c:pt idx="4752">
                  <c:v>0.71660788222665261</c:v>
                </c:pt>
                <c:pt idx="4753">
                  <c:v>0.71676123293973526</c:v>
                </c:pt>
                <c:pt idx="4754">
                  <c:v>0.71691458365281402</c:v>
                </c:pt>
                <c:pt idx="4755">
                  <c:v>0.71706793436589644</c:v>
                </c:pt>
                <c:pt idx="4756">
                  <c:v>0.71722128507897565</c:v>
                </c:pt>
                <c:pt idx="4757">
                  <c:v>0.7173746357920564</c:v>
                </c:pt>
                <c:pt idx="4758">
                  <c:v>0.7175279865051376</c:v>
                </c:pt>
                <c:pt idx="4759">
                  <c:v>0.71768133721822014</c:v>
                </c:pt>
                <c:pt idx="4760">
                  <c:v>0.7178346879312989</c:v>
                </c:pt>
                <c:pt idx="4761">
                  <c:v>0.71798803864438276</c:v>
                </c:pt>
                <c:pt idx="4762">
                  <c:v>0.71814138935746052</c:v>
                </c:pt>
                <c:pt idx="4763">
                  <c:v>0.71829474007054162</c:v>
                </c:pt>
                <c:pt idx="4764">
                  <c:v>0.71844809078362215</c:v>
                </c:pt>
                <c:pt idx="4765">
                  <c:v>0.7186014414967048</c:v>
                </c:pt>
                <c:pt idx="4766">
                  <c:v>0.7186014414967048</c:v>
                </c:pt>
                <c:pt idx="4767">
                  <c:v>0.71875479220978711</c:v>
                </c:pt>
                <c:pt idx="4768">
                  <c:v>0.71890814292286453</c:v>
                </c:pt>
                <c:pt idx="4769">
                  <c:v>0.71906149363594563</c:v>
                </c:pt>
                <c:pt idx="4770">
                  <c:v>0.71921484434902661</c:v>
                </c:pt>
                <c:pt idx="4771">
                  <c:v>0.71921484434902661</c:v>
                </c:pt>
                <c:pt idx="4772">
                  <c:v>0.71936819506210659</c:v>
                </c:pt>
                <c:pt idx="4773">
                  <c:v>0.7195215457751879</c:v>
                </c:pt>
                <c:pt idx="4774">
                  <c:v>0.71967489648827287</c:v>
                </c:pt>
                <c:pt idx="4775">
                  <c:v>0.71982824720134964</c:v>
                </c:pt>
                <c:pt idx="4776">
                  <c:v>0.71998159791443062</c:v>
                </c:pt>
                <c:pt idx="4777">
                  <c:v>0.72013494862751115</c:v>
                </c:pt>
                <c:pt idx="4778">
                  <c:v>0.7202882993405938</c:v>
                </c:pt>
                <c:pt idx="4779">
                  <c:v>0.72044165005367611</c:v>
                </c:pt>
                <c:pt idx="4780">
                  <c:v>0.72059500076675354</c:v>
                </c:pt>
                <c:pt idx="4781">
                  <c:v>0.72074835147983685</c:v>
                </c:pt>
                <c:pt idx="4782">
                  <c:v>0.72090170219291561</c:v>
                </c:pt>
                <c:pt idx="4783">
                  <c:v>0.72105505290599814</c:v>
                </c:pt>
                <c:pt idx="4784">
                  <c:v>0.72105505290599814</c:v>
                </c:pt>
                <c:pt idx="4785">
                  <c:v>0.72120840361908034</c:v>
                </c:pt>
                <c:pt idx="4786">
                  <c:v>0.72136175433215766</c:v>
                </c:pt>
                <c:pt idx="4787">
                  <c:v>0.72151510504523653</c:v>
                </c:pt>
                <c:pt idx="4788">
                  <c:v>0.72166845575831962</c:v>
                </c:pt>
                <c:pt idx="4789">
                  <c:v>0.72182180647140393</c:v>
                </c:pt>
                <c:pt idx="4790">
                  <c:v>0.72197515718448457</c:v>
                </c:pt>
                <c:pt idx="4791">
                  <c:v>0.72212850789756178</c:v>
                </c:pt>
                <c:pt idx="4792">
                  <c:v>0.72228185861064265</c:v>
                </c:pt>
                <c:pt idx="4793">
                  <c:v>0.72243520932372363</c:v>
                </c:pt>
                <c:pt idx="4794">
                  <c:v>0.72258856003680416</c:v>
                </c:pt>
                <c:pt idx="4795">
                  <c:v>0.72274191074988881</c:v>
                </c:pt>
                <c:pt idx="4796">
                  <c:v>0.72289526146296579</c:v>
                </c:pt>
                <c:pt idx="4797">
                  <c:v>0.72304861217604999</c:v>
                </c:pt>
                <c:pt idx="4798">
                  <c:v>0.72320196288912764</c:v>
                </c:pt>
                <c:pt idx="4799">
                  <c:v>0.72335531360220862</c:v>
                </c:pt>
                <c:pt idx="4800">
                  <c:v>0.72350866431528904</c:v>
                </c:pt>
                <c:pt idx="4801">
                  <c:v>0.72366201502836991</c:v>
                </c:pt>
                <c:pt idx="4802">
                  <c:v>0.72366201502836991</c:v>
                </c:pt>
                <c:pt idx="4803">
                  <c:v>0.72381536574145056</c:v>
                </c:pt>
                <c:pt idx="4804">
                  <c:v>0.72396871645453464</c:v>
                </c:pt>
                <c:pt idx="4805">
                  <c:v>0.72412206716761229</c:v>
                </c:pt>
                <c:pt idx="4806">
                  <c:v>0.72427541788069538</c:v>
                </c:pt>
                <c:pt idx="4807">
                  <c:v>0.72442876859377603</c:v>
                </c:pt>
                <c:pt idx="4808">
                  <c:v>0.72458211930685457</c:v>
                </c:pt>
                <c:pt idx="4809">
                  <c:v>0.72473547001993721</c:v>
                </c:pt>
                <c:pt idx="4810">
                  <c:v>0.72488882073301664</c:v>
                </c:pt>
                <c:pt idx="4811">
                  <c:v>0.72504217144609762</c:v>
                </c:pt>
                <c:pt idx="4812">
                  <c:v>0.72504217144609762</c:v>
                </c:pt>
                <c:pt idx="4813">
                  <c:v>0.72519552215918193</c:v>
                </c:pt>
                <c:pt idx="4814">
                  <c:v>0.72534887287225891</c:v>
                </c:pt>
                <c:pt idx="4815">
                  <c:v>0.72550222358533967</c:v>
                </c:pt>
                <c:pt idx="4816">
                  <c:v>0.72565557429842364</c:v>
                </c:pt>
                <c:pt idx="4817">
                  <c:v>0.72580892501150163</c:v>
                </c:pt>
                <c:pt idx="4818">
                  <c:v>0.72596227572458261</c:v>
                </c:pt>
                <c:pt idx="4819">
                  <c:v>0.72611562643766292</c:v>
                </c:pt>
                <c:pt idx="4820">
                  <c:v>0.72626897715074379</c:v>
                </c:pt>
                <c:pt idx="4821">
                  <c:v>0.72642232786382455</c:v>
                </c:pt>
                <c:pt idx="4822">
                  <c:v>0.72657567857690564</c:v>
                </c:pt>
                <c:pt idx="4823">
                  <c:v>0.72672902928998873</c:v>
                </c:pt>
                <c:pt idx="4824">
                  <c:v>0.72688238000306649</c:v>
                </c:pt>
                <c:pt idx="4825">
                  <c:v>0.7270357307161478</c:v>
                </c:pt>
                <c:pt idx="4826">
                  <c:v>0.72718908142922867</c:v>
                </c:pt>
                <c:pt idx="4827">
                  <c:v>0.72734243214230965</c:v>
                </c:pt>
                <c:pt idx="4828">
                  <c:v>0.72749578285539063</c:v>
                </c:pt>
                <c:pt idx="4829">
                  <c:v>0.72764913356847671</c:v>
                </c:pt>
                <c:pt idx="4830">
                  <c:v>0.72780248428155192</c:v>
                </c:pt>
                <c:pt idx="4831">
                  <c:v>0.72795583499463445</c:v>
                </c:pt>
                <c:pt idx="4832">
                  <c:v>0.72810918570771188</c:v>
                </c:pt>
                <c:pt idx="4833">
                  <c:v>0.72826253642079464</c:v>
                </c:pt>
                <c:pt idx="4834">
                  <c:v>0.72841588713387773</c:v>
                </c:pt>
                <c:pt idx="4835">
                  <c:v>0.72856923784695549</c:v>
                </c:pt>
                <c:pt idx="4836">
                  <c:v>0.7287225885600368</c:v>
                </c:pt>
                <c:pt idx="4837">
                  <c:v>0.72887593927312122</c:v>
                </c:pt>
                <c:pt idx="4838">
                  <c:v>0.72902928998619865</c:v>
                </c:pt>
                <c:pt idx="4839">
                  <c:v>0.72918264069927963</c:v>
                </c:pt>
                <c:pt idx="4840">
                  <c:v>0.7293359914123595</c:v>
                </c:pt>
                <c:pt idx="4841">
                  <c:v>0.72948934212544092</c:v>
                </c:pt>
                <c:pt idx="4842">
                  <c:v>0.72964269283852534</c:v>
                </c:pt>
                <c:pt idx="4843">
                  <c:v>0.72979604355160421</c:v>
                </c:pt>
                <c:pt idx="4844">
                  <c:v>0.7299493942646863</c:v>
                </c:pt>
                <c:pt idx="4845">
                  <c:v>0.73010274497776206</c:v>
                </c:pt>
                <c:pt idx="4846">
                  <c:v>0.73025609569084493</c:v>
                </c:pt>
                <c:pt idx="4847">
                  <c:v>0.73040944640392769</c:v>
                </c:pt>
                <c:pt idx="4848">
                  <c:v>0.73056279711700656</c:v>
                </c:pt>
                <c:pt idx="4849">
                  <c:v>0.73071614783008743</c:v>
                </c:pt>
                <c:pt idx="4850">
                  <c:v>0.73086949854317107</c:v>
                </c:pt>
                <c:pt idx="4851">
                  <c:v>0.7310228492562485</c:v>
                </c:pt>
                <c:pt idx="4852">
                  <c:v>0.73117619996932959</c:v>
                </c:pt>
                <c:pt idx="4853">
                  <c:v>0.73132955068241245</c:v>
                </c:pt>
                <c:pt idx="4854">
                  <c:v>0.73148290139549144</c:v>
                </c:pt>
                <c:pt idx="4855">
                  <c:v>0.73163625210857719</c:v>
                </c:pt>
                <c:pt idx="4856">
                  <c:v>0.73178960282165362</c:v>
                </c:pt>
                <c:pt idx="4857">
                  <c:v>0.73194295353473604</c:v>
                </c:pt>
                <c:pt idx="4858">
                  <c:v>0.7320963042478148</c:v>
                </c:pt>
                <c:pt idx="4859">
                  <c:v>0.73224965496089922</c:v>
                </c:pt>
                <c:pt idx="4860">
                  <c:v>0.73240300567397665</c:v>
                </c:pt>
                <c:pt idx="4861">
                  <c:v>0.73255635638705718</c:v>
                </c:pt>
                <c:pt idx="4862">
                  <c:v>0.73270970710014016</c:v>
                </c:pt>
                <c:pt idx="4863">
                  <c:v>0.73286305781321881</c:v>
                </c:pt>
                <c:pt idx="4864">
                  <c:v>0.73301640852629968</c:v>
                </c:pt>
                <c:pt idx="4865">
                  <c:v>0.7331697592393821</c:v>
                </c:pt>
                <c:pt idx="4866">
                  <c:v>0.73332310995245942</c:v>
                </c:pt>
                <c:pt idx="4867">
                  <c:v>0.73347646066554262</c:v>
                </c:pt>
                <c:pt idx="4868">
                  <c:v>0.73362981137862671</c:v>
                </c:pt>
                <c:pt idx="4869">
                  <c:v>0.73378316209170369</c:v>
                </c:pt>
                <c:pt idx="4870">
                  <c:v>0.73393651280478645</c:v>
                </c:pt>
                <c:pt idx="4871">
                  <c:v>0.73408986351786565</c:v>
                </c:pt>
                <c:pt idx="4872">
                  <c:v>0.73424321423094663</c:v>
                </c:pt>
                <c:pt idx="4873">
                  <c:v>0.7343965649440265</c:v>
                </c:pt>
                <c:pt idx="4874">
                  <c:v>0.73454991565710992</c:v>
                </c:pt>
                <c:pt idx="4875">
                  <c:v>0.73470326637019234</c:v>
                </c:pt>
                <c:pt idx="4876">
                  <c:v>0.7348566170832721</c:v>
                </c:pt>
                <c:pt idx="4877">
                  <c:v>0.73500996779635031</c:v>
                </c:pt>
                <c:pt idx="4878">
                  <c:v>0.73516331850943162</c:v>
                </c:pt>
                <c:pt idx="4879">
                  <c:v>0.73531666922251149</c:v>
                </c:pt>
                <c:pt idx="4880">
                  <c:v>0.73547001993559469</c:v>
                </c:pt>
                <c:pt idx="4881">
                  <c:v>0.73562337064867733</c:v>
                </c:pt>
                <c:pt idx="4882">
                  <c:v>0.73577672136175432</c:v>
                </c:pt>
                <c:pt idx="4883">
                  <c:v>0.73593007207483774</c:v>
                </c:pt>
                <c:pt idx="4884">
                  <c:v>0.7360834227879155</c:v>
                </c:pt>
                <c:pt idx="4885">
                  <c:v>0.73623677350099681</c:v>
                </c:pt>
                <c:pt idx="4886">
                  <c:v>0.73639012421407946</c:v>
                </c:pt>
                <c:pt idx="4887">
                  <c:v>0.73654347492715844</c:v>
                </c:pt>
                <c:pt idx="4888">
                  <c:v>0.73669682564023964</c:v>
                </c:pt>
                <c:pt idx="4889">
                  <c:v>0.73685017635332273</c:v>
                </c:pt>
                <c:pt idx="4890">
                  <c:v>0.73700352706640082</c:v>
                </c:pt>
                <c:pt idx="4891">
                  <c:v>0.73715687777948369</c:v>
                </c:pt>
                <c:pt idx="4892">
                  <c:v>0.73731022849256245</c:v>
                </c:pt>
                <c:pt idx="4893">
                  <c:v>0.73746357920564143</c:v>
                </c:pt>
                <c:pt idx="4894">
                  <c:v>0.73761692991872407</c:v>
                </c:pt>
                <c:pt idx="4895">
                  <c:v>0.73777028063180705</c:v>
                </c:pt>
                <c:pt idx="4896">
                  <c:v>0.73792363134488936</c:v>
                </c:pt>
                <c:pt idx="4897">
                  <c:v>0.73792363134488936</c:v>
                </c:pt>
                <c:pt idx="4898">
                  <c:v>0.73807698205796657</c:v>
                </c:pt>
                <c:pt idx="4899">
                  <c:v>0.73823033277104744</c:v>
                </c:pt>
                <c:pt idx="4900">
                  <c:v>0.73838368348412864</c:v>
                </c:pt>
                <c:pt idx="4901">
                  <c:v>0.73853703419720906</c:v>
                </c:pt>
                <c:pt idx="4902">
                  <c:v>0.73869038491028982</c:v>
                </c:pt>
                <c:pt idx="4903">
                  <c:v>0.73884373562337435</c:v>
                </c:pt>
                <c:pt idx="4904">
                  <c:v>0.73899708633645333</c:v>
                </c:pt>
                <c:pt idx="4905">
                  <c:v>0.73915043704953542</c:v>
                </c:pt>
                <c:pt idx="4906">
                  <c:v>0.73930378776261096</c:v>
                </c:pt>
                <c:pt idx="4907">
                  <c:v>0.73945713847569394</c:v>
                </c:pt>
                <c:pt idx="4908">
                  <c:v>0.73961048918877681</c:v>
                </c:pt>
                <c:pt idx="4909">
                  <c:v>0.73976383990185568</c:v>
                </c:pt>
                <c:pt idx="4910">
                  <c:v>0.73991719061493633</c:v>
                </c:pt>
                <c:pt idx="4911">
                  <c:v>0.74007054132801764</c:v>
                </c:pt>
                <c:pt idx="4912">
                  <c:v>0.74022389204110051</c:v>
                </c:pt>
                <c:pt idx="4913">
                  <c:v>0.74037724275418093</c:v>
                </c:pt>
                <c:pt idx="4914">
                  <c:v>0.74053059346725958</c:v>
                </c:pt>
                <c:pt idx="4915">
                  <c:v>0.74068394418034045</c:v>
                </c:pt>
                <c:pt idx="4916">
                  <c:v>0.74083729489342165</c:v>
                </c:pt>
                <c:pt idx="4917">
                  <c:v>0.74099064560650474</c:v>
                </c:pt>
                <c:pt idx="4918">
                  <c:v>0.74099064560650474</c:v>
                </c:pt>
                <c:pt idx="4919">
                  <c:v>0.74114399631958661</c:v>
                </c:pt>
                <c:pt idx="4920">
                  <c:v>0.74129734703266359</c:v>
                </c:pt>
                <c:pt idx="4921">
                  <c:v>0.74145069774574468</c:v>
                </c:pt>
                <c:pt idx="4922">
                  <c:v>0.74160404845882866</c:v>
                </c:pt>
                <c:pt idx="4923">
                  <c:v>0.7417573991719062</c:v>
                </c:pt>
                <c:pt idx="4924">
                  <c:v>0.74191074988498651</c:v>
                </c:pt>
                <c:pt idx="4925">
                  <c:v>0.74206410059806782</c:v>
                </c:pt>
                <c:pt idx="4926">
                  <c:v>0.74221745131114869</c:v>
                </c:pt>
                <c:pt idx="4927">
                  <c:v>0.74237080202423134</c:v>
                </c:pt>
                <c:pt idx="4928">
                  <c:v>0.74252415273731021</c:v>
                </c:pt>
                <c:pt idx="4929">
                  <c:v>0.74267750345039374</c:v>
                </c:pt>
                <c:pt idx="4930">
                  <c:v>0.74283085416347561</c:v>
                </c:pt>
                <c:pt idx="4931">
                  <c:v>0.7429842048765527</c:v>
                </c:pt>
                <c:pt idx="4932">
                  <c:v>0.74313755558963368</c:v>
                </c:pt>
                <c:pt idx="4933">
                  <c:v>0.74329090630271599</c:v>
                </c:pt>
                <c:pt idx="4934">
                  <c:v>0.74344425701579808</c:v>
                </c:pt>
                <c:pt idx="4935">
                  <c:v>0.74359760772887851</c:v>
                </c:pt>
                <c:pt idx="4936">
                  <c:v>0.74375095844195671</c:v>
                </c:pt>
                <c:pt idx="4937">
                  <c:v>0.74390430915503769</c:v>
                </c:pt>
                <c:pt idx="4938">
                  <c:v>0.74405765986812022</c:v>
                </c:pt>
                <c:pt idx="4939">
                  <c:v>0.74421101058120065</c:v>
                </c:pt>
                <c:pt idx="4940">
                  <c:v>0.74436436129427996</c:v>
                </c:pt>
                <c:pt idx="4941">
                  <c:v>0.7445177120073605</c:v>
                </c:pt>
                <c:pt idx="4942">
                  <c:v>0.74467106272044381</c:v>
                </c:pt>
                <c:pt idx="4943">
                  <c:v>0.74482441343352768</c:v>
                </c:pt>
                <c:pt idx="4944">
                  <c:v>0.74497776414660333</c:v>
                </c:pt>
                <c:pt idx="4945">
                  <c:v>0.74513111485968464</c:v>
                </c:pt>
                <c:pt idx="4946">
                  <c:v>0.74528446557276451</c:v>
                </c:pt>
                <c:pt idx="4947">
                  <c:v>0.74543781628584782</c:v>
                </c:pt>
                <c:pt idx="4948">
                  <c:v>0.74559116699892669</c:v>
                </c:pt>
                <c:pt idx="4949">
                  <c:v>0.74574451771200923</c:v>
                </c:pt>
                <c:pt idx="4950">
                  <c:v>0.7458978684250912</c:v>
                </c:pt>
                <c:pt idx="4951">
                  <c:v>0.74605121913817263</c:v>
                </c:pt>
                <c:pt idx="4952">
                  <c:v>0.7462045698512475</c:v>
                </c:pt>
                <c:pt idx="4953">
                  <c:v>0.7463579205643307</c:v>
                </c:pt>
                <c:pt idx="4954">
                  <c:v>0.74651127127741168</c:v>
                </c:pt>
                <c:pt idx="4955">
                  <c:v>0.74666462199049388</c:v>
                </c:pt>
                <c:pt idx="4956">
                  <c:v>0.74681797270357608</c:v>
                </c:pt>
                <c:pt idx="4957">
                  <c:v>0.74697132341665384</c:v>
                </c:pt>
                <c:pt idx="4958">
                  <c:v>0.74712467412973682</c:v>
                </c:pt>
                <c:pt idx="4959">
                  <c:v>0.74727802484281569</c:v>
                </c:pt>
                <c:pt idx="4960">
                  <c:v>0.74743137555589823</c:v>
                </c:pt>
                <c:pt idx="4961">
                  <c:v>0.74758472626897765</c:v>
                </c:pt>
                <c:pt idx="4962">
                  <c:v>0.74773807698205863</c:v>
                </c:pt>
                <c:pt idx="4963">
                  <c:v>0.74789142769514261</c:v>
                </c:pt>
                <c:pt idx="4964">
                  <c:v>0.74804477840822181</c:v>
                </c:pt>
                <c:pt idx="4965">
                  <c:v>0.74819812912130068</c:v>
                </c:pt>
                <c:pt idx="4966">
                  <c:v>0.74835147983438288</c:v>
                </c:pt>
                <c:pt idx="4967">
                  <c:v>0.74850483054746264</c:v>
                </c:pt>
                <c:pt idx="4968">
                  <c:v>0.74865818126054284</c:v>
                </c:pt>
                <c:pt idx="4969">
                  <c:v>0.74881153197362371</c:v>
                </c:pt>
                <c:pt idx="4970">
                  <c:v>0.74896488268670658</c:v>
                </c:pt>
                <c:pt idx="4971">
                  <c:v>0.74911823339978911</c:v>
                </c:pt>
                <c:pt idx="4972">
                  <c:v>0.7492715841128661</c:v>
                </c:pt>
                <c:pt idx="4973">
                  <c:v>0.74942493482594696</c:v>
                </c:pt>
                <c:pt idx="4974">
                  <c:v>0.74957828553902772</c:v>
                </c:pt>
                <c:pt idx="4975">
                  <c:v>0.74973163625211237</c:v>
                </c:pt>
                <c:pt idx="4976">
                  <c:v>0.74988498696519124</c:v>
                </c:pt>
                <c:pt idx="4977">
                  <c:v>0.75003833767827355</c:v>
                </c:pt>
                <c:pt idx="4978">
                  <c:v>0.75019168839135164</c:v>
                </c:pt>
                <c:pt idx="4979">
                  <c:v>0.75019168839135164</c:v>
                </c:pt>
                <c:pt idx="4980">
                  <c:v>0.75034503910443429</c:v>
                </c:pt>
                <c:pt idx="4981">
                  <c:v>0.75049838981751249</c:v>
                </c:pt>
                <c:pt idx="4982">
                  <c:v>0.75065174053059724</c:v>
                </c:pt>
                <c:pt idx="4983">
                  <c:v>0.75080509124367811</c:v>
                </c:pt>
                <c:pt idx="4984">
                  <c:v>0.7509584419567551</c:v>
                </c:pt>
                <c:pt idx="4985">
                  <c:v>0.75111179266983863</c:v>
                </c:pt>
                <c:pt idx="4986">
                  <c:v>0.7512651433829165</c:v>
                </c:pt>
                <c:pt idx="4987">
                  <c:v>0.7514184940959977</c:v>
                </c:pt>
                <c:pt idx="4988">
                  <c:v>0.75157184480908024</c:v>
                </c:pt>
                <c:pt idx="4989">
                  <c:v>0.75172519552216088</c:v>
                </c:pt>
                <c:pt idx="4990">
                  <c:v>0.75187854623524064</c:v>
                </c:pt>
                <c:pt idx="4991">
                  <c:v>0.75203189694832329</c:v>
                </c:pt>
                <c:pt idx="4992">
                  <c:v>0.75218524766140371</c:v>
                </c:pt>
                <c:pt idx="4993">
                  <c:v>0.75233859837448458</c:v>
                </c:pt>
                <c:pt idx="4994">
                  <c:v>0.75249194908756323</c:v>
                </c:pt>
                <c:pt idx="4995">
                  <c:v>0.75264529980064465</c:v>
                </c:pt>
                <c:pt idx="4996">
                  <c:v>0.75279865051372907</c:v>
                </c:pt>
                <c:pt idx="4997">
                  <c:v>0.75295200122680572</c:v>
                </c:pt>
                <c:pt idx="4998">
                  <c:v>0.7531053519398887</c:v>
                </c:pt>
                <c:pt idx="4999">
                  <c:v>0.75325870265296735</c:v>
                </c:pt>
                <c:pt idx="5000">
                  <c:v>0.75341205336604811</c:v>
                </c:pt>
                <c:pt idx="5001">
                  <c:v>0.75356540407912964</c:v>
                </c:pt>
                <c:pt idx="5002">
                  <c:v>0.75356540407912964</c:v>
                </c:pt>
                <c:pt idx="5003">
                  <c:v>0.75371875479220951</c:v>
                </c:pt>
                <c:pt idx="5004">
                  <c:v>0.7538721055052906</c:v>
                </c:pt>
                <c:pt idx="5005">
                  <c:v>0.75402545621837713</c:v>
                </c:pt>
                <c:pt idx="5006">
                  <c:v>0.75417880693145412</c:v>
                </c:pt>
                <c:pt idx="5007">
                  <c:v>0.75433215764453365</c:v>
                </c:pt>
                <c:pt idx="5008">
                  <c:v>0.75448550835761352</c:v>
                </c:pt>
                <c:pt idx="5009">
                  <c:v>0.75463885907069705</c:v>
                </c:pt>
                <c:pt idx="5010">
                  <c:v>0.7547922097837777</c:v>
                </c:pt>
                <c:pt idx="5011">
                  <c:v>0.7547922097837777</c:v>
                </c:pt>
                <c:pt idx="5012">
                  <c:v>0.75494556049685824</c:v>
                </c:pt>
                <c:pt idx="5013">
                  <c:v>0.75509891120993877</c:v>
                </c:pt>
                <c:pt idx="5014">
                  <c:v>0.75525226192301798</c:v>
                </c:pt>
                <c:pt idx="5015">
                  <c:v>0.75540561263610295</c:v>
                </c:pt>
                <c:pt idx="5016">
                  <c:v>0.75555896334918171</c:v>
                </c:pt>
                <c:pt idx="5017">
                  <c:v>0.75571231406226036</c:v>
                </c:pt>
                <c:pt idx="5018">
                  <c:v>0.75586566477534123</c:v>
                </c:pt>
                <c:pt idx="5019">
                  <c:v>0.75601901548842498</c:v>
                </c:pt>
                <c:pt idx="5020">
                  <c:v>0.75617236620150285</c:v>
                </c:pt>
                <c:pt idx="5021">
                  <c:v>0.75632571691458761</c:v>
                </c:pt>
                <c:pt idx="5022">
                  <c:v>0.7564790676276647</c:v>
                </c:pt>
                <c:pt idx="5023">
                  <c:v>0.75663241834074713</c:v>
                </c:pt>
                <c:pt idx="5024">
                  <c:v>0.75678576905382777</c:v>
                </c:pt>
                <c:pt idx="5025">
                  <c:v>0.75693911976690686</c:v>
                </c:pt>
                <c:pt idx="5026">
                  <c:v>0.75709247047999007</c:v>
                </c:pt>
                <c:pt idx="5027">
                  <c:v>0.75724582119307104</c:v>
                </c:pt>
                <c:pt idx="5028">
                  <c:v>0.75739917190614969</c:v>
                </c:pt>
                <c:pt idx="5029">
                  <c:v>0.75755252261923023</c:v>
                </c:pt>
                <c:pt idx="5030">
                  <c:v>0.75770587333231398</c:v>
                </c:pt>
                <c:pt idx="5031">
                  <c:v>0.75785922404539441</c:v>
                </c:pt>
                <c:pt idx="5032">
                  <c:v>0.75801257475847261</c:v>
                </c:pt>
                <c:pt idx="5033">
                  <c:v>0.7581659254715537</c:v>
                </c:pt>
                <c:pt idx="5034">
                  <c:v>0.75831927618463613</c:v>
                </c:pt>
                <c:pt idx="5035">
                  <c:v>0.75847262689771511</c:v>
                </c:pt>
                <c:pt idx="5036">
                  <c:v>0.75847262689771511</c:v>
                </c:pt>
                <c:pt idx="5037">
                  <c:v>0.75862597761080086</c:v>
                </c:pt>
                <c:pt idx="5038">
                  <c:v>0.75877932832388095</c:v>
                </c:pt>
                <c:pt idx="5039">
                  <c:v>0.75893267903695749</c:v>
                </c:pt>
                <c:pt idx="5040">
                  <c:v>0.75908602975003836</c:v>
                </c:pt>
                <c:pt idx="5041">
                  <c:v>0.75908602975003836</c:v>
                </c:pt>
                <c:pt idx="5042">
                  <c:v>0.75923938046312101</c:v>
                </c:pt>
                <c:pt idx="5043">
                  <c:v>0.7593927311762001</c:v>
                </c:pt>
                <c:pt idx="5044">
                  <c:v>0.75954608188928052</c:v>
                </c:pt>
                <c:pt idx="5045">
                  <c:v>0.75969943260236583</c:v>
                </c:pt>
                <c:pt idx="5046">
                  <c:v>0.7598527833154427</c:v>
                </c:pt>
                <c:pt idx="5047">
                  <c:v>0.76000613402852513</c:v>
                </c:pt>
                <c:pt idx="5048">
                  <c:v>0.760159484741604</c:v>
                </c:pt>
                <c:pt idx="5049">
                  <c:v>0.76031283545468564</c:v>
                </c:pt>
                <c:pt idx="5050">
                  <c:v>0.76046618616776362</c:v>
                </c:pt>
                <c:pt idx="5051">
                  <c:v>0.76061953688084871</c:v>
                </c:pt>
                <c:pt idx="5052">
                  <c:v>0.76077288759392958</c:v>
                </c:pt>
                <c:pt idx="5053">
                  <c:v>0.76092623830701001</c:v>
                </c:pt>
                <c:pt idx="5054">
                  <c:v>0.76107958902008965</c:v>
                </c:pt>
                <c:pt idx="5055">
                  <c:v>0.76123293973316952</c:v>
                </c:pt>
                <c:pt idx="5056">
                  <c:v>0.7613862904462505</c:v>
                </c:pt>
                <c:pt idx="5057">
                  <c:v>0.7615396411593317</c:v>
                </c:pt>
                <c:pt idx="5058">
                  <c:v>0.76169299187241224</c:v>
                </c:pt>
                <c:pt idx="5059">
                  <c:v>0.76184634258549633</c:v>
                </c:pt>
                <c:pt idx="5060">
                  <c:v>0.76199969329858031</c:v>
                </c:pt>
                <c:pt idx="5061">
                  <c:v>0.76215304401165451</c:v>
                </c:pt>
                <c:pt idx="5062">
                  <c:v>0.76230639472473549</c:v>
                </c:pt>
                <c:pt idx="5063">
                  <c:v>0.76245974543781625</c:v>
                </c:pt>
                <c:pt idx="5064">
                  <c:v>0.76261309615090045</c:v>
                </c:pt>
                <c:pt idx="5065">
                  <c:v>0.76276644686397865</c:v>
                </c:pt>
                <c:pt idx="5066">
                  <c:v>0.76291979757705874</c:v>
                </c:pt>
                <c:pt idx="5067">
                  <c:v>0.76307314829013961</c:v>
                </c:pt>
                <c:pt idx="5068">
                  <c:v>0.7632264990032207</c:v>
                </c:pt>
                <c:pt idx="5069">
                  <c:v>0.76337984971630113</c:v>
                </c:pt>
                <c:pt idx="5070">
                  <c:v>0.76353320042938366</c:v>
                </c:pt>
                <c:pt idx="5071">
                  <c:v>0.76368655114246287</c:v>
                </c:pt>
                <c:pt idx="5072">
                  <c:v>0.76383990185554362</c:v>
                </c:pt>
                <c:pt idx="5073">
                  <c:v>0.76399325256862827</c:v>
                </c:pt>
                <c:pt idx="5074">
                  <c:v>0.76414660328170736</c:v>
                </c:pt>
                <c:pt idx="5075">
                  <c:v>0.76429995399478989</c:v>
                </c:pt>
                <c:pt idx="5076">
                  <c:v>0.7644533047078651</c:v>
                </c:pt>
                <c:pt idx="5077">
                  <c:v>0.76460665542094775</c:v>
                </c:pt>
                <c:pt idx="5078">
                  <c:v>0.76476000613403095</c:v>
                </c:pt>
                <c:pt idx="5079">
                  <c:v>0.7649133568471097</c:v>
                </c:pt>
                <c:pt idx="5080">
                  <c:v>0.76506670756019202</c:v>
                </c:pt>
                <c:pt idx="5081">
                  <c:v>0.76522005827327433</c:v>
                </c:pt>
                <c:pt idx="5082">
                  <c:v>0.76537340898635176</c:v>
                </c:pt>
                <c:pt idx="5083">
                  <c:v>0.76552675969943262</c:v>
                </c:pt>
                <c:pt idx="5084">
                  <c:v>0.7656801104125156</c:v>
                </c:pt>
                <c:pt idx="5085">
                  <c:v>0.76583346112559636</c:v>
                </c:pt>
                <c:pt idx="5086">
                  <c:v>0.7659868118386769</c:v>
                </c:pt>
                <c:pt idx="5087">
                  <c:v>0.76614016255175665</c:v>
                </c:pt>
                <c:pt idx="5088">
                  <c:v>0.76629351326483941</c:v>
                </c:pt>
                <c:pt idx="5089">
                  <c:v>0.7664468639779175</c:v>
                </c:pt>
                <c:pt idx="5090">
                  <c:v>0.76660021469100215</c:v>
                </c:pt>
                <c:pt idx="5091">
                  <c:v>0.76675356540408102</c:v>
                </c:pt>
                <c:pt idx="5092">
                  <c:v>0.76690691611716166</c:v>
                </c:pt>
                <c:pt idx="5093">
                  <c:v>0.76706026683024076</c:v>
                </c:pt>
                <c:pt idx="5094">
                  <c:v>0.76721361754332396</c:v>
                </c:pt>
                <c:pt idx="5095">
                  <c:v>0.76736696825640238</c:v>
                </c:pt>
                <c:pt idx="5096">
                  <c:v>0.76752031896948536</c:v>
                </c:pt>
                <c:pt idx="5097">
                  <c:v>0.7676736696825659</c:v>
                </c:pt>
                <c:pt idx="5098">
                  <c:v>0.76782702039564565</c:v>
                </c:pt>
                <c:pt idx="5099">
                  <c:v>0.76798037110872563</c:v>
                </c:pt>
                <c:pt idx="5100">
                  <c:v>0.7681337218218065</c:v>
                </c:pt>
                <c:pt idx="5101">
                  <c:v>0.76828707253489115</c:v>
                </c:pt>
                <c:pt idx="5102">
                  <c:v>0.76844042324796813</c:v>
                </c:pt>
                <c:pt idx="5103">
                  <c:v>0.76844042324796813</c:v>
                </c:pt>
                <c:pt idx="5104">
                  <c:v>0.76859377396104889</c:v>
                </c:pt>
                <c:pt idx="5105">
                  <c:v>0.76874712467413275</c:v>
                </c:pt>
                <c:pt idx="5106">
                  <c:v>0.76890047538721062</c:v>
                </c:pt>
                <c:pt idx="5107">
                  <c:v>0.76890047538721062</c:v>
                </c:pt>
                <c:pt idx="5108">
                  <c:v>0.7690538261002936</c:v>
                </c:pt>
                <c:pt idx="5109">
                  <c:v>0.76920717681337425</c:v>
                </c:pt>
                <c:pt idx="5110">
                  <c:v>0.76936052752645301</c:v>
                </c:pt>
                <c:pt idx="5111">
                  <c:v>0.76951387823953465</c:v>
                </c:pt>
                <c:pt idx="5112">
                  <c:v>0.76966722895261452</c:v>
                </c:pt>
                <c:pt idx="5113">
                  <c:v>0.76982057966569784</c:v>
                </c:pt>
                <c:pt idx="5114">
                  <c:v>0.76982057966569784</c:v>
                </c:pt>
                <c:pt idx="5115">
                  <c:v>0.76997393037878015</c:v>
                </c:pt>
                <c:pt idx="5116">
                  <c:v>0.77012728109185657</c:v>
                </c:pt>
                <c:pt idx="5117">
                  <c:v>0.77028063180493667</c:v>
                </c:pt>
                <c:pt idx="5118">
                  <c:v>0.7704339825180192</c:v>
                </c:pt>
                <c:pt idx="5119">
                  <c:v>0.77058733323109951</c:v>
                </c:pt>
                <c:pt idx="5120">
                  <c:v>0.77074068394418305</c:v>
                </c:pt>
                <c:pt idx="5121">
                  <c:v>0.77089403465726181</c:v>
                </c:pt>
                <c:pt idx="5122">
                  <c:v>0.77104738537034156</c:v>
                </c:pt>
                <c:pt idx="5123">
                  <c:v>0.77120073608342465</c:v>
                </c:pt>
                <c:pt idx="5124">
                  <c:v>0.77135408679650352</c:v>
                </c:pt>
                <c:pt idx="5125">
                  <c:v>0.77150743750958706</c:v>
                </c:pt>
                <c:pt idx="5126">
                  <c:v>0.77166078822266337</c:v>
                </c:pt>
                <c:pt idx="5127">
                  <c:v>0.77181413893574558</c:v>
                </c:pt>
                <c:pt idx="5128">
                  <c:v>0.77196748964882733</c:v>
                </c:pt>
                <c:pt idx="5129">
                  <c:v>0.77212084036190753</c:v>
                </c:pt>
                <c:pt idx="5130">
                  <c:v>0.77227419107498851</c:v>
                </c:pt>
                <c:pt idx="5131">
                  <c:v>0.77242754178806738</c:v>
                </c:pt>
                <c:pt idx="5132">
                  <c:v>0.77258089250115081</c:v>
                </c:pt>
                <c:pt idx="5133">
                  <c:v>0.77273424321423134</c:v>
                </c:pt>
                <c:pt idx="5134">
                  <c:v>0.77288759392731055</c:v>
                </c:pt>
                <c:pt idx="5135">
                  <c:v>0.77304094464039363</c:v>
                </c:pt>
                <c:pt idx="5136">
                  <c:v>0.77319429535347606</c:v>
                </c:pt>
                <c:pt idx="5137">
                  <c:v>0.77334764606655515</c:v>
                </c:pt>
                <c:pt idx="5138">
                  <c:v>0.77350099677963458</c:v>
                </c:pt>
                <c:pt idx="5139">
                  <c:v>0.77365434749271633</c:v>
                </c:pt>
                <c:pt idx="5140">
                  <c:v>0.77380769820579764</c:v>
                </c:pt>
                <c:pt idx="5141">
                  <c:v>0.77396104891887862</c:v>
                </c:pt>
                <c:pt idx="5142">
                  <c:v>0.77411439963195638</c:v>
                </c:pt>
                <c:pt idx="5143">
                  <c:v>0.77426775034503859</c:v>
                </c:pt>
                <c:pt idx="5144">
                  <c:v>0.77442110105812034</c:v>
                </c:pt>
                <c:pt idx="5145">
                  <c:v>0.77457445177119999</c:v>
                </c:pt>
                <c:pt idx="5146">
                  <c:v>0.77472780248428486</c:v>
                </c:pt>
                <c:pt idx="5147">
                  <c:v>0.7748811531973625</c:v>
                </c:pt>
                <c:pt idx="5148">
                  <c:v>0.77503450391044248</c:v>
                </c:pt>
                <c:pt idx="5149">
                  <c:v>0.77518785462352635</c:v>
                </c:pt>
                <c:pt idx="5150">
                  <c:v>0.77534120533660522</c:v>
                </c:pt>
                <c:pt idx="5151">
                  <c:v>0.77549455604968665</c:v>
                </c:pt>
                <c:pt idx="5152">
                  <c:v>0.77564790676276651</c:v>
                </c:pt>
                <c:pt idx="5153">
                  <c:v>0.77580125747585005</c:v>
                </c:pt>
                <c:pt idx="5154">
                  <c:v>0.7759546081889287</c:v>
                </c:pt>
                <c:pt idx="5155">
                  <c:v>0.77610795890200857</c:v>
                </c:pt>
                <c:pt idx="5156">
                  <c:v>0.7762613096150901</c:v>
                </c:pt>
                <c:pt idx="5157">
                  <c:v>0.77641466032817164</c:v>
                </c:pt>
                <c:pt idx="5158">
                  <c:v>0.77656801104124995</c:v>
                </c:pt>
                <c:pt idx="5159">
                  <c:v>0.77672136175433149</c:v>
                </c:pt>
                <c:pt idx="5160">
                  <c:v>0.77687471246741535</c:v>
                </c:pt>
                <c:pt idx="5161">
                  <c:v>0.77702806318049589</c:v>
                </c:pt>
                <c:pt idx="5162">
                  <c:v>0.77718141389357809</c:v>
                </c:pt>
                <c:pt idx="5163">
                  <c:v>0.77718141389357809</c:v>
                </c:pt>
                <c:pt idx="5164">
                  <c:v>0.77733476460665396</c:v>
                </c:pt>
                <c:pt idx="5165">
                  <c:v>0.77748811531973649</c:v>
                </c:pt>
                <c:pt idx="5166">
                  <c:v>0.77764146603281958</c:v>
                </c:pt>
                <c:pt idx="5167">
                  <c:v>0.77779481674590112</c:v>
                </c:pt>
                <c:pt idx="5168">
                  <c:v>0.77794816745898077</c:v>
                </c:pt>
                <c:pt idx="5169">
                  <c:v>0.77810151817205953</c:v>
                </c:pt>
                <c:pt idx="5170">
                  <c:v>0.7782548688851405</c:v>
                </c:pt>
                <c:pt idx="5171">
                  <c:v>0.77840821959822182</c:v>
                </c:pt>
                <c:pt idx="5172">
                  <c:v>0.77840821959822182</c:v>
                </c:pt>
                <c:pt idx="5173">
                  <c:v>0.77856157031130158</c:v>
                </c:pt>
                <c:pt idx="5174">
                  <c:v>0.77871492102438322</c:v>
                </c:pt>
                <c:pt idx="5175">
                  <c:v>0.7788682717374622</c:v>
                </c:pt>
                <c:pt idx="5176">
                  <c:v>0.7790216224505474</c:v>
                </c:pt>
                <c:pt idx="5177">
                  <c:v>0.77917497316362605</c:v>
                </c:pt>
                <c:pt idx="5178">
                  <c:v>0.77917497316362605</c:v>
                </c:pt>
                <c:pt idx="5179">
                  <c:v>0.77932832387670559</c:v>
                </c:pt>
                <c:pt idx="5180">
                  <c:v>0.77948167458978901</c:v>
                </c:pt>
                <c:pt idx="5181">
                  <c:v>0.7796350253028681</c:v>
                </c:pt>
                <c:pt idx="5182">
                  <c:v>0.77978837601594853</c:v>
                </c:pt>
                <c:pt idx="5183">
                  <c:v>0.77994172672903062</c:v>
                </c:pt>
                <c:pt idx="5184">
                  <c:v>0.78009507744211226</c:v>
                </c:pt>
                <c:pt idx="5185">
                  <c:v>0.7802484281551928</c:v>
                </c:pt>
                <c:pt idx="5186">
                  <c:v>0.78040177886827178</c:v>
                </c:pt>
                <c:pt idx="5187">
                  <c:v>0.78055512958135076</c:v>
                </c:pt>
                <c:pt idx="5188">
                  <c:v>0.78070848029443363</c:v>
                </c:pt>
                <c:pt idx="5189">
                  <c:v>0.78086183100751461</c:v>
                </c:pt>
                <c:pt idx="5190">
                  <c:v>0.78101518172059459</c:v>
                </c:pt>
                <c:pt idx="5191">
                  <c:v>0.78116853243367756</c:v>
                </c:pt>
                <c:pt idx="5192">
                  <c:v>0.78132188314675666</c:v>
                </c:pt>
                <c:pt idx="5193">
                  <c:v>0.78147523385983764</c:v>
                </c:pt>
                <c:pt idx="5194">
                  <c:v>0.78162858457291828</c:v>
                </c:pt>
                <c:pt idx="5195">
                  <c:v>0.78178193528599904</c:v>
                </c:pt>
                <c:pt idx="5196">
                  <c:v>0.78193528599907991</c:v>
                </c:pt>
                <c:pt idx="5197">
                  <c:v>0.78208863671216067</c:v>
                </c:pt>
                <c:pt idx="5198">
                  <c:v>0.78224198742524154</c:v>
                </c:pt>
                <c:pt idx="5199">
                  <c:v>0.78239533813832263</c:v>
                </c:pt>
                <c:pt idx="5200">
                  <c:v>0.78254868885140316</c:v>
                </c:pt>
                <c:pt idx="5201">
                  <c:v>0.78270203956448603</c:v>
                </c:pt>
                <c:pt idx="5202">
                  <c:v>0.78285539027756479</c:v>
                </c:pt>
                <c:pt idx="5203">
                  <c:v>0.78300874099064399</c:v>
                </c:pt>
                <c:pt idx="5204">
                  <c:v>0.78316209170372453</c:v>
                </c:pt>
                <c:pt idx="5205">
                  <c:v>0.78331544241680762</c:v>
                </c:pt>
                <c:pt idx="5206">
                  <c:v>0.78346879312988804</c:v>
                </c:pt>
                <c:pt idx="5207">
                  <c:v>0.78362214384296636</c:v>
                </c:pt>
                <c:pt idx="5208">
                  <c:v>0.78377549455605144</c:v>
                </c:pt>
                <c:pt idx="5209">
                  <c:v>0.78392884526913065</c:v>
                </c:pt>
                <c:pt idx="5210">
                  <c:v>0.78408219598220752</c:v>
                </c:pt>
                <c:pt idx="5211">
                  <c:v>0.78423554669529261</c:v>
                </c:pt>
                <c:pt idx="5212">
                  <c:v>0.78438889740837503</c:v>
                </c:pt>
                <c:pt idx="5213">
                  <c:v>0.78454224812145357</c:v>
                </c:pt>
                <c:pt idx="5214">
                  <c:v>0.78469559883453621</c:v>
                </c:pt>
                <c:pt idx="5215">
                  <c:v>0.78484894954761542</c:v>
                </c:pt>
                <c:pt idx="5216">
                  <c:v>0.78500230026069617</c:v>
                </c:pt>
                <c:pt idx="5217">
                  <c:v>0.78515565097377915</c:v>
                </c:pt>
                <c:pt idx="5218">
                  <c:v>0.7853090016868578</c:v>
                </c:pt>
                <c:pt idx="5219">
                  <c:v>0.78546235239993856</c:v>
                </c:pt>
                <c:pt idx="5220">
                  <c:v>0.78561570311301965</c:v>
                </c:pt>
                <c:pt idx="5221">
                  <c:v>0.78576905382610063</c:v>
                </c:pt>
                <c:pt idx="5222">
                  <c:v>0.78592240453918316</c:v>
                </c:pt>
                <c:pt idx="5223">
                  <c:v>0.78607575525226159</c:v>
                </c:pt>
                <c:pt idx="5224">
                  <c:v>0.78622910596534257</c:v>
                </c:pt>
                <c:pt idx="5225">
                  <c:v>0.78638245667842521</c:v>
                </c:pt>
                <c:pt idx="5226">
                  <c:v>0.78653580739150464</c:v>
                </c:pt>
                <c:pt idx="5227">
                  <c:v>0.78668915810458773</c:v>
                </c:pt>
                <c:pt idx="5228">
                  <c:v>0.78684250881766338</c:v>
                </c:pt>
                <c:pt idx="5229">
                  <c:v>0.78699585953074869</c:v>
                </c:pt>
                <c:pt idx="5230">
                  <c:v>0.78699585953074869</c:v>
                </c:pt>
                <c:pt idx="5231">
                  <c:v>0.78714921024383122</c:v>
                </c:pt>
                <c:pt idx="5232">
                  <c:v>0.78730256095690487</c:v>
                </c:pt>
                <c:pt idx="5233">
                  <c:v>0.78745591166998963</c:v>
                </c:pt>
                <c:pt idx="5234">
                  <c:v>0.78760926238307383</c:v>
                </c:pt>
                <c:pt idx="5235">
                  <c:v>0.78776261309615092</c:v>
                </c:pt>
                <c:pt idx="5236">
                  <c:v>0.78791596380923157</c:v>
                </c:pt>
                <c:pt idx="5237">
                  <c:v>0.78806931452231255</c:v>
                </c:pt>
                <c:pt idx="5238">
                  <c:v>0.7882226652353933</c:v>
                </c:pt>
                <c:pt idx="5239">
                  <c:v>0.78837601594847462</c:v>
                </c:pt>
                <c:pt idx="5240">
                  <c:v>0.78852936666155493</c:v>
                </c:pt>
                <c:pt idx="5241">
                  <c:v>0.7886827173746358</c:v>
                </c:pt>
                <c:pt idx="5242">
                  <c:v>0.78883606808771656</c:v>
                </c:pt>
                <c:pt idx="5243">
                  <c:v>0.78898941880079765</c:v>
                </c:pt>
                <c:pt idx="5244">
                  <c:v>0.78914276951387863</c:v>
                </c:pt>
                <c:pt idx="5245">
                  <c:v>0.78929612022695639</c:v>
                </c:pt>
                <c:pt idx="5246">
                  <c:v>0.78944947094003992</c:v>
                </c:pt>
                <c:pt idx="5247">
                  <c:v>0.78960282165312246</c:v>
                </c:pt>
                <c:pt idx="5248">
                  <c:v>0.78975617236620155</c:v>
                </c:pt>
                <c:pt idx="5249">
                  <c:v>0.78990952307928264</c:v>
                </c:pt>
                <c:pt idx="5250">
                  <c:v>0.79006287379236106</c:v>
                </c:pt>
                <c:pt idx="5251">
                  <c:v>0.79021622450544349</c:v>
                </c:pt>
                <c:pt idx="5252">
                  <c:v>0.7903695752185248</c:v>
                </c:pt>
                <c:pt idx="5253">
                  <c:v>0.79052292593160256</c:v>
                </c:pt>
                <c:pt idx="5254">
                  <c:v>0.79067627664468942</c:v>
                </c:pt>
                <c:pt idx="5255">
                  <c:v>0.79082962735776763</c:v>
                </c:pt>
                <c:pt idx="5256">
                  <c:v>0.7909829780708475</c:v>
                </c:pt>
                <c:pt idx="5257">
                  <c:v>0.79113632878392637</c:v>
                </c:pt>
                <c:pt idx="5258">
                  <c:v>0.79128967949700968</c:v>
                </c:pt>
                <c:pt idx="5259">
                  <c:v>0.7914430302100921</c:v>
                </c:pt>
                <c:pt idx="5260">
                  <c:v>0.79159638092317131</c:v>
                </c:pt>
                <c:pt idx="5261">
                  <c:v>0.79174973163625262</c:v>
                </c:pt>
                <c:pt idx="5262">
                  <c:v>0.79190308234933293</c:v>
                </c:pt>
                <c:pt idx="5263">
                  <c:v>0.79205643306241369</c:v>
                </c:pt>
                <c:pt idx="5264">
                  <c:v>0.79220978377549467</c:v>
                </c:pt>
                <c:pt idx="5265">
                  <c:v>0.79236313448857565</c:v>
                </c:pt>
                <c:pt idx="5266">
                  <c:v>0.79251648520165241</c:v>
                </c:pt>
                <c:pt idx="5267">
                  <c:v>0.79266983591473705</c:v>
                </c:pt>
                <c:pt idx="5268">
                  <c:v>0.79282318662781781</c:v>
                </c:pt>
                <c:pt idx="5269">
                  <c:v>0.79297653734090001</c:v>
                </c:pt>
                <c:pt idx="5270">
                  <c:v>0.7931298880539811</c:v>
                </c:pt>
                <c:pt idx="5271">
                  <c:v>0.79328323876705842</c:v>
                </c:pt>
                <c:pt idx="5272">
                  <c:v>0.79343658948013895</c:v>
                </c:pt>
                <c:pt idx="5273">
                  <c:v>0.79358994019322149</c:v>
                </c:pt>
                <c:pt idx="5274">
                  <c:v>0.79374329090630269</c:v>
                </c:pt>
                <c:pt idx="5275">
                  <c:v>0.79389664161938545</c:v>
                </c:pt>
                <c:pt idx="5276">
                  <c:v>0.79389664161938545</c:v>
                </c:pt>
                <c:pt idx="5277">
                  <c:v>0.79404999233246465</c:v>
                </c:pt>
                <c:pt idx="5278">
                  <c:v>0.79420334304554518</c:v>
                </c:pt>
                <c:pt idx="5279">
                  <c:v>0.7943566937586255</c:v>
                </c:pt>
                <c:pt idx="5280">
                  <c:v>0.79451004447170659</c:v>
                </c:pt>
                <c:pt idx="5281">
                  <c:v>0.79466339518478768</c:v>
                </c:pt>
                <c:pt idx="5282">
                  <c:v>0.79481674589786511</c:v>
                </c:pt>
                <c:pt idx="5283">
                  <c:v>0.79497009661094964</c:v>
                </c:pt>
                <c:pt idx="5284">
                  <c:v>0.79512344732403062</c:v>
                </c:pt>
                <c:pt idx="5285">
                  <c:v>0.79527679803711049</c:v>
                </c:pt>
                <c:pt idx="5286">
                  <c:v>0.79543014875019158</c:v>
                </c:pt>
                <c:pt idx="5287">
                  <c:v>0.79558349946327267</c:v>
                </c:pt>
                <c:pt idx="5288">
                  <c:v>0.79573685017635332</c:v>
                </c:pt>
                <c:pt idx="5289">
                  <c:v>0.79573685017635332</c:v>
                </c:pt>
                <c:pt idx="5290">
                  <c:v>0.79589020088943463</c:v>
                </c:pt>
                <c:pt idx="5291">
                  <c:v>0.79604355160251494</c:v>
                </c:pt>
                <c:pt idx="5292">
                  <c:v>0.79619690231559792</c:v>
                </c:pt>
                <c:pt idx="5293">
                  <c:v>0.79635025302867846</c:v>
                </c:pt>
                <c:pt idx="5294">
                  <c:v>0.79650360374175577</c:v>
                </c:pt>
                <c:pt idx="5295">
                  <c:v>0.79665695445483864</c:v>
                </c:pt>
                <c:pt idx="5296">
                  <c:v>0.79681030516791695</c:v>
                </c:pt>
                <c:pt idx="5297">
                  <c:v>0.79696365588099949</c:v>
                </c:pt>
                <c:pt idx="5298">
                  <c:v>0.7971170065940828</c:v>
                </c:pt>
                <c:pt idx="5299">
                  <c:v>0.7971170065940828</c:v>
                </c:pt>
                <c:pt idx="5300">
                  <c:v>0.79727035730716145</c:v>
                </c:pt>
                <c:pt idx="5301">
                  <c:v>0.79742370802024043</c:v>
                </c:pt>
                <c:pt idx="5302">
                  <c:v>0.79757705873332307</c:v>
                </c:pt>
                <c:pt idx="5303">
                  <c:v>0.79773040944640394</c:v>
                </c:pt>
                <c:pt idx="5304">
                  <c:v>0.7978837601594847</c:v>
                </c:pt>
                <c:pt idx="5305">
                  <c:v>0.79803711087256557</c:v>
                </c:pt>
                <c:pt idx="5306">
                  <c:v>0.79819046158564633</c:v>
                </c:pt>
                <c:pt idx="5307">
                  <c:v>0.79834381229873008</c:v>
                </c:pt>
                <c:pt idx="5308">
                  <c:v>0.79849716301180751</c:v>
                </c:pt>
                <c:pt idx="5309">
                  <c:v>0.79865051372489093</c:v>
                </c:pt>
                <c:pt idx="5310">
                  <c:v>0.79880386443796958</c:v>
                </c:pt>
                <c:pt idx="5311">
                  <c:v>0.79895721515105045</c:v>
                </c:pt>
                <c:pt idx="5312">
                  <c:v>0.79911056586412943</c:v>
                </c:pt>
                <c:pt idx="5313">
                  <c:v>0.79926391657721207</c:v>
                </c:pt>
                <c:pt idx="5314">
                  <c:v>0.7994172672902925</c:v>
                </c:pt>
                <c:pt idx="5315">
                  <c:v>0.79957061800337581</c:v>
                </c:pt>
                <c:pt idx="5316">
                  <c:v>0.79972396871645457</c:v>
                </c:pt>
                <c:pt idx="5317">
                  <c:v>0.79987731942953699</c:v>
                </c:pt>
                <c:pt idx="5318">
                  <c:v>0.8000306701426162</c:v>
                </c:pt>
                <c:pt idx="5319">
                  <c:v>0.80018402085569651</c:v>
                </c:pt>
                <c:pt idx="5320">
                  <c:v>0.80033737156877782</c:v>
                </c:pt>
                <c:pt idx="5321">
                  <c:v>0.80049072228185869</c:v>
                </c:pt>
                <c:pt idx="5322">
                  <c:v>0.80064407299494134</c:v>
                </c:pt>
                <c:pt idx="5323">
                  <c:v>0.80079742370802065</c:v>
                </c:pt>
                <c:pt idx="5324">
                  <c:v>0.80095077442110163</c:v>
                </c:pt>
                <c:pt idx="5325">
                  <c:v>0.80110412513418183</c:v>
                </c:pt>
                <c:pt idx="5326">
                  <c:v>0.80125747584726026</c:v>
                </c:pt>
                <c:pt idx="5327">
                  <c:v>0.80141082656034368</c:v>
                </c:pt>
                <c:pt idx="5328">
                  <c:v>0.80156417727342433</c:v>
                </c:pt>
                <c:pt idx="5329">
                  <c:v>0.80171752798650509</c:v>
                </c:pt>
                <c:pt idx="5330">
                  <c:v>0.80187087869959017</c:v>
                </c:pt>
                <c:pt idx="5331">
                  <c:v>0.80202422941266649</c:v>
                </c:pt>
                <c:pt idx="5332">
                  <c:v>0.80217758012574758</c:v>
                </c:pt>
                <c:pt idx="5333">
                  <c:v>0.80233093083882845</c:v>
                </c:pt>
                <c:pt idx="5334">
                  <c:v>0.80248428155190732</c:v>
                </c:pt>
                <c:pt idx="5335">
                  <c:v>0.80263763226499274</c:v>
                </c:pt>
                <c:pt idx="5336">
                  <c:v>0.80279098297807294</c:v>
                </c:pt>
                <c:pt idx="5337">
                  <c:v>0.80294433369115381</c:v>
                </c:pt>
                <c:pt idx="5338">
                  <c:v>0.80309768440423268</c:v>
                </c:pt>
                <c:pt idx="5339">
                  <c:v>0.80325103511731333</c:v>
                </c:pt>
                <c:pt idx="5340">
                  <c:v>0.8034043858303922</c:v>
                </c:pt>
                <c:pt idx="5341">
                  <c:v>0.80355773654347751</c:v>
                </c:pt>
                <c:pt idx="5342">
                  <c:v>0.80371108725655571</c:v>
                </c:pt>
                <c:pt idx="5343">
                  <c:v>0.80371108725655571</c:v>
                </c:pt>
                <c:pt idx="5344">
                  <c:v>0.80386443796963669</c:v>
                </c:pt>
                <c:pt idx="5345">
                  <c:v>0.80401778868271656</c:v>
                </c:pt>
                <c:pt idx="5346">
                  <c:v>0.80417113939579865</c:v>
                </c:pt>
                <c:pt idx="5347">
                  <c:v>0.80432449010888163</c:v>
                </c:pt>
                <c:pt idx="5348">
                  <c:v>0.8044778408219575</c:v>
                </c:pt>
                <c:pt idx="5349">
                  <c:v>0.8044778408219575</c:v>
                </c:pt>
                <c:pt idx="5350">
                  <c:v>0.8046311915350407</c:v>
                </c:pt>
                <c:pt idx="5351">
                  <c:v>0.80478454224812335</c:v>
                </c:pt>
                <c:pt idx="5352">
                  <c:v>0.80493789296120222</c:v>
                </c:pt>
                <c:pt idx="5353">
                  <c:v>0.80509124367428608</c:v>
                </c:pt>
                <c:pt idx="5354">
                  <c:v>0.80524459438736351</c:v>
                </c:pt>
                <c:pt idx="5355">
                  <c:v>0.80539794510044449</c:v>
                </c:pt>
                <c:pt idx="5356">
                  <c:v>0.80555129581352569</c:v>
                </c:pt>
                <c:pt idx="5357">
                  <c:v>0.80570464652660823</c:v>
                </c:pt>
                <c:pt idx="5358">
                  <c:v>0.80585799723968765</c:v>
                </c:pt>
                <c:pt idx="5359">
                  <c:v>0.80601134795276586</c:v>
                </c:pt>
                <c:pt idx="5360">
                  <c:v>0.80616469866584883</c:v>
                </c:pt>
                <c:pt idx="5361">
                  <c:v>0.80631804937892959</c:v>
                </c:pt>
                <c:pt idx="5362">
                  <c:v>0.80647140009201068</c:v>
                </c:pt>
                <c:pt idx="5363">
                  <c:v>0.80662475080509288</c:v>
                </c:pt>
                <c:pt idx="5364">
                  <c:v>0.80677810151817508</c:v>
                </c:pt>
                <c:pt idx="5365">
                  <c:v>0.80677810151817508</c:v>
                </c:pt>
                <c:pt idx="5366">
                  <c:v>0.80693145223125284</c:v>
                </c:pt>
                <c:pt idx="5367">
                  <c:v>0.80708480294433371</c:v>
                </c:pt>
                <c:pt idx="5368">
                  <c:v>0.80723815365741469</c:v>
                </c:pt>
                <c:pt idx="5369">
                  <c:v>0.80739150437049723</c:v>
                </c:pt>
                <c:pt idx="5370">
                  <c:v>0.8075448550835792</c:v>
                </c:pt>
                <c:pt idx="5371">
                  <c:v>0.80769820579665697</c:v>
                </c:pt>
                <c:pt idx="5372">
                  <c:v>0.80769820579665697</c:v>
                </c:pt>
                <c:pt idx="5373">
                  <c:v>0.80785155650973994</c:v>
                </c:pt>
                <c:pt idx="5374">
                  <c:v>0.8080049072228187</c:v>
                </c:pt>
                <c:pt idx="5375">
                  <c:v>0.80815825793590002</c:v>
                </c:pt>
                <c:pt idx="5376">
                  <c:v>0.80831160864898188</c:v>
                </c:pt>
                <c:pt idx="5377">
                  <c:v>0.80831160864898188</c:v>
                </c:pt>
                <c:pt idx="5378">
                  <c:v>0.8084649593620592</c:v>
                </c:pt>
                <c:pt idx="5379">
                  <c:v>0.80861831007514184</c:v>
                </c:pt>
                <c:pt idx="5380">
                  <c:v>0.80877166078822271</c:v>
                </c:pt>
                <c:pt idx="5381">
                  <c:v>0.80892501150130558</c:v>
                </c:pt>
                <c:pt idx="5382">
                  <c:v>0.80907836221438623</c:v>
                </c:pt>
                <c:pt idx="5383">
                  <c:v>0.8092317129274651</c:v>
                </c:pt>
                <c:pt idx="5384">
                  <c:v>0.80938506364054663</c:v>
                </c:pt>
                <c:pt idx="5385">
                  <c:v>0.80953841435362672</c:v>
                </c:pt>
                <c:pt idx="5386">
                  <c:v>0.8096917650667077</c:v>
                </c:pt>
                <c:pt idx="5387">
                  <c:v>0.80984511577979024</c:v>
                </c:pt>
                <c:pt idx="5388">
                  <c:v>0.80999846649287177</c:v>
                </c:pt>
                <c:pt idx="5389">
                  <c:v>0.81015181720595064</c:v>
                </c:pt>
                <c:pt idx="5390">
                  <c:v>0.81030516791903051</c:v>
                </c:pt>
                <c:pt idx="5391">
                  <c:v>0.8104585186321116</c:v>
                </c:pt>
                <c:pt idx="5392">
                  <c:v>0.81061186934519458</c:v>
                </c:pt>
                <c:pt idx="5393">
                  <c:v>0.81076522005827512</c:v>
                </c:pt>
                <c:pt idx="5394">
                  <c:v>0.81091857077135221</c:v>
                </c:pt>
                <c:pt idx="5395">
                  <c:v>0.81107192148443485</c:v>
                </c:pt>
                <c:pt idx="5396">
                  <c:v>0.81122527219751805</c:v>
                </c:pt>
                <c:pt idx="5397">
                  <c:v>0.8113786229105987</c:v>
                </c:pt>
                <c:pt idx="5398">
                  <c:v>0.8113786229105987</c:v>
                </c:pt>
                <c:pt idx="5399">
                  <c:v>0.81153197362367924</c:v>
                </c:pt>
                <c:pt idx="5400">
                  <c:v>0.81168532433675822</c:v>
                </c:pt>
                <c:pt idx="5401">
                  <c:v>0.81183867504983964</c:v>
                </c:pt>
                <c:pt idx="5402">
                  <c:v>0.81199202576291762</c:v>
                </c:pt>
                <c:pt idx="5403">
                  <c:v>0.81214537647600271</c:v>
                </c:pt>
                <c:pt idx="5404">
                  <c:v>0.81229872718908358</c:v>
                </c:pt>
                <c:pt idx="5405">
                  <c:v>0.81245207790216156</c:v>
                </c:pt>
                <c:pt idx="5406">
                  <c:v>0.81260542861524365</c:v>
                </c:pt>
                <c:pt idx="5407">
                  <c:v>0.81260542861524365</c:v>
                </c:pt>
                <c:pt idx="5408">
                  <c:v>0.81275877932832385</c:v>
                </c:pt>
                <c:pt idx="5409">
                  <c:v>0.8129121300414045</c:v>
                </c:pt>
                <c:pt idx="5410">
                  <c:v>0.8130654807544857</c:v>
                </c:pt>
                <c:pt idx="5411">
                  <c:v>0.81321883146756635</c:v>
                </c:pt>
                <c:pt idx="5412">
                  <c:v>0.81321883146756635</c:v>
                </c:pt>
                <c:pt idx="5413">
                  <c:v>0.81321883146756635</c:v>
                </c:pt>
                <c:pt idx="5414">
                  <c:v>0.81337218218064544</c:v>
                </c:pt>
                <c:pt idx="5415">
                  <c:v>0.81352553289372864</c:v>
                </c:pt>
                <c:pt idx="5416">
                  <c:v>0.81367888360681107</c:v>
                </c:pt>
                <c:pt idx="5417">
                  <c:v>0.81383223431989171</c:v>
                </c:pt>
                <c:pt idx="5418">
                  <c:v>0.81398558503297036</c:v>
                </c:pt>
                <c:pt idx="5419">
                  <c:v>0.81413893574605056</c:v>
                </c:pt>
                <c:pt idx="5420">
                  <c:v>0.81429228645913265</c:v>
                </c:pt>
                <c:pt idx="5421">
                  <c:v>0.81444563717221363</c:v>
                </c:pt>
                <c:pt idx="5422">
                  <c:v>0.8145989878852935</c:v>
                </c:pt>
                <c:pt idx="5423">
                  <c:v>0.8147523385983767</c:v>
                </c:pt>
                <c:pt idx="5424">
                  <c:v>0.81490568931145535</c:v>
                </c:pt>
                <c:pt idx="5425">
                  <c:v>0.81505904002453777</c:v>
                </c:pt>
                <c:pt idx="5426">
                  <c:v>0.81521239073761331</c:v>
                </c:pt>
                <c:pt idx="5427">
                  <c:v>0.81536574145069751</c:v>
                </c:pt>
                <c:pt idx="5428">
                  <c:v>0.81551909216378071</c:v>
                </c:pt>
                <c:pt idx="5429">
                  <c:v>0.81567244287685969</c:v>
                </c:pt>
                <c:pt idx="5430">
                  <c:v>0.81582579358994212</c:v>
                </c:pt>
                <c:pt idx="5431">
                  <c:v>0.81597914430302165</c:v>
                </c:pt>
                <c:pt idx="5432">
                  <c:v>0.81613249501610186</c:v>
                </c:pt>
                <c:pt idx="5433">
                  <c:v>0.81628584572918261</c:v>
                </c:pt>
                <c:pt idx="5434">
                  <c:v>0.81643919644226348</c:v>
                </c:pt>
                <c:pt idx="5435">
                  <c:v>0.81659254715534357</c:v>
                </c:pt>
                <c:pt idx="5436">
                  <c:v>0.81674589786842844</c:v>
                </c:pt>
                <c:pt idx="5437">
                  <c:v>0.81689924858150886</c:v>
                </c:pt>
                <c:pt idx="5438">
                  <c:v>0.81705259929458673</c:v>
                </c:pt>
                <c:pt idx="5439">
                  <c:v>0.81720595000766749</c:v>
                </c:pt>
                <c:pt idx="5440">
                  <c:v>0.81735930072074836</c:v>
                </c:pt>
                <c:pt idx="5441">
                  <c:v>0.81751265143382912</c:v>
                </c:pt>
                <c:pt idx="5442">
                  <c:v>0.81766600214690999</c:v>
                </c:pt>
                <c:pt idx="5443">
                  <c:v>0.81781935285999074</c:v>
                </c:pt>
                <c:pt idx="5444">
                  <c:v>0.81797270357307394</c:v>
                </c:pt>
                <c:pt idx="5445">
                  <c:v>0.8181260542861527</c:v>
                </c:pt>
                <c:pt idx="5446">
                  <c:v>0.81827940499923324</c:v>
                </c:pt>
                <c:pt idx="5447">
                  <c:v>0.81843275571231078</c:v>
                </c:pt>
                <c:pt idx="5448">
                  <c:v>0.81858610642539487</c:v>
                </c:pt>
                <c:pt idx="5449">
                  <c:v>0.81873945713847995</c:v>
                </c:pt>
                <c:pt idx="5450">
                  <c:v>0.8188928078515566</c:v>
                </c:pt>
                <c:pt idx="5451">
                  <c:v>0.81904615856463769</c:v>
                </c:pt>
                <c:pt idx="5452">
                  <c:v>0.81919950927771812</c:v>
                </c:pt>
                <c:pt idx="5453">
                  <c:v>0.81935285999079899</c:v>
                </c:pt>
                <c:pt idx="5454">
                  <c:v>0.81950621070387974</c:v>
                </c:pt>
                <c:pt idx="5455">
                  <c:v>0.8196595614169605</c:v>
                </c:pt>
                <c:pt idx="5456">
                  <c:v>0.8198129121300417</c:v>
                </c:pt>
                <c:pt idx="5457">
                  <c:v>0.8198129121300417</c:v>
                </c:pt>
                <c:pt idx="5458">
                  <c:v>0.81996626284312224</c:v>
                </c:pt>
                <c:pt idx="5459">
                  <c:v>0.82011961355620466</c:v>
                </c:pt>
                <c:pt idx="5460">
                  <c:v>0.82027296426928387</c:v>
                </c:pt>
                <c:pt idx="5461">
                  <c:v>0.8204263149823624</c:v>
                </c:pt>
                <c:pt idx="5462">
                  <c:v>0.8205796656954456</c:v>
                </c:pt>
                <c:pt idx="5463">
                  <c:v>0.82073301640853003</c:v>
                </c:pt>
                <c:pt idx="5464">
                  <c:v>0.82088636712160656</c:v>
                </c:pt>
                <c:pt idx="5465">
                  <c:v>0.82103971783468865</c:v>
                </c:pt>
                <c:pt idx="5466">
                  <c:v>0.82119306854776852</c:v>
                </c:pt>
                <c:pt idx="5467">
                  <c:v>0.82134641926084961</c:v>
                </c:pt>
                <c:pt idx="5468">
                  <c:v>0.82149976997393037</c:v>
                </c:pt>
                <c:pt idx="5469">
                  <c:v>0.82165312068701124</c:v>
                </c:pt>
                <c:pt idx="5470">
                  <c:v>0.82180647140009366</c:v>
                </c:pt>
                <c:pt idx="5471">
                  <c:v>0.82195982211317786</c:v>
                </c:pt>
                <c:pt idx="5472">
                  <c:v>0.8221131728262514</c:v>
                </c:pt>
                <c:pt idx="5473">
                  <c:v>0.82226652353933449</c:v>
                </c:pt>
                <c:pt idx="5474">
                  <c:v>0.82241987425241525</c:v>
                </c:pt>
                <c:pt idx="5475">
                  <c:v>0.82257322496549612</c:v>
                </c:pt>
                <c:pt idx="5476">
                  <c:v>0.82272657567857999</c:v>
                </c:pt>
                <c:pt idx="5477">
                  <c:v>0.82287992639165775</c:v>
                </c:pt>
                <c:pt idx="5478">
                  <c:v>0.82303327710473861</c:v>
                </c:pt>
                <c:pt idx="5479">
                  <c:v>0.82318662781781937</c:v>
                </c:pt>
                <c:pt idx="5480">
                  <c:v>0.82333997853090013</c:v>
                </c:pt>
                <c:pt idx="5481">
                  <c:v>0.823493329243981</c:v>
                </c:pt>
                <c:pt idx="5482">
                  <c:v>0.82364667995706176</c:v>
                </c:pt>
                <c:pt idx="5483">
                  <c:v>0.82380003067014496</c:v>
                </c:pt>
                <c:pt idx="5484">
                  <c:v>0.82395338138322338</c:v>
                </c:pt>
                <c:pt idx="5485">
                  <c:v>0.82410673209630425</c:v>
                </c:pt>
                <c:pt idx="5486">
                  <c:v>0.82426008280938501</c:v>
                </c:pt>
                <c:pt idx="5487">
                  <c:v>0.82441343352246588</c:v>
                </c:pt>
                <c:pt idx="5488">
                  <c:v>0.82456678423554486</c:v>
                </c:pt>
                <c:pt idx="5489">
                  <c:v>0.82472013494862761</c:v>
                </c:pt>
                <c:pt idx="5490">
                  <c:v>0.82487348566170871</c:v>
                </c:pt>
                <c:pt idx="5491">
                  <c:v>0.82487348566170871</c:v>
                </c:pt>
                <c:pt idx="5492">
                  <c:v>0.8250268363747929</c:v>
                </c:pt>
                <c:pt idx="5493">
                  <c:v>0.82518018708787</c:v>
                </c:pt>
                <c:pt idx="5494">
                  <c:v>0.82518018708787</c:v>
                </c:pt>
                <c:pt idx="5495">
                  <c:v>0.82533353780094887</c:v>
                </c:pt>
                <c:pt idx="5496">
                  <c:v>0.82548688851403151</c:v>
                </c:pt>
                <c:pt idx="5497">
                  <c:v>0.8256402392271146</c:v>
                </c:pt>
                <c:pt idx="5498">
                  <c:v>0.82579358994019325</c:v>
                </c:pt>
                <c:pt idx="5499">
                  <c:v>0.8259469406532759</c:v>
                </c:pt>
                <c:pt idx="5500">
                  <c:v>0.82610029136635488</c:v>
                </c:pt>
                <c:pt idx="5501">
                  <c:v>0.82625364207943564</c:v>
                </c:pt>
                <c:pt idx="5502">
                  <c:v>0.8264069927925165</c:v>
                </c:pt>
                <c:pt idx="5503">
                  <c:v>0.82656034350559771</c:v>
                </c:pt>
                <c:pt idx="5504">
                  <c:v>0.82671369421868002</c:v>
                </c:pt>
                <c:pt idx="5505">
                  <c:v>0.82686704493175756</c:v>
                </c:pt>
                <c:pt idx="5506">
                  <c:v>0.82702039564484064</c:v>
                </c:pt>
                <c:pt idx="5507">
                  <c:v>0.82717374635792051</c:v>
                </c:pt>
                <c:pt idx="5508">
                  <c:v>0.8273270970710016</c:v>
                </c:pt>
                <c:pt idx="5509">
                  <c:v>0.82748044778408225</c:v>
                </c:pt>
                <c:pt idx="5510">
                  <c:v>0.82763379849716301</c:v>
                </c:pt>
                <c:pt idx="5511">
                  <c:v>0.82778714921024221</c:v>
                </c:pt>
                <c:pt idx="5512">
                  <c:v>0.82778714921024221</c:v>
                </c:pt>
                <c:pt idx="5513">
                  <c:v>0.82794049992332464</c:v>
                </c:pt>
                <c:pt idx="5514">
                  <c:v>0.82809385063640795</c:v>
                </c:pt>
                <c:pt idx="5515">
                  <c:v>0.82824720134948848</c:v>
                </c:pt>
                <c:pt idx="5516">
                  <c:v>0.82840055206256713</c:v>
                </c:pt>
                <c:pt idx="5517">
                  <c:v>0.82855390277564656</c:v>
                </c:pt>
                <c:pt idx="5518">
                  <c:v>0.82870725348873175</c:v>
                </c:pt>
                <c:pt idx="5519">
                  <c:v>0.82886060420180963</c:v>
                </c:pt>
                <c:pt idx="5520">
                  <c:v>0.82901395491489061</c:v>
                </c:pt>
                <c:pt idx="5521">
                  <c:v>0.82916730562797059</c:v>
                </c:pt>
                <c:pt idx="5522">
                  <c:v>0.8293206563410539</c:v>
                </c:pt>
                <c:pt idx="5523">
                  <c:v>0.82947400705413443</c:v>
                </c:pt>
                <c:pt idx="5524">
                  <c:v>0.82962735776721352</c:v>
                </c:pt>
                <c:pt idx="5525">
                  <c:v>0.82978070848029462</c:v>
                </c:pt>
                <c:pt idx="5526">
                  <c:v>0.82993405919337748</c:v>
                </c:pt>
                <c:pt idx="5527">
                  <c:v>0.83008740990645558</c:v>
                </c:pt>
                <c:pt idx="5528">
                  <c:v>0.83024076061953855</c:v>
                </c:pt>
                <c:pt idx="5529">
                  <c:v>0.83039411133261753</c:v>
                </c:pt>
                <c:pt idx="5530">
                  <c:v>0.83054746204569863</c:v>
                </c:pt>
                <c:pt idx="5531">
                  <c:v>0.83070081275878327</c:v>
                </c:pt>
                <c:pt idx="5532">
                  <c:v>0.83085416347186014</c:v>
                </c:pt>
                <c:pt idx="5533">
                  <c:v>0.83100751418494101</c:v>
                </c:pt>
                <c:pt idx="5534">
                  <c:v>0.83116086489802177</c:v>
                </c:pt>
                <c:pt idx="5535">
                  <c:v>0.83131421561110264</c:v>
                </c:pt>
                <c:pt idx="5536">
                  <c:v>0.83146756632418362</c:v>
                </c:pt>
                <c:pt idx="5537">
                  <c:v>0.8316209170372646</c:v>
                </c:pt>
                <c:pt idx="5538">
                  <c:v>0.83177426775034502</c:v>
                </c:pt>
                <c:pt idx="5539">
                  <c:v>0.83192761846342922</c:v>
                </c:pt>
                <c:pt idx="5540">
                  <c:v>0.83208096917650654</c:v>
                </c:pt>
                <c:pt idx="5541">
                  <c:v>0.83223431988958763</c:v>
                </c:pt>
                <c:pt idx="5542">
                  <c:v>0.83238767060266827</c:v>
                </c:pt>
                <c:pt idx="5543">
                  <c:v>0.83254102131574914</c:v>
                </c:pt>
                <c:pt idx="5544">
                  <c:v>0.83269437202883356</c:v>
                </c:pt>
                <c:pt idx="5545">
                  <c:v>0.83284772274191077</c:v>
                </c:pt>
                <c:pt idx="5546">
                  <c:v>0.83300107345499452</c:v>
                </c:pt>
                <c:pt idx="5547">
                  <c:v>0.83315442416807484</c:v>
                </c:pt>
                <c:pt idx="5548">
                  <c:v>0.83330777488115249</c:v>
                </c:pt>
                <c:pt idx="5549">
                  <c:v>0.83346112559423358</c:v>
                </c:pt>
                <c:pt idx="5550">
                  <c:v>0.83361447630731655</c:v>
                </c:pt>
                <c:pt idx="5551">
                  <c:v>0.83376782702039565</c:v>
                </c:pt>
                <c:pt idx="5552">
                  <c:v>0.83392117773347896</c:v>
                </c:pt>
                <c:pt idx="5553">
                  <c:v>0.83407452844655761</c:v>
                </c:pt>
                <c:pt idx="5554">
                  <c:v>0.83422787915963814</c:v>
                </c:pt>
                <c:pt idx="5555">
                  <c:v>0.83438122987271857</c:v>
                </c:pt>
                <c:pt idx="5556">
                  <c:v>0.83453458058579977</c:v>
                </c:pt>
                <c:pt idx="5557">
                  <c:v>0.83468793129888352</c:v>
                </c:pt>
                <c:pt idx="5558">
                  <c:v>0.83484128201196162</c:v>
                </c:pt>
                <c:pt idx="5559">
                  <c:v>0.83499463272504426</c:v>
                </c:pt>
                <c:pt idx="5560">
                  <c:v>0.83514798343812491</c:v>
                </c:pt>
                <c:pt idx="5561">
                  <c:v>0.83530133415120378</c:v>
                </c:pt>
                <c:pt idx="5562">
                  <c:v>0.83545468486428454</c:v>
                </c:pt>
                <c:pt idx="5563">
                  <c:v>0.83560803557736563</c:v>
                </c:pt>
                <c:pt idx="5564">
                  <c:v>0.83576138629044661</c:v>
                </c:pt>
                <c:pt idx="5565">
                  <c:v>0.83591473700352914</c:v>
                </c:pt>
                <c:pt idx="5566">
                  <c:v>0.83606808771660757</c:v>
                </c:pt>
                <c:pt idx="5567">
                  <c:v>0.83622143842969199</c:v>
                </c:pt>
                <c:pt idx="5568">
                  <c:v>0.83637478914276775</c:v>
                </c:pt>
                <c:pt idx="5569">
                  <c:v>0.83652813985585028</c:v>
                </c:pt>
                <c:pt idx="5570">
                  <c:v>0.83668149056893326</c:v>
                </c:pt>
                <c:pt idx="5571">
                  <c:v>0.83683484128201191</c:v>
                </c:pt>
                <c:pt idx="5572">
                  <c:v>0.83698819199509278</c:v>
                </c:pt>
                <c:pt idx="5573">
                  <c:v>0.83714154270817664</c:v>
                </c:pt>
                <c:pt idx="5574">
                  <c:v>0.83729489342125463</c:v>
                </c:pt>
                <c:pt idx="5575">
                  <c:v>0.83744824413433561</c:v>
                </c:pt>
                <c:pt idx="5576">
                  <c:v>0.83760159484741603</c:v>
                </c:pt>
                <c:pt idx="5577">
                  <c:v>0.83775494556049879</c:v>
                </c:pt>
                <c:pt idx="5578">
                  <c:v>0.83775494556049879</c:v>
                </c:pt>
                <c:pt idx="5579">
                  <c:v>0.83790829627358254</c:v>
                </c:pt>
                <c:pt idx="5580">
                  <c:v>0.83806164698665853</c:v>
                </c:pt>
                <c:pt idx="5581">
                  <c:v>0.83821499769973962</c:v>
                </c:pt>
                <c:pt idx="5582">
                  <c:v>0.83836834841281949</c:v>
                </c:pt>
                <c:pt idx="5583">
                  <c:v>0.83836834841281949</c:v>
                </c:pt>
                <c:pt idx="5584">
                  <c:v>0.83852169912590091</c:v>
                </c:pt>
                <c:pt idx="5585">
                  <c:v>0.83867504983898356</c:v>
                </c:pt>
                <c:pt idx="5586">
                  <c:v>0.83882840055206265</c:v>
                </c:pt>
                <c:pt idx="5587">
                  <c:v>0.83898175126514363</c:v>
                </c:pt>
                <c:pt idx="5588">
                  <c:v>0.83913510197822416</c:v>
                </c:pt>
                <c:pt idx="5589">
                  <c:v>0.83928845269130714</c:v>
                </c:pt>
                <c:pt idx="5590">
                  <c:v>0.83944180340438934</c:v>
                </c:pt>
                <c:pt idx="5591">
                  <c:v>0.83959515411746666</c:v>
                </c:pt>
                <c:pt idx="5592">
                  <c:v>0.83974850483054764</c:v>
                </c:pt>
                <c:pt idx="5593">
                  <c:v>0.83990185554363084</c:v>
                </c:pt>
                <c:pt idx="5594">
                  <c:v>0.84005520625671115</c:v>
                </c:pt>
                <c:pt idx="5595">
                  <c:v>0.8402085569697918</c:v>
                </c:pt>
                <c:pt idx="5596">
                  <c:v>0.84036190768287256</c:v>
                </c:pt>
                <c:pt idx="5597">
                  <c:v>0.84051525839595154</c:v>
                </c:pt>
                <c:pt idx="5598">
                  <c:v>0.84066860910903263</c:v>
                </c:pt>
                <c:pt idx="5599">
                  <c:v>0.84082195982211361</c:v>
                </c:pt>
                <c:pt idx="5600">
                  <c:v>0.84097531053519781</c:v>
                </c:pt>
                <c:pt idx="5601">
                  <c:v>0.84112866124827657</c:v>
                </c:pt>
                <c:pt idx="5602">
                  <c:v>0.84128201196135399</c:v>
                </c:pt>
                <c:pt idx="5603">
                  <c:v>0.84143536267443664</c:v>
                </c:pt>
                <c:pt idx="5604">
                  <c:v>0.84158871338751762</c:v>
                </c:pt>
                <c:pt idx="5605">
                  <c:v>0.84174206410060004</c:v>
                </c:pt>
                <c:pt idx="5606">
                  <c:v>0.84189541481368257</c:v>
                </c:pt>
                <c:pt idx="5607">
                  <c:v>0.84204876552675967</c:v>
                </c:pt>
                <c:pt idx="5608">
                  <c:v>0.84220211623984065</c:v>
                </c:pt>
                <c:pt idx="5609">
                  <c:v>0.84235546695292129</c:v>
                </c:pt>
                <c:pt idx="5610">
                  <c:v>0.84250881766600438</c:v>
                </c:pt>
                <c:pt idx="5611">
                  <c:v>0.84250881766600438</c:v>
                </c:pt>
                <c:pt idx="5612">
                  <c:v>0.84266216837908292</c:v>
                </c:pt>
                <c:pt idx="5613">
                  <c:v>0.84281551909216379</c:v>
                </c:pt>
                <c:pt idx="5614">
                  <c:v>0.84296886980524288</c:v>
                </c:pt>
                <c:pt idx="5615">
                  <c:v>0.84312222051832564</c:v>
                </c:pt>
                <c:pt idx="5616">
                  <c:v>0.84327557123140662</c:v>
                </c:pt>
                <c:pt idx="5617">
                  <c:v>0.84342892194448704</c:v>
                </c:pt>
                <c:pt idx="5618">
                  <c:v>0.84358227265756791</c:v>
                </c:pt>
                <c:pt idx="5619">
                  <c:v>0.84373562337065044</c:v>
                </c:pt>
                <c:pt idx="5620">
                  <c:v>0.84388897408372965</c:v>
                </c:pt>
                <c:pt idx="5621">
                  <c:v>0.84404232479681029</c:v>
                </c:pt>
                <c:pt idx="5622">
                  <c:v>0.84419567550989505</c:v>
                </c:pt>
                <c:pt idx="5623">
                  <c:v>0.84434902622297403</c:v>
                </c:pt>
                <c:pt idx="5624">
                  <c:v>0.84450237693605257</c:v>
                </c:pt>
                <c:pt idx="5625">
                  <c:v>0.84465572764913688</c:v>
                </c:pt>
                <c:pt idx="5626">
                  <c:v>0.84480907836221464</c:v>
                </c:pt>
                <c:pt idx="5627">
                  <c:v>0.84496242907529517</c:v>
                </c:pt>
                <c:pt idx="5628">
                  <c:v>0.84511577978837604</c:v>
                </c:pt>
                <c:pt idx="5629">
                  <c:v>0.8452691305014568</c:v>
                </c:pt>
                <c:pt idx="5630">
                  <c:v>0.84542248121453767</c:v>
                </c:pt>
                <c:pt idx="5631">
                  <c:v>0.84557583192761843</c:v>
                </c:pt>
                <c:pt idx="5632">
                  <c:v>0.84557583192761843</c:v>
                </c:pt>
                <c:pt idx="5633">
                  <c:v>0.84572918264070185</c:v>
                </c:pt>
                <c:pt idx="5634">
                  <c:v>0.84588253335378216</c:v>
                </c:pt>
                <c:pt idx="5635">
                  <c:v>0.84603588406686092</c:v>
                </c:pt>
                <c:pt idx="5636">
                  <c:v>0.84618923477994168</c:v>
                </c:pt>
                <c:pt idx="5637">
                  <c:v>0.84634258549302255</c:v>
                </c:pt>
                <c:pt idx="5638">
                  <c:v>0.8464959362061063</c:v>
                </c:pt>
                <c:pt idx="5639">
                  <c:v>0.8466492869191885</c:v>
                </c:pt>
                <c:pt idx="5640">
                  <c:v>0.84680263763226504</c:v>
                </c:pt>
                <c:pt idx="5641">
                  <c:v>0.8469559883453458</c:v>
                </c:pt>
                <c:pt idx="5642">
                  <c:v>0.8469559883453458</c:v>
                </c:pt>
                <c:pt idx="5643">
                  <c:v>0.84710933905842845</c:v>
                </c:pt>
                <c:pt idx="5644">
                  <c:v>0.84726268977150565</c:v>
                </c:pt>
                <c:pt idx="5645">
                  <c:v>0.84741604048458863</c:v>
                </c:pt>
                <c:pt idx="5646">
                  <c:v>0.84756939119766639</c:v>
                </c:pt>
                <c:pt idx="5647">
                  <c:v>0.84772274191074959</c:v>
                </c:pt>
                <c:pt idx="5648">
                  <c:v>0.84787609262383434</c:v>
                </c:pt>
                <c:pt idx="5649">
                  <c:v>0.84802944333691321</c:v>
                </c:pt>
                <c:pt idx="5650">
                  <c:v>0.84818279404999231</c:v>
                </c:pt>
                <c:pt idx="5651">
                  <c:v>0.84833614476307317</c:v>
                </c:pt>
                <c:pt idx="5652">
                  <c:v>0.84833614476307317</c:v>
                </c:pt>
                <c:pt idx="5653">
                  <c:v>0.84848949547615393</c:v>
                </c:pt>
                <c:pt idx="5654">
                  <c:v>0.84864284618923691</c:v>
                </c:pt>
                <c:pt idx="5655">
                  <c:v>0.84879619690231567</c:v>
                </c:pt>
                <c:pt idx="5656">
                  <c:v>0.84894954761539942</c:v>
                </c:pt>
                <c:pt idx="5657">
                  <c:v>0.84910289832847974</c:v>
                </c:pt>
                <c:pt idx="5658">
                  <c:v>0.8492562490415575</c:v>
                </c:pt>
                <c:pt idx="5659">
                  <c:v>0.84940959975463859</c:v>
                </c:pt>
                <c:pt idx="5660">
                  <c:v>0.84956295046771957</c:v>
                </c:pt>
                <c:pt idx="5661">
                  <c:v>0.84971630118080044</c:v>
                </c:pt>
                <c:pt idx="5662">
                  <c:v>0.8498696518938843</c:v>
                </c:pt>
                <c:pt idx="5663">
                  <c:v>0.85002300260696262</c:v>
                </c:pt>
                <c:pt idx="5664">
                  <c:v>0.85017635332004293</c:v>
                </c:pt>
                <c:pt idx="5665">
                  <c:v>0.85032970403312591</c:v>
                </c:pt>
                <c:pt idx="5666">
                  <c:v>0.85048305474620456</c:v>
                </c:pt>
                <c:pt idx="5667">
                  <c:v>0.85063640545928565</c:v>
                </c:pt>
                <c:pt idx="5668">
                  <c:v>0.85078975617236663</c:v>
                </c:pt>
                <c:pt idx="5669">
                  <c:v>0.85094310688544705</c:v>
                </c:pt>
                <c:pt idx="5670">
                  <c:v>0.8510964575985317</c:v>
                </c:pt>
                <c:pt idx="5671">
                  <c:v>0.85124980831161046</c:v>
                </c:pt>
                <c:pt idx="5672">
                  <c:v>0.85140315902468944</c:v>
                </c:pt>
                <c:pt idx="5673">
                  <c:v>0.85155650973776698</c:v>
                </c:pt>
                <c:pt idx="5674">
                  <c:v>0.85170986045085373</c:v>
                </c:pt>
                <c:pt idx="5675">
                  <c:v>0.85186321116393193</c:v>
                </c:pt>
                <c:pt idx="5676">
                  <c:v>0.85201656187701025</c:v>
                </c:pt>
                <c:pt idx="5677">
                  <c:v>0.85216991259009733</c:v>
                </c:pt>
                <c:pt idx="5678">
                  <c:v>0.85232326330317743</c:v>
                </c:pt>
                <c:pt idx="5679">
                  <c:v>0.85232326330317743</c:v>
                </c:pt>
                <c:pt idx="5680">
                  <c:v>0.85247661401625519</c:v>
                </c:pt>
                <c:pt idx="5681">
                  <c:v>0.85262996472933594</c:v>
                </c:pt>
                <c:pt idx="5682">
                  <c:v>0.85278331544241681</c:v>
                </c:pt>
                <c:pt idx="5683">
                  <c:v>0.85293666615549946</c:v>
                </c:pt>
                <c:pt idx="5684">
                  <c:v>0.85309001686858343</c:v>
                </c:pt>
                <c:pt idx="5685">
                  <c:v>0.85324336758165931</c:v>
                </c:pt>
                <c:pt idx="5686">
                  <c:v>0.85339671829474062</c:v>
                </c:pt>
                <c:pt idx="5687">
                  <c:v>0.85355006900782049</c:v>
                </c:pt>
                <c:pt idx="5688">
                  <c:v>0.85370341972090169</c:v>
                </c:pt>
                <c:pt idx="5689">
                  <c:v>0.85385677043398445</c:v>
                </c:pt>
                <c:pt idx="5690">
                  <c:v>0.85401012114706143</c:v>
                </c:pt>
                <c:pt idx="5691">
                  <c:v>0.85416347186014419</c:v>
                </c:pt>
                <c:pt idx="5692">
                  <c:v>0.85431682257322494</c:v>
                </c:pt>
                <c:pt idx="5693">
                  <c:v>0.85447017328630581</c:v>
                </c:pt>
                <c:pt idx="5694">
                  <c:v>0.85462352399938846</c:v>
                </c:pt>
                <c:pt idx="5695">
                  <c:v>0.85477687471246744</c:v>
                </c:pt>
                <c:pt idx="5696">
                  <c:v>0.85493022542554864</c:v>
                </c:pt>
                <c:pt idx="5697">
                  <c:v>0.85508357613862962</c:v>
                </c:pt>
                <c:pt idx="5698">
                  <c:v>0.85523692685170949</c:v>
                </c:pt>
                <c:pt idx="5699">
                  <c:v>0.85539027756479435</c:v>
                </c:pt>
                <c:pt idx="5700">
                  <c:v>0.85554362827787334</c:v>
                </c:pt>
                <c:pt idx="5701">
                  <c:v>0.85569697899095232</c:v>
                </c:pt>
                <c:pt idx="5702">
                  <c:v>0.85585032970403307</c:v>
                </c:pt>
                <c:pt idx="5703">
                  <c:v>0.85600368041711394</c:v>
                </c:pt>
                <c:pt idx="5704">
                  <c:v>0.85615703113019681</c:v>
                </c:pt>
                <c:pt idx="5705">
                  <c:v>0.85631038184327557</c:v>
                </c:pt>
                <c:pt idx="5706">
                  <c:v>0.85646373255635644</c:v>
                </c:pt>
                <c:pt idx="5707">
                  <c:v>0.85661708326943764</c:v>
                </c:pt>
                <c:pt idx="5708">
                  <c:v>0.85677043398252073</c:v>
                </c:pt>
                <c:pt idx="5709">
                  <c:v>0.85692378469560004</c:v>
                </c:pt>
                <c:pt idx="5710">
                  <c:v>0.8570771354086818</c:v>
                </c:pt>
                <c:pt idx="5711">
                  <c:v>0.85723048612176045</c:v>
                </c:pt>
                <c:pt idx="5712">
                  <c:v>0.85738383683484165</c:v>
                </c:pt>
                <c:pt idx="5713">
                  <c:v>0.85753718754791997</c:v>
                </c:pt>
                <c:pt idx="5714">
                  <c:v>0.85769053826100505</c:v>
                </c:pt>
                <c:pt idx="5715">
                  <c:v>0.85784388897408581</c:v>
                </c:pt>
                <c:pt idx="5716">
                  <c:v>0.85799723968716646</c:v>
                </c:pt>
                <c:pt idx="5717">
                  <c:v>0.85815059040024533</c:v>
                </c:pt>
                <c:pt idx="5718">
                  <c:v>0.8583039411133262</c:v>
                </c:pt>
                <c:pt idx="5719">
                  <c:v>0.85845729182640651</c:v>
                </c:pt>
                <c:pt idx="5720">
                  <c:v>0.8586106425394916</c:v>
                </c:pt>
                <c:pt idx="5721">
                  <c:v>0.85876399325256869</c:v>
                </c:pt>
                <c:pt idx="5722">
                  <c:v>0.85876399325256869</c:v>
                </c:pt>
                <c:pt idx="5723">
                  <c:v>0.85891734396564856</c:v>
                </c:pt>
                <c:pt idx="5724">
                  <c:v>0.8590706946787332</c:v>
                </c:pt>
                <c:pt idx="5725">
                  <c:v>0.85922404539181163</c:v>
                </c:pt>
                <c:pt idx="5726">
                  <c:v>0.85937739610489405</c:v>
                </c:pt>
                <c:pt idx="5727">
                  <c:v>0.85953074681797259</c:v>
                </c:pt>
                <c:pt idx="5728">
                  <c:v>0.85968409753105546</c:v>
                </c:pt>
                <c:pt idx="5729">
                  <c:v>0.85983744824413599</c:v>
                </c:pt>
                <c:pt idx="5730">
                  <c:v>0.8599907989572152</c:v>
                </c:pt>
                <c:pt idx="5731">
                  <c:v>0.86014414967029595</c:v>
                </c:pt>
                <c:pt idx="5732">
                  <c:v>0.86029750038337893</c:v>
                </c:pt>
                <c:pt idx="5733">
                  <c:v>0.86045085109645769</c:v>
                </c:pt>
                <c:pt idx="5734">
                  <c:v>0.86060420180954034</c:v>
                </c:pt>
                <c:pt idx="5735">
                  <c:v>0.86075755252261965</c:v>
                </c:pt>
                <c:pt idx="5736">
                  <c:v>0.86091090323570063</c:v>
                </c:pt>
                <c:pt idx="5737">
                  <c:v>0.86106425394878305</c:v>
                </c:pt>
                <c:pt idx="5738">
                  <c:v>0.8612176046618617</c:v>
                </c:pt>
                <c:pt idx="5739">
                  <c:v>0.86137095537494268</c:v>
                </c:pt>
                <c:pt idx="5740">
                  <c:v>0.86152430608802499</c:v>
                </c:pt>
                <c:pt idx="5741">
                  <c:v>0.86167765680110708</c:v>
                </c:pt>
                <c:pt idx="5742">
                  <c:v>0.86183100751418917</c:v>
                </c:pt>
                <c:pt idx="5743">
                  <c:v>0.86198435822726549</c:v>
                </c:pt>
                <c:pt idx="5744">
                  <c:v>0.86213770894034658</c:v>
                </c:pt>
                <c:pt idx="5745">
                  <c:v>0.86229105965343111</c:v>
                </c:pt>
                <c:pt idx="5746">
                  <c:v>0.8624444103665112</c:v>
                </c:pt>
                <c:pt idx="5747">
                  <c:v>0.86259776107958963</c:v>
                </c:pt>
                <c:pt idx="5748">
                  <c:v>0.8627511117926695</c:v>
                </c:pt>
                <c:pt idx="5749">
                  <c:v>0.86290446250575281</c:v>
                </c:pt>
                <c:pt idx="5750">
                  <c:v>0.86305781321883523</c:v>
                </c:pt>
                <c:pt idx="5751">
                  <c:v>0.86321116393191066</c:v>
                </c:pt>
                <c:pt idx="5752">
                  <c:v>0.86336451464499364</c:v>
                </c:pt>
                <c:pt idx="5753">
                  <c:v>0.86351786535807395</c:v>
                </c:pt>
                <c:pt idx="5754">
                  <c:v>0.86351786535807395</c:v>
                </c:pt>
                <c:pt idx="5755">
                  <c:v>0.8636712160711586</c:v>
                </c:pt>
                <c:pt idx="5756">
                  <c:v>0.86382456678423569</c:v>
                </c:pt>
                <c:pt idx="5757">
                  <c:v>0.86397791749731823</c:v>
                </c:pt>
                <c:pt idx="5758">
                  <c:v>0.86413126821039765</c:v>
                </c:pt>
                <c:pt idx="5759">
                  <c:v>0.86428461892348063</c:v>
                </c:pt>
                <c:pt idx="5760">
                  <c:v>0.8644379696365585</c:v>
                </c:pt>
                <c:pt idx="5761">
                  <c:v>0.8645913203496397</c:v>
                </c:pt>
                <c:pt idx="5762">
                  <c:v>0.86474467106272235</c:v>
                </c:pt>
                <c:pt idx="5763">
                  <c:v>0.86489802177580288</c:v>
                </c:pt>
                <c:pt idx="5764">
                  <c:v>0.86505137248888686</c:v>
                </c:pt>
                <c:pt idx="5765">
                  <c:v>0.86520472320196251</c:v>
                </c:pt>
                <c:pt idx="5766">
                  <c:v>0.86535807391504371</c:v>
                </c:pt>
                <c:pt idx="5767">
                  <c:v>0.86551142462812658</c:v>
                </c:pt>
                <c:pt idx="5768">
                  <c:v>0.86566477534120534</c:v>
                </c:pt>
                <c:pt idx="5769">
                  <c:v>0.86581812605428665</c:v>
                </c:pt>
                <c:pt idx="5770">
                  <c:v>0.86597147676736763</c:v>
                </c:pt>
                <c:pt idx="5771">
                  <c:v>0.86612482748045017</c:v>
                </c:pt>
                <c:pt idx="5772">
                  <c:v>0.86627817819353081</c:v>
                </c:pt>
                <c:pt idx="5773">
                  <c:v>0.86643152890660946</c:v>
                </c:pt>
                <c:pt idx="5774">
                  <c:v>0.86658487961969188</c:v>
                </c:pt>
                <c:pt idx="5775">
                  <c:v>0.86673823033277408</c:v>
                </c:pt>
                <c:pt idx="5776">
                  <c:v>0.86689158104585184</c:v>
                </c:pt>
                <c:pt idx="5777">
                  <c:v>0.86704493175893271</c:v>
                </c:pt>
                <c:pt idx="5778">
                  <c:v>0.86719828247201558</c:v>
                </c:pt>
                <c:pt idx="5779">
                  <c:v>0.86735163318509811</c:v>
                </c:pt>
                <c:pt idx="5780">
                  <c:v>0.86750498389817565</c:v>
                </c:pt>
                <c:pt idx="5781">
                  <c:v>0.86765833461125663</c:v>
                </c:pt>
                <c:pt idx="5782">
                  <c:v>0.86781168532433672</c:v>
                </c:pt>
                <c:pt idx="5783">
                  <c:v>0.86796503603741981</c:v>
                </c:pt>
                <c:pt idx="5784">
                  <c:v>0.86811838675049835</c:v>
                </c:pt>
                <c:pt idx="5785">
                  <c:v>0.86827173746358421</c:v>
                </c:pt>
                <c:pt idx="5786">
                  <c:v>0.86842508817665998</c:v>
                </c:pt>
                <c:pt idx="5787">
                  <c:v>0.86857843888974084</c:v>
                </c:pt>
                <c:pt idx="5788">
                  <c:v>0.8687317896028216</c:v>
                </c:pt>
                <c:pt idx="5789">
                  <c:v>0.86888514031590269</c:v>
                </c:pt>
                <c:pt idx="5790">
                  <c:v>0.86888514031590269</c:v>
                </c:pt>
                <c:pt idx="5791">
                  <c:v>0.86903849102898523</c:v>
                </c:pt>
                <c:pt idx="5792">
                  <c:v>0.8691918417420641</c:v>
                </c:pt>
                <c:pt idx="5793">
                  <c:v>0.86934519245514763</c:v>
                </c:pt>
                <c:pt idx="5794">
                  <c:v>0.86949854316822572</c:v>
                </c:pt>
                <c:pt idx="5795">
                  <c:v>0.86965189388130881</c:v>
                </c:pt>
                <c:pt idx="5796">
                  <c:v>0.86980524459439112</c:v>
                </c:pt>
                <c:pt idx="5797">
                  <c:v>0.86995859530746822</c:v>
                </c:pt>
                <c:pt idx="5798">
                  <c:v>0.87011194602054964</c:v>
                </c:pt>
                <c:pt idx="5799">
                  <c:v>0.87026529673362985</c:v>
                </c:pt>
                <c:pt idx="5800">
                  <c:v>0.8704186474467106</c:v>
                </c:pt>
                <c:pt idx="5801">
                  <c:v>0.87057199815979358</c:v>
                </c:pt>
                <c:pt idx="5802">
                  <c:v>0.87072534887287412</c:v>
                </c:pt>
                <c:pt idx="5803">
                  <c:v>0.87087869958595365</c:v>
                </c:pt>
                <c:pt idx="5804">
                  <c:v>0.87103205029903463</c:v>
                </c:pt>
                <c:pt idx="5805">
                  <c:v>0.87118540101211472</c:v>
                </c:pt>
                <c:pt idx="5806">
                  <c:v>0.8713387517251957</c:v>
                </c:pt>
                <c:pt idx="5807">
                  <c:v>0.87149210243827824</c:v>
                </c:pt>
                <c:pt idx="5808">
                  <c:v>0.87164545315136044</c:v>
                </c:pt>
                <c:pt idx="5809">
                  <c:v>0.87179880386444086</c:v>
                </c:pt>
                <c:pt idx="5810">
                  <c:v>0.87195215457751873</c:v>
                </c:pt>
                <c:pt idx="5811">
                  <c:v>0.87210550529060005</c:v>
                </c:pt>
                <c:pt idx="5812">
                  <c:v>0.87210550529060005</c:v>
                </c:pt>
                <c:pt idx="5813">
                  <c:v>0.87225885600368425</c:v>
                </c:pt>
                <c:pt idx="5814">
                  <c:v>0.87241220671676056</c:v>
                </c:pt>
                <c:pt idx="5815">
                  <c:v>0.87256555742984265</c:v>
                </c:pt>
                <c:pt idx="5816">
                  <c:v>0.87271890814292286</c:v>
                </c:pt>
                <c:pt idx="5817">
                  <c:v>0.87287225885600372</c:v>
                </c:pt>
                <c:pt idx="5818">
                  <c:v>0.87302560956908837</c:v>
                </c:pt>
                <c:pt idx="5819">
                  <c:v>0.87317896028216535</c:v>
                </c:pt>
                <c:pt idx="5820">
                  <c:v>0.87333231099524444</c:v>
                </c:pt>
                <c:pt idx="5821">
                  <c:v>0.87333231099524444</c:v>
                </c:pt>
                <c:pt idx="5822">
                  <c:v>0.87348566170832698</c:v>
                </c:pt>
                <c:pt idx="5823">
                  <c:v>0.87363901242141195</c:v>
                </c:pt>
                <c:pt idx="5824">
                  <c:v>0.87379236313449071</c:v>
                </c:pt>
                <c:pt idx="5825">
                  <c:v>0.8739457138475728</c:v>
                </c:pt>
                <c:pt idx="5826">
                  <c:v>0.87409906456065212</c:v>
                </c:pt>
                <c:pt idx="5827">
                  <c:v>0.87425241527373165</c:v>
                </c:pt>
                <c:pt idx="5828">
                  <c:v>0.87425241527373165</c:v>
                </c:pt>
                <c:pt idx="5829">
                  <c:v>0.87440576598681186</c:v>
                </c:pt>
                <c:pt idx="5830">
                  <c:v>0.87455911669989683</c:v>
                </c:pt>
                <c:pt idx="5831">
                  <c:v>0.87455911669989683</c:v>
                </c:pt>
                <c:pt idx="5832">
                  <c:v>0.8747124674129737</c:v>
                </c:pt>
                <c:pt idx="5833">
                  <c:v>0.87486581812605613</c:v>
                </c:pt>
                <c:pt idx="5834">
                  <c:v>0.87501916883913511</c:v>
                </c:pt>
                <c:pt idx="5835">
                  <c:v>0.87517251955221587</c:v>
                </c:pt>
                <c:pt idx="5836">
                  <c:v>0.87532587026529918</c:v>
                </c:pt>
                <c:pt idx="5837">
                  <c:v>0.87547922097837971</c:v>
                </c:pt>
                <c:pt idx="5838">
                  <c:v>0.87563257169145869</c:v>
                </c:pt>
                <c:pt idx="5839">
                  <c:v>0.87578592240454289</c:v>
                </c:pt>
                <c:pt idx="5840">
                  <c:v>0.87593927311762065</c:v>
                </c:pt>
                <c:pt idx="5841">
                  <c:v>0.87609262383070163</c:v>
                </c:pt>
                <c:pt idx="5842">
                  <c:v>0.87624597454378583</c:v>
                </c:pt>
                <c:pt idx="5843">
                  <c:v>0.87624597454378583</c:v>
                </c:pt>
                <c:pt idx="5844">
                  <c:v>0.8763993252568627</c:v>
                </c:pt>
                <c:pt idx="5845">
                  <c:v>0.87655267596994257</c:v>
                </c:pt>
                <c:pt idx="5846">
                  <c:v>0.87655267596994257</c:v>
                </c:pt>
                <c:pt idx="5847">
                  <c:v>0.87670602668302744</c:v>
                </c:pt>
                <c:pt idx="5848">
                  <c:v>0.87685937739610786</c:v>
                </c:pt>
                <c:pt idx="5849">
                  <c:v>0.87701272810918574</c:v>
                </c:pt>
                <c:pt idx="5850">
                  <c:v>0.87716607882226416</c:v>
                </c:pt>
                <c:pt idx="5851">
                  <c:v>0.87731942953534769</c:v>
                </c:pt>
                <c:pt idx="5852">
                  <c:v>0.87747278024842812</c:v>
                </c:pt>
                <c:pt idx="5853">
                  <c:v>0.87762613096150965</c:v>
                </c:pt>
                <c:pt idx="5854">
                  <c:v>0.87777948167459408</c:v>
                </c:pt>
                <c:pt idx="5855">
                  <c:v>0.87777948167459408</c:v>
                </c:pt>
                <c:pt idx="5856">
                  <c:v>0.87793283238767295</c:v>
                </c:pt>
                <c:pt idx="5857">
                  <c:v>0.87808618310075137</c:v>
                </c:pt>
                <c:pt idx="5858">
                  <c:v>0.87823953381383413</c:v>
                </c:pt>
                <c:pt idx="5859">
                  <c:v>0.878392884526913</c:v>
                </c:pt>
                <c:pt idx="5860">
                  <c:v>0.87854623523999464</c:v>
                </c:pt>
                <c:pt idx="5861">
                  <c:v>0.87869958595307718</c:v>
                </c:pt>
                <c:pt idx="5862">
                  <c:v>0.87885293666615771</c:v>
                </c:pt>
                <c:pt idx="5863">
                  <c:v>0.87900628737923669</c:v>
                </c:pt>
                <c:pt idx="5864">
                  <c:v>0.87915963809231901</c:v>
                </c:pt>
                <c:pt idx="5865">
                  <c:v>0.87931298880539632</c:v>
                </c:pt>
                <c:pt idx="5866">
                  <c:v>0.87946633951847875</c:v>
                </c:pt>
                <c:pt idx="5867">
                  <c:v>0.87961969023156195</c:v>
                </c:pt>
                <c:pt idx="5868">
                  <c:v>0.87961969023156195</c:v>
                </c:pt>
                <c:pt idx="5869">
                  <c:v>0.87977304094464071</c:v>
                </c:pt>
                <c:pt idx="5870">
                  <c:v>0.87992639165772124</c:v>
                </c:pt>
                <c:pt idx="5871">
                  <c:v>0.88007974237080488</c:v>
                </c:pt>
                <c:pt idx="5872">
                  <c:v>0.88023309308388553</c:v>
                </c:pt>
                <c:pt idx="5873">
                  <c:v>0.88038644379696107</c:v>
                </c:pt>
                <c:pt idx="5874">
                  <c:v>0.88038644379696107</c:v>
                </c:pt>
                <c:pt idx="5875">
                  <c:v>0.88038644379696107</c:v>
                </c:pt>
                <c:pt idx="5876">
                  <c:v>0.8805397945100446</c:v>
                </c:pt>
                <c:pt idx="5877">
                  <c:v>0.88069314522312692</c:v>
                </c:pt>
                <c:pt idx="5878">
                  <c:v>0.88084649593620568</c:v>
                </c:pt>
                <c:pt idx="5879">
                  <c:v>0.88099984664929143</c:v>
                </c:pt>
                <c:pt idx="5880">
                  <c:v>0.88115319736236708</c:v>
                </c:pt>
                <c:pt idx="5881">
                  <c:v>0.88130654807544806</c:v>
                </c:pt>
                <c:pt idx="5882">
                  <c:v>0.88145989878853126</c:v>
                </c:pt>
                <c:pt idx="5883">
                  <c:v>0.88145989878853126</c:v>
                </c:pt>
                <c:pt idx="5884">
                  <c:v>0.88161324950160969</c:v>
                </c:pt>
                <c:pt idx="5885">
                  <c:v>0.88176660021469222</c:v>
                </c:pt>
                <c:pt idx="5886">
                  <c:v>0.88191995092777264</c:v>
                </c:pt>
                <c:pt idx="5887">
                  <c:v>0.88191995092777264</c:v>
                </c:pt>
                <c:pt idx="5888">
                  <c:v>0.88207330164085263</c:v>
                </c:pt>
                <c:pt idx="5889">
                  <c:v>0.88207330164085263</c:v>
                </c:pt>
                <c:pt idx="5890">
                  <c:v>0.88222665235393516</c:v>
                </c:pt>
                <c:pt idx="5891">
                  <c:v>0.88222665235393516</c:v>
                </c:pt>
                <c:pt idx="5892">
                  <c:v>0.88238000306701381</c:v>
                </c:pt>
                <c:pt idx="5893">
                  <c:v>0.88253335378009468</c:v>
                </c:pt>
                <c:pt idx="5894">
                  <c:v>0.88268670449317865</c:v>
                </c:pt>
                <c:pt idx="5895">
                  <c:v>0.88284005520625664</c:v>
                </c:pt>
                <c:pt idx="5896">
                  <c:v>0.88299340591933762</c:v>
                </c:pt>
                <c:pt idx="5897">
                  <c:v>0.88314675663242026</c:v>
                </c:pt>
                <c:pt idx="5898">
                  <c:v>0.88330010734550046</c:v>
                </c:pt>
                <c:pt idx="5899">
                  <c:v>0.88345345805858289</c:v>
                </c:pt>
                <c:pt idx="5900">
                  <c:v>0.8836068087716602</c:v>
                </c:pt>
                <c:pt idx="5901">
                  <c:v>0.88376015948474163</c:v>
                </c:pt>
                <c:pt idx="5902">
                  <c:v>0.88391351019782261</c:v>
                </c:pt>
                <c:pt idx="5903">
                  <c:v>0.88406686091090159</c:v>
                </c:pt>
                <c:pt idx="5904">
                  <c:v>0.88422021162398712</c:v>
                </c:pt>
                <c:pt idx="5905">
                  <c:v>0.88437356233706443</c:v>
                </c:pt>
                <c:pt idx="5906">
                  <c:v>0.88452691305014564</c:v>
                </c:pt>
                <c:pt idx="5907">
                  <c:v>0.88468026376322662</c:v>
                </c:pt>
                <c:pt idx="5908">
                  <c:v>0.88483361447630893</c:v>
                </c:pt>
                <c:pt idx="5909">
                  <c:v>0.88498696518938769</c:v>
                </c:pt>
                <c:pt idx="5910">
                  <c:v>0.88514031590246867</c:v>
                </c:pt>
                <c:pt idx="5911">
                  <c:v>0.88529366661555242</c:v>
                </c:pt>
                <c:pt idx="5912">
                  <c:v>0.8854470173286324</c:v>
                </c:pt>
                <c:pt idx="5913">
                  <c:v>0.88560036804171161</c:v>
                </c:pt>
                <c:pt idx="5914">
                  <c:v>0.88575371875479392</c:v>
                </c:pt>
                <c:pt idx="5915">
                  <c:v>0.88590706946787434</c:v>
                </c:pt>
                <c:pt idx="5916">
                  <c:v>0.88606042018095343</c:v>
                </c:pt>
                <c:pt idx="5917">
                  <c:v>0.88621377089403408</c:v>
                </c:pt>
                <c:pt idx="5918">
                  <c:v>0.88636712160711506</c:v>
                </c:pt>
                <c:pt idx="5919">
                  <c:v>0.88652047232019993</c:v>
                </c:pt>
                <c:pt idx="5920">
                  <c:v>0.88667382303328035</c:v>
                </c:pt>
                <c:pt idx="5921">
                  <c:v>0.88682717374635767</c:v>
                </c:pt>
                <c:pt idx="5922">
                  <c:v>0.88698052445943965</c:v>
                </c:pt>
                <c:pt idx="5923">
                  <c:v>0.88713387517251963</c:v>
                </c:pt>
                <c:pt idx="5924">
                  <c:v>0.88728722588559983</c:v>
                </c:pt>
                <c:pt idx="5925">
                  <c:v>0.88744057659868436</c:v>
                </c:pt>
                <c:pt idx="5926">
                  <c:v>0.88759392731176168</c:v>
                </c:pt>
                <c:pt idx="5927">
                  <c:v>0.88774727802484565</c:v>
                </c:pt>
                <c:pt idx="5928">
                  <c:v>0.88790062873792308</c:v>
                </c:pt>
                <c:pt idx="5929">
                  <c:v>0.88805397945100462</c:v>
                </c:pt>
                <c:pt idx="5930">
                  <c:v>0.88820733016408693</c:v>
                </c:pt>
                <c:pt idx="5931">
                  <c:v>0.88836068087716458</c:v>
                </c:pt>
                <c:pt idx="5932">
                  <c:v>0.88851403159024667</c:v>
                </c:pt>
                <c:pt idx="5933">
                  <c:v>0.88866738230332865</c:v>
                </c:pt>
                <c:pt idx="5934">
                  <c:v>0.8888207330164104</c:v>
                </c:pt>
                <c:pt idx="5935">
                  <c:v>0.8888207330164104</c:v>
                </c:pt>
                <c:pt idx="5936">
                  <c:v>0.88897408372949116</c:v>
                </c:pt>
                <c:pt idx="5937">
                  <c:v>0.88912743444257336</c:v>
                </c:pt>
                <c:pt idx="5938">
                  <c:v>0.88928078515564957</c:v>
                </c:pt>
                <c:pt idx="5939">
                  <c:v>0.88943413586873132</c:v>
                </c:pt>
                <c:pt idx="5940">
                  <c:v>0.88958748658181264</c:v>
                </c:pt>
                <c:pt idx="5941">
                  <c:v>0.88974083729489872</c:v>
                </c:pt>
                <c:pt idx="5942">
                  <c:v>0.8898941880079746</c:v>
                </c:pt>
                <c:pt idx="5943">
                  <c:v>0.89004753872105469</c:v>
                </c:pt>
                <c:pt idx="5944">
                  <c:v>0.89020088943413722</c:v>
                </c:pt>
                <c:pt idx="5945">
                  <c:v>0.89020088943413722</c:v>
                </c:pt>
                <c:pt idx="5946">
                  <c:v>0.89035424014721609</c:v>
                </c:pt>
                <c:pt idx="5947">
                  <c:v>0.89050759086029707</c:v>
                </c:pt>
                <c:pt idx="5948">
                  <c:v>0.89066094157338016</c:v>
                </c:pt>
                <c:pt idx="5949">
                  <c:v>0.89081429228646081</c:v>
                </c:pt>
                <c:pt idx="5950">
                  <c:v>0.89096764299954123</c:v>
                </c:pt>
                <c:pt idx="5951">
                  <c:v>0.89112099371262032</c:v>
                </c:pt>
                <c:pt idx="5952">
                  <c:v>0.89127434442570164</c:v>
                </c:pt>
                <c:pt idx="5953">
                  <c:v>0.89142769513878428</c:v>
                </c:pt>
                <c:pt idx="5954">
                  <c:v>0.89158104585186249</c:v>
                </c:pt>
                <c:pt idx="5955">
                  <c:v>0.89173439656494535</c:v>
                </c:pt>
                <c:pt idx="5956">
                  <c:v>0.89188774727802622</c:v>
                </c:pt>
                <c:pt idx="5957">
                  <c:v>0.8920410979911082</c:v>
                </c:pt>
                <c:pt idx="5958">
                  <c:v>0.8921944487041884</c:v>
                </c:pt>
                <c:pt idx="5959">
                  <c:v>0.8923477994172665</c:v>
                </c:pt>
                <c:pt idx="5960">
                  <c:v>0.8925011501303477</c:v>
                </c:pt>
                <c:pt idx="5961">
                  <c:v>0.89265450084343023</c:v>
                </c:pt>
                <c:pt idx="5962">
                  <c:v>0.89280785155651265</c:v>
                </c:pt>
                <c:pt idx="5963">
                  <c:v>0.89296120226959486</c:v>
                </c:pt>
                <c:pt idx="5964">
                  <c:v>0.89311455298267162</c:v>
                </c:pt>
                <c:pt idx="5965">
                  <c:v>0.89326790369575171</c:v>
                </c:pt>
                <c:pt idx="5966">
                  <c:v>0.89342125440883624</c:v>
                </c:pt>
                <c:pt idx="5967">
                  <c:v>0.89357460512191367</c:v>
                </c:pt>
                <c:pt idx="5968">
                  <c:v>0.89372795583499465</c:v>
                </c:pt>
                <c:pt idx="5969">
                  <c:v>0.89388130654807929</c:v>
                </c:pt>
                <c:pt idx="5970">
                  <c:v>0.89403465726115816</c:v>
                </c:pt>
                <c:pt idx="5971">
                  <c:v>0.8941880079742367</c:v>
                </c:pt>
                <c:pt idx="5972">
                  <c:v>0.89434135868731923</c:v>
                </c:pt>
                <c:pt idx="5973">
                  <c:v>0.89449470940039988</c:v>
                </c:pt>
                <c:pt idx="5974">
                  <c:v>0.89449470940039988</c:v>
                </c:pt>
                <c:pt idx="5975">
                  <c:v>0.89464806011348386</c:v>
                </c:pt>
                <c:pt idx="5976">
                  <c:v>0.89480141082656228</c:v>
                </c:pt>
                <c:pt idx="5977">
                  <c:v>0.89480141082656228</c:v>
                </c:pt>
                <c:pt idx="5978">
                  <c:v>0.89480141082656228</c:v>
                </c:pt>
                <c:pt idx="5979">
                  <c:v>0.89495476153964071</c:v>
                </c:pt>
                <c:pt idx="5980">
                  <c:v>0.89510811225272335</c:v>
                </c:pt>
                <c:pt idx="5981">
                  <c:v>0.89526146296580411</c:v>
                </c:pt>
                <c:pt idx="5982">
                  <c:v>0.89541481367888809</c:v>
                </c:pt>
                <c:pt idx="5983">
                  <c:v>0.89556816439196196</c:v>
                </c:pt>
                <c:pt idx="5984">
                  <c:v>0.89572151510504716</c:v>
                </c:pt>
                <c:pt idx="5985">
                  <c:v>0.89587486581812759</c:v>
                </c:pt>
                <c:pt idx="5986">
                  <c:v>0.89602821653121012</c:v>
                </c:pt>
                <c:pt idx="5987">
                  <c:v>0.89618156724428888</c:v>
                </c:pt>
                <c:pt idx="5988">
                  <c:v>0.89633491795736808</c:v>
                </c:pt>
                <c:pt idx="5989">
                  <c:v>0.89648826867044962</c:v>
                </c:pt>
                <c:pt idx="5990">
                  <c:v>0.89664161938353526</c:v>
                </c:pt>
                <c:pt idx="5991">
                  <c:v>0.89664161938353526</c:v>
                </c:pt>
                <c:pt idx="5992">
                  <c:v>0.89679497009661224</c:v>
                </c:pt>
                <c:pt idx="5993">
                  <c:v>0.89694832080969311</c:v>
                </c:pt>
                <c:pt idx="5994">
                  <c:v>0.8971016715227752</c:v>
                </c:pt>
                <c:pt idx="5995">
                  <c:v>0.8972550222358554</c:v>
                </c:pt>
                <c:pt idx="5996">
                  <c:v>0.89740837294893461</c:v>
                </c:pt>
                <c:pt idx="5997">
                  <c:v>0.8975617236620147</c:v>
                </c:pt>
                <c:pt idx="5998">
                  <c:v>0.8977150743750989</c:v>
                </c:pt>
                <c:pt idx="5999">
                  <c:v>0.89786842508817954</c:v>
                </c:pt>
                <c:pt idx="6000">
                  <c:v>0.89802177580125708</c:v>
                </c:pt>
                <c:pt idx="6001">
                  <c:v>0.89817512651434028</c:v>
                </c:pt>
                <c:pt idx="6002">
                  <c:v>0.89832847722742082</c:v>
                </c:pt>
                <c:pt idx="6003">
                  <c:v>0.89848182794050124</c:v>
                </c:pt>
                <c:pt idx="6004">
                  <c:v>0.89863517865358533</c:v>
                </c:pt>
                <c:pt idx="6005">
                  <c:v>0.89878852936666109</c:v>
                </c:pt>
                <c:pt idx="6006">
                  <c:v>0.8989418800797444</c:v>
                </c:pt>
                <c:pt idx="6007">
                  <c:v>0.8989418800797444</c:v>
                </c:pt>
                <c:pt idx="6008">
                  <c:v>0.89909523079282483</c:v>
                </c:pt>
                <c:pt idx="6009">
                  <c:v>0.8992485815059037</c:v>
                </c:pt>
                <c:pt idx="6010">
                  <c:v>0.8994019322189879</c:v>
                </c:pt>
                <c:pt idx="6011">
                  <c:v>0.89955528293206521</c:v>
                </c:pt>
                <c:pt idx="6012">
                  <c:v>0.89970863364515052</c:v>
                </c:pt>
                <c:pt idx="6013">
                  <c:v>0.89970863364515052</c:v>
                </c:pt>
                <c:pt idx="6014">
                  <c:v>0.89986198435822762</c:v>
                </c:pt>
                <c:pt idx="6015">
                  <c:v>0.90001533507130749</c:v>
                </c:pt>
                <c:pt idx="6016">
                  <c:v>0.90016868578438858</c:v>
                </c:pt>
                <c:pt idx="6017">
                  <c:v>0.90032203649746967</c:v>
                </c:pt>
                <c:pt idx="6018">
                  <c:v>0.90047538721055054</c:v>
                </c:pt>
                <c:pt idx="6019">
                  <c:v>0.90062873792363163</c:v>
                </c:pt>
                <c:pt idx="6020">
                  <c:v>0.90078208863671216</c:v>
                </c:pt>
                <c:pt idx="6021">
                  <c:v>0.90093543934979503</c:v>
                </c:pt>
                <c:pt idx="6022">
                  <c:v>0.90108879006287379</c:v>
                </c:pt>
                <c:pt idx="6023">
                  <c:v>0.90124214077595133</c:v>
                </c:pt>
                <c:pt idx="6024">
                  <c:v>0.90124214077595133</c:v>
                </c:pt>
                <c:pt idx="6025">
                  <c:v>0.90139549148903564</c:v>
                </c:pt>
                <c:pt idx="6026">
                  <c:v>0.90154884220211662</c:v>
                </c:pt>
                <c:pt idx="6027">
                  <c:v>0.90170219291519704</c:v>
                </c:pt>
                <c:pt idx="6028">
                  <c:v>0.90185554362827991</c:v>
                </c:pt>
                <c:pt idx="6029">
                  <c:v>0.90200889434135867</c:v>
                </c:pt>
                <c:pt idx="6030">
                  <c:v>0.90216224505443776</c:v>
                </c:pt>
                <c:pt idx="6031">
                  <c:v>0.90231559576751819</c:v>
                </c:pt>
                <c:pt idx="6032">
                  <c:v>0.90246894648060116</c:v>
                </c:pt>
                <c:pt idx="6033">
                  <c:v>0.90262229719368403</c:v>
                </c:pt>
                <c:pt idx="6034">
                  <c:v>0.90277564790676279</c:v>
                </c:pt>
                <c:pt idx="6035">
                  <c:v>0.90292899861984521</c:v>
                </c:pt>
                <c:pt idx="6036">
                  <c:v>0.90308234933292075</c:v>
                </c:pt>
                <c:pt idx="6037">
                  <c:v>0.90323570004600517</c:v>
                </c:pt>
                <c:pt idx="6038">
                  <c:v>0.90338905075908604</c:v>
                </c:pt>
                <c:pt idx="6039">
                  <c:v>0.90354240147216658</c:v>
                </c:pt>
                <c:pt idx="6040">
                  <c:v>0.90369575218524945</c:v>
                </c:pt>
                <c:pt idx="6041">
                  <c:v>0.90384910289832865</c:v>
                </c:pt>
                <c:pt idx="6042">
                  <c:v>0.90400245361140963</c:v>
                </c:pt>
                <c:pt idx="6043">
                  <c:v>0.90415580432449238</c:v>
                </c:pt>
                <c:pt idx="6044">
                  <c:v>0.90430915503757092</c:v>
                </c:pt>
                <c:pt idx="6045">
                  <c:v>0.90446250575064702</c:v>
                </c:pt>
                <c:pt idx="6046">
                  <c:v>0.90446250575064702</c:v>
                </c:pt>
                <c:pt idx="6047">
                  <c:v>0.90461585646373588</c:v>
                </c:pt>
                <c:pt idx="6048">
                  <c:v>0.90461585646373588</c:v>
                </c:pt>
                <c:pt idx="6049">
                  <c:v>0.90461585646373588</c:v>
                </c:pt>
                <c:pt idx="6050">
                  <c:v>0.90476920717681364</c:v>
                </c:pt>
                <c:pt idx="6051">
                  <c:v>0.90492255788989462</c:v>
                </c:pt>
                <c:pt idx="6052">
                  <c:v>0.90507590860297504</c:v>
                </c:pt>
                <c:pt idx="6053">
                  <c:v>0.9052292593160558</c:v>
                </c:pt>
                <c:pt idx="6054">
                  <c:v>0.90538261002913667</c:v>
                </c:pt>
                <c:pt idx="6055">
                  <c:v>0.90553596074221387</c:v>
                </c:pt>
                <c:pt idx="6056">
                  <c:v>0.90568931145529863</c:v>
                </c:pt>
                <c:pt idx="6057">
                  <c:v>0.90584266216838116</c:v>
                </c:pt>
                <c:pt idx="6058">
                  <c:v>0.90599601288145992</c:v>
                </c:pt>
                <c:pt idx="6059">
                  <c:v>0.90614936359454246</c:v>
                </c:pt>
                <c:pt idx="6060">
                  <c:v>0.90630271430761988</c:v>
                </c:pt>
                <c:pt idx="6061">
                  <c:v>0.90645606502070042</c:v>
                </c:pt>
                <c:pt idx="6062">
                  <c:v>0.90660941573378573</c:v>
                </c:pt>
                <c:pt idx="6063">
                  <c:v>0.90676276644686349</c:v>
                </c:pt>
                <c:pt idx="6064">
                  <c:v>0.90676276644686349</c:v>
                </c:pt>
                <c:pt idx="6065">
                  <c:v>0.90691611715994458</c:v>
                </c:pt>
                <c:pt idx="6066">
                  <c:v>0.90706946787302567</c:v>
                </c:pt>
                <c:pt idx="6067">
                  <c:v>0.90722281858610665</c:v>
                </c:pt>
                <c:pt idx="6068">
                  <c:v>0.90722281858610665</c:v>
                </c:pt>
                <c:pt idx="6069">
                  <c:v>0.90722281858610665</c:v>
                </c:pt>
                <c:pt idx="6070">
                  <c:v>0.9073761692991873</c:v>
                </c:pt>
                <c:pt idx="6071">
                  <c:v>0.9075295200122655</c:v>
                </c:pt>
                <c:pt idx="6072">
                  <c:v>0.90768287072534859</c:v>
                </c:pt>
                <c:pt idx="6073">
                  <c:v>0.90783622143842968</c:v>
                </c:pt>
                <c:pt idx="6074">
                  <c:v>0.90798957215151221</c:v>
                </c:pt>
                <c:pt idx="6075">
                  <c:v>0.90814292286459164</c:v>
                </c:pt>
                <c:pt idx="6076">
                  <c:v>0.90814292286459164</c:v>
                </c:pt>
                <c:pt idx="6077">
                  <c:v>0.90829627357767262</c:v>
                </c:pt>
                <c:pt idx="6078">
                  <c:v>0.90844962429075293</c:v>
                </c:pt>
                <c:pt idx="6079">
                  <c:v>0.90844962429075293</c:v>
                </c:pt>
                <c:pt idx="6080">
                  <c:v>0.9086029750038338</c:v>
                </c:pt>
                <c:pt idx="6081">
                  <c:v>0.90875632571691156</c:v>
                </c:pt>
                <c:pt idx="6082">
                  <c:v>0.90890967642999843</c:v>
                </c:pt>
                <c:pt idx="6083">
                  <c:v>0.90906302714307663</c:v>
                </c:pt>
                <c:pt idx="6084">
                  <c:v>0.9092163778561545</c:v>
                </c:pt>
                <c:pt idx="6085">
                  <c:v>0.90936972856923759</c:v>
                </c:pt>
                <c:pt idx="6086">
                  <c:v>0.90952307928231857</c:v>
                </c:pt>
                <c:pt idx="6087">
                  <c:v>0.90967642999539944</c:v>
                </c:pt>
                <c:pt idx="6088">
                  <c:v>0.90982978070848064</c:v>
                </c:pt>
                <c:pt idx="6089">
                  <c:v>0.90998313142156106</c:v>
                </c:pt>
                <c:pt idx="6090">
                  <c:v>0.91013648213464149</c:v>
                </c:pt>
                <c:pt idx="6091">
                  <c:v>0.91028983284772269</c:v>
                </c:pt>
                <c:pt idx="6092">
                  <c:v>0.91044318356080367</c:v>
                </c:pt>
                <c:pt idx="6093">
                  <c:v>0.91059653427388465</c:v>
                </c:pt>
                <c:pt idx="6094">
                  <c:v>0.91074988498696519</c:v>
                </c:pt>
                <c:pt idx="6095">
                  <c:v>0.9109032357000455</c:v>
                </c:pt>
                <c:pt idx="6096">
                  <c:v>0.91105658641312681</c:v>
                </c:pt>
                <c:pt idx="6097">
                  <c:v>0.91120993712620768</c:v>
                </c:pt>
                <c:pt idx="6098">
                  <c:v>0.91136328783928677</c:v>
                </c:pt>
                <c:pt idx="6099">
                  <c:v>0.91151663855236742</c:v>
                </c:pt>
                <c:pt idx="6100">
                  <c:v>0.91166998926545006</c:v>
                </c:pt>
                <c:pt idx="6101">
                  <c:v>0.91182333997853093</c:v>
                </c:pt>
                <c:pt idx="6102">
                  <c:v>0.91197669069161169</c:v>
                </c:pt>
                <c:pt idx="6103">
                  <c:v>0.91213004140469267</c:v>
                </c:pt>
                <c:pt idx="6104">
                  <c:v>0.91228339211777332</c:v>
                </c:pt>
                <c:pt idx="6105">
                  <c:v>0.91243674283085208</c:v>
                </c:pt>
                <c:pt idx="6106">
                  <c:v>0.91243674283085208</c:v>
                </c:pt>
                <c:pt idx="6107">
                  <c:v>0.91259009354393494</c:v>
                </c:pt>
                <c:pt idx="6108">
                  <c:v>0.91274344425701581</c:v>
                </c:pt>
                <c:pt idx="6109">
                  <c:v>0.91289679497009668</c:v>
                </c:pt>
                <c:pt idx="6110">
                  <c:v>0.9130501456831791</c:v>
                </c:pt>
                <c:pt idx="6111">
                  <c:v>0.9132034963962582</c:v>
                </c:pt>
                <c:pt idx="6112">
                  <c:v>0.9132034963962582</c:v>
                </c:pt>
                <c:pt idx="6113">
                  <c:v>0.91335684710933907</c:v>
                </c:pt>
                <c:pt idx="6114">
                  <c:v>0.91351019782241727</c:v>
                </c:pt>
                <c:pt idx="6115">
                  <c:v>0.91366354853550069</c:v>
                </c:pt>
                <c:pt idx="6116">
                  <c:v>0.91381689924858345</c:v>
                </c:pt>
                <c:pt idx="6117">
                  <c:v>0.91397024996166043</c:v>
                </c:pt>
                <c:pt idx="6118">
                  <c:v>0.91412360067474363</c:v>
                </c:pt>
                <c:pt idx="6119">
                  <c:v>0.9142769513878235</c:v>
                </c:pt>
                <c:pt idx="6120">
                  <c:v>0.91443030210090459</c:v>
                </c:pt>
                <c:pt idx="6121">
                  <c:v>0.91458365281398568</c:v>
                </c:pt>
                <c:pt idx="6122">
                  <c:v>0.91473700352706644</c:v>
                </c:pt>
                <c:pt idx="6123">
                  <c:v>0.91489035424014764</c:v>
                </c:pt>
                <c:pt idx="6124">
                  <c:v>0.91504370495322807</c:v>
                </c:pt>
                <c:pt idx="6125">
                  <c:v>0.91519705566630882</c:v>
                </c:pt>
                <c:pt idx="6126">
                  <c:v>0.9153504063793918</c:v>
                </c:pt>
                <c:pt idx="6127">
                  <c:v>0.91550375709247045</c:v>
                </c:pt>
                <c:pt idx="6128">
                  <c:v>0.91565710780555132</c:v>
                </c:pt>
                <c:pt idx="6129">
                  <c:v>0.91581045851863263</c:v>
                </c:pt>
                <c:pt idx="6130">
                  <c:v>0.9159638092317125</c:v>
                </c:pt>
                <c:pt idx="6131">
                  <c:v>0.91611715994479359</c:v>
                </c:pt>
                <c:pt idx="6132">
                  <c:v>0.91627051065787646</c:v>
                </c:pt>
                <c:pt idx="6133">
                  <c:v>0.91642386137095366</c:v>
                </c:pt>
                <c:pt idx="6134">
                  <c:v>0.91657721208403664</c:v>
                </c:pt>
                <c:pt idx="6135">
                  <c:v>0.91673056279711651</c:v>
                </c:pt>
                <c:pt idx="6136">
                  <c:v>0.91688391351019993</c:v>
                </c:pt>
                <c:pt idx="6137">
                  <c:v>0.91703726422327869</c:v>
                </c:pt>
                <c:pt idx="6138">
                  <c:v>0.91719061493635945</c:v>
                </c:pt>
                <c:pt idx="6139">
                  <c:v>0.91734396564944032</c:v>
                </c:pt>
                <c:pt idx="6140">
                  <c:v>0.91749731636252163</c:v>
                </c:pt>
                <c:pt idx="6141">
                  <c:v>0.91765066707560194</c:v>
                </c:pt>
                <c:pt idx="6142">
                  <c:v>0.91780401778868481</c:v>
                </c:pt>
                <c:pt idx="6143">
                  <c:v>0.91780401778868481</c:v>
                </c:pt>
                <c:pt idx="6144">
                  <c:v>0.91795736850176357</c:v>
                </c:pt>
                <c:pt idx="6145">
                  <c:v>0.91811071921484433</c:v>
                </c:pt>
                <c:pt idx="6146">
                  <c:v>0.91826406992792153</c:v>
                </c:pt>
                <c:pt idx="6147">
                  <c:v>0.91841742064100551</c:v>
                </c:pt>
                <c:pt idx="6148">
                  <c:v>0.91857077135408682</c:v>
                </c:pt>
                <c:pt idx="6149">
                  <c:v>0.91872412206716769</c:v>
                </c:pt>
                <c:pt idx="6150">
                  <c:v>0.91872412206716769</c:v>
                </c:pt>
                <c:pt idx="6151">
                  <c:v>0.91887747278024845</c:v>
                </c:pt>
                <c:pt idx="6152">
                  <c:v>0.91903082349332965</c:v>
                </c:pt>
                <c:pt idx="6153">
                  <c:v>0.91918417420641008</c:v>
                </c:pt>
                <c:pt idx="6154">
                  <c:v>0.9193375249194905</c:v>
                </c:pt>
                <c:pt idx="6155">
                  <c:v>0.91949087563257381</c:v>
                </c:pt>
                <c:pt idx="6156">
                  <c:v>0.91964422634565435</c:v>
                </c:pt>
                <c:pt idx="6157">
                  <c:v>0.91979757705873499</c:v>
                </c:pt>
                <c:pt idx="6158">
                  <c:v>0.91995092777181409</c:v>
                </c:pt>
                <c:pt idx="6159">
                  <c:v>0.92010427848489751</c:v>
                </c:pt>
                <c:pt idx="6160">
                  <c:v>0.92025762919797549</c:v>
                </c:pt>
                <c:pt idx="6161">
                  <c:v>0.92041097991105425</c:v>
                </c:pt>
                <c:pt idx="6162">
                  <c:v>0.92056433062413745</c:v>
                </c:pt>
                <c:pt idx="6163">
                  <c:v>0.92071768133721632</c:v>
                </c:pt>
                <c:pt idx="6164">
                  <c:v>0.92071768133721632</c:v>
                </c:pt>
                <c:pt idx="6165">
                  <c:v>0.92087103205030174</c:v>
                </c:pt>
                <c:pt idx="6166">
                  <c:v>0.92102438276337983</c:v>
                </c:pt>
                <c:pt idx="6167">
                  <c:v>0.9211777334764607</c:v>
                </c:pt>
                <c:pt idx="6168">
                  <c:v>0.92133108418954168</c:v>
                </c:pt>
                <c:pt idx="6169">
                  <c:v>0.92148443490262066</c:v>
                </c:pt>
                <c:pt idx="6170">
                  <c:v>0.92163778561570309</c:v>
                </c:pt>
                <c:pt idx="6171">
                  <c:v>0.92179113632878817</c:v>
                </c:pt>
                <c:pt idx="6172">
                  <c:v>0.92194448704186471</c:v>
                </c:pt>
                <c:pt idx="6173">
                  <c:v>0.92209783775494569</c:v>
                </c:pt>
                <c:pt idx="6174">
                  <c:v>0.92225118846802634</c:v>
                </c:pt>
                <c:pt idx="6175">
                  <c:v>0.92240453918110721</c:v>
                </c:pt>
                <c:pt idx="6176">
                  <c:v>0.92255788989418797</c:v>
                </c:pt>
                <c:pt idx="6177">
                  <c:v>0.9227112406072685</c:v>
                </c:pt>
                <c:pt idx="6178">
                  <c:v>0.92286459132034959</c:v>
                </c:pt>
                <c:pt idx="6179">
                  <c:v>0.92286459132034959</c:v>
                </c:pt>
                <c:pt idx="6180">
                  <c:v>0.92301794203343068</c:v>
                </c:pt>
                <c:pt idx="6181">
                  <c:v>0.92317129274651288</c:v>
                </c:pt>
                <c:pt idx="6182">
                  <c:v>0.92332464345959508</c:v>
                </c:pt>
                <c:pt idx="6183">
                  <c:v>0.92347799417267296</c:v>
                </c:pt>
                <c:pt idx="6184">
                  <c:v>0.92363134488575349</c:v>
                </c:pt>
                <c:pt idx="6185">
                  <c:v>0.9237846955988368</c:v>
                </c:pt>
                <c:pt idx="6186">
                  <c:v>0.92393804631191534</c:v>
                </c:pt>
                <c:pt idx="6187">
                  <c:v>0.92409139702499665</c:v>
                </c:pt>
                <c:pt idx="6188">
                  <c:v>0.92424474773807763</c:v>
                </c:pt>
                <c:pt idx="6189">
                  <c:v>0.92439809845115783</c:v>
                </c:pt>
                <c:pt idx="6190">
                  <c:v>0.92439809845115783</c:v>
                </c:pt>
                <c:pt idx="6191">
                  <c:v>0.92439809845115783</c:v>
                </c:pt>
                <c:pt idx="6192">
                  <c:v>0.92455144916423859</c:v>
                </c:pt>
                <c:pt idx="6193">
                  <c:v>0.92470479987731946</c:v>
                </c:pt>
                <c:pt idx="6194">
                  <c:v>0.92485815059040188</c:v>
                </c:pt>
                <c:pt idx="6195">
                  <c:v>0.92501150130348164</c:v>
                </c:pt>
                <c:pt idx="6196">
                  <c:v>0.92516485201656185</c:v>
                </c:pt>
                <c:pt idx="6197">
                  <c:v>0.92531820272964249</c:v>
                </c:pt>
                <c:pt idx="6198">
                  <c:v>0.92547155344272369</c:v>
                </c:pt>
                <c:pt idx="6199">
                  <c:v>0.92562490415580623</c:v>
                </c:pt>
                <c:pt idx="6200">
                  <c:v>0.92577825486888821</c:v>
                </c:pt>
                <c:pt idx="6201">
                  <c:v>0.92593160558196597</c:v>
                </c:pt>
                <c:pt idx="6202">
                  <c:v>0.92593160558196597</c:v>
                </c:pt>
                <c:pt idx="6203">
                  <c:v>0.92608495629504672</c:v>
                </c:pt>
                <c:pt idx="6204">
                  <c:v>0.92608495629504672</c:v>
                </c:pt>
                <c:pt idx="6205">
                  <c:v>0.9262383070081277</c:v>
                </c:pt>
                <c:pt idx="6206">
                  <c:v>0.92639165772120835</c:v>
                </c:pt>
                <c:pt idx="6207">
                  <c:v>0.92654500843429088</c:v>
                </c:pt>
                <c:pt idx="6208">
                  <c:v>0.92669835914737064</c:v>
                </c:pt>
                <c:pt idx="6209">
                  <c:v>0.92685170986045051</c:v>
                </c:pt>
                <c:pt idx="6210">
                  <c:v>0.92700506057353382</c:v>
                </c:pt>
                <c:pt idx="6211">
                  <c:v>0.92715841128661269</c:v>
                </c:pt>
                <c:pt idx="6212">
                  <c:v>0.92731176199969256</c:v>
                </c:pt>
                <c:pt idx="6213">
                  <c:v>0.9274651127127741</c:v>
                </c:pt>
                <c:pt idx="6214">
                  <c:v>0.9274651127127741</c:v>
                </c:pt>
                <c:pt idx="6215">
                  <c:v>0.92761846342585563</c:v>
                </c:pt>
                <c:pt idx="6216">
                  <c:v>0.92777181413893806</c:v>
                </c:pt>
                <c:pt idx="6217">
                  <c:v>0.92792516485201659</c:v>
                </c:pt>
                <c:pt idx="6218">
                  <c:v>0.92807851556509924</c:v>
                </c:pt>
                <c:pt idx="6219">
                  <c:v>0.92823186627818155</c:v>
                </c:pt>
                <c:pt idx="6220">
                  <c:v>0.92838521699125898</c:v>
                </c:pt>
                <c:pt idx="6221">
                  <c:v>0.92853856770433763</c:v>
                </c:pt>
                <c:pt idx="6222">
                  <c:v>0.92869191841742271</c:v>
                </c:pt>
                <c:pt idx="6223">
                  <c:v>0.92884526913050358</c:v>
                </c:pt>
                <c:pt idx="6224">
                  <c:v>0.92899861984358589</c:v>
                </c:pt>
                <c:pt idx="6225">
                  <c:v>0.9291519705566631</c:v>
                </c:pt>
                <c:pt idx="6226">
                  <c:v>0.92930532126974386</c:v>
                </c:pt>
                <c:pt idx="6227">
                  <c:v>0.9294586719828245</c:v>
                </c:pt>
                <c:pt idx="6228">
                  <c:v>0.9296120226959057</c:v>
                </c:pt>
                <c:pt idx="6229">
                  <c:v>0.92976537340898824</c:v>
                </c:pt>
                <c:pt idx="6230">
                  <c:v>0.92991872412206555</c:v>
                </c:pt>
                <c:pt idx="6231">
                  <c:v>0.93007207483514798</c:v>
                </c:pt>
                <c:pt idx="6232">
                  <c:v>0.93022542554822885</c:v>
                </c:pt>
                <c:pt idx="6233">
                  <c:v>0.9303787762613096</c:v>
                </c:pt>
                <c:pt idx="6234">
                  <c:v>0.93053212697439047</c:v>
                </c:pt>
                <c:pt idx="6235">
                  <c:v>0.93068547768747489</c:v>
                </c:pt>
                <c:pt idx="6236">
                  <c:v>0.93083882840055265</c:v>
                </c:pt>
                <c:pt idx="6237">
                  <c:v>0.93099217911363286</c:v>
                </c:pt>
                <c:pt idx="6238">
                  <c:v>0.9311455298267135</c:v>
                </c:pt>
                <c:pt idx="6239">
                  <c:v>0.9312988805397967</c:v>
                </c:pt>
                <c:pt idx="6240">
                  <c:v>0.93145223125287535</c:v>
                </c:pt>
                <c:pt idx="6241">
                  <c:v>0.93160558196595444</c:v>
                </c:pt>
                <c:pt idx="6242">
                  <c:v>0.93175893267903986</c:v>
                </c:pt>
                <c:pt idx="6243">
                  <c:v>0.93191228339211751</c:v>
                </c:pt>
                <c:pt idx="6244">
                  <c:v>0.93206563410520005</c:v>
                </c:pt>
                <c:pt idx="6245">
                  <c:v>0.93221898481827936</c:v>
                </c:pt>
                <c:pt idx="6246">
                  <c:v>0.93237233553135956</c:v>
                </c:pt>
                <c:pt idx="6247">
                  <c:v>0.93237233553135956</c:v>
                </c:pt>
                <c:pt idx="6248">
                  <c:v>0.93252568624444165</c:v>
                </c:pt>
                <c:pt idx="6249">
                  <c:v>0.93267903695752474</c:v>
                </c:pt>
                <c:pt idx="6250">
                  <c:v>0.9328323876706025</c:v>
                </c:pt>
                <c:pt idx="6251">
                  <c:v>0.9329857383836857</c:v>
                </c:pt>
                <c:pt idx="6252">
                  <c:v>0.93313908909676357</c:v>
                </c:pt>
                <c:pt idx="6253">
                  <c:v>0.93313908909676357</c:v>
                </c:pt>
                <c:pt idx="6254">
                  <c:v>0.93329243980984511</c:v>
                </c:pt>
                <c:pt idx="6255">
                  <c:v>0.93329243980984511</c:v>
                </c:pt>
                <c:pt idx="6256">
                  <c:v>0.93344579052292598</c:v>
                </c:pt>
                <c:pt idx="6257">
                  <c:v>0.93359914123600651</c:v>
                </c:pt>
                <c:pt idx="6258">
                  <c:v>0.9337524919490876</c:v>
                </c:pt>
                <c:pt idx="6259">
                  <c:v>0.93390584266217103</c:v>
                </c:pt>
                <c:pt idx="6260">
                  <c:v>0.93405919337524923</c:v>
                </c:pt>
                <c:pt idx="6261">
                  <c:v>0.93421254408832821</c:v>
                </c:pt>
                <c:pt idx="6262">
                  <c:v>0.93436589480141086</c:v>
                </c:pt>
                <c:pt idx="6263">
                  <c:v>0.93451924551449161</c:v>
                </c:pt>
                <c:pt idx="6264">
                  <c:v>0.9346725962275747</c:v>
                </c:pt>
                <c:pt idx="6265">
                  <c:v>0.93482594694065324</c:v>
                </c:pt>
                <c:pt idx="6266">
                  <c:v>0.93497929765373744</c:v>
                </c:pt>
                <c:pt idx="6267">
                  <c:v>0.93513264836681487</c:v>
                </c:pt>
                <c:pt idx="6268">
                  <c:v>0.93528599907989574</c:v>
                </c:pt>
                <c:pt idx="6269">
                  <c:v>0.93543934979297416</c:v>
                </c:pt>
                <c:pt idx="6270">
                  <c:v>0.93559270050605736</c:v>
                </c:pt>
                <c:pt idx="6271">
                  <c:v>0.93559270050605736</c:v>
                </c:pt>
                <c:pt idx="6272">
                  <c:v>0.93574605121914001</c:v>
                </c:pt>
                <c:pt idx="6273">
                  <c:v>0.93589940193221899</c:v>
                </c:pt>
                <c:pt idx="6274">
                  <c:v>0.93605275264529975</c:v>
                </c:pt>
                <c:pt idx="6275">
                  <c:v>0.93620610335838061</c:v>
                </c:pt>
                <c:pt idx="6276">
                  <c:v>0.93620610335838061</c:v>
                </c:pt>
                <c:pt idx="6277">
                  <c:v>0.93635945407146171</c:v>
                </c:pt>
                <c:pt idx="6278">
                  <c:v>0.93651280478454157</c:v>
                </c:pt>
                <c:pt idx="6279">
                  <c:v>0.93666615549762156</c:v>
                </c:pt>
                <c:pt idx="6280">
                  <c:v>0.93681950621070464</c:v>
                </c:pt>
                <c:pt idx="6281">
                  <c:v>0.93697285692378718</c:v>
                </c:pt>
                <c:pt idx="6282">
                  <c:v>0.9371262076368656</c:v>
                </c:pt>
                <c:pt idx="6283">
                  <c:v>0.9372795583499467</c:v>
                </c:pt>
                <c:pt idx="6284">
                  <c:v>0.93743290906302656</c:v>
                </c:pt>
                <c:pt idx="6285">
                  <c:v>0.93758625977610632</c:v>
                </c:pt>
                <c:pt idx="6286">
                  <c:v>0.93758625977610632</c:v>
                </c:pt>
                <c:pt idx="6287">
                  <c:v>0.9377396104891933</c:v>
                </c:pt>
                <c:pt idx="6288">
                  <c:v>0.93789296120226739</c:v>
                </c:pt>
                <c:pt idx="6289">
                  <c:v>0.93804631191535037</c:v>
                </c:pt>
                <c:pt idx="6290">
                  <c:v>0.93819966262843502</c:v>
                </c:pt>
                <c:pt idx="6291">
                  <c:v>0.93835301334151366</c:v>
                </c:pt>
                <c:pt idx="6292">
                  <c:v>0.93850636405459287</c:v>
                </c:pt>
                <c:pt idx="6293">
                  <c:v>0.93865971476767363</c:v>
                </c:pt>
                <c:pt idx="6294">
                  <c:v>0.93881306548075449</c:v>
                </c:pt>
                <c:pt idx="6295">
                  <c:v>0.93896641619383736</c:v>
                </c:pt>
                <c:pt idx="6296">
                  <c:v>0.93911976690691557</c:v>
                </c:pt>
                <c:pt idx="6297">
                  <c:v>0.93927311761999854</c:v>
                </c:pt>
                <c:pt idx="6298">
                  <c:v>0.93942646833307775</c:v>
                </c:pt>
                <c:pt idx="6299">
                  <c:v>0.93957981904615862</c:v>
                </c:pt>
                <c:pt idx="6300">
                  <c:v>0.93973316975923693</c:v>
                </c:pt>
                <c:pt idx="6301">
                  <c:v>0.93988652047231958</c:v>
                </c:pt>
                <c:pt idx="6302">
                  <c:v>0.94003987118540266</c:v>
                </c:pt>
                <c:pt idx="6303">
                  <c:v>0.94019322189848265</c:v>
                </c:pt>
                <c:pt idx="6304">
                  <c:v>0.94034657261156263</c:v>
                </c:pt>
                <c:pt idx="6305">
                  <c:v>0.94049992332464361</c:v>
                </c:pt>
                <c:pt idx="6306">
                  <c:v>0.94065327403772425</c:v>
                </c:pt>
                <c:pt idx="6307">
                  <c:v>0.94080662475080512</c:v>
                </c:pt>
                <c:pt idx="6308">
                  <c:v>0.94095997546388899</c:v>
                </c:pt>
                <c:pt idx="6309">
                  <c:v>0.94095997546388899</c:v>
                </c:pt>
                <c:pt idx="6310">
                  <c:v>0.94111332617696486</c:v>
                </c:pt>
                <c:pt idx="6311">
                  <c:v>0.94111332617696486</c:v>
                </c:pt>
                <c:pt idx="6312">
                  <c:v>0.9412666768900475</c:v>
                </c:pt>
                <c:pt idx="6313">
                  <c:v>0.94142002760313048</c:v>
                </c:pt>
                <c:pt idx="6314">
                  <c:v>0.94157337831620858</c:v>
                </c:pt>
                <c:pt idx="6315">
                  <c:v>0.94172672902929</c:v>
                </c:pt>
                <c:pt idx="6316">
                  <c:v>0.94188007974237076</c:v>
                </c:pt>
                <c:pt idx="6317">
                  <c:v>0.94203343045545163</c:v>
                </c:pt>
                <c:pt idx="6318">
                  <c:v>0.94218678116853238</c:v>
                </c:pt>
                <c:pt idx="6319">
                  <c:v>0.94234013188161259</c:v>
                </c:pt>
                <c:pt idx="6320">
                  <c:v>0.9424934825946959</c:v>
                </c:pt>
                <c:pt idx="6321">
                  <c:v>0.94264683330777799</c:v>
                </c:pt>
                <c:pt idx="6322">
                  <c:v>0.94280018402085553</c:v>
                </c:pt>
                <c:pt idx="6323">
                  <c:v>0.9429535347339365</c:v>
                </c:pt>
                <c:pt idx="6324">
                  <c:v>0.94310688544701737</c:v>
                </c:pt>
                <c:pt idx="6325">
                  <c:v>0.94326023616010002</c:v>
                </c:pt>
                <c:pt idx="6326">
                  <c:v>0.943413586873179</c:v>
                </c:pt>
                <c:pt idx="6327">
                  <c:v>0.94356693758625787</c:v>
                </c:pt>
                <c:pt idx="6328">
                  <c:v>0.94372028829934063</c:v>
                </c:pt>
                <c:pt idx="6329">
                  <c:v>0.94387363901242161</c:v>
                </c:pt>
                <c:pt idx="6330">
                  <c:v>0.94387363901242161</c:v>
                </c:pt>
                <c:pt idx="6331">
                  <c:v>0.94402698972550159</c:v>
                </c:pt>
                <c:pt idx="6332">
                  <c:v>0.9441803404385849</c:v>
                </c:pt>
                <c:pt idx="6333">
                  <c:v>0.94433369115166221</c:v>
                </c:pt>
                <c:pt idx="6334">
                  <c:v>0.94433369115166221</c:v>
                </c:pt>
                <c:pt idx="6335">
                  <c:v>0.94448704186474275</c:v>
                </c:pt>
                <c:pt idx="6336">
                  <c:v>0.94464039257782795</c:v>
                </c:pt>
                <c:pt idx="6337">
                  <c:v>0.9447937432909066</c:v>
                </c:pt>
                <c:pt idx="6338">
                  <c:v>0.94494709400398902</c:v>
                </c:pt>
                <c:pt idx="6339">
                  <c:v>0.94494709400398902</c:v>
                </c:pt>
                <c:pt idx="6340">
                  <c:v>0.94510044471706756</c:v>
                </c:pt>
                <c:pt idx="6341">
                  <c:v>0.94525379543014876</c:v>
                </c:pt>
                <c:pt idx="6342">
                  <c:v>0.94540714614322952</c:v>
                </c:pt>
                <c:pt idx="6343">
                  <c:v>0.94556049685631038</c:v>
                </c:pt>
                <c:pt idx="6344">
                  <c:v>0.94571384756939336</c:v>
                </c:pt>
                <c:pt idx="6345">
                  <c:v>0.94586719828247201</c:v>
                </c:pt>
                <c:pt idx="6346">
                  <c:v>0.94602054899555288</c:v>
                </c:pt>
                <c:pt idx="6347">
                  <c:v>0.94617389970863353</c:v>
                </c:pt>
                <c:pt idx="6348">
                  <c:v>0.94632725042171462</c:v>
                </c:pt>
                <c:pt idx="6349">
                  <c:v>0.9464806011347956</c:v>
                </c:pt>
                <c:pt idx="6350">
                  <c:v>0.94663395184787613</c:v>
                </c:pt>
                <c:pt idx="6351">
                  <c:v>0.94678730256095689</c:v>
                </c:pt>
                <c:pt idx="6352">
                  <c:v>0.94694065327404076</c:v>
                </c:pt>
                <c:pt idx="6353">
                  <c:v>0.94709400398711863</c:v>
                </c:pt>
                <c:pt idx="6354">
                  <c:v>0.94724735470019961</c:v>
                </c:pt>
                <c:pt idx="6355">
                  <c:v>0.94740070541328014</c:v>
                </c:pt>
                <c:pt idx="6356">
                  <c:v>0.94755405612636101</c:v>
                </c:pt>
                <c:pt idx="6357">
                  <c:v>0.94770740683944343</c:v>
                </c:pt>
                <c:pt idx="6358">
                  <c:v>0.94786075755252264</c:v>
                </c:pt>
                <c:pt idx="6359">
                  <c:v>0.94801410826560339</c:v>
                </c:pt>
                <c:pt idx="6360">
                  <c:v>0.9481674589786846</c:v>
                </c:pt>
                <c:pt idx="6361">
                  <c:v>0.94832080969176502</c:v>
                </c:pt>
                <c:pt idx="6362">
                  <c:v>0.94847416040484589</c:v>
                </c:pt>
                <c:pt idx="6363">
                  <c:v>0.94862751111792654</c:v>
                </c:pt>
                <c:pt idx="6364">
                  <c:v>0.94878086183100752</c:v>
                </c:pt>
                <c:pt idx="6365">
                  <c:v>0.94893421254409227</c:v>
                </c:pt>
                <c:pt idx="6366">
                  <c:v>0.94908756325716859</c:v>
                </c:pt>
                <c:pt idx="6367">
                  <c:v>0.94924091397025001</c:v>
                </c:pt>
                <c:pt idx="6368">
                  <c:v>0.94939426468333243</c:v>
                </c:pt>
                <c:pt idx="6369">
                  <c:v>0.94954761539641164</c:v>
                </c:pt>
                <c:pt idx="6370">
                  <c:v>0.94970096610949484</c:v>
                </c:pt>
                <c:pt idx="6371">
                  <c:v>0.94985431682257548</c:v>
                </c:pt>
                <c:pt idx="6372">
                  <c:v>0.95000766753565402</c:v>
                </c:pt>
                <c:pt idx="6373">
                  <c:v>0.95000766753565402</c:v>
                </c:pt>
                <c:pt idx="6374">
                  <c:v>0.95016101824873678</c:v>
                </c:pt>
                <c:pt idx="6375">
                  <c:v>0.95031436896181376</c:v>
                </c:pt>
                <c:pt idx="6376">
                  <c:v>0.95046771967489663</c:v>
                </c:pt>
                <c:pt idx="6377">
                  <c:v>0.95046771967489663</c:v>
                </c:pt>
                <c:pt idx="6378">
                  <c:v>0.95062107038797961</c:v>
                </c:pt>
                <c:pt idx="6379">
                  <c:v>0.95077442110105814</c:v>
                </c:pt>
                <c:pt idx="6380">
                  <c:v>0.9509277718141389</c:v>
                </c:pt>
                <c:pt idx="6381">
                  <c:v>0.95108112252721977</c:v>
                </c:pt>
                <c:pt idx="6382">
                  <c:v>0.95123447324030064</c:v>
                </c:pt>
                <c:pt idx="6383">
                  <c:v>0.95138782395338162</c:v>
                </c:pt>
                <c:pt idx="6384">
                  <c:v>0.95138782395338162</c:v>
                </c:pt>
                <c:pt idx="6385">
                  <c:v>0.95154117466646215</c:v>
                </c:pt>
                <c:pt idx="6386">
                  <c:v>0.95169452537954491</c:v>
                </c:pt>
                <c:pt idx="6387">
                  <c:v>0.95184787609262556</c:v>
                </c:pt>
                <c:pt idx="6388">
                  <c:v>0.95200122680570465</c:v>
                </c:pt>
                <c:pt idx="6389">
                  <c:v>0.95215457751878796</c:v>
                </c:pt>
                <c:pt idx="6390">
                  <c:v>0.95230792823186627</c:v>
                </c:pt>
                <c:pt idx="6391">
                  <c:v>0.95246127894494659</c:v>
                </c:pt>
                <c:pt idx="6392">
                  <c:v>0.95261462965802979</c:v>
                </c:pt>
                <c:pt idx="6393">
                  <c:v>0.95276798037110877</c:v>
                </c:pt>
                <c:pt idx="6394">
                  <c:v>0.95292133108419252</c:v>
                </c:pt>
                <c:pt idx="6395">
                  <c:v>0.9530746817972704</c:v>
                </c:pt>
                <c:pt idx="6396">
                  <c:v>0.95322803251035326</c:v>
                </c:pt>
                <c:pt idx="6397">
                  <c:v>0.95322803251035326</c:v>
                </c:pt>
                <c:pt idx="6398">
                  <c:v>0.95338138322343202</c:v>
                </c:pt>
                <c:pt idx="6399">
                  <c:v>0.95353473393651278</c:v>
                </c:pt>
                <c:pt idx="6400">
                  <c:v>0.95368808464959665</c:v>
                </c:pt>
                <c:pt idx="6401">
                  <c:v>0.95384143536267685</c:v>
                </c:pt>
                <c:pt idx="6402">
                  <c:v>0.95399478607575561</c:v>
                </c:pt>
                <c:pt idx="6403">
                  <c:v>0.95414813678883814</c:v>
                </c:pt>
                <c:pt idx="6404">
                  <c:v>0.9543014875019169</c:v>
                </c:pt>
                <c:pt idx="6405">
                  <c:v>0.95445483821499932</c:v>
                </c:pt>
                <c:pt idx="6406">
                  <c:v>0.95460818892807864</c:v>
                </c:pt>
                <c:pt idx="6407">
                  <c:v>0.95476153964115962</c:v>
                </c:pt>
                <c:pt idx="6408">
                  <c:v>0.95491489035424015</c:v>
                </c:pt>
                <c:pt idx="6409">
                  <c:v>0.95506824106732058</c:v>
                </c:pt>
                <c:pt idx="6410">
                  <c:v>0.95522159178040178</c:v>
                </c:pt>
                <c:pt idx="6411">
                  <c:v>0.95537494249348565</c:v>
                </c:pt>
                <c:pt idx="6412">
                  <c:v>0.95552829320656363</c:v>
                </c:pt>
                <c:pt idx="6413">
                  <c:v>0.95568164391964461</c:v>
                </c:pt>
                <c:pt idx="6414">
                  <c:v>0.95583499463272503</c:v>
                </c:pt>
                <c:pt idx="6415">
                  <c:v>0.9559883453458059</c:v>
                </c:pt>
                <c:pt idx="6416">
                  <c:v>0.95614169605889165</c:v>
                </c:pt>
                <c:pt idx="6417">
                  <c:v>0.95629504677196753</c:v>
                </c:pt>
                <c:pt idx="6418">
                  <c:v>0.95644839748504862</c:v>
                </c:pt>
                <c:pt idx="6419">
                  <c:v>0.95660174819813126</c:v>
                </c:pt>
                <c:pt idx="6420">
                  <c:v>0.95675509891120991</c:v>
                </c:pt>
                <c:pt idx="6421">
                  <c:v>0.95690844962429256</c:v>
                </c:pt>
                <c:pt idx="6422">
                  <c:v>0.95706180033737165</c:v>
                </c:pt>
                <c:pt idx="6423">
                  <c:v>0.95721515105045241</c:v>
                </c:pt>
                <c:pt idx="6424">
                  <c:v>0.95736850176353316</c:v>
                </c:pt>
                <c:pt idx="6425">
                  <c:v>0.95736850176353316</c:v>
                </c:pt>
                <c:pt idx="6426">
                  <c:v>0.95752185247661614</c:v>
                </c:pt>
                <c:pt idx="6427">
                  <c:v>0.95767520318969834</c:v>
                </c:pt>
                <c:pt idx="6428">
                  <c:v>0.95767520318969834</c:v>
                </c:pt>
                <c:pt idx="6429">
                  <c:v>0.95782855390277732</c:v>
                </c:pt>
                <c:pt idx="6430">
                  <c:v>0.95798190461585664</c:v>
                </c:pt>
                <c:pt idx="6431">
                  <c:v>0.95813525532893762</c:v>
                </c:pt>
                <c:pt idx="6432">
                  <c:v>0.95828860604201804</c:v>
                </c:pt>
                <c:pt idx="6433">
                  <c:v>0.95844195675510091</c:v>
                </c:pt>
                <c:pt idx="6434">
                  <c:v>0.95859530746818333</c:v>
                </c:pt>
                <c:pt idx="6435">
                  <c:v>0.95874865818126065</c:v>
                </c:pt>
                <c:pt idx="6436">
                  <c:v>0.95890200889434141</c:v>
                </c:pt>
                <c:pt idx="6437">
                  <c:v>0.95905535960742261</c:v>
                </c:pt>
                <c:pt idx="6438">
                  <c:v>0.95920871032050514</c:v>
                </c:pt>
                <c:pt idx="6439">
                  <c:v>0.95936206103358379</c:v>
                </c:pt>
                <c:pt idx="6440">
                  <c:v>0.95951541174666299</c:v>
                </c:pt>
                <c:pt idx="6441">
                  <c:v>0.95966876245974564</c:v>
                </c:pt>
                <c:pt idx="6442">
                  <c:v>0.95966876245974564</c:v>
                </c:pt>
                <c:pt idx="6443">
                  <c:v>0.95982211317282662</c:v>
                </c:pt>
                <c:pt idx="6444">
                  <c:v>0.95997546388590704</c:v>
                </c:pt>
                <c:pt idx="6445">
                  <c:v>0.96012881459899158</c:v>
                </c:pt>
                <c:pt idx="6446">
                  <c:v>0.96028216531206556</c:v>
                </c:pt>
                <c:pt idx="6447">
                  <c:v>0.96043551602514965</c:v>
                </c:pt>
                <c:pt idx="6448">
                  <c:v>0.9605888667382303</c:v>
                </c:pt>
                <c:pt idx="6449">
                  <c:v>0.96074221745131339</c:v>
                </c:pt>
                <c:pt idx="6450">
                  <c:v>0.96074221745131339</c:v>
                </c:pt>
                <c:pt idx="6451">
                  <c:v>0.96089556816439403</c:v>
                </c:pt>
                <c:pt idx="6452">
                  <c:v>0.96104891887747468</c:v>
                </c:pt>
                <c:pt idx="6453">
                  <c:v>0.96120226959055355</c:v>
                </c:pt>
                <c:pt idx="6454">
                  <c:v>0.96135562030363464</c:v>
                </c:pt>
                <c:pt idx="6455">
                  <c:v>0.96135562030363464</c:v>
                </c:pt>
                <c:pt idx="6456">
                  <c:v>0.96150897101671517</c:v>
                </c:pt>
                <c:pt idx="6457">
                  <c:v>0.96166232172979549</c:v>
                </c:pt>
                <c:pt idx="6458">
                  <c:v>0.96181567244288058</c:v>
                </c:pt>
                <c:pt idx="6459">
                  <c:v>0.96196902315595767</c:v>
                </c:pt>
                <c:pt idx="6460">
                  <c:v>0.96212237386903854</c:v>
                </c:pt>
                <c:pt idx="6461">
                  <c:v>0.96212237386903854</c:v>
                </c:pt>
                <c:pt idx="6462">
                  <c:v>0.96227572458211963</c:v>
                </c:pt>
                <c:pt idx="6463">
                  <c:v>0.96242907529520061</c:v>
                </c:pt>
                <c:pt idx="6464">
                  <c:v>0.96258242600828092</c:v>
                </c:pt>
                <c:pt idx="6465">
                  <c:v>0.96258242600828092</c:v>
                </c:pt>
                <c:pt idx="6466">
                  <c:v>0.96273577672136179</c:v>
                </c:pt>
                <c:pt idx="6467">
                  <c:v>0.96288912743444421</c:v>
                </c:pt>
                <c:pt idx="6468">
                  <c:v>0.96304247814752364</c:v>
                </c:pt>
                <c:pt idx="6469">
                  <c:v>0.96319582886060462</c:v>
                </c:pt>
                <c:pt idx="6470">
                  <c:v>0.96334917957368715</c:v>
                </c:pt>
                <c:pt idx="6471">
                  <c:v>0.96350253028676558</c:v>
                </c:pt>
                <c:pt idx="6472">
                  <c:v>0.96365588099984845</c:v>
                </c:pt>
                <c:pt idx="6473">
                  <c:v>0.96365588099984845</c:v>
                </c:pt>
                <c:pt idx="6474">
                  <c:v>0.96380923171292743</c:v>
                </c:pt>
                <c:pt idx="6475">
                  <c:v>0.9639625824260083</c:v>
                </c:pt>
                <c:pt idx="6476">
                  <c:v>0.96411593313909116</c:v>
                </c:pt>
                <c:pt idx="6477">
                  <c:v>0.96426928385216959</c:v>
                </c:pt>
                <c:pt idx="6478">
                  <c:v>0.96442263456525068</c:v>
                </c:pt>
                <c:pt idx="6479">
                  <c:v>0.96457598527833155</c:v>
                </c:pt>
                <c:pt idx="6480">
                  <c:v>0.96472933599141264</c:v>
                </c:pt>
                <c:pt idx="6481">
                  <c:v>0.96488268670449362</c:v>
                </c:pt>
                <c:pt idx="6482">
                  <c:v>0.96503603741757615</c:v>
                </c:pt>
                <c:pt idx="6483">
                  <c:v>0.96518938813065458</c:v>
                </c:pt>
                <c:pt idx="6484">
                  <c:v>0.96534273884373567</c:v>
                </c:pt>
                <c:pt idx="6485">
                  <c:v>0.96549608955681643</c:v>
                </c:pt>
                <c:pt idx="6486">
                  <c:v>0.96564944026990096</c:v>
                </c:pt>
                <c:pt idx="6487">
                  <c:v>0.9658027909829775</c:v>
                </c:pt>
                <c:pt idx="6488">
                  <c:v>0.96595614169605859</c:v>
                </c:pt>
                <c:pt idx="6489">
                  <c:v>0.96610949240914334</c:v>
                </c:pt>
                <c:pt idx="6490">
                  <c:v>0.96626284312221888</c:v>
                </c:pt>
                <c:pt idx="6491">
                  <c:v>0.96626284312221888</c:v>
                </c:pt>
                <c:pt idx="6492">
                  <c:v>0.96626284312221888</c:v>
                </c:pt>
                <c:pt idx="6493">
                  <c:v>0.96641619383529942</c:v>
                </c:pt>
                <c:pt idx="6494">
                  <c:v>0.96656954454838262</c:v>
                </c:pt>
                <c:pt idx="6495">
                  <c:v>0.96672289526146293</c:v>
                </c:pt>
                <c:pt idx="6496">
                  <c:v>0.9668762459745438</c:v>
                </c:pt>
                <c:pt idx="6497">
                  <c:v>0.96702959668762645</c:v>
                </c:pt>
                <c:pt idx="6498">
                  <c:v>0.96718294740070543</c:v>
                </c:pt>
                <c:pt idx="6499">
                  <c:v>0.96733629811378663</c:v>
                </c:pt>
                <c:pt idx="6500">
                  <c:v>0.9674896488268665</c:v>
                </c:pt>
                <c:pt idx="6501">
                  <c:v>0.96764299953994781</c:v>
                </c:pt>
                <c:pt idx="6502">
                  <c:v>0.96779635025303046</c:v>
                </c:pt>
                <c:pt idx="6503">
                  <c:v>0.9679497009661111</c:v>
                </c:pt>
                <c:pt idx="6504">
                  <c:v>0.9681030516791933</c:v>
                </c:pt>
                <c:pt idx="6505">
                  <c:v>0.96825640239227162</c:v>
                </c:pt>
                <c:pt idx="6506">
                  <c:v>0.96840975310535193</c:v>
                </c:pt>
                <c:pt idx="6507">
                  <c:v>0.96856310381843258</c:v>
                </c:pt>
                <c:pt idx="6508">
                  <c:v>0.96871645453151545</c:v>
                </c:pt>
                <c:pt idx="6509">
                  <c:v>0.96886980524459743</c:v>
                </c:pt>
                <c:pt idx="6510">
                  <c:v>0.96902315595767519</c:v>
                </c:pt>
                <c:pt idx="6511">
                  <c:v>0.96917650667075605</c:v>
                </c:pt>
                <c:pt idx="6512">
                  <c:v>0.9693298573838407</c:v>
                </c:pt>
                <c:pt idx="6513">
                  <c:v>0.9693298573838407</c:v>
                </c:pt>
                <c:pt idx="6514">
                  <c:v>0.96948320809691757</c:v>
                </c:pt>
                <c:pt idx="6515">
                  <c:v>0.96963655880999844</c:v>
                </c:pt>
                <c:pt idx="6516">
                  <c:v>0.96978990952308231</c:v>
                </c:pt>
                <c:pt idx="6517">
                  <c:v>0.96994326023616062</c:v>
                </c:pt>
                <c:pt idx="6518">
                  <c:v>0.97009661094924049</c:v>
                </c:pt>
                <c:pt idx="6519">
                  <c:v>0.97024996166232158</c:v>
                </c:pt>
                <c:pt idx="6520">
                  <c:v>0.97040331237540312</c:v>
                </c:pt>
                <c:pt idx="6521">
                  <c:v>0.97055666308848354</c:v>
                </c:pt>
                <c:pt idx="6522">
                  <c:v>0.97071001380156452</c:v>
                </c:pt>
                <c:pt idx="6523">
                  <c:v>0.97086336451464328</c:v>
                </c:pt>
                <c:pt idx="6524">
                  <c:v>0.97101671522772393</c:v>
                </c:pt>
                <c:pt idx="6525">
                  <c:v>0.97117006594080657</c:v>
                </c:pt>
                <c:pt idx="6526">
                  <c:v>0.97132341665389121</c:v>
                </c:pt>
                <c:pt idx="6527">
                  <c:v>0.97147676736696509</c:v>
                </c:pt>
                <c:pt idx="6528">
                  <c:v>0.97147676736696509</c:v>
                </c:pt>
                <c:pt idx="6529">
                  <c:v>0.97163011808004951</c:v>
                </c:pt>
                <c:pt idx="6530">
                  <c:v>0.97178346879312949</c:v>
                </c:pt>
                <c:pt idx="6531">
                  <c:v>0.97193681950621058</c:v>
                </c:pt>
                <c:pt idx="6532">
                  <c:v>0.97193681950621058</c:v>
                </c:pt>
                <c:pt idx="6533">
                  <c:v>0.97209017021929212</c:v>
                </c:pt>
                <c:pt idx="6534">
                  <c:v>0.97209017021929212</c:v>
                </c:pt>
                <c:pt idx="6535">
                  <c:v>0.97224352093237099</c:v>
                </c:pt>
                <c:pt idx="6536">
                  <c:v>0.97239687164545352</c:v>
                </c:pt>
                <c:pt idx="6537">
                  <c:v>0.97255022235853472</c:v>
                </c:pt>
                <c:pt idx="6538">
                  <c:v>0.97270357307161459</c:v>
                </c:pt>
                <c:pt idx="6539">
                  <c:v>0.97285692378469557</c:v>
                </c:pt>
                <c:pt idx="6540">
                  <c:v>0.97301027449777688</c:v>
                </c:pt>
                <c:pt idx="6541">
                  <c:v>0.97316362521085586</c:v>
                </c:pt>
                <c:pt idx="6542">
                  <c:v>0.97331697592393485</c:v>
                </c:pt>
                <c:pt idx="6543">
                  <c:v>0.97347032663701849</c:v>
                </c:pt>
                <c:pt idx="6544">
                  <c:v>0.97347032663701849</c:v>
                </c:pt>
                <c:pt idx="6545">
                  <c:v>0.97362367735010213</c:v>
                </c:pt>
                <c:pt idx="6546">
                  <c:v>0.97377702806318278</c:v>
                </c:pt>
                <c:pt idx="6547">
                  <c:v>0.9739303787762581</c:v>
                </c:pt>
                <c:pt idx="6548">
                  <c:v>0.97408372948934041</c:v>
                </c:pt>
                <c:pt idx="6549">
                  <c:v>0.97423708020242128</c:v>
                </c:pt>
                <c:pt idx="6550">
                  <c:v>0.97439043091550415</c:v>
                </c:pt>
                <c:pt idx="6551">
                  <c:v>0.97439043091550415</c:v>
                </c:pt>
                <c:pt idx="6552">
                  <c:v>0.97454378162858513</c:v>
                </c:pt>
                <c:pt idx="6553">
                  <c:v>0.97469713234166588</c:v>
                </c:pt>
                <c:pt idx="6554">
                  <c:v>0.97485048305474653</c:v>
                </c:pt>
                <c:pt idx="6555">
                  <c:v>0.97500383376782751</c:v>
                </c:pt>
                <c:pt idx="6556">
                  <c:v>0.97515718448090583</c:v>
                </c:pt>
                <c:pt idx="6557">
                  <c:v>0.97531053519398858</c:v>
                </c:pt>
                <c:pt idx="6558">
                  <c:v>0.97546388590706501</c:v>
                </c:pt>
                <c:pt idx="6559">
                  <c:v>0.97561723662015165</c:v>
                </c:pt>
                <c:pt idx="6560">
                  <c:v>0.97577058733323152</c:v>
                </c:pt>
                <c:pt idx="6561">
                  <c:v>0.9759239380463115</c:v>
                </c:pt>
                <c:pt idx="6562">
                  <c:v>0.97607728875939259</c:v>
                </c:pt>
                <c:pt idx="6563">
                  <c:v>0.97623063947247413</c:v>
                </c:pt>
                <c:pt idx="6564">
                  <c:v>0.97638399018555311</c:v>
                </c:pt>
                <c:pt idx="6565">
                  <c:v>0.97638399018555311</c:v>
                </c:pt>
                <c:pt idx="6566">
                  <c:v>0.97653734089863209</c:v>
                </c:pt>
                <c:pt idx="6567">
                  <c:v>0.97669069161171762</c:v>
                </c:pt>
                <c:pt idx="6568">
                  <c:v>0.9768440423247996</c:v>
                </c:pt>
                <c:pt idx="6569">
                  <c:v>0.97699739303787814</c:v>
                </c:pt>
                <c:pt idx="6570">
                  <c:v>0.97715074375095579</c:v>
                </c:pt>
                <c:pt idx="6571">
                  <c:v>0.97730409446403954</c:v>
                </c:pt>
                <c:pt idx="6572">
                  <c:v>0.97745744517711852</c:v>
                </c:pt>
                <c:pt idx="6573">
                  <c:v>0.9776107958901995</c:v>
                </c:pt>
                <c:pt idx="6574">
                  <c:v>0.97776414660328215</c:v>
                </c:pt>
                <c:pt idx="6575">
                  <c:v>0.97791749731636257</c:v>
                </c:pt>
                <c:pt idx="6576">
                  <c:v>0.97791749731636257</c:v>
                </c:pt>
                <c:pt idx="6577">
                  <c:v>0.97807084802944377</c:v>
                </c:pt>
                <c:pt idx="6578">
                  <c:v>0.97807084802944377</c:v>
                </c:pt>
                <c:pt idx="6579">
                  <c:v>0.97822419874252287</c:v>
                </c:pt>
                <c:pt idx="6580">
                  <c:v>0.97822419874252287</c:v>
                </c:pt>
                <c:pt idx="6581">
                  <c:v>0.97837754945560329</c:v>
                </c:pt>
                <c:pt idx="6582">
                  <c:v>0.97853090016868549</c:v>
                </c:pt>
                <c:pt idx="6583">
                  <c:v>0.97853090016868549</c:v>
                </c:pt>
                <c:pt idx="6584">
                  <c:v>0.97868425088176658</c:v>
                </c:pt>
                <c:pt idx="6585">
                  <c:v>0.97883760159484801</c:v>
                </c:pt>
                <c:pt idx="6586">
                  <c:v>0.97899095230792854</c:v>
                </c:pt>
                <c:pt idx="6587">
                  <c:v>0.97914430302100952</c:v>
                </c:pt>
                <c:pt idx="6588">
                  <c:v>0.97929765373409061</c:v>
                </c:pt>
                <c:pt idx="6589">
                  <c:v>0.97945100444717115</c:v>
                </c:pt>
                <c:pt idx="6590">
                  <c:v>0.97960435516025157</c:v>
                </c:pt>
                <c:pt idx="6591">
                  <c:v>0.97975770587333111</c:v>
                </c:pt>
                <c:pt idx="6592">
                  <c:v>0.97991105658641464</c:v>
                </c:pt>
                <c:pt idx="6593">
                  <c:v>0.97991105658641464</c:v>
                </c:pt>
                <c:pt idx="6594">
                  <c:v>0.98006440729949462</c:v>
                </c:pt>
                <c:pt idx="6595">
                  <c:v>0.98021775801257449</c:v>
                </c:pt>
                <c:pt idx="6596">
                  <c:v>0.98037110872565325</c:v>
                </c:pt>
                <c:pt idx="6597">
                  <c:v>0.98052445943873634</c:v>
                </c:pt>
                <c:pt idx="6598">
                  <c:v>0.98052445943873634</c:v>
                </c:pt>
                <c:pt idx="6599">
                  <c:v>0.98067781015181765</c:v>
                </c:pt>
                <c:pt idx="6600">
                  <c:v>0.98083116086489808</c:v>
                </c:pt>
                <c:pt idx="6601">
                  <c:v>0.9809845115779785</c:v>
                </c:pt>
                <c:pt idx="6602">
                  <c:v>0.98113786229105959</c:v>
                </c:pt>
                <c:pt idx="6603">
                  <c:v>0.98129121300414235</c:v>
                </c:pt>
                <c:pt idx="6604">
                  <c:v>0.981444563717218</c:v>
                </c:pt>
                <c:pt idx="6605">
                  <c:v>0.98159791443030209</c:v>
                </c:pt>
                <c:pt idx="6606">
                  <c:v>0.98175126514338362</c:v>
                </c:pt>
                <c:pt idx="6607">
                  <c:v>0.98190461585646349</c:v>
                </c:pt>
                <c:pt idx="6608">
                  <c:v>0.98205796656954469</c:v>
                </c:pt>
                <c:pt idx="6609">
                  <c:v>0.98205796656954469</c:v>
                </c:pt>
                <c:pt idx="6610">
                  <c:v>0.98221131728262456</c:v>
                </c:pt>
                <c:pt idx="6611">
                  <c:v>0.98236466799570432</c:v>
                </c:pt>
                <c:pt idx="6612">
                  <c:v>0.98251801870878697</c:v>
                </c:pt>
                <c:pt idx="6613">
                  <c:v>0.9826713694218675</c:v>
                </c:pt>
                <c:pt idx="6614">
                  <c:v>0.98282472013494859</c:v>
                </c:pt>
                <c:pt idx="6615">
                  <c:v>0.98297807084802968</c:v>
                </c:pt>
                <c:pt idx="6616">
                  <c:v>0.98297807084802968</c:v>
                </c:pt>
                <c:pt idx="6617">
                  <c:v>0.98313142156111022</c:v>
                </c:pt>
                <c:pt idx="6618">
                  <c:v>0.98328477227419164</c:v>
                </c:pt>
                <c:pt idx="6619">
                  <c:v>0.9834381229872694</c:v>
                </c:pt>
                <c:pt idx="6620">
                  <c:v>0.98359147370035249</c:v>
                </c:pt>
                <c:pt idx="6621">
                  <c:v>0.98374482441343558</c:v>
                </c:pt>
                <c:pt idx="6622">
                  <c:v>0.98389817512651434</c:v>
                </c:pt>
                <c:pt idx="6623">
                  <c:v>0.98405152583959521</c:v>
                </c:pt>
                <c:pt idx="6624">
                  <c:v>0.98420487655267663</c:v>
                </c:pt>
                <c:pt idx="6625">
                  <c:v>0.9843582272657565</c:v>
                </c:pt>
                <c:pt idx="6626">
                  <c:v>0.98451157797883759</c:v>
                </c:pt>
                <c:pt idx="6627">
                  <c:v>0.98466492869191846</c:v>
                </c:pt>
                <c:pt idx="6628">
                  <c:v>0.98481827940499922</c:v>
                </c:pt>
                <c:pt idx="6629">
                  <c:v>0.98497163011808309</c:v>
                </c:pt>
                <c:pt idx="6630">
                  <c:v>0.98512498083115863</c:v>
                </c:pt>
                <c:pt idx="6631">
                  <c:v>0.98512498083115863</c:v>
                </c:pt>
                <c:pt idx="6632">
                  <c:v>0.98527833154424149</c:v>
                </c:pt>
                <c:pt idx="6633">
                  <c:v>0.98543168225732247</c:v>
                </c:pt>
                <c:pt idx="6634">
                  <c:v>0.98558503297040334</c:v>
                </c:pt>
                <c:pt idx="6635">
                  <c:v>0.98573838368348465</c:v>
                </c:pt>
                <c:pt idx="6636">
                  <c:v>0.98589173439656563</c:v>
                </c:pt>
                <c:pt idx="6637">
                  <c:v>0.9860450851096455</c:v>
                </c:pt>
                <c:pt idx="6638">
                  <c:v>0.98619843582272659</c:v>
                </c:pt>
                <c:pt idx="6639">
                  <c:v>0.98635178653580735</c:v>
                </c:pt>
                <c:pt idx="6640">
                  <c:v>0.98650513724888989</c:v>
                </c:pt>
                <c:pt idx="6641">
                  <c:v>0.98665848796196709</c:v>
                </c:pt>
                <c:pt idx="6642">
                  <c:v>0.98665848796196709</c:v>
                </c:pt>
                <c:pt idx="6643">
                  <c:v>0.98665848796196709</c:v>
                </c:pt>
                <c:pt idx="6644">
                  <c:v>0.98681183867504985</c:v>
                </c:pt>
                <c:pt idx="6645">
                  <c:v>0.98696518938813049</c:v>
                </c:pt>
                <c:pt idx="6646">
                  <c:v>0.98696518938813049</c:v>
                </c:pt>
                <c:pt idx="6647">
                  <c:v>0.98696518938813049</c:v>
                </c:pt>
                <c:pt idx="6648">
                  <c:v>0.98711854010120903</c:v>
                </c:pt>
                <c:pt idx="6649">
                  <c:v>0.98727189081429234</c:v>
                </c:pt>
                <c:pt idx="6650">
                  <c:v>0.9874252415273731</c:v>
                </c:pt>
                <c:pt idx="6651">
                  <c:v>0.98757859224045397</c:v>
                </c:pt>
                <c:pt idx="6652">
                  <c:v>0.98773194295353473</c:v>
                </c:pt>
                <c:pt idx="6653">
                  <c:v>0.9878852936666157</c:v>
                </c:pt>
                <c:pt idx="6654">
                  <c:v>0.98803864437969635</c:v>
                </c:pt>
                <c:pt idx="6655">
                  <c:v>0.98819199509277722</c:v>
                </c:pt>
                <c:pt idx="6656">
                  <c:v>0.98834534580585609</c:v>
                </c:pt>
                <c:pt idx="6657">
                  <c:v>0.98834534580585609</c:v>
                </c:pt>
                <c:pt idx="6658">
                  <c:v>0.98849869651893885</c:v>
                </c:pt>
                <c:pt idx="6659">
                  <c:v>0.98865204723201949</c:v>
                </c:pt>
                <c:pt idx="6660">
                  <c:v>0.98880539794510069</c:v>
                </c:pt>
                <c:pt idx="6661">
                  <c:v>0.98895874865818312</c:v>
                </c:pt>
                <c:pt idx="6662">
                  <c:v>0.98911209937125866</c:v>
                </c:pt>
                <c:pt idx="6663">
                  <c:v>0.98926545008434286</c:v>
                </c:pt>
                <c:pt idx="6664">
                  <c:v>0.9894188007974215</c:v>
                </c:pt>
                <c:pt idx="6665">
                  <c:v>0.98957215151050448</c:v>
                </c:pt>
                <c:pt idx="6666">
                  <c:v>0.98972550222358913</c:v>
                </c:pt>
                <c:pt idx="6667">
                  <c:v>0.98987885293666611</c:v>
                </c:pt>
                <c:pt idx="6668">
                  <c:v>0.99003220364974698</c:v>
                </c:pt>
                <c:pt idx="6669">
                  <c:v>0.99003220364974698</c:v>
                </c:pt>
                <c:pt idx="6670">
                  <c:v>0.99018555436282751</c:v>
                </c:pt>
                <c:pt idx="6671">
                  <c:v>0.99033890507590616</c:v>
                </c:pt>
                <c:pt idx="6672">
                  <c:v>0.99049225578898947</c:v>
                </c:pt>
                <c:pt idx="6673">
                  <c:v>0.99064560650207389</c:v>
                </c:pt>
                <c:pt idx="6674">
                  <c:v>0.99079895721515165</c:v>
                </c:pt>
                <c:pt idx="6675">
                  <c:v>0.99095230792822997</c:v>
                </c:pt>
                <c:pt idx="6676">
                  <c:v>0.99110565864131273</c:v>
                </c:pt>
                <c:pt idx="6677">
                  <c:v>0.99110565864131273</c:v>
                </c:pt>
                <c:pt idx="6678">
                  <c:v>0.99125900935439371</c:v>
                </c:pt>
                <c:pt idx="6679">
                  <c:v>0.99141236006747135</c:v>
                </c:pt>
                <c:pt idx="6680">
                  <c:v>0.99141236006747135</c:v>
                </c:pt>
                <c:pt idx="6681">
                  <c:v>0.99156571078055356</c:v>
                </c:pt>
                <c:pt idx="6682">
                  <c:v>0.99171906149363598</c:v>
                </c:pt>
                <c:pt idx="6683">
                  <c:v>0.99171906149363598</c:v>
                </c:pt>
                <c:pt idx="6684">
                  <c:v>0.99187241220671674</c:v>
                </c:pt>
                <c:pt idx="6685">
                  <c:v>0.9920257629197976</c:v>
                </c:pt>
                <c:pt idx="6686">
                  <c:v>0.99217911363288058</c:v>
                </c:pt>
                <c:pt idx="6687">
                  <c:v>0.99233246434595634</c:v>
                </c:pt>
                <c:pt idx="6688">
                  <c:v>0.99248581505903999</c:v>
                </c:pt>
                <c:pt idx="6689">
                  <c:v>0.99263916577211897</c:v>
                </c:pt>
                <c:pt idx="6690">
                  <c:v>0.99279251648520161</c:v>
                </c:pt>
                <c:pt idx="6691">
                  <c:v>0.99279251648520161</c:v>
                </c:pt>
                <c:pt idx="6692">
                  <c:v>0.9929458671982847</c:v>
                </c:pt>
                <c:pt idx="6693">
                  <c:v>0.99309921791136324</c:v>
                </c:pt>
                <c:pt idx="6694">
                  <c:v>0.99325256862444256</c:v>
                </c:pt>
                <c:pt idx="6695">
                  <c:v>0.99340591933752487</c:v>
                </c:pt>
                <c:pt idx="6696">
                  <c:v>0.99355927005060551</c:v>
                </c:pt>
                <c:pt idx="6697">
                  <c:v>0.99371262076368649</c:v>
                </c:pt>
                <c:pt idx="6698">
                  <c:v>0.99386597147676736</c:v>
                </c:pt>
                <c:pt idx="6699">
                  <c:v>0.99401932218984823</c:v>
                </c:pt>
                <c:pt idx="6700">
                  <c:v>0.99401932218984823</c:v>
                </c:pt>
                <c:pt idx="6701">
                  <c:v>0.99417267290292732</c:v>
                </c:pt>
                <c:pt idx="6702">
                  <c:v>0.99432602361600986</c:v>
                </c:pt>
                <c:pt idx="6703">
                  <c:v>0.99432602361600986</c:v>
                </c:pt>
                <c:pt idx="6704">
                  <c:v>0.99447937432909062</c:v>
                </c:pt>
                <c:pt idx="6705">
                  <c:v>0.99463272504217148</c:v>
                </c:pt>
                <c:pt idx="6706">
                  <c:v>0.99478607575524935</c:v>
                </c:pt>
                <c:pt idx="6707">
                  <c:v>0.99493942646833478</c:v>
                </c:pt>
                <c:pt idx="6708">
                  <c:v>0.99509277718141387</c:v>
                </c:pt>
                <c:pt idx="6709">
                  <c:v>0.99524612789449451</c:v>
                </c:pt>
                <c:pt idx="6710">
                  <c:v>0.99539947860757771</c:v>
                </c:pt>
                <c:pt idx="6711">
                  <c:v>0.99539947860757771</c:v>
                </c:pt>
                <c:pt idx="6712">
                  <c:v>0.99555282932065381</c:v>
                </c:pt>
                <c:pt idx="6713">
                  <c:v>0.99570618003373657</c:v>
                </c:pt>
                <c:pt idx="6714">
                  <c:v>0.99585953074681799</c:v>
                </c:pt>
                <c:pt idx="6715">
                  <c:v>0.99601288145989852</c:v>
                </c:pt>
                <c:pt idx="6716">
                  <c:v>0.9961662321729795</c:v>
                </c:pt>
                <c:pt idx="6717">
                  <c:v>0.99631958288605793</c:v>
                </c:pt>
                <c:pt idx="6718">
                  <c:v>0.99647293359914124</c:v>
                </c:pt>
                <c:pt idx="6719">
                  <c:v>0.99662628431222156</c:v>
                </c:pt>
                <c:pt idx="6720">
                  <c:v>0.99662628431222156</c:v>
                </c:pt>
                <c:pt idx="6721">
                  <c:v>0.99677963502530365</c:v>
                </c:pt>
                <c:pt idx="6722">
                  <c:v>0.99693298573838163</c:v>
                </c:pt>
                <c:pt idx="6723">
                  <c:v>0.99708633645146449</c:v>
                </c:pt>
                <c:pt idx="6724">
                  <c:v>0.9972396871645457</c:v>
                </c:pt>
                <c:pt idx="6725">
                  <c:v>0.99739303787762557</c:v>
                </c:pt>
                <c:pt idx="6726">
                  <c:v>0.99754638859070532</c:v>
                </c:pt>
                <c:pt idx="6727">
                  <c:v>0.99769973930379074</c:v>
                </c:pt>
                <c:pt idx="6728">
                  <c:v>0.9978530900168685</c:v>
                </c:pt>
                <c:pt idx="6729">
                  <c:v>0.99800644072994693</c:v>
                </c:pt>
                <c:pt idx="6730">
                  <c:v>0.99800644072994693</c:v>
                </c:pt>
                <c:pt idx="6731">
                  <c:v>0.99815979144303024</c:v>
                </c:pt>
                <c:pt idx="6732">
                  <c:v>0.99831314215611056</c:v>
                </c:pt>
                <c:pt idx="6733">
                  <c:v>0.99846649286919187</c:v>
                </c:pt>
                <c:pt idx="6734">
                  <c:v>0.99861984358227263</c:v>
                </c:pt>
                <c:pt idx="6735">
                  <c:v>0.99877319429535349</c:v>
                </c:pt>
                <c:pt idx="6736">
                  <c:v>0.99892654500843359</c:v>
                </c:pt>
                <c:pt idx="6737">
                  <c:v>0.99907989572151512</c:v>
                </c:pt>
                <c:pt idx="6738">
                  <c:v>0.99923324643459754</c:v>
                </c:pt>
                <c:pt idx="6739">
                  <c:v>0.99938659714767486</c:v>
                </c:pt>
                <c:pt idx="6740">
                  <c:v>0.99938659714767486</c:v>
                </c:pt>
                <c:pt idx="6741">
                  <c:v>0.9995399478607554</c:v>
                </c:pt>
                <c:pt idx="6742">
                  <c:v>0.9995399478607554</c:v>
                </c:pt>
                <c:pt idx="6743">
                  <c:v>0.99969329857384048</c:v>
                </c:pt>
              </c:numCache>
            </c:numRef>
          </c:yVal>
          <c:smooth val="1"/>
        </c:ser>
        <c:ser>
          <c:idx val="0"/>
          <c:order val="2"/>
          <c:tx>
            <c:v>FSRS Alone</c:v>
          </c:tx>
          <c:marker>
            <c:symbol val="none"/>
          </c:marker>
          <c:xVal>
            <c:numRef>
              <c:f>Sheet1!$B$2:$B$5805</c:f>
              <c:numCache>
                <c:formatCode>General</c:formatCode>
                <c:ptCount val="580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4.3859649122807024E-3</c:v>
                </c:pt>
                <c:pt idx="279">
                  <c:v>4.3859649122807024E-3</c:v>
                </c:pt>
                <c:pt idx="280">
                  <c:v>4.3859649122807024E-3</c:v>
                </c:pt>
                <c:pt idx="281">
                  <c:v>4.3859649122807024E-3</c:v>
                </c:pt>
                <c:pt idx="282">
                  <c:v>4.3859649122807024E-3</c:v>
                </c:pt>
                <c:pt idx="283">
                  <c:v>4.3859649122807024E-3</c:v>
                </c:pt>
                <c:pt idx="284">
                  <c:v>4.3859649122807024E-3</c:v>
                </c:pt>
                <c:pt idx="285">
                  <c:v>8.7719298245614048E-3</c:v>
                </c:pt>
                <c:pt idx="286">
                  <c:v>8.7719298245614048E-3</c:v>
                </c:pt>
                <c:pt idx="287">
                  <c:v>8.7719298245614048E-3</c:v>
                </c:pt>
                <c:pt idx="288">
                  <c:v>8.7719298245614048E-3</c:v>
                </c:pt>
                <c:pt idx="289">
                  <c:v>8.7719298245614048E-3</c:v>
                </c:pt>
                <c:pt idx="290">
                  <c:v>8.7719298245614048E-3</c:v>
                </c:pt>
                <c:pt idx="291">
                  <c:v>8.7719298245614048E-3</c:v>
                </c:pt>
                <c:pt idx="292">
                  <c:v>8.7719298245614048E-3</c:v>
                </c:pt>
                <c:pt idx="293">
                  <c:v>8.7719298245614048E-3</c:v>
                </c:pt>
                <c:pt idx="294">
                  <c:v>8.7719298245614048E-3</c:v>
                </c:pt>
                <c:pt idx="295">
                  <c:v>8.7719298245614048E-3</c:v>
                </c:pt>
                <c:pt idx="296">
                  <c:v>8.7719298245614048E-3</c:v>
                </c:pt>
                <c:pt idx="297">
                  <c:v>8.7719298245614048E-3</c:v>
                </c:pt>
                <c:pt idx="298">
                  <c:v>8.7719298245614048E-3</c:v>
                </c:pt>
                <c:pt idx="299">
                  <c:v>8.7719298245614048E-3</c:v>
                </c:pt>
                <c:pt idx="300">
                  <c:v>8.7719298245614048E-3</c:v>
                </c:pt>
                <c:pt idx="301">
                  <c:v>8.7719298245614048E-3</c:v>
                </c:pt>
                <c:pt idx="302">
                  <c:v>8.7719298245614048E-3</c:v>
                </c:pt>
                <c:pt idx="303">
                  <c:v>8.7719298245614048E-3</c:v>
                </c:pt>
                <c:pt idx="304">
                  <c:v>8.7719298245614048E-3</c:v>
                </c:pt>
                <c:pt idx="305">
                  <c:v>8.7719298245614048E-3</c:v>
                </c:pt>
                <c:pt idx="306">
                  <c:v>8.7719298245614048E-3</c:v>
                </c:pt>
                <c:pt idx="307">
                  <c:v>8.7719298245614048E-3</c:v>
                </c:pt>
                <c:pt idx="308">
                  <c:v>8.7719298245614048E-3</c:v>
                </c:pt>
                <c:pt idx="309">
                  <c:v>8.7719298245614048E-3</c:v>
                </c:pt>
                <c:pt idx="310">
                  <c:v>8.7719298245614048E-3</c:v>
                </c:pt>
                <c:pt idx="311">
                  <c:v>8.7719298245614048E-3</c:v>
                </c:pt>
                <c:pt idx="312">
                  <c:v>8.7719298245614048E-3</c:v>
                </c:pt>
                <c:pt idx="313">
                  <c:v>8.7719298245614048E-3</c:v>
                </c:pt>
                <c:pt idx="314">
                  <c:v>8.7719298245614048E-3</c:v>
                </c:pt>
                <c:pt idx="315">
                  <c:v>8.7719298245614048E-3</c:v>
                </c:pt>
                <c:pt idx="316">
                  <c:v>8.7719298245614048E-3</c:v>
                </c:pt>
                <c:pt idx="317">
                  <c:v>8.7719298245614048E-3</c:v>
                </c:pt>
                <c:pt idx="318">
                  <c:v>8.7719298245614048E-3</c:v>
                </c:pt>
                <c:pt idx="319">
                  <c:v>8.7719298245614048E-3</c:v>
                </c:pt>
                <c:pt idx="320">
                  <c:v>8.7719298245614048E-3</c:v>
                </c:pt>
                <c:pt idx="321">
                  <c:v>8.7719298245614048E-3</c:v>
                </c:pt>
                <c:pt idx="322">
                  <c:v>8.7719298245614048E-3</c:v>
                </c:pt>
                <c:pt idx="323">
                  <c:v>8.7719298245614048E-3</c:v>
                </c:pt>
                <c:pt idx="324">
                  <c:v>8.7719298245614048E-3</c:v>
                </c:pt>
                <c:pt idx="325">
                  <c:v>8.7719298245614048E-3</c:v>
                </c:pt>
                <c:pt idx="326">
                  <c:v>8.7719298245614048E-3</c:v>
                </c:pt>
                <c:pt idx="327">
                  <c:v>8.7719298245614048E-3</c:v>
                </c:pt>
                <c:pt idx="328">
                  <c:v>8.7719298245614048E-3</c:v>
                </c:pt>
                <c:pt idx="329">
                  <c:v>8.7719298245614048E-3</c:v>
                </c:pt>
                <c:pt idx="330">
                  <c:v>8.7719298245614048E-3</c:v>
                </c:pt>
                <c:pt idx="331">
                  <c:v>8.7719298245614048E-3</c:v>
                </c:pt>
                <c:pt idx="332">
                  <c:v>8.7719298245614048E-3</c:v>
                </c:pt>
                <c:pt idx="333">
                  <c:v>8.7719298245614048E-3</c:v>
                </c:pt>
                <c:pt idx="334">
                  <c:v>8.7719298245614048E-3</c:v>
                </c:pt>
                <c:pt idx="335">
                  <c:v>8.7719298245614048E-3</c:v>
                </c:pt>
                <c:pt idx="336">
                  <c:v>8.7719298245614048E-3</c:v>
                </c:pt>
                <c:pt idx="337">
                  <c:v>8.7719298245614048E-3</c:v>
                </c:pt>
                <c:pt idx="338">
                  <c:v>8.7719298245614048E-3</c:v>
                </c:pt>
                <c:pt idx="339">
                  <c:v>8.7719298245614048E-3</c:v>
                </c:pt>
                <c:pt idx="340">
                  <c:v>8.7719298245614048E-3</c:v>
                </c:pt>
                <c:pt idx="341">
                  <c:v>8.7719298245614048E-3</c:v>
                </c:pt>
                <c:pt idx="342">
                  <c:v>8.7719298245614048E-3</c:v>
                </c:pt>
                <c:pt idx="343">
                  <c:v>8.7719298245614048E-3</c:v>
                </c:pt>
                <c:pt idx="344">
                  <c:v>8.7719298245614048E-3</c:v>
                </c:pt>
                <c:pt idx="345">
                  <c:v>8.7719298245614048E-3</c:v>
                </c:pt>
                <c:pt idx="346">
                  <c:v>8.7719298245614048E-3</c:v>
                </c:pt>
                <c:pt idx="347">
                  <c:v>8.7719298245614048E-3</c:v>
                </c:pt>
                <c:pt idx="348">
                  <c:v>8.7719298245614048E-3</c:v>
                </c:pt>
                <c:pt idx="349">
                  <c:v>8.7719298245614048E-3</c:v>
                </c:pt>
                <c:pt idx="350">
                  <c:v>8.7719298245614048E-3</c:v>
                </c:pt>
                <c:pt idx="351">
                  <c:v>8.7719298245614048E-3</c:v>
                </c:pt>
                <c:pt idx="352">
                  <c:v>8.7719298245614048E-3</c:v>
                </c:pt>
                <c:pt idx="353">
                  <c:v>8.7719298245614048E-3</c:v>
                </c:pt>
                <c:pt idx="354">
                  <c:v>8.7719298245614048E-3</c:v>
                </c:pt>
                <c:pt idx="355">
                  <c:v>8.7719298245614048E-3</c:v>
                </c:pt>
                <c:pt idx="356">
                  <c:v>8.7719298245614048E-3</c:v>
                </c:pt>
                <c:pt idx="357">
                  <c:v>8.7719298245614048E-3</c:v>
                </c:pt>
                <c:pt idx="358">
                  <c:v>8.7719298245614048E-3</c:v>
                </c:pt>
                <c:pt idx="359">
                  <c:v>8.7719298245614048E-3</c:v>
                </c:pt>
                <c:pt idx="360">
                  <c:v>8.7719298245614048E-3</c:v>
                </c:pt>
                <c:pt idx="361">
                  <c:v>8.7719298245614048E-3</c:v>
                </c:pt>
                <c:pt idx="362">
                  <c:v>8.7719298245614048E-3</c:v>
                </c:pt>
                <c:pt idx="363">
                  <c:v>8.7719298245614048E-3</c:v>
                </c:pt>
                <c:pt idx="364">
                  <c:v>8.7719298245614048E-3</c:v>
                </c:pt>
                <c:pt idx="365">
                  <c:v>8.7719298245614048E-3</c:v>
                </c:pt>
                <c:pt idx="366">
                  <c:v>1.3157894736842131E-2</c:v>
                </c:pt>
                <c:pt idx="367">
                  <c:v>1.3157894736842131E-2</c:v>
                </c:pt>
                <c:pt idx="368">
                  <c:v>1.3157894736842131E-2</c:v>
                </c:pt>
                <c:pt idx="369">
                  <c:v>1.3157894736842131E-2</c:v>
                </c:pt>
                <c:pt idx="370">
                  <c:v>1.3157894736842131E-2</c:v>
                </c:pt>
                <c:pt idx="371">
                  <c:v>1.3157894736842131E-2</c:v>
                </c:pt>
                <c:pt idx="372">
                  <c:v>1.3157894736842131E-2</c:v>
                </c:pt>
                <c:pt idx="373">
                  <c:v>1.3157894736842131E-2</c:v>
                </c:pt>
                <c:pt idx="374">
                  <c:v>1.3157894736842131E-2</c:v>
                </c:pt>
                <c:pt idx="375">
                  <c:v>1.3157894736842131E-2</c:v>
                </c:pt>
                <c:pt idx="376">
                  <c:v>1.3157894736842131E-2</c:v>
                </c:pt>
                <c:pt idx="377">
                  <c:v>1.3157894736842131E-2</c:v>
                </c:pt>
                <c:pt idx="378">
                  <c:v>1.3157894736842131E-2</c:v>
                </c:pt>
                <c:pt idx="379">
                  <c:v>1.3157894736842131E-2</c:v>
                </c:pt>
                <c:pt idx="380">
                  <c:v>1.3157894736842131E-2</c:v>
                </c:pt>
                <c:pt idx="381">
                  <c:v>1.3157894736842131E-2</c:v>
                </c:pt>
                <c:pt idx="382">
                  <c:v>1.3157894736842131E-2</c:v>
                </c:pt>
                <c:pt idx="383">
                  <c:v>1.3157894736842131E-2</c:v>
                </c:pt>
                <c:pt idx="384">
                  <c:v>1.3157894736842131E-2</c:v>
                </c:pt>
                <c:pt idx="385">
                  <c:v>1.3157894736842131E-2</c:v>
                </c:pt>
                <c:pt idx="386">
                  <c:v>1.7543859649122945E-2</c:v>
                </c:pt>
                <c:pt idx="387">
                  <c:v>1.7543859649122945E-2</c:v>
                </c:pt>
                <c:pt idx="388">
                  <c:v>1.7543859649122945E-2</c:v>
                </c:pt>
                <c:pt idx="389">
                  <c:v>2.1929824561403567E-2</c:v>
                </c:pt>
                <c:pt idx="390">
                  <c:v>2.1929824561403567E-2</c:v>
                </c:pt>
                <c:pt idx="391">
                  <c:v>2.1929824561403567E-2</c:v>
                </c:pt>
                <c:pt idx="392">
                  <c:v>2.1929824561403567E-2</c:v>
                </c:pt>
                <c:pt idx="393">
                  <c:v>2.1929824561403567E-2</c:v>
                </c:pt>
                <c:pt idx="394">
                  <c:v>2.1929824561403567E-2</c:v>
                </c:pt>
                <c:pt idx="395">
                  <c:v>2.1929824561403567E-2</c:v>
                </c:pt>
                <c:pt idx="396">
                  <c:v>2.1929824561403567E-2</c:v>
                </c:pt>
                <c:pt idx="397">
                  <c:v>2.1929824561403567E-2</c:v>
                </c:pt>
                <c:pt idx="398">
                  <c:v>2.1929824561403567E-2</c:v>
                </c:pt>
                <c:pt idx="399">
                  <c:v>2.1929824561403567E-2</c:v>
                </c:pt>
                <c:pt idx="400">
                  <c:v>2.1929824561403567E-2</c:v>
                </c:pt>
                <c:pt idx="401">
                  <c:v>2.1929824561403567E-2</c:v>
                </c:pt>
                <c:pt idx="402">
                  <c:v>2.1929824561403567E-2</c:v>
                </c:pt>
                <c:pt idx="403">
                  <c:v>2.1929824561403567E-2</c:v>
                </c:pt>
                <c:pt idx="404">
                  <c:v>2.1929824561403567E-2</c:v>
                </c:pt>
                <c:pt idx="405">
                  <c:v>2.1929824561403567E-2</c:v>
                </c:pt>
                <c:pt idx="406">
                  <c:v>2.1929824561403567E-2</c:v>
                </c:pt>
                <c:pt idx="407">
                  <c:v>2.1929824561403567E-2</c:v>
                </c:pt>
                <c:pt idx="408">
                  <c:v>2.1929824561403567E-2</c:v>
                </c:pt>
                <c:pt idx="409">
                  <c:v>2.1929824561403567E-2</c:v>
                </c:pt>
                <c:pt idx="410">
                  <c:v>2.1929824561403567E-2</c:v>
                </c:pt>
                <c:pt idx="411">
                  <c:v>2.1929824561403567E-2</c:v>
                </c:pt>
                <c:pt idx="412">
                  <c:v>2.1929824561403567E-2</c:v>
                </c:pt>
                <c:pt idx="413">
                  <c:v>2.1929824561403567E-2</c:v>
                </c:pt>
                <c:pt idx="414">
                  <c:v>2.1929824561403567E-2</c:v>
                </c:pt>
                <c:pt idx="415">
                  <c:v>2.1929824561403567E-2</c:v>
                </c:pt>
                <c:pt idx="416">
                  <c:v>2.1929824561403567E-2</c:v>
                </c:pt>
                <c:pt idx="417">
                  <c:v>2.1929824561403567E-2</c:v>
                </c:pt>
                <c:pt idx="418">
                  <c:v>2.1929824561403567E-2</c:v>
                </c:pt>
                <c:pt idx="419">
                  <c:v>2.1929824561403567E-2</c:v>
                </c:pt>
                <c:pt idx="420">
                  <c:v>2.1929824561403567E-2</c:v>
                </c:pt>
                <c:pt idx="421">
                  <c:v>2.1929824561403567E-2</c:v>
                </c:pt>
                <c:pt idx="422">
                  <c:v>2.1929824561403567E-2</c:v>
                </c:pt>
                <c:pt idx="423">
                  <c:v>2.1929824561403567E-2</c:v>
                </c:pt>
                <c:pt idx="424">
                  <c:v>2.1929824561403567E-2</c:v>
                </c:pt>
                <c:pt idx="425">
                  <c:v>2.1929824561403567E-2</c:v>
                </c:pt>
                <c:pt idx="426">
                  <c:v>2.1929824561403567E-2</c:v>
                </c:pt>
                <c:pt idx="427">
                  <c:v>2.1929824561403567E-2</c:v>
                </c:pt>
                <c:pt idx="428">
                  <c:v>2.1929824561403567E-2</c:v>
                </c:pt>
                <c:pt idx="429">
                  <c:v>2.1929824561403567E-2</c:v>
                </c:pt>
                <c:pt idx="430">
                  <c:v>2.1929824561403567E-2</c:v>
                </c:pt>
                <c:pt idx="431">
                  <c:v>2.1929824561403567E-2</c:v>
                </c:pt>
                <c:pt idx="432">
                  <c:v>2.1929824561403567E-2</c:v>
                </c:pt>
                <c:pt idx="433">
                  <c:v>2.1929824561403567E-2</c:v>
                </c:pt>
                <c:pt idx="434">
                  <c:v>2.1929824561403567E-2</c:v>
                </c:pt>
                <c:pt idx="435">
                  <c:v>2.1929824561403567E-2</c:v>
                </c:pt>
                <c:pt idx="436">
                  <c:v>2.1929824561403567E-2</c:v>
                </c:pt>
                <c:pt idx="437">
                  <c:v>2.1929824561403567E-2</c:v>
                </c:pt>
                <c:pt idx="438">
                  <c:v>2.1929824561403567E-2</c:v>
                </c:pt>
                <c:pt idx="439">
                  <c:v>2.1929824561403567E-2</c:v>
                </c:pt>
                <c:pt idx="440">
                  <c:v>2.1929824561403567E-2</c:v>
                </c:pt>
                <c:pt idx="441">
                  <c:v>2.1929824561403567E-2</c:v>
                </c:pt>
                <c:pt idx="442">
                  <c:v>2.1929824561403567E-2</c:v>
                </c:pt>
                <c:pt idx="443">
                  <c:v>2.1929824561403567E-2</c:v>
                </c:pt>
                <c:pt idx="444">
                  <c:v>2.1929824561403567E-2</c:v>
                </c:pt>
                <c:pt idx="445">
                  <c:v>2.1929824561403567E-2</c:v>
                </c:pt>
                <c:pt idx="446">
                  <c:v>2.1929824561403567E-2</c:v>
                </c:pt>
                <c:pt idx="447">
                  <c:v>2.1929824561403567E-2</c:v>
                </c:pt>
                <c:pt idx="448">
                  <c:v>2.1929824561403567E-2</c:v>
                </c:pt>
                <c:pt idx="449">
                  <c:v>2.1929824561403567E-2</c:v>
                </c:pt>
                <c:pt idx="450">
                  <c:v>2.1929824561403567E-2</c:v>
                </c:pt>
                <c:pt idx="451">
                  <c:v>2.1929824561403567E-2</c:v>
                </c:pt>
                <c:pt idx="452">
                  <c:v>2.1929824561403567E-2</c:v>
                </c:pt>
                <c:pt idx="453">
                  <c:v>2.1929824561403567E-2</c:v>
                </c:pt>
                <c:pt idx="454">
                  <c:v>2.1929824561403567E-2</c:v>
                </c:pt>
                <c:pt idx="455">
                  <c:v>2.1929824561403567E-2</c:v>
                </c:pt>
                <c:pt idx="456">
                  <c:v>2.1929824561403567E-2</c:v>
                </c:pt>
                <c:pt idx="457">
                  <c:v>2.1929824561403567E-2</c:v>
                </c:pt>
                <c:pt idx="458">
                  <c:v>2.1929824561403567E-2</c:v>
                </c:pt>
                <c:pt idx="459">
                  <c:v>2.1929824561403567E-2</c:v>
                </c:pt>
                <c:pt idx="460">
                  <c:v>2.1929824561403567E-2</c:v>
                </c:pt>
                <c:pt idx="461">
                  <c:v>2.1929824561403567E-2</c:v>
                </c:pt>
                <c:pt idx="462">
                  <c:v>2.1929824561403567E-2</c:v>
                </c:pt>
                <c:pt idx="463">
                  <c:v>2.1929824561403567E-2</c:v>
                </c:pt>
                <c:pt idx="464">
                  <c:v>2.1929824561403567E-2</c:v>
                </c:pt>
                <c:pt idx="465">
                  <c:v>2.1929824561403567E-2</c:v>
                </c:pt>
                <c:pt idx="466">
                  <c:v>2.1929824561403567E-2</c:v>
                </c:pt>
                <c:pt idx="467">
                  <c:v>2.1929824561403567E-2</c:v>
                </c:pt>
                <c:pt idx="468">
                  <c:v>2.1929824561403567E-2</c:v>
                </c:pt>
                <c:pt idx="469">
                  <c:v>2.1929824561403567E-2</c:v>
                </c:pt>
                <c:pt idx="470">
                  <c:v>2.1929824561403567E-2</c:v>
                </c:pt>
                <c:pt idx="471">
                  <c:v>2.1929824561403567E-2</c:v>
                </c:pt>
                <c:pt idx="472">
                  <c:v>2.1929824561403567E-2</c:v>
                </c:pt>
                <c:pt idx="473">
                  <c:v>2.1929824561403567E-2</c:v>
                </c:pt>
                <c:pt idx="474">
                  <c:v>2.1929824561403567E-2</c:v>
                </c:pt>
                <c:pt idx="475">
                  <c:v>2.1929824561403567E-2</c:v>
                </c:pt>
                <c:pt idx="476">
                  <c:v>2.1929824561403567E-2</c:v>
                </c:pt>
                <c:pt idx="477">
                  <c:v>2.1929824561403567E-2</c:v>
                </c:pt>
                <c:pt idx="478">
                  <c:v>2.1929824561403567E-2</c:v>
                </c:pt>
                <c:pt idx="479">
                  <c:v>2.1929824561403567E-2</c:v>
                </c:pt>
                <c:pt idx="480">
                  <c:v>2.6315789473684216E-2</c:v>
                </c:pt>
                <c:pt idx="481">
                  <c:v>2.6315789473684216E-2</c:v>
                </c:pt>
                <c:pt idx="482">
                  <c:v>2.6315789473684216E-2</c:v>
                </c:pt>
                <c:pt idx="483">
                  <c:v>2.6315789473684216E-2</c:v>
                </c:pt>
                <c:pt idx="484">
                  <c:v>2.6315789473684216E-2</c:v>
                </c:pt>
                <c:pt idx="485">
                  <c:v>2.6315789473684216E-2</c:v>
                </c:pt>
                <c:pt idx="486">
                  <c:v>2.6315789473684216E-2</c:v>
                </c:pt>
                <c:pt idx="487">
                  <c:v>2.6315789473684216E-2</c:v>
                </c:pt>
                <c:pt idx="488">
                  <c:v>2.6315789473684216E-2</c:v>
                </c:pt>
                <c:pt idx="489">
                  <c:v>2.6315789473684216E-2</c:v>
                </c:pt>
                <c:pt idx="490">
                  <c:v>2.6315789473684216E-2</c:v>
                </c:pt>
                <c:pt idx="491">
                  <c:v>2.6315789473684216E-2</c:v>
                </c:pt>
                <c:pt idx="492">
                  <c:v>2.6315789473684216E-2</c:v>
                </c:pt>
                <c:pt idx="493">
                  <c:v>2.6315789473684216E-2</c:v>
                </c:pt>
                <c:pt idx="494">
                  <c:v>2.6315789473684216E-2</c:v>
                </c:pt>
                <c:pt idx="495">
                  <c:v>2.6315789473684216E-2</c:v>
                </c:pt>
                <c:pt idx="496">
                  <c:v>2.6315789473684216E-2</c:v>
                </c:pt>
                <c:pt idx="497">
                  <c:v>2.6315789473684216E-2</c:v>
                </c:pt>
                <c:pt idx="498">
                  <c:v>2.6315789473684216E-2</c:v>
                </c:pt>
                <c:pt idx="499">
                  <c:v>2.6315789473684216E-2</c:v>
                </c:pt>
                <c:pt idx="500">
                  <c:v>2.6315789473684216E-2</c:v>
                </c:pt>
                <c:pt idx="501">
                  <c:v>2.6315789473684216E-2</c:v>
                </c:pt>
                <c:pt idx="502">
                  <c:v>2.6315789473684216E-2</c:v>
                </c:pt>
                <c:pt idx="503">
                  <c:v>3.0701754385965008E-2</c:v>
                </c:pt>
                <c:pt idx="504">
                  <c:v>3.0701754385965008E-2</c:v>
                </c:pt>
                <c:pt idx="505">
                  <c:v>3.0701754385965008E-2</c:v>
                </c:pt>
                <c:pt idx="506">
                  <c:v>3.0701754385965008E-2</c:v>
                </c:pt>
                <c:pt idx="507">
                  <c:v>3.0701754385965008E-2</c:v>
                </c:pt>
                <c:pt idx="508">
                  <c:v>3.0701754385965008E-2</c:v>
                </c:pt>
                <c:pt idx="509">
                  <c:v>3.0701754385965008E-2</c:v>
                </c:pt>
                <c:pt idx="510">
                  <c:v>3.0701754385965008E-2</c:v>
                </c:pt>
                <c:pt idx="511">
                  <c:v>3.0701754385965008E-2</c:v>
                </c:pt>
                <c:pt idx="512">
                  <c:v>3.0701754385965008E-2</c:v>
                </c:pt>
                <c:pt idx="513">
                  <c:v>3.0701754385965008E-2</c:v>
                </c:pt>
                <c:pt idx="514">
                  <c:v>3.0701754385965008E-2</c:v>
                </c:pt>
                <c:pt idx="515">
                  <c:v>3.0701754385965008E-2</c:v>
                </c:pt>
                <c:pt idx="516">
                  <c:v>3.0701754385965008E-2</c:v>
                </c:pt>
                <c:pt idx="517">
                  <c:v>3.0701754385965008E-2</c:v>
                </c:pt>
                <c:pt idx="518">
                  <c:v>3.0701754385965008E-2</c:v>
                </c:pt>
                <c:pt idx="519">
                  <c:v>3.0701754385965008E-2</c:v>
                </c:pt>
                <c:pt idx="520">
                  <c:v>3.0701754385965008E-2</c:v>
                </c:pt>
                <c:pt idx="521">
                  <c:v>3.0701754385965008E-2</c:v>
                </c:pt>
                <c:pt idx="522">
                  <c:v>3.0701754385965008E-2</c:v>
                </c:pt>
                <c:pt idx="523">
                  <c:v>3.0701754385965008E-2</c:v>
                </c:pt>
                <c:pt idx="524">
                  <c:v>3.0701754385965008E-2</c:v>
                </c:pt>
                <c:pt idx="525">
                  <c:v>3.0701754385965008E-2</c:v>
                </c:pt>
                <c:pt idx="526">
                  <c:v>3.0701754385965008E-2</c:v>
                </c:pt>
                <c:pt idx="527">
                  <c:v>3.0701754385965008E-2</c:v>
                </c:pt>
                <c:pt idx="528">
                  <c:v>3.0701754385965008E-2</c:v>
                </c:pt>
                <c:pt idx="529">
                  <c:v>3.0701754385965008E-2</c:v>
                </c:pt>
                <c:pt idx="530">
                  <c:v>3.0701754385965008E-2</c:v>
                </c:pt>
                <c:pt idx="531">
                  <c:v>3.0701754385965008E-2</c:v>
                </c:pt>
                <c:pt idx="532">
                  <c:v>3.0701754385965008E-2</c:v>
                </c:pt>
                <c:pt idx="533">
                  <c:v>3.0701754385965008E-2</c:v>
                </c:pt>
                <c:pt idx="534">
                  <c:v>3.0701754385965008E-2</c:v>
                </c:pt>
                <c:pt idx="535">
                  <c:v>3.0701754385965008E-2</c:v>
                </c:pt>
                <c:pt idx="536">
                  <c:v>3.0701754385965008E-2</c:v>
                </c:pt>
                <c:pt idx="537">
                  <c:v>3.0701754385965008E-2</c:v>
                </c:pt>
                <c:pt idx="538">
                  <c:v>3.0701754385965008E-2</c:v>
                </c:pt>
                <c:pt idx="539">
                  <c:v>3.0701754385965008E-2</c:v>
                </c:pt>
                <c:pt idx="540">
                  <c:v>3.0701754385965008E-2</c:v>
                </c:pt>
                <c:pt idx="541">
                  <c:v>3.0701754385965008E-2</c:v>
                </c:pt>
                <c:pt idx="542">
                  <c:v>3.0701754385965008E-2</c:v>
                </c:pt>
                <c:pt idx="543">
                  <c:v>3.0701754385965008E-2</c:v>
                </c:pt>
                <c:pt idx="544">
                  <c:v>3.0701754385965008E-2</c:v>
                </c:pt>
                <c:pt idx="545">
                  <c:v>3.0701754385965008E-2</c:v>
                </c:pt>
                <c:pt idx="546">
                  <c:v>3.0701754385965008E-2</c:v>
                </c:pt>
                <c:pt idx="547">
                  <c:v>3.0701754385965008E-2</c:v>
                </c:pt>
                <c:pt idx="548">
                  <c:v>3.0701754385965008E-2</c:v>
                </c:pt>
                <c:pt idx="549">
                  <c:v>3.0701754385965008E-2</c:v>
                </c:pt>
                <c:pt idx="550">
                  <c:v>3.0701754385965008E-2</c:v>
                </c:pt>
                <c:pt idx="551">
                  <c:v>3.0701754385965008E-2</c:v>
                </c:pt>
                <c:pt idx="552">
                  <c:v>3.0701754385965008E-2</c:v>
                </c:pt>
                <c:pt idx="553">
                  <c:v>3.0701754385965008E-2</c:v>
                </c:pt>
                <c:pt idx="554">
                  <c:v>3.0701754385965008E-2</c:v>
                </c:pt>
                <c:pt idx="555">
                  <c:v>3.0701754385965008E-2</c:v>
                </c:pt>
                <c:pt idx="556">
                  <c:v>3.0701754385965008E-2</c:v>
                </c:pt>
                <c:pt idx="557">
                  <c:v>3.0701754385965008E-2</c:v>
                </c:pt>
                <c:pt idx="558">
                  <c:v>3.0701754385965008E-2</c:v>
                </c:pt>
                <c:pt idx="559">
                  <c:v>3.0701754385965008E-2</c:v>
                </c:pt>
                <c:pt idx="560">
                  <c:v>3.0701754385965008E-2</c:v>
                </c:pt>
                <c:pt idx="561">
                  <c:v>3.0701754385965008E-2</c:v>
                </c:pt>
                <c:pt idx="562">
                  <c:v>3.0701754385965008E-2</c:v>
                </c:pt>
                <c:pt idx="563">
                  <c:v>3.0701754385965008E-2</c:v>
                </c:pt>
                <c:pt idx="564">
                  <c:v>3.0701754385965008E-2</c:v>
                </c:pt>
                <c:pt idx="565">
                  <c:v>3.0701754385965008E-2</c:v>
                </c:pt>
                <c:pt idx="566">
                  <c:v>3.0701754385965008E-2</c:v>
                </c:pt>
                <c:pt idx="567">
                  <c:v>3.0701754385965008E-2</c:v>
                </c:pt>
                <c:pt idx="568">
                  <c:v>3.0701754385965008E-2</c:v>
                </c:pt>
                <c:pt idx="569">
                  <c:v>3.0701754385965008E-2</c:v>
                </c:pt>
                <c:pt idx="570">
                  <c:v>3.0701754385965008E-2</c:v>
                </c:pt>
                <c:pt idx="571">
                  <c:v>3.0701754385965008E-2</c:v>
                </c:pt>
                <c:pt idx="572">
                  <c:v>3.0701754385965008E-2</c:v>
                </c:pt>
                <c:pt idx="573">
                  <c:v>3.0701754385965008E-2</c:v>
                </c:pt>
                <c:pt idx="574">
                  <c:v>3.0701754385965008E-2</c:v>
                </c:pt>
                <c:pt idx="575">
                  <c:v>3.0701754385965008E-2</c:v>
                </c:pt>
                <c:pt idx="576">
                  <c:v>3.0701754385965008E-2</c:v>
                </c:pt>
                <c:pt idx="577">
                  <c:v>3.0701754385965008E-2</c:v>
                </c:pt>
                <c:pt idx="578">
                  <c:v>3.0701754385965008E-2</c:v>
                </c:pt>
                <c:pt idx="579">
                  <c:v>3.0701754385965008E-2</c:v>
                </c:pt>
                <c:pt idx="580">
                  <c:v>3.0701754385965008E-2</c:v>
                </c:pt>
                <c:pt idx="581">
                  <c:v>3.0701754385965008E-2</c:v>
                </c:pt>
                <c:pt idx="582">
                  <c:v>3.0701754385965008E-2</c:v>
                </c:pt>
                <c:pt idx="583">
                  <c:v>3.0701754385965008E-2</c:v>
                </c:pt>
                <c:pt idx="584">
                  <c:v>3.0701754385965008E-2</c:v>
                </c:pt>
                <c:pt idx="585">
                  <c:v>3.0701754385965008E-2</c:v>
                </c:pt>
                <c:pt idx="586">
                  <c:v>3.0701754385965008E-2</c:v>
                </c:pt>
                <c:pt idx="587">
                  <c:v>3.0701754385965008E-2</c:v>
                </c:pt>
                <c:pt idx="588">
                  <c:v>3.0701754385965008E-2</c:v>
                </c:pt>
                <c:pt idx="589">
                  <c:v>3.0701754385965008E-2</c:v>
                </c:pt>
                <c:pt idx="590">
                  <c:v>3.0701754385965008E-2</c:v>
                </c:pt>
                <c:pt idx="591">
                  <c:v>3.0701754385965008E-2</c:v>
                </c:pt>
                <c:pt idx="592">
                  <c:v>3.0701754385965008E-2</c:v>
                </c:pt>
                <c:pt idx="593">
                  <c:v>3.0701754385965008E-2</c:v>
                </c:pt>
                <c:pt idx="594">
                  <c:v>3.0701754385965008E-2</c:v>
                </c:pt>
                <c:pt idx="595">
                  <c:v>3.0701754385965008E-2</c:v>
                </c:pt>
                <c:pt idx="596">
                  <c:v>3.0701754385965008E-2</c:v>
                </c:pt>
                <c:pt idx="597">
                  <c:v>3.0701754385965008E-2</c:v>
                </c:pt>
                <c:pt idx="598">
                  <c:v>3.0701754385965008E-2</c:v>
                </c:pt>
                <c:pt idx="599">
                  <c:v>3.0701754385965008E-2</c:v>
                </c:pt>
                <c:pt idx="600">
                  <c:v>3.0701754385965008E-2</c:v>
                </c:pt>
                <c:pt idx="601">
                  <c:v>3.0701754385965008E-2</c:v>
                </c:pt>
                <c:pt idx="602">
                  <c:v>3.0701754385965008E-2</c:v>
                </c:pt>
                <c:pt idx="603">
                  <c:v>3.0701754385965008E-2</c:v>
                </c:pt>
                <c:pt idx="604">
                  <c:v>3.0701754385965008E-2</c:v>
                </c:pt>
                <c:pt idx="605">
                  <c:v>3.0701754385965008E-2</c:v>
                </c:pt>
                <c:pt idx="606">
                  <c:v>3.0701754385965008E-2</c:v>
                </c:pt>
                <c:pt idx="607">
                  <c:v>3.0701754385965008E-2</c:v>
                </c:pt>
                <c:pt idx="608">
                  <c:v>3.0701754385965008E-2</c:v>
                </c:pt>
                <c:pt idx="609">
                  <c:v>3.0701754385965008E-2</c:v>
                </c:pt>
                <c:pt idx="610">
                  <c:v>3.0701754385965008E-2</c:v>
                </c:pt>
                <c:pt idx="611">
                  <c:v>3.0701754385965008E-2</c:v>
                </c:pt>
                <c:pt idx="612">
                  <c:v>3.0701754385965008E-2</c:v>
                </c:pt>
                <c:pt idx="613">
                  <c:v>3.0701754385965008E-2</c:v>
                </c:pt>
                <c:pt idx="614">
                  <c:v>3.0701754385965008E-2</c:v>
                </c:pt>
                <c:pt idx="615">
                  <c:v>3.0701754385965008E-2</c:v>
                </c:pt>
                <c:pt idx="616">
                  <c:v>3.0701754385965008E-2</c:v>
                </c:pt>
                <c:pt idx="617">
                  <c:v>3.0701754385965008E-2</c:v>
                </c:pt>
                <c:pt idx="618">
                  <c:v>3.0701754385965008E-2</c:v>
                </c:pt>
                <c:pt idx="619">
                  <c:v>3.0701754385965008E-2</c:v>
                </c:pt>
                <c:pt idx="620">
                  <c:v>3.0701754385965008E-2</c:v>
                </c:pt>
                <c:pt idx="621">
                  <c:v>3.0701754385965008E-2</c:v>
                </c:pt>
                <c:pt idx="622">
                  <c:v>3.0701754385965008E-2</c:v>
                </c:pt>
                <c:pt idx="623">
                  <c:v>3.0701754385965008E-2</c:v>
                </c:pt>
                <c:pt idx="624">
                  <c:v>3.0701754385965008E-2</c:v>
                </c:pt>
                <c:pt idx="625">
                  <c:v>3.0701754385965008E-2</c:v>
                </c:pt>
                <c:pt idx="626">
                  <c:v>3.0701754385965008E-2</c:v>
                </c:pt>
                <c:pt idx="627">
                  <c:v>3.0701754385965008E-2</c:v>
                </c:pt>
                <c:pt idx="628">
                  <c:v>3.0701754385965008E-2</c:v>
                </c:pt>
                <c:pt idx="629">
                  <c:v>3.0701754385965008E-2</c:v>
                </c:pt>
                <c:pt idx="630">
                  <c:v>3.0701754385965008E-2</c:v>
                </c:pt>
                <c:pt idx="631">
                  <c:v>3.0701754385965008E-2</c:v>
                </c:pt>
                <c:pt idx="632">
                  <c:v>3.0701754385965008E-2</c:v>
                </c:pt>
                <c:pt idx="633">
                  <c:v>3.0701754385965008E-2</c:v>
                </c:pt>
                <c:pt idx="634">
                  <c:v>3.0701754385965008E-2</c:v>
                </c:pt>
                <c:pt idx="635">
                  <c:v>3.0701754385965008E-2</c:v>
                </c:pt>
                <c:pt idx="636">
                  <c:v>3.0701754385965008E-2</c:v>
                </c:pt>
                <c:pt idx="637">
                  <c:v>3.0701754385965008E-2</c:v>
                </c:pt>
                <c:pt idx="638">
                  <c:v>3.0701754385965008E-2</c:v>
                </c:pt>
                <c:pt idx="639">
                  <c:v>3.0701754385965008E-2</c:v>
                </c:pt>
                <c:pt idx="640">
                  <c:v>3.0701754385965008E-2</c:v>
                </c:pt>
                <c:pt idx="641">
                  <c:v>3.0701754385965008E-2</c:v>
                </c:pt>
                <c:pt idx="642">
                  <c:v>3.0701754385965008E-2</c:v>
                </c:pt>
                <c:pt idx="643">
                  <c:v>3.0701754385965008E-2</c:v>
                </c:pt>
                <c:pt idx="644">
                  <c:v>3.0701754385965008E-2</c:v>
                </c:pt>
                <c:pt idx="645">
                  <c:v>3.0701754385965008E-2</c:v>
                </c:pt>
                <c:pt idx="646">
                  <c:v>3.0701754385965008E-2</c:v>
                </c:pt>
                <c:pt idx="647">
                  <c:v>3.0701754385965008E-2</c:v>
                </c:pt>
                <c:pt idx="648">
                  <c:v>3.0701754385965008E-2</c:v>
                </c:pt>
                <c:pt idx="649">
                  <c:v>3.5087719298245612E-2</c:v>
                </c:pt>
                <c:pt idx="650">
                  <c:v>3.5087719298245612E-2</c:v>
                </c:pt>
                <c:pt idx="651">
                  <c:v>3.5087719298245612E-2</c:v>
                </c:pt>
                <c:pt idx="652">
                  <c:v>3.5087719298245612E-2</c:v>
                </c:pt>
                <c:pt idx="653">
                  <c:v>3.5087719298245612E-2</c:v>
                </c:pt>
                <c:pt idx="654">
                  <c:v>3.5087719298245612E-2</c:v>
                </c:pt>
                <c:pt idx="655">
                  <c:v>3.5087719298245612E-2</c:v>
                </c:pt>
                <c:pt idx="656">
                  <c:v>3.5087719298245612E-2</c:v>
                </c:pt>
                <c:pt idx="657">
                  <c:v>3.5087719298245612E-2</c:v>
                </c:pt>
                <c:pt idx="658">
                  <c:v>3.5087719298245612E-2</c:v>
                </c:pt>
                <c:pt idx="659">
                  <c:v>3.5087719298245612E-2</c:v>
                </c:pt>
                <c:pt idx="660">
                  <c:v>3.5087719298245612E-2</c:v>
                </c:pt>
                <c:pt idx="661">
                  <c:v>3.5087719298245612E-2</c:v>
                </c:pt>
                <c:pt idx="662">
                  <c:v>3.5087719298245612E-2</c:v>
                </c:pt>
                <c:pt idx="663">
                  <c:v>3.5087719298245612E-2</c:v>
                </c:pt>
                <c:pt idx="664">
                  <c:v>3.5087719298245612E-2</c:v>
                </c:pt>
                <c:pt idx="665">
                  <c:v>3.5087719298245612E-2</c:v>
                </c:pt>
                <c:pt idx="666">
                  <c:v>3.5087719298245612E-2</c:v>
                </c:pt>
                <c:pt idx="667">
                  <c:v>3.5087719298245612E-2</c:v>
                </c:pt>
                <c:pt idx="668">
                  <c:v>3.9473684210526425E-2</c:v>
                </c:pt>
                <c:pt idx="669">
                  <c:v>3.9473684210526425E-2</c:v>
                </c:pt>
                <c:pt idx="670">
                  <c:v>3.9473684210526425E-2</c:v>
                </c:pt>
                <c:pt idx="671">
                  <c:v>3.9473684210526425E-2</c:v>
                </c:pt>
                <c:pt idx="672">
                  <c:v>3.9473684210526425E-2</c:v>
                </c:pt>
                <c:pt idx="673">
                  <c:v>3.9473684210526425E-2</c:v>
                </c:pt>
                <c:pt idx="674">
                  <c:v>3.9473684210526425E-2</c:v>
                </c:pt>
                <c:pt idx="675">
                  <c:v>3.9473684210526425E-2</c:v>
                </c:pt>
                <c:pt idx="676">
                  <c:v>3.9473684210526425E-2</c:v>
                </c:pt>
                <c:pt idx="677">
                  <c:v>3.9473684210526425E-2</c:v>
                </c:pt>
                <c:pt idx="678">
                  <c:v>3.9473684210526425E-2</c:v>
                </c:pt>
                <c:pt idx="679">
                  <c:v>3.9473684210526425E-2</c:v>
                </c:pt>
                <c:pt idx="680">
                  <c:v>3.9473684210526425E-2</c:v>
                </c:pt>
                <c:pt idx="681">
                  <c:v>3.9473684210526425E-2</c:v>
                </c:pt>
                <c:pt idx="682">
                  <c:v>3.9473684210526425E-2</c:v>
                </c:pt>
                <c:pt idx="683">
                  <c:v>3.9473684210526425E-2</c:v>
                </c:pt>
                <c:pt idx="684">
                  <c:v>3.9473684210526425E-2</c:v>
                </c:pt>
                <c:pt idx="685">
                  <c:v>3.9473684210526425E-2</c:v>
                </c:pt>
                <c:pt idx="686">
                  <c:v>3.9473684210526425E-2</c:v>
                </c:pt>
                <c:pt idx="687">
                  <c:v>3.9473684210526425E-2</c:v>
                </c:pt>
                <c:pt idx="688">
                  <c:v>3.9473684210526425E-2</c:v>
                </c:pt>
                <c:pt idx="689">
                  <c:v>3.9473684210526425E-2</c:v>
                </c:pt>
                <c:pt idx="690">
                  <c:v>3.9473684210526425E-2</c:v>
                </c:pt>
                <c:pt idx="691">
                  <c:v>3.9473684210526425E-2</c:v>
                </c:pt>
                <c:pt idx="692">
                  <c:v>3.9473684210526425E-2</c:v>
                </c:pt>
                <c:pt idx="693">
                  <c:v>3.9473684210526425E-2</c:v>
                </c:pt>
                <c:pt idx="694">
                  <c:v>3.9473684210526425E-2</c:v>
                </c:pt>
                <c:pt idx="695">
                  <c:v>3.9473684210526425E-2</c:v>
                </c:pt>
                <c:pt idx="696">
                  <c:v>3.9473684210526425E-2</c:v>
                </c:pt>
                <c:pt idx="697">
                  <c:v>3.9473684210526425E-2</c:v>
                </c:pt>
                <c:pt idx="698">
                  <c:v>3.9473684210526425E-2</c:v>
                </c:pt>
                <c:pt idx="699">
                  <c:v>3.9473684210526425E-2</c:v>
                </c:pt>
                <c:pt idx="700">
                  <c:v>3.9473684210526425E-2</c:v>
                </c:pt>
                <c:pt idx="701">
                  <c:v>4.3859649122807022E-2</c:v>
                </c:pt>
                <c:pt idx="702">
                  <c:v>4.3859649122807022E-2</c:v>
                </c:pt>
                <c:pt idx="703">
                  <c:v>4.3859649122807022E-2</c:v>
                </c:pt>
                <c:pt idx="704">
                  <c:v>4.3859649122807022E-2</c:v>
                </c:pt>
                <c:pt idx="705">
                  <c:v>4.3859649122807022E-2</c:v>
                </c:pt>
                <c:pt idx="706">
                  <c:v>4.3859649122807022E-2</c:v>
                </c:pt>
                <c:pt idx="707">
                  <c:v>4.3859649122807022E-2</c:v>
                </c:pt>
                <c:pt idx="708">
                  <c:v>4.3859649122807022E-2</c:v>
                </c:pt>
                <c:pt idx="709">
                  <c:v>4.3859649122807022E-2</c:v>
                </c:pt>
                <c:pt idx="710">
                  <c:v>4.3859649122807022E-2</c:v>
                </c:pt>
                <c:pt idx="711">
                  <c:v>4.3859649122807022E-2</c:v>
                </c:pt>
                <c:pt idx="712">
                  <c:v>4.3859649122807022E-2</c:v>
                </c:pt>
                <c:pt idx="713">
                  <c:v>4.3859649122807022E-2</c:v>
                </c:pt>
                <c:pt idx="714">
                  <c:v>4.3859649122807022E-2</c:v>
                </c:pt>
                <c:pt idx="715">
                  <c:v>4.3859649122807022E-2</c:v>
                </c:pt>
                <c:pt idx="716">
                  <c:v>4.3859649122807022E-2</c:v>
                </c:pt>
                <c:pt idx="717">
                  <c:v>4.3859649122807022E-2</c:v>
                </c:pt>
                <c:pt idx="718">
                  <c:v>4.3859649122807022E-2</c:v>
                </c:pt>
                <c:pt idx="719">
                  <c:v>4.3859649122807022E-2</c:v>
                </c:pt>
                <c:pt idx="720">
                  <c:v>4.3859649122807022E-2</c:v>
                </c:pt>
                <c:pt idx="721">
                  <c:v>4.3859649122807022E-2</c:v>
                </c:pt>
                <c:pt idx="722">
                  <c:v>4.3859649122807022E-2</c:v>
                </c:pt>
                <c:pt idx="723">
                  <c:v>4.3859649122807022E-2</c:v>
                </c:pt>
                <c:pt idx="724">
                  <c:v>4.3859649122807022E-2</c:v>
                </c:pt>
                <c:pt idx="725">
                  <c:v>4.3859649122807022E-2</c:v>
                </c:pt>
                <c:pt idx="726">
                  <c:v>4.3859649122807022E-2</c:v>
                </c:pt>
                <c:pt idx="727">
                  <c:v>4.3859649122807022E-2</c:v>
                </c:pt>
                <c:pt idx="728">
                  <c:v>4.3859649122807022E-2</c:v>
                </c:pt>
                <c:pt idx="729">
                  <c:v>4.3859649122807022E-2</c:v>
                </c:pt>
                <c:pt idx="730">
                  <c:v>4.3859649122807022E-2</c:v>
                </c:pt>
                <c:pt idx="731">
                  <c:v>4.3859649122807022E-2</c:v>
                </c:pt>
                <c:pt idx="732">
                  <c:v>4.3859649122807022E-2</c:v>
                </c:pt>
                <c:pt idx="733">
                  <c:v>4.3859649122807022E-2</c:v>
                </c:pt>
                <c:pt idx="734">
                  <c:v>4.3859649122807022E-2</c:v>
                </c:pt>
                <c:pt idx="735">
                  <c:v>4.3859649122807022E-2</c:v>
                </c:pt>
                <c:pt idx="736">
                  <c:v>4.3859649122807022E-2</c:v>
                </c:pt>
                <c:pt idx="737">
                  <c:v>4.3859649122807022E-2</c:v>
                </c:pt>
                <c:pt idx="738">
                  <c:v>4.3859649122807022E-2</c:v>
                </c:pt>
                <c:pt idx="739">
                  <c:v>4.3859649122807022E-2</c:v>
                </c:pt>
                <c:pt idx="740">
                  <c:v>4.3859649122807022E-2</c:v>
                </c:pt>
                <c:pt idx="741">
                  <c:v>4.3859649122807022E-2</c:v>
                </c:pt>
                <c:pt idx="742">
                  <c:v>4.3859649122807022E-2</c:v>
                </c:pt>
                <c:pt idx="743">
                  <c:v>4.3859649122807022E-2</c:v>
                </c:pt>
                <c:pt idx="744">
                  <c:v>4.3859649122807022E-2</c:v>
                </c:pt>
                <c:pt idx="745">
                  <c:v>4.3859649122807022E-2</c:v>
                </c:pt>
                <c:pt idx="746">
                  <c:v>4.3859649122807022E-2</c:v>
                </c:pt>
                <c:pt idx="747">
                  <c:v>4.3859649122807022E-2</c:v>
                </c:pt>
                <c:pt idx="748">
                  <c:v>4.3859649122807022E-2</c:v>
                </c:pt>
                <c:pt idx="749">
                  <c:v>4.3859649122807022E-2</c:v>
                </c:pt>
                <c:pt idx="750">
                  <c:v>4.3859649122807022E-2</c:v>
                </c:pt>
                <c:pt idx="751">
                  <c:v>4.3859649122807022E-2</c:v>
                </c:pt>
                <c:pt idx="752">
                  <c:v>4.3859649122807022E-2</c:v>
                </c:pt>
                <c:pt idx="753">
                  <c:v>4.3859649122807022E-2</c:v>
                </c:pt>
                <c:pt idx="754">
                  <c:v>4.3859649122807022E-2</c:v>
                </c:pt>
                <c:pt idx="755">
                  <c:v>4.3859649122807022E-2</c:v>
                </c:pt>
                <c:pt idx="756">
                  <c:v>4.3859649122807022E-2</c:v>
                </c:pt>
                <c:pt idx="757">
                  <c:v>4.3859649122807022E-2</c:v>
                </c:pt>
                <c:pt idx="758">
                  <c:v>4.3859649122807022E-2</c:v>
                </c:pt>
                <c:pt idx="759">
                  <c:v>4.3859649122807022E-2</c:v>
                </c:pt>
                <c:pt idx="760">
                  <c:v>4.3859649122807022E-2</c:v>
                </c:pt>
                <c:pt idx="761">
                  <c:v>4.3859649122807022E-2</c:v>
                </c:pt>
                <c:pt idx="762">
                  <c:v>4.3859649122807022E-2</c:v>
                </c:pt>
                <c:pt idx="763">
                  <c:v>4.3859649122807022E-2</c:v>
                </c:pt>
                <c:pt idx="764">
                  <c:v>4.3859649122807022E-2</c:v>
                </c:pt>
                <c:pt idx="765">
                  <c:v>4.3859649122807022E-2</c:v>
                </c:pt>
                <c:pt idx="766">
                  <c:v>4.3859649122807022E-2</c:v>
                </c:pt>
                <c:pt idx="767">
                  <c:v>4.3859649122807022E-2</c:v>
                </c:pt>
                <c:pt idx="768">
                  <c:v>4.3859649122807022E-2</c:v>
                </c:pt>
                <c:pt idx="769">
                  <c:v>4.3859649122807022E-2</c:v>
                </c:pt>
                <c:pt idx="770">
                  <c:v>4.3859649122807022E-2</c:v>
                </c:pt>
                <c:pt idx="771">
                  <c:v>4.8245614035087724E-2</c:v>
                </c:pt>
                <c:pt idx="772">
                  <c:v>4.8245614035087724E-2</c:v>
                </c:pt>
                <c:pt idx="773">
                  <c:v>4.8245614035087724E-2</c:v>
                </c:pt>
                <c:pt idx="774">
                  <c:v>4.8245614035087724E-2</c:v>
                </c:pt>
                <c:pt idx="775">
                  <c:v>4.8245614035087724E-2</c:v>
                </c:pt>
                <c:pt idx="776">
                  <c:v>4.8245614035087724E-2</c:v>
                </c:pt>
                <c:pt idx="777">
                  <c:v>4.8245614035087724E-2</c:v>
                </c:pt>
                <c:pt idx="778">
                  <c:v>4.8245614035087724E-2</c:v>
                </c:pt>
                <c:pt idx="779">
                  <c:v>4.8245614035087724E-2</c:v>
                </c:pt>
                <c:pt idx="780">
                  <c:v>4.8245614035087724E-2</c:v>
                </c:pt>
                <c:pt idx="781">
                  <c:v>4.8245614035087724E-2</c:v>
                </c:pt>
                <c:pt idx="782">
                  <c:v>4.8245614035087724E-2</c:v>
                </c:pt>
                <c:pt idx="783">
                  <c:v>4.8245614035087724E-2</c:v>
                </c:pt>
                <c:pt idx="784">
                  <c:v>4.8245614035087724E-2</c:v>
                </c:pt>
                <c:pt idx="785">
                  <c:v>4.8245614035087724E-2</c:v>
                </c:pt>
                <c:pt idx="786">
                  <c:v>4.8245614035087724E-2</c:v>
                </c:pt>
                <c:pt idx="787">
                  <c:v>4.8245614035087724E-2</c:v>
                </c:pt>
                <c:pt idx="788">
                  <c:v>4.8245614035087724E-2</c:v>
                </c:pt>
                <c:pt idx="789">
                  <c:v>4.8245614035087724E-2</c:v>
                </c:pt>
                <c:pt idx="790">
                  <c:v>4.8245614035087724E-2</c:v>
                </c:pt>
                <c:pt idx="791">
                  <c:v>4.8245614035087724E-2</c:v>
                </c:pt>
                <c:pt idx="792">
                  <c:v>4.8245614035087724E-2</c:v>
                </c:pt>
                <c:pt idx="793">
                  <c:v>4.8245614035087724E-2</c:v>
                </c:pt>
                <c:pt idx="794">
                  <c:v>4.8245614035087724E-2</c:v>
                </c:pt>
                <c:pt idx="795">
                  <c:v>4.8245614035087724E-2</c:v>
                </c:pt>
                <c:pt idx="796">
                  <c:v>4.8245614035087724E-2</c:v>
                </c:pt>
                <c:pt idx="797">
                  <c:v>4.8245614035087724E-2</c:v>
                </c:pt>
                <c:pt idx="798">
                  <c:v>4.8245614035087724E-2</c:v>
                </c:pt>
                <c:pt idx="799">
                  <c:v>4.8245614035087724E-2</c:v>
                </c:pt>
                <c:pt idx="800">
                  <c:v>4.8245614035087724E-2</c:v>
                </c:pt>
                <c:pt idx="801">
                  <c:v>4.8245614035087724E-2</c:v>
                </c:pt>
                <c:pt idx="802">
                  <c:v>4.8245614035087724E-2</c:v>
                </c:pt>
                <c:pt idx="803">
                  <c:v>4.8245614035087724E-2</c:v>
                </c:pt>
                <c:pt idx="804">
                  <c:v>4.8245614035087724E-2</c:v>
                </c:pt>
                <c:pt idx="805">
                  <c:v>4.8245614035087724E-2</c:v>
                </c:pt>
                <c:pt idx="806">
                  <c:v>4.8245614035087724E-2</c:v>
                </c:pt>
                <c:pt idx="807">
                  <c:v>4.8245614035087724E-2</c:v>
                </c:pt>
                <c:pt idx="808">
                  <c:v>4.8245614035087724E-2</c:v>
                </c:pt>
                <c:pt idx="809">
                  <c:v>4.8245614035087724E-2</c:v>
                </c:pt>
                <c:pt idx="810">
                  <c:v>4.8245614035087724E-2</c:v>
                </c:pt>
                <c:pt idx="811">
                  <c:v>4.8245614035087724E-2</c:v>
                </c:pt>
                <c:pt idx="812">
                  <c:v>4.8245614035087724E-2</c:v>
                </c:pt>
                <c:pt idx="813">
                  <c:v>4.8245614035087724E-2</c:v>
                </c:pt>
                <c:pt idx="814">
                  <c:v>4.8245614035087724E-2</c:v>
                </c:pt>
                <c:pt idx="815">
                  <c:v>4.8245614035087724E-2</c:v>
                </c:pt>
                <c:pt idx="816">
                  <c:v>4.8245614035087724E-2</c:v>
                </c:pt>
                <c:pt idx="817">
                  <c:v>4.8245614035087724E-2</c:v>
                </c:pt>
                <c:pt idx="818">
                  <c:v>4.8245614035087724E-2</c:v>
                </c:pt>
                <c:pt idx="819">
                  <c:v>4.8245614035087724E-2</c:v>
                </c:pt>
                <c:pt idx="820">
                  <c:v>4.8245614035087724E-2</c:v>
                </c:pt>
                <c:pt idx="821">
                  <c:v>4.8245614035087724E-2</c:v>
                </c:pt>
                <c:pt idx="822">
                  <c:v>4.8245614035087724E-2</c:v>
                </c:pt>
                <c:pt idx="823">
                  <c:v>4.8245614035087724E-2</c:v>
                </c:pt>
                <c:pt idx="824">
                  <c:v>4.8245614035087724E-2</c:v>
                </c:pt>
                <c:pt idx="825">
                  <c:v>4.8245614035087724E-2</c:v>
                </c:pt>
                <c:pt idx="826">
                  <c:v>4.8245614035087724E-2</c:v>
                </c:pt>
                <c:pt idx="827">
                  <c:v>4.8245614035087724E-2</c:v>
                </c:pt>
                <c:pt idx="828">
                  <c:v>4.8245614035087724E-2</c:v>
                </c:pt>
                <c:pt idx="829">
                  <c:v>4.8245614035087724E-2</c:v>
                </c:pt>
                <c:pt idx="830">
                  <c:v>4.8245614035087724E-2</c:v>
                </c:pt>
                <c:pt idx="831">
                  <c:v>4.8245614035087724E-2</c:v>
                </c:pt>
                <c:pt idx="832">
                  <c:v>4.8245614035087724E-2</c:v>
                </c:pt>
                <c:pt idx="833">
                  <c:v>4.8245614035087724E-2</c:v>
                </c:pt>
                <c:pt idx="834">
                  <c:v>4.8245614035087724E-2</c:v>
                </c:pt>
                <c:pt idx="835">
                  <c:v>4.8245614035087724E-2</c:v>
                </c:pt>
                <c:pt idx="836">
                  <c:v>4.8245614035087724E-2</c:v>
                </c:pt>
                <c:pt idx="837">
                  <c:v>4.8245614035087724E-2</c:v>
                </c:pt>
                <c:pt idx="838">
                  <c:v>5.2631578947368432E-2</c:v>
                </c:pt>
                <c:pt idx="839">
                  <c:v>5.2631578947368432E-2</c:v>
                </c:pt>
                <c:pt idx="840">
                  <c:v>5.2631578947368432E-2</c:v>
                </c:pt>
                <c:pt idx="841">
                  <c:v>5.2631578947368432E-2</c:v>
                </c:pt>
                <c:pt idx="842">
                  <c:v>5.2631578947368432E-2</c:v>
                </c:pt>
                <c:pt idx="843">
                  <c:v>5.2631578947368432E-2</c:v>
                </c:pt>
                <c:pt idx="844">
                  <c:v>5.2631578947368432E-2</c:v>
                </c:pt>
                <c:pt idx="845">
                  <c:v>5.2631578947368432E-2</c:v>
                </c:pt>
                <c:pt idx="846">
                  <c:v>5.2631578947368432E-2</c:v>
                </c:pt>
                <c:pt idx="847">
                  <c:v>5.2631578947368432E-2</c:v>
                </c:pt>
                <c:pt idx="848">
                  <c:v>5.2631578947368432E-2</c:v>
                </c:pt>
                <c:pt idx="849">
                  <c:v>5.2631578947368432E-2</c:v>
                </c:pt>
                <c:pt idx="850">
                  <c:v>5.2631578947368432E-2</c:v>
                </c:pt>
                <c:pt idx="851">
                  <c:v>5.2631578947368432E-2</c:v>
                </c:pt>
                <c:pt idx="852">
                  <c:v>5.2631578947368432E-2</c:v>
                </c:pt>
                <c:pt idx="853">
                  <c:v>5.2631578947368432E-2</c:v>
                </c:pt>
                <c:pt idx="854">
                  <c:v>5.2631578947368432E-2</c:v>
                </c:pt>
                <c:pt idx="855">
                  <c:v>5.2631578947368432E-2</c:v>
                </c:pt>
                <c:pt idx="856">
                  <c:v>5.2631578947368432E-2</c:v>
                </c:pt>
                <c:pt idx="857">
                  <c:v>5.2631578947368432E-2</c:v>
                </c:pt>
                <c:pt idx="858">
                  <c:v>5.2631578947368432E-2</c:v>
                </c:pt>
                <c:pt idx="859">
                  <c:v>5.2631578947368432E-2</c:v>
                </c:pt>
                <c:pt idx="860">
                  <c:v>5.2631578947368432E-2</c:v>
                </c:pt>
                <c:pt idx="861">
                  <c:v>5.2631578947368432E-2</c:v>
                </c:pt>
                <c:pt idx="862">
                  <c:v>5.2631578947368432E-2</c:v>
                </c:pt>
                <c:pt idx="863">
                  <c:v>5.2631578947368432E-2</c:v>
                </c:pt>
                <c:pt idx="864">
                  <c:v>5.2631578947368432E-2</c:v>
                </c:pt>
                <c:pt idx="865">
                  <c:v>5.2631578947368432E-2</c:v>
                </c:pt>
                <c:pt idx="866">
                  <c:v>5.2631578947368432E-2</c:v>
                </c:pt>
                <c:pt idx="867">
                  <c:v>5.2631578947368432E-2</c:v>
                </c:pt>
                <c:pt idx="868">
                  <c:v>5.2631578947368432E-2</c:v>
                </c:pt>
                <c:pt idx="869">
                  <c:v>5.2631578947368432E-2</c:v>
                </c:pt>
                <c:pt idx="870">
                  <c:v>5.2631578947368432E-2</c:v>
                </c:pt>
                <c:pt idx="871">
                  <c:v>5.2631578947368432E-2</c:v>
                </c:pt>
                <c:pt idx="872">
                  <c:v>5.7017543859649446E-2</c:v>
                </c:pt>
                <c:pt idx="873">
                  <c:v>5.7017543859649446E-2</c:v>
                </c:pt>
                <c:pt idx="874">
                  <c:v>5.7017543859649446E-2</c:v>
                </c:pt>
                <c:pt idx="875">
                  <c:v>5.7017543859649446E-2</c:v>
                </c:pt>
                <c:pt idx="876">
                  <c:v>5.7017543859649446E-2</c:v>
                </c:pt>
                <c:pt idx="877">
                  <c:v>5.7017543859649446E-2</c:v>
                </c:pt>
                <c:pt idx="878">
                  <c:v>5.7017543859649446E-2</c:v>
                </c:pt>
                <c:pt idx="879">
                  <c:v>5.7017543859649446E-2</c:v>
                </c:pt>
                <c:pt idx="880">
                  <c:v>5.7017543859649446E-2</c:v>
                </c:pt>
                <c:pt idx="881">
                  <c:v>5.7017543859649446E-2</c:v>
                </c:pt>
                <c:pt idx="882">
                  <c:v>5.7017543859649446E-2</c:v>
                </c:pt>
                <c:pt idx="883">
                  <c:v>5.7017543859649446E-2</c:v>
                </c:pt>
                <c:pt idx="884">
                  <c:v>5.7017543859649446E-2</c:v>
                </c:pt>
                <c:pt idx="885">
                  <c:v>5.7017543859649446E-2</c:v>
                </c:pt>
                <c:pt idx="886">
                  <c:v>5.7017543859649446E-2</c:v>
                </c:pt>
                <c:pt idx="887">
                  <c:v>5.7017543859649446E-2</c:v>
                </c:pt>
                <c:pt idx="888">
                  <c:v>5.7017543859649446E-2</c:v>
                </c:pt>
                <c:pt idx="889">
                  <c:v>5.7017543859649446E-2</c:v>
                </c:pt>
                <c:pt idx="890">
                  <c:v>5.7017543859649446E-2</c:v>
                </c:pt>
                <c:pt idx="891">
                  <c:v>5.7017543859649446E-2</c:v>
                </c:pt>
                <c:pt idx="892">
                  <c:v>5.7017543859649446E-2</c:v>
                </c:pt>
                <c:pt idx="893">
                  <c:v>5.7017543859649446E-2</c:v>
                </c:pt>
                <c:pt idx="894">
                  <c:v>5.7017543859649446E-2</c:v>
                </c:pt>
                <c:pt idx="895">
                  <c:v>5.7017543859649446E-2</c:v>
                </c:pt>
                <c:pt idx="896">
                  <c:v>5.7017543859649446E-2</c:v>
                </c:pt>
                <c:pt idx="897">
                  <c:v>5.7017543859649446E-2</c:v>
                </c:pt>
                <c:pt idx="898">
                  <c:v>5.7017543859649446E-2</c:v>
                </c:pt>
                <c:pt idx="899">
                  <c:v>5.7017543859649446E-2</c:v>
                </c:pt>
                <c:pt idx="900">
                  <c:v>5.7017543859649446E-2</c:v>
                </c:pt>
                <c:pt idx="901">
                  <c:v>5.7017543859649446E-2</c:v>
                </c:pt>
                <c:pt idx="902">
                  <c:v>5.7017543859649446E-2</c:v>
                </c:pt>
                <c:pt idx="903">
                  <c:v>5.7017543859649446E-2</c:v>
                </c:pt>
                <c:pt idx="904">
                  <c:v>5.7017543859649446E-2</c:v>
                </c:pt>
                <c:pt idx="905">
                  <c:v>6.1403508771929773E-2</c:v>
                </c:pt>
                <c:pt idx="906">
                  <c:v>6.1403508771929773E-2</c:v>
                </c:pt>
                <c:pt idx="907">
                  <c:v>6.1403508771929773E-2</c:v>
                </c:pt>
                <c:pt idx="908">
                  <c:v>6.5789473684210523E-2</c:v>
                </c:pt>
                <c:pt idx="909">
                  <c:v>6.5789473684210523E-2</c:v>
                </c:pt>
                <c:pt idx="910">
                  <c:v>6.5789473684210523E-2</c:v>
                </c:pt>
                <c:pt idx="911">
                  <c:v>6.5789473684210523E-2</c:v>
                </c:pt>
                <c:pt idx="912">
                  <c:v>6.5789473684210523E-2</c:v>
                </c:pt>
                <c:pt idx="913">
                  <c:v>6.5789473684210523E-2</c:v>
                </c:pt>
                <c:pt idx="914">
                  <c:v>6.5789473684210523E-2</c:v>
                </c:pt>
                <c:pt idx="915">
                  <c:v>6.5789473684210523E-2</c:v>
                </c:pt>
                <c:pt idx="916">
                  <c:v>6.5789473684210523E-2</c:v>
                </c:pt>
                <c:pt idx="917">
                  <c:v>6.5789473684210523E-2</c:v>
                </c:pt>
                <c:pt idx="918">
                  <c:v>6.5789473684210523E-2</c:v>
                </c:pt>
                <c:pt idx="919">
                  <c:v>6.5789473684210523E-2</c:v>
                </c:pt>
                <c:pt idx="920">
                  <c:v>6.5789473684210523E-2</c:v>
                </c:pt>
                <c:pt idx="921">
                  <c:v>6.5789473684210523E-2</c:v>
                </c:pt>
                <c:pt idx="922">
                  <c:v>6.5789473684210523E-2</c:v>
                </c:pt>
                <c:pt idx="923">
                  <c:v>6.5789473684210523E-2</c:v>
                </c:pt>
                <c:pt idx="924">
                  <c:v>6.5789473684210523E-2</c:v>
                </c:pt>
                <c:pt idx="925">
                  <c:v>6.5789473684210523E-2</c:v>
                </c:pt>
                <c:pt idx="926">
                  <c:v>6.5789473684210523E-2</c:v>
                </c:pt>
                <c:pt idx="927">
                  <c:v>6.5789473684210523E-2</c:v>
                </c:pt>
                <c:pt idx="928">
                  <c:v>6.5789473684210523E-2</c:v>
                </c:pt>
                <c:pt idx="929">
                  <c:v>6.5789473684210523E-2</c:v>
                </c:pt>
                <c:pt idx="930">
                  <c:v>6.5789473684210523E-2</c:v>
                </c:pt>
                <c:pt idx="931">
                  <c:v>6.5789473684210523E-2</c:v>
                </c:pt>
                <c:pt idx="932">
                  <c:v>6.5789473684210523E-2</c:v>
                </c:pt>
                <c:pt idx="933">
                  <c:v>6.5789473684210523E-2</c:v>
                </c:pt>
                <c:pt idx="934">
                  <c:v>6.5789473684210523E-2</c:v>
                </c:pt>
                <c:pt idx="935">
                  <c:v>6.5789473684210523E-2</c:v>
                </c:pt>
                <c:pt idx="936">
                  <c:v>6.5789473684210523E-2</c:v>
                </c:pt>
                <c:pt idx="937">
                  <c:v>6.5789473684210523E-2</c:v>
                </c:pt>
                <c:pt idx="938">
                  <c:v>6.5789473684210523E-2</c:v>
                </c:pt>
                <c:pt idx="939">
                  <c:v>6.5789473684210523E-2</c:v>
                </c:pt>
                <c:pt idx="940">
                  <c:v>6.5789473684210523E-2</c:v>
                </c:pt>
                <c:pt idx="941">
                  <c:v>6.5789473684210523E-2</c:v>
                </c:pt>
                <c:pt idx="942">
                  <c:v>6.5789473684210523E-2</c:v>
                </c:pt>
                <c:pt idx="943">
                  <c:v>6.5789473684210523E-2</c:v>
                </c:pt>
                <c:pt idx="944">
                  <c:v>6.5789473684210523E-2</c:v>
                </c:pt>
                <c:pt idx="945">
                  <c:v>6.5789473684210523E-2</c:v>
                </c:pt>
                <c:pt idx="946">
                  <c:v>6.5789473684210523E-2</c:v>
                </c:pt>
                <c:pt idx="947">
                  <c:v>6.5789473684210523E-2</c:v>
                </c:pt>
                <c:pt idx="948">
                  <c:v>6.5789473684210523E-2</c:v>
                </c:pt>
                <c:pt idx="949">
                  <c:v>6.5789473684210523E-2</c:v>
                </c:pt>
                <c:pt idx="950">
                  <c:v>6.5789473684210523E-2</c:v>
                </c:pt>
                <c:pt idx="951">
                  <c:v>6.5789473684210523E-2</c:v>
                </c:pt>
                <c:pt idx="952">
                  <c:v>6.5789473684210523E-2</c:v>
                </c:pt>
                <c:pt idx="953">
                  <c:v>6.5789473684210523E-2</c:v>
                </c:pt>
                <c:pt idx="954">
                  <c:v>6.5789473684210523E-2</c:v>
                </c:pt>
                <c:pt idx="955">
                  <c:v>6.5789473684210523E-2</c:v>
                </c:pt>
                <c:pt idx="956">
                  <c:v>6.5789473684210523E-2</c:v>
                </c:pt>
                <c:pt idx="957">
                  <c:v>6.5789473684210523E-2</c:v>
                </c:pt>
                <c:pt idx="958">
                  <c:v>6.5789473684210523E-2</c:v>
                </c:pt>
                <c:pt idx="959">
                  <c:v>6.5789473684210523E-2</c:v>
                </c:pt>
                <c:pt idx="960">
                  <c:v>6.5789473684210523E-2</c:v>
                </c:pt>
                <c:pt idx="961">
                  <c:v>6.5789473684210523E-2</c:v>
                </c:pt>
                <c:pt idx="962">
                  <c:v>6.5789473684210523E-2</c:v>
                </c:pt>
                <c:pt idx="963">
                  <c:v>6.5789473684210523E-2</c:v>
                </c:pt>
                <c:pt idx="964">
                  <c:v>6.5789473684210523E-2</c:v>
                </c:pt>
                <c:pt idx="965">
                  <c:v>6.5789473684210523E-2</c:v>
                </c:pt>
                <c:pt idx="966">
                  <c:v>6.5789473684210523E-2</c:v>
                </c:pt>
                <c:pt idx="967">
                  <c:v>6.5789473684210523E-2</c:v>
                </c:pt>
                <c:pt idx="968">
                  <c:v>6.5789473684210523E-2</c:v>
                </c:pt>
                <c:pt idx="969">
                  <c:v>6.5789473684210523E-2</c:v>
                </c:pt>
                <c:pt idx="970">
                  <c:v>6.5789473684210523E-2</c:v>
                </c:pt>
                <c:pt idx="971">
                  <c:v>6.5789473684210523E-2</c:v>
                </c:pt>
                <c:pt idx="972">
                  <c:v>6.5789473684210523E-2</c:v>
                </c:pt>
                <c:pt idx="973">
                  <c:v>6.5789473684210523E-2</c:v>
                </c:pt>
                <c:pt idx="974">
                  <c:v>6.5789473684210523E-2</c:v>
                </c:pt>
                <c:pt idx="975">
                  <c:v>6.5789473684210523E-2</c:v>
                </c:pt>
                <c:pt idx="976">
                  <c:v>6.5789473684210523E-2</c:v>
                </c:pt>
                <c:pt idx="977">
                  <c:v>6.5789473684210523E-2</c:v>
                </c:pt>
                <c:pt idx="978">
                  <c:v>6.5789473684210523E-2</c:v>
                </c:pt>
                <c:pt idx="979">
                  <c:v>6.5789473684210523E-2</c:v>
                </c:pt>
                <c:pt idx="980">
                  <c:v>6.5789473684210523E-2</c:v>
                </c:pt>
                <c:pt idx="981">
                  <c:v>6.5789473684210523E-2</c:v>
                </c:pt>
                <c:pt idx="982">
                  <c:v>7.0175438596491224E-2</c:v>
                </c:pt>
                <c:pt idx="983">
                  <c:v>7.0175438596491224E-2</c:v>
                </c:pt>
                <c:pt idx="984">
                  <c:v>7.0175438596491224E-2</c:v>
                </c:pt>
                <c:pt idx="985">
                  <c:v>7.0175438596491224E-2</c:v>
                </c:pt>
                <c:pt idx="986">
                  <c:v>7.0175438596491224E-2</c:v>
                </c:pt>
                <c:pt idx="987">
                  <c:v>7.0175438596491224E-2</c:v>
                </c:pt>
                <c:pt idx="988">
                  <c:v>7.0175438596491224E-2</c:v>
                </c:pt>
                <c:pt idx="989">
                  <c:v>7.0175438596491224E-2</c:v>
                </c:pt>
                <c:pt idx="990">
                  <c:v>7.0175438596491224E-2</c:v>
                </c:pt>
                <c:pt idx="991">
                  <c:v>7.0175438596491224E-2</c:v>
                </c:pt>
                <c:pt idx="992">
                  <c:v>7.0175438596491224E-2</c:v>
                </c:pt>
                <c:pt idx="993">
                  <c:v>7.0175438596491224E-2</c:v>
                </c:pt>
                <c:pt idx="994">
                  <c:v>7.0175438596491224E-2</c:v>
                </c:pt>
                <c:pt idx="995">
                  <c:v>7.0175438596491224E-2</c:v>
                </c:pt>
                <c:pt idx="996">
                  <c:v>7.0175438596491224E-2</c:v>
                </c:pt>
                <c:pt idx="997">
                  <c:v>7.0175438596491224E-2</c:v>
                </c:pt>
                <c:pt idx="998">
                  <c:v>7.0175438596491224E-2</c:v>
                </c:pt>
                <c:pt idx="999">
                  <c:v>7.0175438596491224E-2</c:v>
                </c:pt>
                <c:pt idx="1000">
                  <c:v>7.0175438596491224E-2</c:v>
                </c:pt>
                <c:pt idx="1001">
                  <c:v>7.0175438596491224E-2</c:v>
                </c:pt>
                <c:pt idx="1002">
                  <c:v>7.0175438596491224E-2</c:v>
                </c:pt>
                <c:pt idx="1003">
                  <c:v>7.0175438596491224E-2</c:v>
                </c:pt>
                <c:pt idx="1004">
                  <c:v>7.0175438596491224E-2</c:v>
                </c:pt>
                <c:pt idx="1005">
                  <c:v>7.0175438596491224E-2</c:v>
                </c:pt>
                <c:pt idx="1006">
                  <c:v>7.0175438596491224E-2</c:v>
                </c:pt>
                <c:pt idx="1007">
                  <c:v>7.0175438596491224E-2</c:v>
                </c:pt>
                <c:pt idx="1008">
                  <c:v>7.0175438596491224E-2</c:v>
                </c:pt>
                <c:pt idx="1009">
                  <c:v>7.0175438596491224E-2</c:v>
                </c:pt>
                <c:pt idx="1010">
                  <c:v>7.0175438596491224E-2</c:v>
                </c:pt>
                <c:pt idx="1011">
                  <c:v>7.0175438596491224E-2</c:v>
                </c:pt>
                <c:pt idx="1012">
                  <c:v>7.0175438596491224E-2</c:v>
                </c:pt>
                <c:pt idx="1013">
                  <c:v>7.0175438596491224E-2</c:v>
                </c:pt>
                <c:pt idx="1014">
                  <c:v>7.0175438596491224E-2</c:v>
                </c:pt>
                <c:pt idx="1015">
                  <c:v>7.0175438596491224E-2</c:v>
                </c:pt>
                <c:pt idx="1016">
                  <c:v>7.0175438596491224E-2</c:v>
                </c:pt>
                <c:pt idx="1017">
                  <c:v>7.0175438596491224E-2</c:v>
                </c:pt>
                <c:pt idx="1018">
                  <c:v>7.0175438596491224E-2</c:v>
                </c:pt>
                <c:pt idx="1019">
                  <c:v>7.0175438596491224E-2</c:v>
                </c:pt>
                <c:pt idx="1020">
                  <c:v>7.0175438596491224E-2</c:v>
                </c:pt>
                <c:pt idx="1021">
                  <c:v>7.0175438596491224E-2</c:v>
                </c:pt>
                <c:pt idx="1022">
                  <c:v>7.0175438596491224E-2</c:v>
                </c:pt>
                <c:pt idx="1023">
                  <c:v>7.0175438596491224E-2</c:v>
                </c:pt>
                <c:pt idx="1024">
                  <c:v>7.0175438596491224E-2</c:v>
                </c:pt>
                <c:pt idx="1025">
                  <c:v>7.0175438596491224E-2</c:v>
                </c:pt>
                <c:pt idx="1026">
                  <c:v>7.0175438596491224E-2</c:v>
                </c:pt>
                <c:pt idx="1027">
                  <c:v>7.0175438596491224E-2</c:v>
                </c:pt>
                <c:pt idx="1028">
                  <c:v>7.0175438596491224E-2</c:v>
                </c:pt>
                <c:pt idx="1029">
                  <c:v>7.0175438596491224E-2</c:v>
                </c:pt>
                <c:pt idx="1030">
                  <c:v>7.0175438596491224E-2</c:v>
                </c:pt>
                <c:pt idx="1031">
                  <c:v>7.0175438596491224E-2</c:v>
                </c:pt>
                <c:pt idx="1032">
                  <c:v>7.0175438596491224E-2</c:v>
                </c:pt>
                <c:pt idx="1033">
                  <c:v>7.0175438596491224E-2</c:v>
                </c:pt>
                <c:pt idx="1034">
                  <c:v>7.0175438596491224E-2</c:v>
                </c:pt>
                <c:pt idx="1035">
                  <c:v>7.0175438596491224E-2</c:v>
                </c:pt>
                <c:pt idx="1036">
                  <c:v>7.0175438596491224E-2</c:v>
                </c:pt>
                <c:pt idx="1037">
                  <c:v>7.0175438596491224E-2</c:v>
                </c:pt>
                <c:pt idx="1038">
                  <c:v>7.0175438596491224E-2</c:v>
                </c:pt>
                <c:pt idx="1039">
                  <c:v>7.0175438596491224E-2</c:v>
                </c:pt>
                <c:pt idx="1040">
                  <c:v>7.0175438596491224E-2</c:v>
                </c:pt>
                <c:pt idx="1041">
                  <c:v>7.0175438596491224E-2</c:v>
                </c:pt>
                <c:pt idx="1042">
                  <c:v>7.0175438596491224E-2</c:v>
                </c:pt>
                <c:pt idx="1043">
                  <c:v>7.0175438596491224E-2</c:v>
                </c:pt>
                <c:pt idx="1044">
                  <c:v>7.0175438596491224E-2</c:v>
                </c:pt>
                <c:pt idx="1045">
                  <c:v>7.0175438596491224E-2</c:v>
                </c:pt>
                <c:pt idx="1046">
                  <c:v>7.0175438596491224E-2</c:v>
                </c:pt>
                <c:pt idx="1047">
                  <c:v>7.0175438596491224E-2</c:v>
                </c:pt>
                <c:pt idx="1048">
                  <c:v>7.0175438596491224E-2</c:v>
                </c:pt>
                <c:pt idx="1049">
                  <c:v>7.0175438596491224E-2</c:v>
                </c:pt>
                <c:pt idx="1050">
                  <c:v>7.0175438596491224E-2</c:v>
                </c:pt>
                <c:pt idx="1051">
                  <c:v>7.0175438596491224E-2</c:v>
                </c:pt>
                <c:pt idx="1052">
                  <c:v>7.0175438596491224E-2</c:v>
                </c:pt>
                <c:pt idx="1053">
                  <c:v>7.0175438596491224E-2</c:v>
                </c:pt>
                <c:pt idx="1054">
                  <c:v>7.0175438596491224E-2</c:v>
                </c:pt>
                <c:pt idx="1055">
                  <c:v>7.0175438596491224E-2</c:v>
                </c:pt>
                <c:pt idx="1056">
                  <c:v>7.0175438596491224E-2</c:v>
                </c:pt>
                <c:pt idx="1057">
                  <c:v>7.0175438596491224E-2</c:v>
                </c:pt>
                <c:pt idx="1058">
                  <c:v>7.0175438596491224E-2</c:v>
                </c:pt>
                <c:pt idx="1059">
                  <c:v>7.0175438596491224E-2</c:v>
                </c:pt>
                <c:pt idx="1060">
                  <c:v>7.0175438596491224E-2</c:v>
                </c:pt>
                <c:pt idx="1061">
                  <c:v>7.0175438596491224E-2</c:v>
                </c:pt>
                <c:pt idx="1062">
                  <c:v>7.0175438596491224E-2</c:v>
                </c:pt>
                <c:pt idx="1063">
                  <c:v>7.0175438596491224E-2</c:v>
                </c:pt>
                <c:pt idx="1064">
                  <c:v>7.0175438596491224E-2</c:v>
                </c:pt>
                <c:pt idx="1065">
                  <c:v>7.0175438596491224E-2</c:v>
                </c:pt>
                <c:pt idx="1066">
                  <c:v>7.0175438596491224E-2</c:v>
                </c:pt>
                <c:pt idx="1067">
                  <c:v>7.0175438596491224E-2</c:v>
                </c:pt>
                <c:pt idx="1068">
                  <c:v>7.0175438596491224E-2</c:v>
                </c:pt>
                <c:pt idx="1069">
                  <c:v>7.0175438596491224E-2</c:v>
                </c:pt>
                <c:pt idx="1070">
                  <c:v>7.0175438596491224E-2</c:v>
                </c:pt>
                <c:pt idx="1071">
                  <c:v>7.0175438596491224E-2</c:v>
                </c:pt>
                <c:pt idx="1072">
                  <c:v>7.0175438596491224E-2</c:v>
                </c:pt>
                <c:pt idx="1073">
                  <c:v>7.0175438596491224E-2</c:v>
                </c:pt>
                <c:pt idx="1074">
                  <c:v>7.0175438596491224E-2</c:v>
                </c:pt>
                <c:pt idx="1075">
                  <c:v>7.0175438596491224E-2</c:v>
                </c:pt>
                <c:pt idx="1076">
                  <c:v>7.0175438596491224E-2</c:v>
                </c:pt>
                <c:pt idx="1077">
                  <c:v>7.0175438596491224E-2</c:v>
                </c:pt>
                <c:pt idx="1078">
                  <c:v>7.0175438596491224E-2</c:v>
                </c:pt>
                <c:pt idx="1079">
                  <c:v>7.0175438596491224E-2</c:v>
                </c:pt>
                <c:pt idx="1080">
                  <c:v>7.0175438596491224E-2</c:v>
                </c:pt>
                <c:pt idx="1081">
                  <c:v>7.0175438596491224E-2</c:v>
                </c:pt>
                <c:pt idx="1082">
                  <c:v>7.0175438596491224E-2</c:v>
                </c:pt>
                <c:pt idx="1083">
                  <c:v>7.0175438596491224E-2</c:v>
                </c:pt>
                <c:pt idx="1084">
                  <c:v>7.0175438596491224E-2</c:v>
                </c:pt>
                <c:pt idx="1085">
                  <c:v>7.0175438596491224E-2</c:v>
                </c:pt>
                <c:pt idx="1086">
                  <c:v>7.0175438596491224E-2</c:v>
                </c:pt>
                <c:pt idx="1087">
                  <c:v>7.0175438596491224E-2</c:v>
                </c:pt>
                <c:pt idx="1088">
                  <c:v>7.0175438596491224E-2</c:v>
                </c:pt>
                <c:pt idx="1089">
                  <c:v>7.0175438596491224E-2</c:v>
                </c:pt>
                <c:pt idx="1090">
                  <c:v>7.0175438596491224E-2</c:v>
                </c:pt>
                <c:pt idx="1091">
                  <c:v>7.0175438596491224E-2</c:v>
                </c:pt>
                <c:pt idx="1092">
                  <c:v>7.0175438596491224E-2</c:v>
                </c:pt>
                <c:pt idx="1093">
                  <c:v>7.0175438596491224E-2</c:v>
                </c:pt>
                <c:pt idx="1094">
                  <c:v>7.0175438596491224E-2</c:v>
                </c:pt>
                <c:pt idx="1095">
                  <c:v>7.0175438596491224E-2</c:v>
                </c:pt>
                <c:pt idx="1096">
                  <c:v>7.0175438596491224E-2</c:v>
                </c:pt>
                <c:pt idx="1097">
                  <c:v>7.0175438596491224E-2</c:v>
                </c:pt>
                <c:pt idx="1098">
                  <c:v>7.0175438596491224E-2</c:v>
                </c:pt>
                <c:pt idx="1099">
                  <c:v>7.0175438596491224E-2</c:v>
                </c:pt>
                <c:pt idx="1100">
                  <c:v>7.0175438596491224E-2</c:v>
                </c:pt>
                <c:pt idx="1101">
                  <c:v>7.0175438596491224E-2</c:v>
                </c:pt>
                <c:pt idx="1102">
                  <c:v>7.0175438596491224E-2</c:v>
                </c:pt>
                <c:pt idx="1103">
                  <c:v>7.0175438596491224E-2</c:v>
                </c:pt>
                <c:pt idx="1104">
                  <c:v>7.0175438596491224E-2</c:v>
                </c:pt>
                <c:pt idx="1105">
                  <c:v>7.0175438596491224E-2</c:v>
                </c:pt>
                <c:pt idx="1106">
                  <c:v>7.0175438596491224E-2</c:v>
                </c:pt>
                <c:pt idx="1107">
                  <c:v>7.0175438596491224E-2</c:v>
                </c:pt>
                <c:pt idx="1108">
                  <c:v>7.0175438596491224E-2</c:v>
                </c:pt>
                <c:pt idx="1109">
                  <c:v>7.0175438596491224E-2</c:v>
                </c:pt>
                <c:pt idx="1110">
                  <c:v>7.0175438596491224E-2</c:v>
                </c:pt>
                <c:pt idx="1111">
                  <c:v>7.0175438596491224E-2</c:v>
                </c:pt>
                <c:pt idx="1112">
                  <c:v>7.0175438596491224E-2</c:v>
                </c:pt>
                <c:pt idx="1113">
                  <c:v>7.0175438596491224E-2</c:v>
                </c:pt>
                <c:pt idx="1114">
                  <c:v>7.0175438596491224E-2</c:v>
                </c:pt>
                <c:pt idx="1115">
                  <c:v>7.0175438596491224E-2</c:v>
                </c:pt>
                <c:pt idx="1116">
                  <c:v>7.0175438596491224E-2</c:v>
                </c:pt>
                <c:pt idx="1117">
                  <c:v>7.0175438596491224E-2</c:v>
                </c:pt>
                <c:pt idx="1118">
                  <c:v>7.0175438596491224E-2</c:v>
                </c:pt>
                <c:pt idx="1119">
                  <c:v>7.0175438596491224E-2</c:v>
                </c:pt>
                <c:pt idx="1120">
                  <c:v>7.0175438596491224E-2</c:v>
                </c:pt>
                <c:pt idx="1121">
                  <c:v>7.0175438596491224E-2</c:v>
                </c:pt>
                <c:pt idx="1122">
                  <c:v>7.0175438596491224E-2</c:v>
                </c:pt>
                <c:pt idx="1123">
                  <c:v>7.0175438596491224E-2</c:v>
                </c:pt>
                <c:pt idx="1124">
                  <c:v>7.0175438596491224E-2</c:v>
                </c:pt>
                <c:pt idx="1125">
                  <c:v>7.0175438596491224E-2</c:v>
                </c:pt>
                <c:pt idx="1126">
                  <c:v>7.0175438596491224E-2</c:v>
                </c:pt>
                <c:pt idx="1127">
                  <c:v>7.0175438596491224E-2</c:v>
                </c:pt>
                <c:pt idx="1128">
                  <c:v>7.0175438596491224E-2</c:v>
                </c:pt>
                <c:pt idx="1129">
                  <c:v>7.0175438596491224E-2</c:v>
                </c:pt>
                <c:pt idx="1130">
                  <c:v>7.0175438596491224E-2</c:v>
                </c:pt>
                <c:pt idx="1131">
                  <c:v>7.0175438596491224E-2</c:v>
                </c:pt>
                <c:pt idx="1132">
                  <c:v>7.0175438596491224E-2</c:v>
                </c:pt>
                <c:pt idx="1133">
                  <c:v>7.0175438596491224E-2</c:v>
                </c:pt>
                <c:pt idx="1134">
                  <c:v>7.0175438596491224E-2</c:v>
                </c:pt>
                <c:pt idx="1135">
                  <c:v>7.0175438596491224E-2</c:v>
                </c:pt>
                <c:pt idx="1136">
                  <c:v>7.0175438596491224E-2</c:v>
                </c:pt>
                <c:pt idx="1137">
                  <c:v>7.0175438596491224E-2</c:v>
                </c:pt>
                <c:pt idx="1138">
                  <c:v>7.4561403508772023E-2</c:v>
                </c:pt>
                <c:pt idx="1139">
                  <c:v>7.4561403508772023E-2</c:v>
                </c:pt>
                <c:pt idx="1140">
                  <c:v>7.4561403508772023E-2</c:v>
                </c:pt>
                <c:pt idx="1141">
                  <c:v>7.4561403508772023E-2</c:v>
                </c:pt>
                <c:pt idx="1142">
                  <c:v>7.4561403508772023E-2</c:v>
                </c:pt>
                <c:pt idx="1143">
                  <c:v>7.4561403508772023E-2</c:v>
                </c:pt>
                <c:pt idx="1144">
                  <c:v>7.4561403508772023E-2</c:v>
                </c:pt>
                <c:pt idx="1145">
                  <c:v>7.4561403508772023E-2</c:v>
                </c:pt>
                <c:pt idx="1146">
                  <c:v>7.4561403508772023E-2</c:v>
                </c:pt>
                <c:pt idx="1147">
                  <c:v>7.4561403508772023E-2</c:v>
                </c:pt>
                <c:pt idx="1148">
                  <c:v>7.4561403508772023E-2</c:v>
                </c:pt>
                <c:pt idx="1149">
                  <c:v>7.4561403508772023E-2</c:v>
                </c:pt>
                <c:pt idx="1150">
                  <c:v>7.4561403508772023E-2</c:v>
                </c:pt>
                <c:pt idx="1151">
                  <c:v>7.4561403508772023E-2</c:v>
                </c:pt>
                <c:pt idx="1152">
                  <c:v>7.4561403508772023E-2</c:v>
                </c:pt>
                <c:pt idx="1153">
                  <c:v>7.4561403508772023E-2</c:v>
                </c:pt>
                <c:pt idx="1154">
                  <c:v>7.4561403508772023E-2</c:v>
                </c:pt>
                <c:pt idx="1155">
                  <c:v>7.4561403508772023E-2</c:v>
                </c:pt>
                <c:pt idx="1156">
                  <c:v>7.4561403508772023E-2</c:v>
                </c:pt>
                <c:pt idx="1157">
                  <c:v>7.4561403508772023E-2</c:v>
                </c:pt>
                <c:pt idx="1158">
                  <c:v>7.4561403508772023E-2</c:v>
                </c:pt>
                <c:pt idx="1159">
                  <c:v>7.4561403508772023E-2</c:v>
                </c:pt>
                <c:pt idx="1160">
                  <c:v>7.4561403508772023E-2</c:v>
                </c:pt>
                <c:pt idx="1161">
                  <c:v>7.4561403508772023E-2</c:v>
                </c:pt>
                <c:pt idx="1162">
                  <c:v>7.4561403508772023E-2</c:v>
                </c:pt>
                <c:pt idx="1163">
                  <c:v>7.4561403508772023E-2</c:v>
                </c:pt>
                <c:pt idx="1164">
                  <c:v>7.4561403508772023E-2</c:v>
                </c:pt>
                <c:pt idx="1165">
                  <c:v>7.4561403508772023E-2</c:v>
                </c:pt>
                <c:pt idx="1166">
                  <c:v>7.4561403508772023E-2</c:v>
                </c:pt>
                <c:pt idx="1167">
                  <c:v>7.4561403508772023E-2</c:v>
                </c:pt>
                <c:pt idx="1168">
                  <c:v>7.4561403508772023E-2</c:v>
                </c:pt>
                <c:pt idx="1169">
                  <c:v>7.4561403508772023E-2</c:v>
                </c:pt>
                <c:pt idx="1170">
                  <c:v>7.4561403508772023E-2</c:v>
                </c:pt>
                <c:pt idx="1171">
                  <c:v>7.4561403508772023E-2</c:v>
                </c:pt>
                <c:pt idx="1172">
                  <c:v>7.4561403508772023E-2</c:v>
                </c:pt>
                <c:pt idx="1173">
                  <c:v>7.4561403508772023E-2</c:v>
                </c:pt>
                <c:pt idx="1174">
                  <c:v>7.4561403508772023E-2</c:v>
                </c:pt>
                <c:pt idx="1175">
                  <c:v>7.4561403508772023E-2</c:v>
                </c:pt>
                <c:pt idx="1176">
                  <c:v>7.4561403508772023E-2</c:v>
                </c:pt>
                <c:pt idx="1177">
                  <c:v>7.4561403508772023E-2</c:v>
                </c:pt>
                <c:pt idx="1178">
                  <c:v>7.4561403508772023E-2</c:v>
                </c:pt>
                <c:pt idx="1179">
                  <c:v>7.4561403508772023E-2</c:v>
                </c:pt>
                <c:pt idx="1180">
                  <c:v>7.4561403508772023E-2</c:v>
                </c:pt>
                <c:pt idx="1181">
                  <c:v>7.4561403508772023E-2</c:v>
                </c:pt>
                <c:pt idx="1182">
                  <c:v>7.4561403508772023E-2</c:v>
                </c:pt>
                <c:pt idx="1183">
                  <c:v>7.4561403508772023E-2</c:v>
                </c:pt>
                <c:pt idx="1184">
                  <c:v>7.4561403508772023E-2</c:v>
                </c:pt>
                <c:pt idx="1185">
                  <c:v>7.4561403508772023E-2</c:v>
                </c:pt>
                <c:pt idx="1186">
                  <c:v>7.4561403508772023E-2</c:v>
                </c:pt>
                <c:pt idx="1187">
                  <c:v>7.4561403508772023E-2</c:v>
                </c:pt>
                <c:pt idx="1188">
                  <c:v>7.4561403508772023E-2</c:v>
                </c:pt>
                <c:pt idx="1189">
                  <c:v>7.4561403508772023E-2</c:v>
                </c:pt>
                <c:pt idx="1190">
                  <c:v>7.4561403508772023E-2</c:v>
                </c:pt>
                <c:pt idx="1191">
                  <c:v>7.4561403508772023E-2</c:v>
                </c:pt>
                <c:pt idx="1192">
                  <c:v>7.4561403508772023E-2</c:v>
                </c:pt>
                <c:pt idx="1193">
                  <c:v>7.4561403508772023E-2</c:v>
                </c:pt>
                <c:pt idx="1194">
                  <c:v>7.4561403508772023E-2</c:v>
                </c:pt>
                <c:pt idx="1195">
                  <c:v>7.4561403508772023E-2</c:v>
                </c:pt>
                <c:pt idx="1196">
                  <c:v>7.4561403508772023E-2</c:v>
                </c:pt>
                <c:pt idx="1197">
                  <c:v>7.4561403508772023E-2</c:v>
                </c:pt>
                <c:pt idx="1198">
                  <c:v>7.4561403508772023E-2</c:v>
                </c:pt>
                <c:pt idx="1199">
                  <c:v>7.4561403508772023E-2</c:v>
                </c:pt>
                <c:pt idx="1200">
                  <c:v>7.4561403508772023E-2</c:v>
                </c:pt>
                <c:pt idx="1201">
                  <c:v>7.4561403508772023E-2</c:v>
                </c:pt>
                <c:pt idx="1202">
                  <c:v>7.4561403508772023E-2</c:v>
                </c:pt>
                <c:pt idx="1203">
                  <c:v>7.4561403508772023E-2</c:v>
                </c:pt>
                <c:pt idx="1204">
                  <c:v>7.4561403508772023E-2</c:v>
                </c:pt>
                <c:pt idx="1205">
                  <c:v>7.4561403508772023E-2</c:v>
                </c:pt>
                <c:pt idx="1206">
                  <c:v>7.4561403508772023E-2</c:v>
                </c:pt>
                <c:pt idx="1207">
                  <c:v>7.4561403508772023E-2</c:v>
                </c:pt>
                <c:pt idx="1208">
                  <c:v>7.4561403508772023E-2</c:v>
                </c:pt>
                <c:pt idx="1209">
                  <c:v>7.4561403508772023E-2</c:v>
                </c:pt>
                <c:pt idx="1210">
                  <c:v>7.4561403508772023E-2</c:v>
                </c:pt>
                <c:pt idx="1211">
                  <c:v>7.8947368421052558E-2</c:v>
                </c:pt>
                <c:pt idx="1212">
                  <c:v>7.8947368421052558E-2</c:v>
                </c:pt>
                <c:pt idx="1213">
                  <c:v>7.8947368421052558E-2</c:v>
                </c:pt>
                <c:pt idx="1214">
                  <c:v>7.8947368421052558E-2</c:v>
                </c:pt>
                <c:pt idx="1215">
                  <c:v>7.8947368421052558E-2</c:v>
                </c:pt>
                <c:pt idx="1216">
                  <c:v>7.8947368421052558E-2</c:v>
                </c:pt>
                <c:pt idx="1217">
                  <c:v>7.8947368421052558E-2</c:v>
                </c:pt>
                <c:pt idx="1218">
                  <c:v>7.8947368421052558E-2</c:v>
                </c:pt>
                <c:pt idx="1219">
                  <c:v>7.8947368421052558E-2</c:v>
                </c:pt>
                <c:pt idx="1220">
                  <c:v>7.8947368421052558E-2</c:v>
                </c:pt>
                <c:pt idx="1221">
                  <c:v>7.8947368421052558E-2</c:v>
                </c:pt>
                <c:pt idx="1222">
                  <c:v>7.8947368421052558E-2</c:v>
                </c:pt>
                <c:pt idx="1223">
                  <c:v>7.8947368421052558E-2</c:v>
                </c:pt>
                <c:pt idx="1224">
                  <c:v>7.8947368421052558E-2</c:v>
                </c:pt>
                <c:pt idx="1225">
                  <c:v>7.8947368421052558E-2</c:v>
                </c:pt>
                <c:pt idx="1226">
                  <c:v>7.8947368421052558E-2</c:v>
                </c:pt>
                <c:pt idx="1227">
                  <c:v>7.8947368421052558E-2</c:v>
                </c:pt>
                <c:pt idx="1228">
                  <c:v>7.8947368421052558E-2</c:v>
                </c:pt>
                <c:pt idx="1229">
                  <c:v>7.8947368421052558E-2</c:v>
                </c:pt>
                <c:pt idx="1230">
                  <c:v>7.8947368421052558E-2</c:v>
                </c:pt>
                <c:pt idx="1231">
                  <c:v>7.8947368421052558E-2</c:v>
                </c:pt>
                <c:pt idx="1232">
                  <c:v>7.8947368421052558E-2</c:v>
                </c:pt>
                <c:pt idx="1233">
                  <c:v>7.8947368421052558E-2</c:v>
                </c:pt>
                <c:pt idx="1234">
                  <c:v>7.8947368421052558E-2</c:v>
                </c:pt>
                <c:pt idx="1235">
                  <c:v>7.8947368421052558E-2</c:v>
                </c:pt>
                <c:pt idx="1236">
                  <c:v>7.8947368421052558E-2</c:v>
                </c:pt>
                <c:pt idx="1237">
                  <c:v>7.8947368421052558E-2</c:v>
                </c:pt>
                <c:pt idx="1238">
                  <c:v>7.8947368421052558E-2</c:v>
                </c:pt>
                <c:pt idx="1239">
                  <c:v>7.8947368421052558E-2</c:v>
                </c:pt>
                <c:pt idx="1240">
                  <c:v>7.8947368421052558E-2</c:v>
                </c:pt>
                <c:pt idx="1241">
                  <c:v>7.8947368421052558E-2</c:v>
                </c:pt>
                <c:pt idx="1242">
                  <c:v>7.8947368421052558E-2</c:v>
                </c:pt>
                <c:pt idx="1243">
                  <c:v>7.8947368421052558E-2</c:v>
                </c:pt>
                <c:pt idx="1244">
                  <c:v>7.8947368421052558E-2</c:v>
                </c:pt>
                <c:pt idx="1245">
                  <c:v>7.8947368421052558E-2</c:v>
                </c:pt>
                <c:pt idx="1246">
                  <c:v>7.8947368421052558E-2</c:v>
                </c:pt>
                <c:pt idx="1247">
                  <c:v>8.3333333333333565E-2</c:v>
                </c:pt>
                <c:pt idx="1248">
                  <c:v>8.3333333333333565E-2</c:v>
                </c:pt>
                <c:pt idx="1249">
                  <c:v>8.3333333333333565E-2</c:v>
                </c:pt>
                <c:pt idx="1250">
                  <c:v>8.3333333333333565E-2</c:v>
                </c:pt>
                <c:pt idx="1251">
                  <c:v>8.3333333333333565E-2</c:v>
                </c:pt>
                <c:pt idx="1252">
                  <c:v>8.3333333333333565E-2</c:v>
                </c:pt>
                <c:pt idx="1253">
                  <c:v>8.3333333333333565E-2</c:v>
                </c:pt>
                <c:pt idx="1254">
                  <c:v>8.3333333333333565E-2</c:v>
                </c:pt>
                <c:pt idx="1255">
                  <c:v>8.3333333333333565E-2</c:v>
                </c:pt>
                <c:pt idx="1256">
                  <c:v>8.3333333333333565E-2</c:v>
                </c:pt>
                <c:pt idx="1257">
                  <c:v>8.3333333333333565E-2</c:v>
                </c:pt>
                <c:pt idx="1258">
                  <c:v>8.3333333333333565E-2</c:v>
                </c:pt>
                <c:pt idx="1259">
                  <c:v>8.3333333333333565E-2</c:v>
                </c:pt>
                <c:pt idx="1260">
                  <c:v>8.3333333333333565E-2</c:v>
                </c:pt>
                <c:pt idx="1261">
                  <c:v>8.3333333333333565E-2</c:v>
                </c:pt>
                <c:pt idx="1262">
                  <c:v>8.3333333333333565E-2</c:v>
                </c:pt>
                <c:pt idx="1263">
                  <c:v>8.3333333333333565E-2</c:v>
                </c:pt>
                <c:pt idx="1264">
                  <c:v>8.3333333333333565E-2</c:v>
                </c:pt>
                <c:pt idx="1265">
                  <c:v>8.3333333333333565E-2</c:v>
                </c:pt>
                <c:pt idx="1266">
                  <c:v>8.3333333333333565E-2</c:v>
                </c:pt>
                <c:pt idx="1267">
                  <c:v>8.3333333333333565E-2</c:v>
                </c:pt>
                <c:pt idx="1268">
                  <c:v>8.3333333333333565E-2</c:v>
                </c:pt>
                <c:pt idx="1269">
                  <c:v>8.3333333333333565E-2</c:v>
                </c:pt>
                <c:pt idx="1270">
                  <c:v>8.3333333333333565E-2</c:v>
                </c:pt>
                <c:pt idx="1271">
                  <c:v>8.3333333333333565E-2</c:v>
                </c:pt>
                <c:pt idx="1272">
                  <c:v>8.3333333333333565E-2</c:v>
                </c:pt>
                <c:pt idx="1273">
                  <c:v>8.3333333333333565E-2</c:v>
                </c:pt>
                <c:pt idx="1274">
                  <c:v>8.3333333333333565E-2</c:v>
                </c:pt>
                <c:pt idx="1275">
                  <c:v>8.3333333333333565E-2</c:v>
                </c:pt>
                <c:pt idx="1276">
                  <c:v>8.3333333333333565E-2</c:v>
                </c:pt>
                <c:pt idx="1277">
                  <c:v>8.3333333333333565E-2</c:v>
                </c:pt>
                <c:pt idx="1278">
                  <c:v>8.3333333333333565E-2</c:v>
                </c:pt>
                <c:pt idx="1279">
                  <c:v>8.3333333333333565E-2</c:v>
                </c:pt>
                <c:pt idx="1280">
                  <c:v>8.3333333333333565E-2</c:v>
                </c:pt>
                <c:pt idx="1281">
                  <c:v>8.3333333333333565E-2</c:v>
                </c:pt>
                <c:pt idx="1282">
                  <c:v>8.3333333333333565E-2</c:v>
                </c:pt>
                <c:pt idx="1283">
                  <c:v>8.3333333333333565E-2</c:v>
                </c:pt>
                <c:pt idx="1284">
                  <c:v>8.3333333333333565E-2</c:v>
                </c:pt>
                <c:pt idx="1285">
                  <c:v>8.3333333333333565E-2</c:v>
                </c:pt>
                <c:pt idx="1286">
                  <c:v>8.3333333333333565E-2</c:v>
                </c:pt>
                <c:pt idx="1287">
                  <c:v>8.3333333333333565E-2</c:v>
                </c:pt>
                <c:pt idx="1288">
                  <c:v>8.3333333333333565E-2</c:v>
                </c:pt>
                <c:pt idx="1289">
                  <c:v>8.3333333333333565E-2</c:v>
                </c:pt>
                <c:pt idx="1290">
                  <c:v>8.3333333333333565E-2</c:v>
                </c:pt>
                <c:pt idx="1291">
                  <c:v>8.3333333333333565E-2</c:v>
                </c:pt>
                <c:pt idx="1292">
                  <c:v>8.3333333333333565E-2</c:v>
                </c:pt>
                <c:pt idx="1293">
                  <c:v>8.3333333333333565E-2</c:v>
                </c:pt>
                <c:pt idx="1294">
                  <c:v>8.3333333333333565E-2</c:v>
                </c:pt>
                <c:pt idx="1295">
                  <c:v>8.3333333333333565E-2</c:v>
                </c:pt>
                <c:pt idx="1296">
                  <c:v>8.3333333333333565E-2</c:v>
                </c:pt>
                <c:pt idx="1297">
                  <c:v>8.3333333333333565E-2</c:v>
                </c:pt>
                <c:pt idx="1298">
                  <c:v>8.3333333333333565E-2</c:v>
                </c:pt>
                <c:pt idx="1299">
                  <c:v>8.7719298245614044E-2</c:v>
                </c:pt>
                <c:pt idx="1300">
                  <c:v>8.7719298245614044E-2</c:v>
                </c:pt>
                <c:pt idx="1301">
                  <c:v>8.7719298245614044E-2</c:v>
                </c:pt>
                <c:pt idx="1302">
                  <c:v>8.7719298245614044E-2</c:v>
                </c:pt>
                <c:pt idx="1303">
                  <c:v>8.7719298245614044E-2</c:v>
                </c:pt>
                <c:pt idx="1304">
                  <c:v>8.7719298245614044E-2</c:v>
                </c:pt>
                <c:pt idx="1305">
                  <c:v>8.7719298245614044E-2</c:v>
                </c:pt>
                <c:pt idx="1306">
                  <c:v>8.7719298245614044E-2</c:v>
                </c:pt>
                <c:pt idx="1307">
                  <c:v>8.7719298245614044E-2</c:v>
                </c:pt>
                <c:pt idx="1308">
                  <c:v>8.7719298245614044E-2</c:v>
                </c:pt>
                <c:pt idx="1309">
                  <c:v>8.7719298245614044E-2</c:v>
                </c:pt>
                <c:pt idx="1310">
                  <c:v>8.7719298245614044E-2</c:v>
                </c:pt>
                <c:pt idx="1311">
                  <c:v>8.7719298245614044E-2</c:v>
                </c:pt>
                <c:pt idx="1312">
                  <c:v>8.7719298245614044E-2</c:v>
                </c:pt>
                <c:pt idx="1313">
                  <c:v>8.7719298245614044E-2</c:v>
                </c:pt>
                <c:pt idx="1314">
                  <c:v>8.7719298245614044E-2</c:v>
                </c:pt>
                <c:pt idx="1315">
                  <c:v>8.7719298245614044E-2</c:v>
                </c:pt>
                <c:pt idx="1316">
                  <c:v>8.7719298245614044E-2</c:v>
                </c:pt>
                <c:pt idx="1317">
                  <c:v>8.7719298245614044E-2</c:v>
                </c:pt>
                <c:pt idx="1318">
                  <c:v>8.7719298245614044E-2</c:v>
                </c:pt>
                <c:pt idx="1319">
                  <c:v>8.7719298245614044E-2</c:v>
                </c:pt>
                <c:pt idx="1320">
                  <c:v>8.7719298245614044E-2</c:v>
                </c:pt>
                <c:pt idx="1321">
                  <c:v>8.7719298245614044E-2</c:v>
                </c:pt>
                <c:pt idx="1322">
                  <c:v>8.7719298245614044E-2</c:v>
                </c:pt>
                <c:pt idx="1323">
                  <c:v>8.7719298245614044E-2</c:v>
                </c:pt>
                <c:pt idx="1324">
                  <c:v>8.7719298245614044E-2</c:v>
                </c:pt>
                <c:pt idx="1325">
                  <c:v>8.7719298245614044E-2</c:v>
                </c:pt>
                <c:pt idx="1326">
                  <c:v>8.7719298245614044E-2</c:v>
                </c:pt>
                <c:pt idx="1327">
                  <c:v>8.7719298245614044E-2</c:v>
                </c:pt>
                <c:pt idx="1328">
                  <c:v>8.7719298245614044E-2</c:v>
                </c:pt>
                <c:pt idx="1329">
                  <c:v>8.7719298245614044E-2</c:v>
                </c:pt>
                <c:pt idx="1330">
                  <c:v>8.7719298245614044E-2</c:v>
                </c:pt>
                <c:pt idx="1331">
                  <c:v>8.7719298245614044E-2</c:v>
                </c:pt>
                <c:pt idx="1332">
                  <c:v>8.7719298245614044E-2</c:v>
                </c:pt>
                <c:pt idx="1333">
                  <c:v>8.7719298245614044E-2</c:v>
                </c:pt>
                <c:pt idx="1334">
                  <c:v>8.7719298245614044E-2</c:v>
                </c:pt>
                <c:pt idx="1335">
                  <c:v>8.7719298245614044E-2</c:v>
                </c:pt>
                <c:pt idx="1336">
                  <c:v>8.7719298245614044E-2</c:v>
                </c:pt>
                <c:pt idx="1337">
                  <c:v>8.7719298245614044E-2</c:v>
                </c:pt>
                <c:pt idx="1338">
                  <c:v>8.7719298245614044E-2</c:v>
                </c:pt>
                <c:pt idx="1339">
                  <c:v>8.7719298245614044E-2</c:v>
                </c:pt>
                <c:pt idx="1340">
                  <c:v>8.7719298245614044E-2</c:v>
                </c:pt>
                <c:pt idx="1341">
                  <c:v>8.7719298245614044E-2</c:v>
                </c:pt>
                <c:pt idx="1342">
                  <c:v>8.7719298245614044E-2</c:v>
                </c:pt>
                <c:pt idx="1343">
                  <c:v>8.7719298245614044E-2</c:v>
                </c:pt>
                <c:pt idx="1344">
                  <c:v>8.7719298245614044E-2</c:v>
                </c:pt>
                <c:pt idx="1345">
                  <c:v>8.7719298245614044E-2</c:v>
                </c:pt>
                <c:pt idx="1346">
                  <c:v>8.7719298245614044E-2</c:v>
                </c:pt>
                <c:pt idx="1347">
                  <c:v>8.7719298245614044E-2</c:v>
                </c:pt>
                <c:pt idx="1348">
                  <c:v>8.7719298245614044E-2</c:v>
                </c:pt>
                <c:pt idx="1349">
                  <c:v>8.7719298245614044E-2</c:v>
                </c:pt>
                <c:pt idx="1350">
                  <c:v>8.7719298245614044E-2</c:v>
                </c:pt>
                <c:pt idx="1351">
                  <c:v>8.7719298245614044E-2</c:v>
                </c:pt>
                <c:pt idx="1352">
                  <c:v>8.7719298245614044E-2</c:v>
                </c:pt>
                <c:pt idx="1353">
                  <c:v>8.7719298245614044E-2</c:v>
                </c:pt>
                <c:pt idx="1354">
                  <c:v>8.7719298245614044E-2</c:v>
                </c:pt>
                <c:pt idx="1355">
                  <c:v>8.7719298245614044E-2</c:v>
                </c:pt>
                <c:pt idx="1356">
                  <c:v>8.7719298245614044E-2</c:v>
                </c:pt>
                <c:pt idx="1357">
                  <c:v>8.7719298245614044E-2</c:v>
                </c:pt>
                <c:pt idx="1358">
                  <c:v>8.7719298245614044E-2</c:v>
                </c:pt>
                <c:pt idx="1359">
                  <c:v>8.7719298245614044E-2</c:v>
                </c:pt>
                <c:pt idx="1360">
                  <c:v>8.7719298245614044E-2</c:v>
                </c:pt>
                <c:pt idx="1361">
                  <c:v>8.7719298245614044E-2</c:v>
                </c:pt>
                <c:pt idx="1362">
                  <c:v>9.2105263157895176E-2</c:v>
                </c:pt>
                <c:pt idx="1363">
                  <c:v>9.6491228070175447E-2</c:v>
                </c:pt>
                <c:pt idx="1364">
                  <c:v>9.6491228070175447E-2</c:v>
                </c:pt>
                <c:pt idx="1365">
                  <c:v>9.6491228070175447E-2</c:v>
                </c:pt>
                <c:pt idx="1366">
                  <c:v>9.6491228070175447E-2</c:v>
                </c:pt>
                <c:pt idx="1367">
                  <c:v>9.6491228070175447E-2</c:v>
                </c:pt>
                <c:pt idx="1368">
                  <c:v>9.6491228070175447E-2</c:v>
                </c:pt>
                <c:pt idx="1369">
                  <c:v>9.6491228070175447E-2</c:v>
                </c:pt>
                <c:pt idx="1370">
                  <c:v>9.6491228070175447E-2</c:v>
                </c:pt>
                <c:pt idx="1371">
                  <c:v>9.6491228070175447E-2</c:v>
                </c:pt>
                <c:pt idx="1372">
                  <c:v>9.6491228070175447E-2</c:v>
                </c:pt>
                <c:pt idx="1373">
                  <c:v>9.6491228070175447E-2</c:v>
                </c:pt>
                <c:pt idx="1374">
                  <c:v>0.10087719298245611</c:v>
                </c:pt>
                <c:pt idx="1375">
                  <c:v>0.10087719298245611</c:v>
                </c:pt>
                <c:pt idx="1376">
                  <c:v>0.10087719298245611</c:v>
                </c:pt>
                <c:pt idx="1377">
                  <c:v>0.10087719298245611</c:v>
                </c:pt>
                <c:pt idx="1378">
                  <c:v>0.10087719298245611</c:v>
                </c:pt>
                <c:pt idx="1379">
                  <c:v>0.10087719298245611</c:v>
                </c:pt>
                <c:pt idx="1380">
                  <c:v>0.10087719298245611</c:v>
                </c:pt>
                <c:pt idx="1381">
                  <c:v>0.10087719298245611</c:v>
                </c:pt>
                <c:pt idx="1382">
                  <c:v>0.10087719298245611</c:v>
                </c:pt>
                <c:pt idx="1383">
                  <c:v>0.10087719298245611</c:v>
                </c:pt>
                <c:pt idx="1384">
                  <c:v>0.10087719298245611</c:v>
                </c:pt>
                <c:pt idx="1385">
                  <c:v>0.10087719298245611</c:v>
                </c:pt>
                <c:pt idx="1386">
                  <c:v>0.10087719298245611</c:v>
                </c:pt>
                <c:pt idx="1387">
                  <c:v>0.10087719298245611</c:v>
                </c:pt>
                <c:pt idx="1388">
                  <c:v>0.10087719298245611</c:v>
                </c:pt>
                <c:pt idx="1389">
                  <c:v>0.10087719298245611</c:v>
                </c:pt>
                <c:pt idx="1390">
                  <c:v>0.10087719298245611</c:v>
                </c:pt>
                <c:pt idx="1391">
                  <c:v>0.10087719298245611</c:v>
                </c:pt>
                <c:pt idx="1392">
                  <c:v>0.10087719298245611</c:v>
                </c:pt>
                <c:pt idx="1393">
                  <c:v>0.10087719298245611</c:v>
                </c:pt>
                <c:pt idx="1394">
                  <c:v>0.10087719298245611</c:v>
                </c:pt>
                <c:pt idx="1395">
                  <c:v>0.10087719298245611</c:v>
                </c:pt>
                <c:pt idx="1396">
                  <c:v>0.10087719298245611</c:v>
                </c:pt>
                <c:pt idx="1397">
                  <c:v>0.10087719298245611</c:v>
                </c:pt>
                <c:pt idx="1398">
                  <c:v>0.10087719298245611</c:v>
                </c:pt>
                <c:pt idx="1399">
                  <c:v>0.10087719298245611</c:v>
                </c:pt>
                <c:pt idx="1400">
                  <c:v>0.10087719298245611</c:v>
                </c:pt>
                <c:pt idx="1401">
                  <c:v>0.10087719298245611</c:v>
                </c:pt>
                <c:pt idx="1402">
                  <c:v>0.10087719298245611</c:v>
                </c:pt>
                <c:pt idx="1403">
                  <c:v>0.10087719298245611</c:v>
                </c:pt>
                <c:pt idx="1404">
                  <c:v>0.10087719298245611</c:v>
                </c:pt>
                <c:pt idx="1405">
                  <c:v>0.10087719298245611</c:v>
                </c:pt>
                <c:pt idx="1406">
                  <c:v>0.10087719298245611</c:v>
                </c:pt>
                <c:pt idx="1407">
                  <c:v>0.10087719298245611</c:v>
                </c:pt>
                <c:pt idx="1408">
                  <c:v>0.10087719298245611</c:v>
                </c:pt>
                <c:pt idx="1409">
                  <c:v>0.10087719298245611</c:v>
                </c:pt>
                <c:pt idx="1410">
                  <c:v>0.10087719298245611</c:v>
                </c:pt>
                <c:pt idx="1411">
                  <c:v>0.10087719298245611</c:v>
                </c:pt>
                <c:pt idx="1412">
                  <c:v>0.10087719298245611</c:v>
                </c:pt>
                <c:pt idx="1413">
                  <c:v>0.10087719298245611</c:v>
                </c:pt>
                <c:pt idx="1414">
                  <c:v>0.10087719298245611</c:v>
                </c:pt>
                <c:pt idx="1415">
                  <c:v>0.10087719298245611</c:v>
                </c:pt>
                <c:pt idx="1416">
                  <c:v>0.10087719298245611</c:v>
                </c:pt>
                <c:pt idx="1417">
                  <c:v>0.10087719298245611</c:v>
                </c:pt>
                <c:pt idx="1418">
                  <c:v>0.10087719298245611</c:v>
                </c:pt>
                <c:pt idx="1419">
                  <c:v>0.10087719298245611</c:v>
                </c:pt>
                <c:pt idx="1420">
                  <c:v>0.10087719298245611</c:v>
                </c:pt>
                <c:pt idx="1421">
                  <c:v>0.10087719298245611</c:v>
                </c:pt>
                <c:pt idx="1422">
                  <c:v>0.10087719298245611</c:v>
                </c:pt>
                <c:pt idx="1423">
                  <c:v>0.10087719298245611</c:v>
                </c:pt>
                <c:pt idx="1424">
                  <c:v>0.10087719298245611</c:v>
                </c:pt>
                <c:pt idx="1425">
                  <c:v>0.10087719298245611</c:v>
                </c:pt>
                <c:pt idx="1426">
                  <c:v>0.10087719298245611</c:v>
                </c:pt>
                <c:pt idx="1427">
                  <c:v>0.10087719298245611</c:v>
                </c:pt>
                <c:pt idx="1428">
                  <c:v>0.10087719298245611</c:v>
                </c:pt>
                <c:pt idx="1429">
                  <c:v>0.10087719298245611</c:v>
                </c:pt>
                <c:pt idx="1430">
                  <c:v>0.10087719298245611</c:v>
                </c:pt>
                <c:pt idx="1431">
                  <c:v>0.10087719298245611</c:v>
                </c:pt>
                <c:pt idx="1432">
                  <c:v>0.10087719298245611</c:v>
                </c:pt>
                <c:pt idx="1433">
                  <c:v>0.10087719298245611</c:v>
                </c:pt>
                <c:pt idx="1434">
                  <c:v>0.10087719298245611</c:v>
                </c:pt>
                <c:pt idx="1435">
                  <c:v>0.10087719298245611</c:v>
                </c:pt>
                <c:pt idx="1436">
                  <c:v>0.10087719298245611</c:v>
                </c:pt>
                <c:pt idx="1437">
                  <c:v>0.10087719298245611</c:v>
                </c:pt>
                <c:pt idx="1438">
                  <c:v>0.10087719298245611</c:v>
                </c:pt>
                <c:pt idx="1439">
                  <c:v>0.10087719298245611</c:v>
                </c:pt>
                <c:pt idx="1440">
                  <c:v>0.10087719298245611</c:v>
                </c:pt>
                <c:pt idx="1441">
                  <c:v>0.10087719298245611</c:v>
                </c:pt>
                <c:pt idx="1442">
                  <c:v>0.10087719298245611</c:v>
                </c:pt>
                <c:pt idx="1443">
                  <c:v>0.10087719298245611</c:v>
                </c:pt>
                <c:pt idx="1444">
                  <c:v>0.10087719298245611</c:v>
                </c:pt>
                <c:pt idx="1445">
                  <c:v>0.10087719298245611</c:v>
                </c:pt>
                <c:pt idx="1446">
                  <c:v>0.10087719298245611</c:v>
                </c:pt>
                <c:pt idx="1447">
                  <c:v>0.10087719298245611</c:v>
                </c:pt>
                <c:pt idx="1448">
                  <c:v>0.10087719298245611</c:v>
                </c:pt>
                <c:pt idx="1449">
                  <c:v>0.10087719298245611</c:v>
                </c:pt>
                <c:pt idx="1450">
                  <c:v>0.10087719298245611</c:v>
                </c:pt>
                <c:pt idx="1451">
                  <c:v>0.10087719298245611</c:v>
                </c:pt>
                <c:pt idx="1452">
                  <c:v>0.10087719298245611</c:v>
                </c:pt>
                <c:pt idx="1453">
                  <c:v>0.10087719298245611</c:v>
                </c:pt>
                <c:pt idx="1454">
                  <c:v>0.10087719298245611</c:v>
                </c:pt>
                <c:pt idx="1455">
                  <c:v>0.10087719298245611</c:v>
                </c:pt>
                <c:pt idx="1456">
                  <c:v>0.10087719298245611</c:v>
                </c:pt>
                <c:pt idx="1457">
                  <c:v>0.10087719298245611</c:v>
                </c:pt>
                <c:pt idx="1458">
                  <c:v>0.10087719298245611</c:v>
                </c:pt>
                <c:pt idx="1459">
                  <c:v>0.10087719298245611</c:v>
                </c:pt>
                <c:pt idx="1460">
                  <c:v>0.10087719298245611</c:v>
                </c:pt>
                <c:pt idx="1461">
                  <c:v>0.10087719298245611</c:v>
                </c:pt>
                <c:pt idx="1462">
                  <c:v>0.10087719298245611</c:v>
                </c:pt>
                <c:pt idx="1463">
                  <c:v>0.10087719298245611</c:v>
                </c:pt>
                <c:pt idx="1464">
                  <c:v>0.10087719298245611</c:v>
                </c:pt>
                <c:pt idx="1465">
                  <c:v>0.10087719298245611</c:v>
                </c:pt>
                <c:pt idx="1466">
                  <c:v>0.10087719298245611</c:v>
                </c:pt>
                <c:pt idx="1467">
                  <c:v>0.10087719298245611</c:v>
                </c:pt>
                <c:pt idx="1468">
                  <c:v>0.10087719298245611</c:v>
                </c:pt>
                <c:pt idx="1469">
                  <c:v>0.10087719298245611</c:v>
                </c:pt>
                <c:pt idx="1470">
                  <c:v>0.10087719298245611</c:v>
                </c:pt>
                <c:pt idx="1471">
                  <c:v>0.10087719298245611</c:v>
                </c:pt>
                <c:pt idx="1472">
                  <c:v>0.10087719298245611</c:v>
                </c:pt>
                <c:pt idx="1473">
                  <c:v>0.10087719298245611</c:v>
                </c:pt>
                <c:pt idx="1474">
                  <c:v>0.10087719298245611</c:v>
                </c:pt>
                <c:pt idx="1475">
                  <c:v>0.10087719298245611</c:v>
                </c:pt>
                <c:pt idx="1476">
                  <c:v>0.10087719298245611</c:v>
                </c:pt>
                <c:pt idx="1477">
                  <c:v>0.10087719298245611</c:v>
                </c:pt>
                <c:pt idx="1478">
                  <c:v>0.10087719298245611</c:v>
                </c:pt>
                <c:pt idx="1479">
                  <c:v>0.10087719298245611</c:v>
                </c:pt>
                <c:pt idx="1480">
                  <c:v>0.10087719298245611</c:v>
                </c:pt>
                <c:pt idx="1481">
                  <c:v>0.10087719298245611</c:v>
                </c:pt>
                <c:pt idx="1482">
                  <c:v>0.10087719298245611</c:v>
                </c:pt>
                <c:pt idx="1483">
                  <c:v>0.10087719298245611</c:v>
                </c:pt>
                <c:pt idx="1484">
                  <c:v>0.10087719298245611</c:v>
                </c:pt>
                <c:pt idx="1485">
                  <c:v>0.10087719298245611</c:v>
                </c:pt>
                <c:pt idx="1486">
                  <c:v>0.10087719298245611</c:v>
                </c:pt>
                <c:pt idx="1487">
                  <c:v>0.10087719298245611</c:v>
                </c:pt>
                <c:pt idx="1488">
                  <c:v>0.10087719298245611</c:v>
                </c:pt>
                <c:pt idx="1489">
                  <c:v>0.10087719298245611</c:v>
                </c:pt>
                <c:pt idx="1490">
                  <c:v>0.10087719298245611</c:v>
                </c:pt>
                <c:pt idx="1491">
                  <c:v>0.10087719298245611</c:v>
                </c:pt>
                <c:pt idx="1492">
                  <c:v>0.10087719298245611</c:v>
                </c:pt>
                <c:pt idx="1493">
                  <c:v>0.10087719298245611</c:v>
                </c:pt>
                <c:pt idx="1494">
                  <c:v>0.10087719298245611</c:v>
                </c:pt>
                <c:pt idx="1495">
                  <c:v>0.10087719298245611</c:v>
                </c:pt>
                <c:pt idx="1496">
                  <c:v>0.10087719298245611</c:v>
                </c:pt>
                <c:pt idx="1497">
                  <c:v>0.10087719298245611</c:v>
                </c:pt>
                <c:pt idx="1498">
                  <c:v>0.10087719298245611</c:v>
                </c:pt>
                <c:pt idx="1499">
                  <c:v>0.10087719298245611</c:v>
                </c:pt>
                <c:pt idx="1500">
                  <c:v>0.10087719298245611</c:v>
                </c:pt>
                <c:pt idx="1501">
                  <c:v>0.10087719298245611</c:v>
                </c:pt>
                <c:pt idx="1502">
                  <c:v>0.10087719298245611</c:v>
                </c:pt>
                <c:pt idx="1503">
                  <c:v>0.10087719298245611</c:v>
                </c:pt>
                <c:pt idx="1504">
                  <c:v>0.10087719298245611</c:v>
                </c:pt>
                <c:pt idx="1505">
                  <c:v>0.10087719298245611</c:v>
                </c:pt>
                <c:pt idx="1506">
                  <c:v>0.10087719298245611</c:v>
                </c:pt>
                <c:pt idx="1507">
                  <c:v>0.10087719298245611</c:v>
                </c:pt>
                <c:pt idx="1508">
                  <c:v>0.10087719298245611</c:v>
                </c:pt>
                <c:pt idx="1509">
                  <c:v>0.10087719298245611</c:v>
                </c:pt>
                <c:pt idx="1510">
                  <c:v>0.10087719298245611</c:v>
                </c:pt>
                <c:pt idx="1511">
                  <c:v>0.10087719298245611</c:v>
                </c:pt>
                <c:pt idx="1512">
                  <c:v>0.10087719298245611</c:v>
                </c:pt>
                <c:pt idx="1513">
                  <c:v>0.10087719298245611</c:v>
                </c:pt>
                <c:pt idx="1514">
                  <c:v>0.10087719298245611</c:v>
                </c:pt>
                <c:pt idx="1515">
                  <c:v>0.10087719298245611</c:v>
                </c:pt>
                <c:pt idx="1516">
                  <c:v>0.10087719298245611</c:v>
                </c:pt>
                <c:pt idx="1517">
                  <c:v>0.10087719298245611</c:v>
                </c:pt>
                <c:pt idx="1518">
                  <c:v>0.10087719298245611</c:v>
                </c:pt>
                <c:pt idx="1519">
                  <c:v>0.10087719298245611</c:v>
                </c:pt>
                <c:pt idx="1520">
                  <c:v>0.10087719298245611</c:v>
                </c:pt>
                <c:pt idx="1521">
                  <c:v>0.10087719298245611</c:v>
                </c:pt>
                <c:pt idx="1522">
                  <c:v>0.10087719298245611</c:v>
                </c:pt>
                <c:pt idx="1523">
                  <c:v>0.10087719298245611</c:v>
                </c:pt>
                <c:pt idx="1524">
                  <c:v>0.10087719298245611</c:v>
                </c:pt>
                <c:pt idx="1525">
                  <c:v>0.10087719298245611</c:v>
                </c:pt>
                <c:pt idx="1526">
                  <c:v>0.10087719298245611</c:v>
                </c:pt>
                <c:pt idx="1527">
                  <c:v>0.10087719298245611</c:v>
                </c:pt>
                <c:pt idx="1528">
                  <c:v>0.10964912280701759</c:v>
                </c:pt>
                <c:pt idx="1529">
                  <c:v>0.10964912280701759</c:v>
                </c:pt>
                <c:pt idx="1530">
                  <c:v>0.10964912280701759</c:v>
                </c:pt>
                <c:pt idx="1531">
                  <c:v>0.10964912280701759</c:v>
                </c:pt>
                <c:pt idx="1532">
                  <c:v>0.10964912280701759</c:v>
                </c:pt>
                <c:pt idx="1533">
                  <c:v>0.10964912280701759</c:v>
                </c:pt>
                <c:pt idx="1534">
                  <c:v>0.10964912280701759</c:v>
                </c:pt>
                <c:pt idx="1535">
                  <c:v>0.10964912280701759</c:v>
                </c:pt>
                <c:pt idx="1536">
                  <c:v>0.10964912280701759</c:v>
                </c:pt>
                <c:pt idx="1537">
                  <c:v>0.10964912280701759</c:v>
                </c:pt>
                <c:pt idx="1538">
                  <c:v>0.10964912280701759</c:v>
                </c:pt>
                <c:pt idx="1539">
                  <c:v>0.10964912280701759</c:v>
                </c:pt>
                <c:pt idx="1540">
                  <c:v>0.10964912280701759</c:v>
                </c:pt>
                <c:pt idx="1541">
                  <c:v>0.10964912280701759</c:v>
                </c:pt>
                <c:pt idx="1542">
                  <c:v>0.10964912280701759</c:v>
                </c:pt>
                <c:pt idx="1543">
                  <c:v>0.10964912280701759</c:v>
                </c:pt>
                <c:pt idx="1544">
                  <c:v>0.10964912280701759</c:v>
                </c:pt>
                <c:pt idx="1545">
                  <c:v>0.10964912280701759</c:v>
                </c:pt>
                <c:pt idx="1546">
                  <c:v>0.10964912280701759</c:v>
                </c:pt>
                <c:pt idx="1547">
                  <c:v>0.10964912280701759</c:v>
                </c:pt>
                <c:pt idx="1548">
                  <c:v>0.10964912280701759</c:v>
                </c:pt>
                <c:pt idx="1549">
                  <c:v>0.10964912280701759</c:v>
                </c:pt>
                <c:pt idx="1550">
                  <c:v>0.10964912280701759</c:v>
                </c:pt>
                <c:pt idx="1551">
                  <c:v>0.10964912280701759</c:v>
                </c:pt>
                <c:pt idx="1552">
                  <c:v>0.10964912280701759</c:v>
                </c:pt>
                <c:pt idx="1553">
                  <c:v>0.10964912280701759</c:v>
                </c:pt>
                <c:pt idx="1554">
                  <c:v>0.10964912280701759</c:v>
                </c:pt>
                <c:pt idx="1555">
                  <c:v>0.10964912280701759</c:v>
                </c:pt>
                <c:pt idx="1556">
                  <c:v>0.10964912280701759</c:v>
                </c:pt>
                <c:pt idx="1557">
                  <c:v>0.10964912280701759</c:v>
                </c:pt>
                <c:pt idx="1558">
                  <c:v>0.10964912280701759</c:v>
                </c:pt>
                <c:pt idx="1559">
                  <c:v>0.10964912280701759</c:v>
                </c:pt>
                <c:pt idx="1560">
                  <c:v>0.10964912280701759</c:v>
                </c:pt>
                <c:pt idx="1561">
                  <c:v>0.10964912280701759</c:v>
                </c:pt>
                <c:pt idx="1562">
                  <c:v>0.10964912280701759</c:v>
                </c:pt>
                <c:pt idx="1563">
                  <c:v>0.10964912280701759</c:v>
                </c:pt>
                <c:pt idx="1564">
                  <c:v>0.10964912280701759</c:v>
                </c:pt>
                <c:pt idx="1565">
                  <c:v>0.10964912280701759</c:v>
                </c:pt>
                <c:pt idx="1566">
                  <c:v>0.10964912280701759</c:v>
                </c:pt>
                <c:pt idx="1567">
                  <c:v>0.11403508771929829</c:v>
                </c:pt>
                <c:pt idx="1568">
                  <c:v>0.1184210526315794</c:v>
                </c:pt>
                <c:pt idx="1569">
                  <c:v>0.1184210526315794</c:v>
                </c:pt>
                <c:pt idx="1570">
                  <c:v>0.1184210526315794</c:v>
                </c:pt>
                <c:pt idx="1571">
                  <c:v>0.1184210526315794</c:v>
                </c:pt>
                <c:pt idx="1572">
                  <c:v>0.1184210526315794</c:v>
                </c:pt>
                <c:pt idx="1573">
                  <c:v>0.1184210526315794</c:v>
                </c:pt>
                <c:pt idx="1574">
                  <c:v>0.1184210526315794</c:v>
                </c:pt>
                <c:pt idx="1575">
                  <c:v>0.1184210526315794</c:v>
                </c:pt>
                <c:pt idx="1576">
                  <c:v>0.1184210526315794</c:v>
                </c:pt>
                <c:pt idx="1577">
                  <c:v>0.1184210526315794</c:v>
                </c:pt>
                <c:pt idx="1578">
                  <c:v>0.1184210526315794</c:v>
                </c:pt>
                <c:pt idx="1579">
                  <c:v>0.1184210526315794</c:v>
                </c:pt>
                <c:pt idx="1580">
                  <c:v>0.1184210526315794</c:v>
                </c:pt>
                <c:pt idx="1581">
                  <c:v>0.1184210526315794</c:v>
                </c:pt>
                <c:pt idx="1582">
                  <c:v>0.1184210526315794</c:v>
                </c:pt>
                <c:pt idx="1583">
                  <c:v>0.1184210526315794</c:v>
                </c:pt>
                <c:pt idx="1584">
                  <c:v>0.1184210526315794</c:v>
                </c:pt>
                <c:pt idx="1585">
                  <c:v>0.1184210526315794</c:v>
                </c:pt>
                <c:pt idx="1586">
                  <c:v>0.1184210526315794</c:v>
                </c:pt>
                <c:pt idx="1587">
                  <c:v>0.1184210526315794</c:v>
                </c:pt>
                <c:pt idx="1588">
                  <c:v>0.1184210526315794</c:v>
                </c:pt>
                <c:pt idx="1589">
                  <c:v>0.1184210526315794</c:v>
                </c:pt>
                <c:pt idx="1590">
                  <c:v>0.1184210526315794</c:v>
                </c:pt>
                <c:pt idx="1591">
                  <c:v>0.1184210526315794</c:v>
                </c:pt>
                <c:pt idx="1592">
                  <c:v>0.1184210526315794</c:v>
                </c:pt>
                <c:pt idx="1593">
                  <c:v>0.1184210526315794</c:v>
                </c:pt>
                <c:pt idx="1594">
                  <c:v>0.1184210526315794</c:v>
                </c:pt>
                <c:pt idx="1595">
                  <c:v>0.1184210526315794</c:v>
                </c:pt>
                <c:pt idx="1596">
                  <c:v>0.1184210526315794</c:v>
                </c:pt>
                <c:pt idx="1597">
                  <c:v>0.1184210526315794</c:v>
                </c:pt>
                <c:pt idx="1598">
                  <c:v>0.1184210526315794</c:v>
                </c:pt>
                <c:pt idx="1599">
                  <c:v>0.1184210526315794</c:v>
                </c:pt>
                <c:pt idx="1600">
                  <c:v>0.1184210526315794</c:v>
                </c:pt>
                <c:pt idx="1601">
                  <c:v>0.1184210526315794</c:v>
                </c:pt>
                <c:pt idx="1602">
                  <c:v>0.1184210526315794</c:v>
                </c:pt>
                <c:pt idx="1603">
                  <c:v>0.1184210526315794</c:v>
                </c:pt>
                <c:pt idx="1604">
                  <c:v>0.1184210526315794</c:v>
                </c:pt>
                <c:pt idx="1605">
                  <c:v>0.1184210526315794</c:v>
                </c:pt>
                <c:pt idx="1606">
                  <c:v>0.1184210526315794</c:v>
                </c:pt>
                <c:pt idx="1607">
                  <c:v>0.1184210526315794</c:v>
                </c:pt>
                <c:pt idx="1608">
                  <c:v>0.1184210526315794</c:v>
                </c:pt>
                <c:pt idx="1609">
                  <c:v>0.1184210526315794</c:v>
                </c:pt>
                <c:pt idx="1610">
                  <c:v>0.1184210526315794</c:v>
                </c:pt>
                <c:pt idx="1611">
                  <c:v>0.1184210526315794</c:v>
                </c:pt>
                <c:pt idx="1612">
                  <c:v>0.1184210526315794</c:v>
                </c:pt>
                <c:pt idx="1613">
                  <c:v>0.1184210526315794</c:v>
                </c:pt>
                <c:pt idx="1614">
                  <c:v>0.1184210526315794</c:v>
                </c:pt>
                <c:pt idx="1615">
                  <c:v>0.1184210526315794</c:v>
                </c:pt>
                <c:pt idx="1616">
                  <c:v>0.1184210526315794</c:v>
                </c:pt>
                <c:pt idx="1617">
                  <c:v>0.1184210526315794</c:v>
                </c:pt>
                <c:pt idx="1618">
                  <c:v>0.1184210526315794</c:v>
                </c:pt>
                <c:pt idx="1619">
                  <c:v>0.1184210526315794</c:v>
                </c:pt>
                <c:pt idx="1620">
                  <c:v>0.1184210526315794</c:v>
                </c:pt>
                <c:pt idx="1621">
                  <c:v>0.1184210526315794</c:v>
                </c:pt>
                <c:pt idx="1622">
                  <c:v>0.1184210526315794</c:v>
                </c:pt>
                <c:pt idx="1623">
                  <c:v>0.1184210526315794</c:v>
                </c:pt>
                <c:pt idx="1624">
                  <c:v>0.1184210526315794</c:v>
                </c:pt>
                <c:pt idx="1625">
                  <c:v>0.1184210526315794</c:v>
                </c:pt>
                <c:pt idx="1626">
                  <c:v>0.1184210526315794</c:v>
                </c:pt>
                <c:pt idx="1627">
                  <c:v>0.1184210526315794</c:v>
                </c:pt>
                <c:pt idx="1628">
                  <c:v>0.1184210526315794</c:v>
                </c:pt>
                <c:pt idx="1629">
                  <c:v>0.1184210526315794</c:v>
                </c:pt>
                <c:pt idx="1630">
                  <c:v>0.1184210526315794</c:v>
                </c:pt>
                <c:pt idx="1631">
                  <c:v>0.1184210526315794</c:v>
                </c:pt>
                <c:pt idx="1632">
                  <c:v>0.1184210526315794</c:v>
                </c:pt>
                <c:pt idx="1633">
                  <c:v>0.1184210526315794</c:v>
                </c:pt>
                <c:pt idx="1634">
                  <c:v>0.1184210526315794</c:v>
                </c:pt>
                <c:pt idx="1635">
                  <c:v>0.1184210526315794</c:v>
                </c:pt>
                <c:pt idx="1636">
                  <c:v>0.1184210526315794</c:v>
                </c:pt>
                <c:pt idx="1637">
                  <c:v>0.1184210526315794</c:v>
                </c:pt>
                <c:pt idx="1638">
                  <c:v>0.1184210526315794</c:v>
                </c:pt>
                <c:pt idx="1639">
                  <c:v>0.1184210526315794</c:v>
                </c:pt>
                <c:pt idx="1640">
                  <c:v>0.1184210526315794</c:v>
                </c:pt>
                <c:pt idx="1641">
                  <c:v>0.1184210526315794</c:v>
                </c:pt>
                <c:pt idx="1642">
                  <c:v>0.1184210526315794</c:v>
                </c:pt>
                <c:pt idx="1643">
                  <c:v>0.12280701754385964</c:v>
                </c:pt>
                <c:pt idx="1644">
                  <c:v>0.12280701754385964</c:v>
                </c:pt>
                <c:pt idx="1645">
                  <c:v>0.12280701754385964</c:v>
                </c:pt>
                <c:pt idx="1646">
                  <c:v>0.12280701754385964</c:v>
                </c:pt>
                <c:pt idx="1647">
                  <c:v>0.12280701754385964</c:v>
                </c:pt>
                <c:pt idx="1648">
                  <c:v>0.12280701754385964</c:v>
                </c:pt>
                <c:pt idx="1649">
                  <c:v>0.12280701754385964</c:v>
                </c:pt>
                <c:pt idx="1650">
                  <c:v>0.12280701754385964</c:v>
                </c:pt>
                <c:pt idx="1651">
                  <c:v>0.12280701754385964</c:v>
                </c:pt>
                <c:pt idx="1652">
                  <c:v>0.12280701754385964</c:v>
                </c:pt>
                <c:pt idx="1653">
                  <c:v>0.12280701754385964</c:v>
                </c:pt>
                <c:pt idx="1654">
                  <c:v>0.12280701754385964</c:v>
                </c:pt>
                <c:pt idx="1655">
                  <c:v>0.12280701754385964</c:v>
                </c:pt>
                <c:pt idx="1656">
                  <c:v>0.12280701754385964</c:v>
                </c:pt>
                <c:pt idx="1657">
                  <c:v>0.12280701754385964</c:v>
                </c:pt>
                <c:pt idx="1658">
                  <c:v>0.12280701754385964</c:v>
                </c:pt>
                <c:pt idx="1659">
                  <c:v>0.12280701754385964</c:v>
                </c:pt>
                <c:pt idx="1660">
                  <c:v>0.12280701754385964</c:v>
                </c:pt>
                <c:pt idx="1661">
                  <c:v>0.12280701754385964</c:v>
                </c:pt>
                <c:pt idx="1662">
                  <c:v>0.12280701754385964</c:v>
                </c:pt>
                <c:pt idx="1663">
                  <c:v>0.12280701754385964</c:v>
                </c:pt>
                <c:pt idx="1664">
                  <c:v>0.12280701754385964</c:v>
                </c:pt>
                <c:pt idx="1665">
                  <c:v>0.12280701754385964</c:v>
                </c:pt>
                <c:pt idx="1666">
                  <c:v>0.12280701754385964</c:v>
                </c:pt>
                <c:pt idx="1667">
                  <c:v>0.12280701754385964</c:v>
                </c:pt>
                <c:pt idx="1668">
                  <c:v>0.12280701754385964</c:v>
                </c:pt>
                <c:pt idx="1669">
                  <c:v>0.12280701754385964</c:v>
                </c:pt>
                <c:pt idx="1670">
                  <c:v>0.12280701754385964</c:v>
                </c:pt>
                <c:pt idx="1671">
                  <c:v>0.12280701754385964</c:v>
                </c:pt>
                <c:pt idx="1672">
                  <c:v>0.12280701754385964</c:v>
                </c:pt>
                <c:pt idx="1673">
                  <c:v>0.12280701754385964</c:v>
                </c:pt>
                <c:pt idx="1674">
                  <c:v>0.12280701754385964</c:v>
                </c:pt>
                <c:pt idx="1675">
                  <c:v>0.12280701754385964</c:v>
                </c:pt>
                <c:pt idx="1676">
                  <c:v>0.12280701754385964</c:v>
                </c:pt>
                <c:pt idx="1677">
                  <c:v>0.12280701754385964</c:v>
                </c:pt>
                <c:pt idx="1678">
                  <c:v>0.12280701754385964</c:v>
                </c:pt>
                <c:pt idx="1679">
                  <c:v>0.12280701754385964</c:v>
                </c:pt>
                <c:pt idx="1680">
                  <c:v>0.12280701754385964</c:v>
                </c:pt>
                <c:pt idx="1681">
                  <c:v>0.12280701754385964</c:v>
                </c:pt>
                <c:pt idx="1682">
                  <c:v>0.12280701754385964</c:v>
                </c:pt>
                <c:pt idx="1683">
                  <c:v>0.12280701754385964</c:v>
                </c:pt>
                <c:pt idx="1684">
                  <c:v>0.12719298245614041</c:v>
                </c:pt>
                <c:pt idx="1685">
                  <c:v>0.12719298245614041</c:v>
                </c:pt>
                <c:pt idx="1686">
                  <c:v>0.12719298245614041</c:v>
                </c:pt>
                <c:pt idx="1687">
                  <c:v>0.12719298245614041</c:v>
                </c:pt>
                <c:pt idx="1688">
                  <c:v>0.12719298245614041</c:v>
                </c:pt>
                <c:pt idx="1689">
                  <c:v>0.12719298245614041</c:v>
                </c:pt>
                <c:pt idx="1690">
                  <c:v>0.12719298245614041</c:v>
                </c:pt>
                <c:pt idx="1691">
                  <c:v>0.12719298245614041</c:v>
                </c:pt>
                <c:pt idx="1692">
                  <c:v>0.12719298245614041</c:v>
                </c:pt>
                <c:pt idx="1693">
                  <c:v>0.12719298245614041</c:v>
                </c:pt>
                <c:pt idx="1694">
                  <c:v>0.12719298245614041</c:v>
                </c:pt>
                <c:pt idx="1695">
                  <c:v>0.12719298245614041</c:v>
                </c:pt>
                <c:pt idx="1696">
                  <c:v>0.12719298245614041</c:v>
                </c:pt>
                <c:pt idx="1697">
                  <c:v>0.12719298245614041</c:v>
                </c:pt>
                <c:pt idx="1698">
                  <c:v>0.12719298245614041</c:v>
                </c:pt>
                <c:pt idx="1699">
                  <c:v>0.12719298245614041</c:v>
                </c:pt>
                <c:pt idx="1700">
                  <c:v>0.12719298245614041</c:v>
                </c:pt>
                <c:pt idx="1701">
                  <c:v>0.12719298245614041</c:v>
                </c:pt>
                <c:pt idx="1702">
                  <c:v>0.12719298245614041</c:v>
                </c:pt>
                <c:pt idx="1703">
                  <c:v>0.12719298245614041</c:v>
                </c:pt>
                <c:pt idx="1704">
                  <c:v>0.12719298245614041</c:v>
                </c:pt>
                <c:pt idx="1705">
                  <c:v>0.12719298245614041</c:v>
                </c:pt>
                <c:pt idx="1706">
                  <c:v>0.12719298245614041</c:v>
                </c:pt>
                <c:pt idx="1707">
                  <c:v>0.12719298245614041</c:v>
                </c:pt>
                <c:pt idx="1708">
                  <c:v>0.12719298245614041</c:v>
                </c:pt>
                <c:pt idx="1709">
                  <c:v>0.12719298245614041</c:v>
                </c:pt>
                <c:pt idx="1710">
                  <c:v>0.12719298245614041</c:v>
                </c:pt>
                <c:pt idx="1711">
                  <c:v>0.12719298245614041</c:v>
                </c:pt>
                <c:pt idx="1712">
                  <c:v>0.12719298245614041</c:v>
                </c:pt>
                <c:pt idx="1713">
                  <c:v>0.13157894736842121</c:v>
                </c:pt>
                <c:pt idx="1714">
                  <c:v>0.13157894736842121</c:v>
                </c:pt>
                <c:pt idx="1715">
                  <c:v>0.13157894736842121</c:v>
                </c:pt>
                <c:pt idx="1716">
                  <c:v>0.13157894736842121</c:v>
                </c:pt>
                <c:pt idx="1717">
                  <c:v>0.13157894736842121</c:v>
                </c:pt>
                <c:pt idx="1718">
                  <c:v>0.13596491228070176</c:v>
                </c:pt>
                <c:pt idx="1719">
                  <c:v>0.13596491228070176</c:v>
                </c:pt>
                <c:pt idx="1720">
                  <c:v>0.13596491228070176</c:v>
                </c:pt>
                <c:pt idx="1721">
                  <c:v>0.13596491228070176</c:v>
                </c:pt>
                <c:pt idx="1722">
                  <c:v>0.13596491228070176</c:v>
                </c:pt>
                <c:pt idx="1723">
                  <c:v>0.13596491228070176</c:v>
                </c:pt>
                <c:pt idx="1724">
                  <c:v>0.13596491228070176</c:v>
                </c:pt>
                <c:pt idx="1725">
                  <c:v>0.13596491228070176</c:v>
                </c:pt>
                <c:pt idx="1726">
                  <c:v>0.13596491228070176</c:v>
                </c:pt>
                <c:pt idx="1727">
                  <c:v>0.13596491228070176</c:v>
                </c:pt>
                <c:pt idx="1728">
                  <c:v>0.13596491228070176</c:v>
                </c:pt>
                <c:pt idx="1729">
                  <c:v>0.13596491228070176</c:v>
                </c:pt>
                <c:pt idx="1730">
                  <c:v>0.13596491228070176</c:v>
                </c:pt>
                <c:pt idx="1731">
                  <c:v>0.13596491228070176</c:v>
                </c:pt>
                <c:pt idx="1732">
                  <c:v>0.13596491228070176</c:v>
                </c:pt>
                <c:pt idx="1733">
                  <c:v>0.13596491228070176</c:v>
                </c:pt>
                <c:pt idx="1734">
                  <c:v>0.13596491228070176</c:v>
                </c:pt>
                <c:pt idx="1735">
                  <c:v>0.13596491228070176</c:v>
                </c:pt>
                <c:pt idx="1736">
                  <c:v>0.13596491228070176</c:v>
                </c:pt>
                <c:pt idx="1737">
                  <c:v>0.13596491228070176</c:v>
                </c:pt>
                <c:pt idx="1738">
                  <c:v>0.13596491228070176</c:v>
                </c:pt>
                <c:pt idx="1739">
                  <c:v>0.13596491228070176</c:v>
                </c:pt>
                <c:pt idx="1740">
                  <c:v>0.13596491228070176</c:v>
                </c:pt>
                <c:pt idx="1741">
                  <c:v>0.13596491228070176</c:v>
                </c:pt>
                <c:pt idx="1742">
                  <c:v>0.13596491228070176</c:v>
                </c:pt>
                <c:pt idx="1743">
                  <c:v>0.13596491228070176</c:v>
                </c:pt>
                <c:pt idx="1744">
                  <c:v>0.13596491228070176</c:v>
                </c:pt>
                <c:pt idx="1745">
                  <c:v>0.13596491228070176</c:v>
                </c:pt>
                <c:pt idx="1746">
                  <c:v>0.13596491228070176</c:v>
                </c:pt>
                <c:pt idx="1747">
                  <c:v>0.13596491228070176</c:v>
                </c:pt>
                <c:pt idx="1748">
                  <c:v>0.13596491228070176</c:v>
                </c:pt>
                <c:pt idx="1749">
                  <c:v>0.13596491228070176</c:v>
                </c:pt>
                <c:pt idx="1750">
                  <c:v>0.13596491228070176</c:v>
                </c:pt>
                <c:pt idx="1751">
                  <c:v>0.13596491228070176</c:v>
                </c:pt>
                <c:pt idx="1752">
                  <c:v>0.13596491228070176</c:v>
                </c:pt>
                <c:pt idx="1753">
                  <c:v>0.13596491228070176</c:v>
                </c:pt>
                <c:pt idx="1754">
                  <c:v>0.13596491228070176</c:v>
                </c:pt>
                <c:pt idx="1755">
                  <c:v>0.13596491228070176</c:v>
                </c:pt>
                <c:pt idx="1756">
                  <c:v>0.13596491228070176</c:v>
                </c:pt>
                <c:pt idx="1757">
                  <c:v>0.13596491228070176</c:v>
                </c:pt>
                <c:pt idx="1758">
                  <c:v>0.13596491228070176</c:v>
                </c:pt>
                <c:pt idx="1759">
                  <c:v>0.13596491228070176</c:v>
                </c:pt>
                <c:pt idx="1760">
                  <c:v>0.13596491228070176</c:v>
                </c:pt>
                <c:pt idx="1761">
                  <c:v>0.14035087719298245</c:v>
                </c:pt>
                <c:pt idx="1762">
                  <c:v>0.14035087719298245</c:v>
                </c:pt>
                <c:pt idx="1763">
                  <c:v>0.14035087719298245</c:v>
                </c:pt>
                <c:pt idx="1764">
                  <c:v>0.14035087719298245</c:v>
                </c:pt>
                <c:pt idx="1765">
                  <c:v>0.14035087719298245</c:v>
                </c:pt>
                <c:pt idx="1766">
                  <c:v>0.14035087719298245</c:v>
                </c:pt>
                <c:pt idx="1767">
                  <c:v>0.14035087719298245</c:v>
                </c:pt>
                <c:pt idx="1768">
                  <c:v>0.14035087719298245</c:v>
                </c:pt>
                <c:pt idx="1769">
                  <c:v>0.14035087719298245</c:v>
                </c:pt>
                <c:pt idx="1770">
                  <c:v>0.14035087719298245</c:v>
                </c:pt>
                <c:pt idx="1771">
                  <c:v>0.14035087719298245</c:v>
                </c:pt>
                <c:pt idx="1772">
                  <c:v>0.14035087719298245</c:v>
                </c:pt>
                <c:pt idx="1773">
                  <c:v>0.14035087719298245</c:v>
                </c:pt>
                <c:pt idx="1774">
                  <c:v>0.14035087719298245</c:v>
                </c:pt>
                <c:pt idx="1775">
                  <c:v>0.14035087719298245</c:v>
                </c:pt>
                <c:pt idx="1776">
                  <c:v>0.14035087719298245</c:v>
                </c:pt>
                <c:pt idx="1777">
                  <c:v>0.14035087719298245</c:v>
                </c:pt>
                <c:pt idx="1778">
                  <c:v>0.14035087719298245</c:v>
                </c:pt>
                <c:pt idx="1779">
                  <c:v>0.14035087719298245</c:v>
                </c:pt>
                <c:pt idx="1780">
                  <c:v>0.14035087719298245</c:v>
                </c:pt>
                <c:pt idx="1781">
                  <c:v>0.14035087719298245</c:v>
                </c:pt>
                <c:pt idx="1782">
                  <c:v>0.14035087719298245</c:v>
                </c:pt>
                <c:pt idx="1783">
                  <c:v>0.14035087719298245</c:v>
                </c:pt>
                <c:pt idx="1784">
                  <c:v>0.14035087719298245</c:v>
                </c:pt>
                <c:pt idx="1785">
                  <c:v>0.14035087719298245</c:v>
                </c:pt>
                <c:pt idx="1786">
                  <c:v>0.14035087719298245</c:v>
                </c:pt>
                <c:pt idx="1787">
                  <c:v>0.14035087719298245</c:v>
                </c:pt>
                <c:pt idx="1788">
                  <c:v>0.14035087719298245</c:v>
                </c:pt>
                <c:pt idx="1789">
                  <c:v>0.14035087719298245</c:v>
                </c:pt>
                <c:pt idx="1790">
                  <c:v>0.14035087719298245</c:v>
                </c:pt>
                <c:pt idx="1791">
                  <c:v>0.14035087719298245</c:v>
                </c:pt>
                <c:pt idx="1792">
                  <c:v>0.14035087719298245</c:v>
                </c:pt>
                <c:pt idx="1793">
                  <c:v>0.14473684210526394</c:v>
                </c:pt>
                <c:pt idx="1794">
                  <c:v>0.14473684210526394</c:v>
                </c:pt>
                <c:pt idx="1795">
                  <c:v>0.14473684210526394</c:v>
                </c:pt>
                <c:pt idx="1796">
                  <c:v>0.14473684210526394</c:v>
                </c:pt>
                <c:pt idx="1797">
                  <c:v>0.14473684210526394</c:v>
                </c:pt>
                <c:pt idx="1798">
                  <c:v>0.14473684210526394</c:v>
                </c:pt>
                <c:pt idx="1799">
                  <c:v>0.14473684210526394</c:v>
                </c:pt>
                <c:pt idx="1800">
                  <c:v>0.14473684210526394</c:v>
                </c:pt>
                <c:pt idx="1801">
                  <c:v>0.14473684210526394</c:v>
                </c:pt>
                <c:pt idx="1802">
                  <c:v>0.14473684210526394</c:v>
                </c:pt>
                <c:pt idx="1803">
                  <c:v>0.14912280701754385</c:v>
                </c:pt>
                <c:pt idx="1804">
                  <c:v>0.14912280701754385</c:v>
                </c:pt>
                <c:pt idx="1805">
                  <c:v>0.14912280701754385</c:v>
                </c:pt>
                <c:pt idx="1806">
                  <c:v>0.14912280701754385</c:v>
                </c:pt>
                <c:pt idx="1807">
                  <c:v>0.15350877192982459</c:v>
                </c:pt>
                <c:pt idx="1808">
                  <c:v>0.15350877192982459</c:v>
                </c:pt>
                <c:pt idx="1809">
                  <c:v>0.15350877192982459</c:v>
                </c:pt>
                <c:pt idx="1810">
                  <c:v>0.15350877192982459</c:v>
                </c:pt>
                <c:pt idx="1811">
                  <c:v>0.15350877192982459</c:v>
                </c:pt>
                <c:pt idx="1812">
                  <c:v>0.15350877192982459</c:v>
                </c:pt>
                <c:pt idx="1813">
                  <c:v>0.15350877192982459</c:v>
                </c:pt>
                <c:pt idx="1814">
                  <c:v>0.15350877192982459</c:v>
                </c:pt>
                <c:pt idx="1815">
                  <c:v>0.15350877192982459</c:v>
                </c:pt>
                <c:pt idx="1816">
                  <c:v>0.15350877192982459</c:v>
                </c:pt>
                <c:pt idx="1817">
                  <c:v>0.15350877192982459</c:v>
                </c:pt>
                <c:pt idx="1818">
                  <c:v>0.15350877192982459</c:v>
                </c:pt>
                <c:pt idx="1819">
                  <c:v>0.15350877192982459</c:v>
                </c:pt>
                <c:pt idx="1820">
                  <c:v>0.15350877192982459</c:v>
                </c:pt>
                <c:pt idx="1821">
                  <c:v>0.15350877192982459</c:v>
                </c:pt>
                <c:pt idx="1822">
                  <c:v>0.15350877192982459</c:v>
                </c:pt>
                <c:pt idx="1823">
                  <c:v>0.15350877192982459</c:v>
                </c:pt>
                <c:pt idx="1824">
                  <c:v>0.15350877192982459</c:v>
                </c:pt>
                <c:pt idx="1825">
                  <c:v>0.15350877192982459</c:v>
                </c:pt>
                <c:pt idx="1826">
                  <c:v>0.15350877192982459</c:v>
                </c:pt>
                <c:pt idx="1827">
                  <c:v>0.15350877192982459</c:v>
                </c:pt>
                <c:pt idx="1828">
                  <c:v>0.15350877192982459</c:v>
                </c:pt>
                <c:pt idx="1829">
                  <c:v>0.15350877192982459</c:v>
                </c:pt>
                <c:pt idx="1830">
                  <c:v>0.15350877192982459</c:v>
                </c:pt>
                <c:pt idx="1831">
                  <c:v>0.15350877192982459</c:v>
                </c:pt>
                <c:pt idx="1832">
                  <c:v>0.15350877192982459</c:v>
                </c:pt>
                <c:pt idx="1833">
                  <c:v>0.15350877192982459</c:v>
                </c:pt>
                <c:pt idx="1834">
                  <c:v>0.15350877192982459</c:v>
                </c:pt>
                <c:pt idx="1835">
                  <c:v>0.15350877192982459</c:v>
                </c:pt>
                <c:pt idx="1836">
                  <c:v>0.15350877192982459</c:v>
                </c:pt>
                <c:pt idx="1837">
                  <c:v>0.15350877192982459</c:v>
                </c:pt>
                <c:pt idx="1838">
                  <c:v>0.15350877192982459</c:v>
                </c:pt>
                <c:pt idx="1839">
                  <c:v>0.15350877192982459</c:v>
                </c:pt>
                <c:pt idx="1840">
                  <c:v>0.15350877192982459</c:v>
                </c:pt>
                <c:pt idx="1841">
                  <c:v>0.15350877192982459</c:v>
                </c:pt>
                <c:pt idx="1842">
                  <c:v>0.15350877192982459</c:v>
                </c:pt>
                <c:pt idx="1843">
                  <c:v>0.15350877192982459</c:v>
                </c:pt>
                <c:pt idx="1844">
                  <c:v>0.15350877192982459</c:v>
                </c:pt>
                <c:pt idx="1845">
                  <c:v>0.15350877192982459</c:v>
                </c:pt>
                <c:pt idx="1846">
                  <c:v>0.15350877192982459</c:v>
                </c:pt>
                <c:pt idx="1847">
                  <c:v>0.15350877192982459</c:v>
                </c:pt>
                <c:pt idx="1848">
                  <c:v>0.15350877192982459</c:v>
                </c:pt>
                <c:pt idx="1849">
                  <c:v>0.15350877192982459</c:v>
                </c:pt>
                <c:pt idx="1850">
                  <c:v>0.15350877192982459</c:v>
                </c:pt>
                <c:pt idx="1851">
                  <c:v>0.15350877192982459</c:v>
                </c:pt>
                <c:pt idx="1852">
                  <c:v>0.15350877192982459</c:v>
                </c:pt>
                <c:pt idx="1853">
                  <c:v>0.15350877192982459</c:v>
                </c:pt>
                <c:pt idx="1854">
                  <c:v>0.15350877192982459</c:v>
                </c:pt>
                <c:pt idx="1855">
                  <c:v>0.15350877192982459</c:v>
                </c:pt>
                <c:pt idx="1856">
                  <c:v>0.15350877192982459</c:v>
                </c:pt>
                <c:pt idx="1857">
                  <c:v>0.15350877192982459</c:v>
                </c:pt>
                <c:pt idx="1858">
                  <c:v>0.15350877192982459</c:v>
                </c:pt>
                <c:pt idx="1859">
                  <c:v>0.15350877192982459</c:v>
                </c:pt>
                <c:pt idx="1860">
                  <c:v>0.15350877192982459</c:v>
                </c:pt>
                <c:pt idx="1861">
                  <c:v>0.15350877192982459</c:v>
                </c:pt>
                <c:pt idx="1862">
                  <c:v>0.15350877192982459</c:v>
                </c:pt>
                <c:pt idx="1863">
                  <c:v>0.15350877192982459</c:v>
                </c:pt>
                <c:pt idx="1864">
                  <c:v>0.15350877192982459</c:v>
                </c:pt>
                <c:pt idx="1865">
                  <c:v>0.15350877192982459</c:v>
                </c:pt>
                <c:pt idx="1866">
                  <c:v>0.15350877192982459</c:v>
                </c:pt>
                <c:pt idx="1867">
                  <c:v>0.15350877192982459</c:v>
                </c:pt>
                <c:pt idx="1868">
                  <c:v>0.15350877192982459</c:v>
                </c:pt>
                <c:pt idx="1869">
                  <c:v>0.15350877192982459</c:v>
                </c:pt>
                <c:pt idx="1870">
                  <c:v>0.15350877192982459</c:v>
                </c:pt>
                <c:pt idx="1871">
                  <c:v>0.15350877192982459</c:v>
                </c:pt>
                <c:pt idx="1872">
                  <c:v>0.15350877192982459</c:v>
                </c:pt>
                <c:pt idx="1873">
                  <c:v>0.15350877192982459</c:v>
                </c:pt>
                <c:pt idx="1874">
                  <c:v>0.15350877192982459</c:v>
                </c:pt>
                <c:pt idx="1875">
                  <c:v>0.15350877192982459</c:v>
                </c:pt>
                <c:pt idx="1876">
                  <c:v>0.15350877192982459</c:v>
                </c:pt>
                <c:pt idx="1877">
                  <c:v>0.15350877192982459</c:v>
                </c:pt>
                <c:pt idx="1878">
                  <c:v>0.15350877192982459</c:v>
                </c:pt>
                <c:pt idx="1879">
                  <c:v>0.15350877192982459</c:v>
                </c:pt>
                <c:pt idx="1880">
                  <c:v>0.15350877192982459</c:v>
                </c:pt>
                <c:pt idx="1881">
                  <c:v>0.15350877192982459</c:v>
                </c:pt>
                <c:pt idx="1882">
                  <c:v>0.15350877192982459</c:v>
                </c:pt>
                <c:pt idx="1883">
                  <c:v>0.15350877192982459</c:v>
                </c:pt>
                <c:pt idx="1884">
                  <c:v>0.15350877192982459</c:v>
                </c:pt>
                <c:pt idx="1885">
                  <c:v>0.15350877192982459</c:v>
                </c:pt>
                <c:pt idx="1886">
                  <c:v>0.15350877192982459</c:v>
                </c:pt>
                <c:pt idx="1887">
                  <c:v>0.15350877192982459</c:v>
                </c:pt>
                <c:pt idx="1888">
                  <c:v>0.15350877192982459</c:v>
                </c:pt>
                <c:pt idx="1889">
                  <c:v>0.15350877192982459</c:v>
                </c:pt>
                <c:pt idx="1890">
                  <c:v>0.15350877192982459</c:v>
                </c:pt>
                <c:pt idx="1891">
                  <c:v>0.15350877192982459</c:v>
                </c:pt>
                <c:pt idx="1892">
                  <c:v>0.15350877192982459</c:v>
                </c:pt>
                <c:pt idx="1893">
                  <c:v>0.15350877192982459</c:v>
                </c:pt>
                <c:pt idx="1894">
                  <c:v>0.15350877192982459</c:v>
                </c:pt>
                <c:pt idx="1895">
                  <c:v>0.15350877192982459</c:v>
                </c:pt>
                <c:pt idx="1896">
                  <c:v>0.15350877192982459</c:v>
                </c:pt>
                <c:pt idx="1897">
                  <c:v>0.15350877192982459</c:v>
                </c:pt>
                <c:pt idx="1898">
                  <c:v>0.15350877192982459</c:v>
                </c:pt>
                <c:pt idx="1899">
                  <c:v>0.15350877192982459</c:v>
                </c:pt>
                <c:pt idx="1900">
                  <c:v>0.15350877192982459</c:v>
                </c:pt>
                <c:pt idx="1901">
                  <c:v>0.15350877192982459</c:v>
                </c:pt>
                <c:pt idx="1902">
                  <c:v>0.15350877192982459</c:v>
                </c:pt>
                <c:pt idx="1903">
                  <c:v>0.15350877192982459</c:v>
                </c:pt>
                <c:pt idx="1904">
                  <c:v>0.15350877192982459</c:v>
                </c:pt>
                <c:pt idx="1905">
                  <c:v>0.15350877192982459</c:v>
                </c:pt>
                <c:pt idx="1906">
                  <c:v>0.15350877192982459</c:v>
                </c:pt>
                <c:pt idx="1907">
                  <c:v>0.15350877192982459</c:v>
                </c:pt>
                <c:pt idx="1908">
                  <c:v>0.15350877192982459</c:v>
                </c:pt>
                <c:pt idx="1909">
                  <c:v>0.15350877192982459</c:v>
                </c:pt>
                <c:pt idx="1910">
                  <c:v>0.15350877192982459</c:v>
                </c:pt>
                <c:pt idx="1911">
                  <c:v>0.15350877192982459</c:v>
                </c:pt>
                <c:pt idx="1912">
                  <c:v>0.15350877192982459</c:v>
                </c:pt>
                <c:pt idx="1913">
                  <c:v>0.15350877192982459</c:v>
                </c:pt>
                <c:pt idx="1914">
                  <c:v>0.15350877192982459</c:v>
                </c:pt>
                <c:pt idx="1915">
                  <c:v>0.15350877192982459</c:v>
                </c:pt>
                <c:pt idx="1916">
                  <c:v>0.15350877192982459</c:v>
                </c:pt>
                <c:pt idx="1917">
                  <c:v>0.15350877192982459</c:v>
                </c:pt>
                <c:pt idx="1918">
                  <c:v>0.15789473684210617</c:v>
                </c:pt>
                <c:pt idx="1919">
                  <c:v>0.15789473684210617</c:v>
                </c:pt>
                <c:pt idx="1920">
                  <c:v>0.15789473684210617</c:v>
                </c:pt>
                <c:pt idx="1921">
                  <c:v>0.15789473684210617</c:v>
                </c:pt>
                <c:pt idx="1922">
                  <c:v>0.15789473684210617</c:v>
                </c:pt>
                <c:pt idx="1923">
                  <c:v>0.15789473684210617</c:v>
                </c:pt>
                <c:pt idx="1924">
                  <c:v>0.15789473684210617</c:v>
                </c:pt>
                <c:pt idx="1925">
                  <c:v>0.15789473684210617</c:v>
                </c:pt>
                <c:pt idx="1926">
                  <c:v>0.15789473684210617</c:v>
                </c:pt>
                <c:pt idx="1927">
                  <c:v>0.15789473684210617</c:v>
                </c:pt>
                <c:pt idx="1928">
                  <c:v>0.15789473684210617</c:v>
                </c:pt>
                <c:pt idx="1929">
                  <c:v>0.15789473684210617</c:v>
                </c:pt>
                <c:pt idx="1930">
                  <c:v>0.15789473684210617</c:v>
                </c:pt>
                <c:pt idx="1931">
                  <c:v>0.15789473684210617</c:v>
                </c:pt>
                <c:pt idx="1932">
                  <c:v>0.15789473684210617</c:v>
                </c:pt>
                <c:pt idx="1933">
                  <c:v>0.15789473684210617</c:v>
                </c:pt>
                <c:pt idx="1934">
                  <c:v>0.15789473684210617</c:v>
                </c:pt>
                <c:pt idx="1935">
                  <c:v>0.15789473684210617</c:v>
                </c:pt>
                <c:pt idx="1936">
                  <c:v>0.15789473684210617</c:v>
                </c:pt>
                <c:pt idx="1937">
                  <c:v>0.15789473684210617</c:v>
                </c:pt>
                <c:pt idx="1938">
                  <c:v>0.15789473684210617</c:v>
                </c:pt>
                <c:pt idx="1939">
                  <c:v>0.16228070175438628</c:v>
                </c:pt>
                <c:pt idx="1940">
                  <c:v>0.16228070175438628</c:v>
                </c:pt>
                <c:pt idx="1941">
                  <c:v>0.16228070175438628</c:v>
                </c:pt>
                <c:pt idx="1942">
                  <c:v>0.16228070175438628</c:v>
                </c:pt>
                <c:pt idx="1943">
                  <c:v>0.16228070175438628</c:v>
                </c:pt>
                <c:pt idx="1944">
                  <c:v>0.16228070175438628</c:v>
                </c:pt>
                <c:pt idx="1945">
                  <c:v>0.16228070175438628</c:v>
                </c:pt>
                <c:pt idx="1946">
                  <c:v>0.16228070175438628</c:v>
                </c:pt>
                <c:pt idx="1947">
                  <c:v>0.16228070175438628</c:v>
                </c:pt>
                <c:pt idx="1948">
                  <c:v>0.16228070175438628</c:v>
                </c:pt>
                <c:pt idx="1949">
                  <c:v>0.16666666666666671</c:v>
                </c:pt>
                <c:pt idx="1950">
                  <c:v>0.16666666666666671</c:v>
                </c:pt>
                <c:pt idx="1951">
                  <c:v>0.16666666666666671</c:v>
                </c:pt>
                <c:pt idx="1952">
                  <c:v>0.16666666666666671</c:v>
                </c:pt>
                <c:pt idx="1953">
                  <c:v>0.16666666666666671</c:v>
                </c:pt>
                <c:pt idx="1954">
                  <c:v>0.16666666666666671</c:v>
                </c:pt>
                <c:pt idx="1955">
                  <c:v>0.16666666666666671</c:v>
                </c:pt>
                <c:pt idx="1956">
                  <c:v>0.16666666666666671</c:v>
                </c:pt>
                <c:pt idx="1957">
                  <c:v>0.16666666666666671</c:v>
                </c:pt>
                <c:pt idx="1958">
                  <c:v>0.16666666666666671</c:v>
                </c:pt>
                <c:pt idx="1959">
                  <c:v>0.16666666666666671</c:v>
                </c:pt>
                <c:pt idx="1960">
                  <c:v>0.16666666666666671</c:v>
                </c:pt>
                <c:pt idx="1961">
                  <c:v>0.16666666666666671</c:v>
                </c:pt>
                <c:pt idx="1962">
                  <c:v>0.16666666666666671</c:v>
                </c:pt>
                <c:pt idx="1963">
                  <c:v>0.16666666666666671</c:v>
                </c:pt>
                <c:pt idx="1964">
                  <c:v>0.16666666666666671</c:v>
                </c:pt>
                <c:pt idx="1965">
                  <c:v>0.16666666666666671</c:v>
                </c:pt>
                <c:pt idx="1966">
                  <c:v>0.16666666666666671</c:v>
                </c:pt>
                <c:pt idx="1967">
                  <c:v>0.16666666666666671</c:v>
                </c:pt>
                <c:pt idx="1968">
                  <c:v>0.16666666666666671</c:v>
                </c:pt>
                <c:pt idx="1969">
                  <c:v>0.16666666666666671</c:v>
                </c:pt>
                <c:pt idx="1970">
                  <c:v>0.16666666666666671</c:v>
                </c:pt>
                <c:pt idx="1971">
                  <c:v>0.16666666666666671</c:v>
                </c:pt>
                <c:pt idx="1972">
                  <c:v>0.16666666666666671</c:v>
                </c:pt>
                <c:pt idx="1973">
                  <c:v>0.16666666666666671</c:v>
                </c:pt>
                <c:pt idx="1974">
                  <c:v>0.16666666666666671</c:v>
                </c:pt>
                <c:pt idx="1975">
                  <c:v>0.16666666666666671</c:v>
                </c:pt>
                <c:pt idx="1976">
                  <c:v>0.16666666666666671</c:v>
                </c:pt>
                <c:pt idx="1977">
                  <c:v>0.16666666666666671</c:v>
                </c:pt>
                <c:pt idx="1978">
                  <c:v>0.16666666666666671</c:v>
                </c:pt>
                <c:pt idx="1979">
                  <c:v>0.16666666666666671</c:v>
                </c:pt>
                <c:pt idx="1980">
                  <c:v>0.16666666666666671</c:v>
                </c:pt>
                <c:pt idx="1981">
                  <c:v>0.16666666666666671</c:v>
                </c:pt>
                <c:pt idx="1982">
                  <c:v>0.16666666666666671</c:v>
                </c:pt>
                <c:pt idx="1983">
                  <c:v>0.16666666666666671</c:v>
                </c:pt>
                <c:pt idx="1984">
                  <c:v>0.16666666666666671</c:v>
                </c:pt>
                <c:pt idx="1985">
                  <c:v>0.16666666666666671</c:v>
                </c:pt>
                <c:pt idx="1986">
                  <c:v>0.16666666666666671</c:v>
                </c:pt>
                <c:pt idx="1987">
                  <c:v>0.16666666666666671</c:v>
                </c:pt>
                <c:pt idx="1988">
                  <c:v>0.16666666666666671</c:v>
                </c:pt>
                <c:pt idx="1989">
                  <c:v>0.16666666666666671</c:v>
                </c:pt>
                <c:pt idx="1990">
                  <c:v>0.16666666666666671</c:v>
                </c:pt>
                <c:pt idx="1991">
                  <c:v>0.16666666666666671</c:v>
                </c:pt>
                <c:pt idx="1992">
                  <c:v>0.16666666666666671</c:v>
                </c:pt>
                <c:pt idx="1993">
                  <c:v>0.16666666666666671</c:v>
                </c:pt>
                <c:pt idx="1994">
                  <c:v>0.16666666666666671</c:v>
                </c:pt>
                <c:pt idx="1995">
                  <c:v>0.16666666666666671</c:v>
                </c:pt>
                <c:pt idx="1996">
                  <c:v>0.16666666666666671</c:v>
                </c:pt>
                <c:pt idx="1997">
                  <c:v>0.16666666666666671</c:v>
                </c:pt>
                <c:pt idx="1998">
                  <c:v>0.16666666666666671</c:v>
                </c:pt>
                <c:pt idx="1999">
                  <c:v>0.16666666666666671</c:v>
                </c:pt>
                <c:pt idx="2000">
                  <c:v>0.16666666666666671</c:v>
                </c:pt>
                <c:pt idx="2001">
                  <c:v>0.16666666666666671</c:v>
                </c:pt>
                <c:pt idx="2002">
                  <c:v>0.16666666666666671</c:v>
                </c:pt>
                <c:pt idx="2003">
                  <c:v>0.16666666666666671</c:v>
                </c:pt>
                <c:pt idx="2004">
                  <c:v>0.16666666666666671</c:v>
                </c:pt>
                <c:pt idx="2005">
                  <c:v>0.16666666666666671</c:v>
                </c:pt>
                <c:pt idx="2006">
                  <c:v>0.16666666666666671</c:v>
                </c:pt>
                <c:pt idx="2007">
                  <c:v>0.1710526315789474</c:v>
                </c:pt>
                <c:pt idx="2008">
                  <c:v>0.1710526315789474</c:v>
                </c:pt>
                <c:pt idx="2009">
                  <c:v>0.1710526315789474</c:v>
                </c:pt>
                <c:pt idx="2010">
                  <c:v>0.1710526315789474</c:v>
                </c:pt>
                <c:pt idx="2011">
                  <c:v>0.1710526315789474</c:v>
                </c:pt>
                <c:pt idx="2012">
                  <c:v>0.1710526315789474</c:v>
                </c:pt>
                <c:pt idx="2013">
                  <c:v>0.1710526315789474</c:v>
                </c:pt>
                <c:pt idx="2014">
                  <c:v>0.1710526315789474</c:v>
                </c:pt>
                <c:pt idx="2015">
                  <c:v>0.1710526315789474</c:v>
                </c:pt>
                <c:pt idx="2016">
                  <c:v>0.1710526315789474</c:v>
                </c:pt>
                <c:pt idx="2017">
                  <c:v>0.1710526315789474</c:v>
                </c:pt>
                <c:pt idx="2018">
                  <c:v>0.1710526315789474</c:v>
                </c:pt>
                <c:pt idx="2019">
                  <c:v>0.1710526315789474</c:v>
                </c:pt>
                <c:pt idx="2020">
                  <c:v>0.1710526315789474</c:v>
                </c:pt>
                <c:pt idx="2021">
                  <c:v>0.1710526315789474</c:v>
                </c:pt>
                <c:pt idx="2022">
                  <c:v>0.1710526315789474</c:v>
                </c:pt>
                <c:pt idx="2023">
                  <c:v>0.1710526315789474</c:v>
                </c:pt>
                <c:pt idx="2024">
                  <c:v>0.1710526315789474</c:v>
                </c:pt>
                <c:pt idx="2025">
                  <c:v>0.1710526315789474</c:v>
                </c:pt>
                <c:pt idx="2026">
                  <c:v>0.1710526315789474</c:v>
                </c:pt>
                <c:pt idx="2027">
                  <c:v>0.1710526315789474</c:v>
                </c:pt>
                <c:pt idx="2028">
                  <c:v>0.1710526315789474</c:v>
                </c:pt>
                <c:pt idx="2029">
                  <c:v>0.1710526315789474</c:v>
                </c:pt>
                <c:pt idx="2030">
                  <c:v>0.1710526315789474</c:v>
                </c:pt>
                <c:pt idx="2031">
                  <c:v>0.1710526315789474</c:v>
                </c:pt>
                <c:pt idx="2032">
                  <c:v>0.1710526315789474</c:v>
                </c:pt>
                <c:pt idx="2033">
                  <c:v>0.1710526315789474</c:v>
                </c:pt>
                <c:pt idx="2034">
                  <c:v>0.1710526315789474</c:v>
                </c:pt>
                <c:pt idx="2035">
                  <c:v>0.1710526315789474</c:v>
                </c:pt>
                <c:pt idx="2036">
                  <c:v>0.1710526315789474</c:v>
                </c:pt>
                <c:pt idx="2037">
                  <c:v>0.1710526315789474</c:v>
                </c:pt>
                <c:pt idx="2038">
                  <c:v>0.1710526315789474</c:v>
                </c:pt>
                <c:pt idx="2039">
                  <c:v>0.1710526315789474</c:v>
                </c:pt>
                <c:pt idx="2040">
                  <c:v>0.1710526315789474</c:v>
                </c:pt>
                <c:pt idx="2041">
                  <c:v>0.1710526315789474</c:v>
                </c:pt>
                <c:pt idx="2042">
                  <c:v>0.1710526315789474</c:v>
                </c:pt>
                <c:pt idx="2043">
                  <c:v>0.1710526315789474</c:v>
                </c:pt>
                <c:pt idx="2044">
                  <c:v>0.1710526315789474</c:v>
                </c:pt>
                <c:pt idx="2045">
                  <c:v>0.1710526315789474</c:v>
                </c:pt>
                <c:pt idx="2046">
                  <c:v>0.1710526315789474</c:v>
                </c:pt>
                <c:pt idx="2047">
                  <c:v>0.1710526315789474</c:v>
                </c:pt>
                <c:pt idx="2048">
                  <c:v>0.1710526315789474</c:v>
                </c:pt>
                <c:pt idx="2049">
                  <c:v>0.1710526315789474</c:v>
                </c:pt>
                <c:pt idx="2050">
                  <c:v>0.1710526315789474</c:v>
                </c:pt>
                <c:pt idx="2051">
                  <c:v>0.1710526315789474</c:v>
                </c:pt>
                <c:pt idx="2052">
                  <c:v>0.1710526315789474</c:v>
                </c:pt>
                <c:pt idx="2053">
                  <c:v>0.1710526315789474</c:v>
                </c:pt>
                <c:pt idx="2054">
                  <c:v>0.1710526315789474</c:v>
                </c:pt>
                <c:pt idx="2055">
                  <c:v>0.1710526315789474</c:v>
                </c:pt>
                <c:pt idx="2056">
                  <c:v>0.1710526315789474</c:v>
                </c:pt>
                <c:pt idx="2057">
                  <c:v>0.1710526315789474</c:v>
                </c:pt>
                <c:pt idx="2058">
                  <c:v>0.1710526315789474</c:v>
                </c:pt>
                <c:pt idx="2059">
                  <c:v>0.1710526315789474</c:v>
                </c:pt>
                <c:pt idx="2060">
                  <c:v>0.1710526315789474</c:v>
                </c:pt>
                <c:pt idx="2061">
                  <c:v>0.1710526315789474</c:v>
                </c:pt>
                <c:pt idx="2062">
                  <c:v>0.1710526315789474</c:v>
                </c:pt>
                <c:pt idx="2063">
                  <c:v>0.1710526315789474</c:v>
                </c:pt>
                <c:pt idx="2064">
                  <c:v>0.1710526315789474</c:v>
                </c:pt>
                <c:pt idx="2065">
                  <c:v>0.1710526315789474</c:v>
                </c:pt>
                <c:pt idx="2066">
                  <c:v>0.1710526315789474</c:v>
                </c:pt>
                <c:pt idx="2067">
                  <c:v>0.1710526315789474</c:v>
                </c:pt>
                <c:pt idx="2068">
                  <c:v>0.1710526315789474</c:v>
                </c:pt>
                <c:pt idx="2069">
                  <c:v>0.1710526315789474</c:v>
                </c:pt>
                <c:pt idx="2070">
                  <c:v>0.175438596491229</c:v>
                </c:pt>
                <c:pt idx="2071">
                  <c:v>0.175438596491229</c:v>
                </c:pt>
                <c:pt idx="2072">
                  <c:v>0.175438596491229</c:v>
                </c:pt>
                <c:pt idx="2073">
                  <c:v>0.175438596491229</c:v>
                </c:pt>
                <c:pt idx="2074">
                  <c:v>0.175438596491229</c:v>
                </c:pt>
                <c:pt idx="2075">
                  <c:v>0.175438596491229</c:v>
                </c:pt>
                <c:pt idx="2076">
                  <c:v>0.175438596491229</c:v>
                </c:pt>
                <c:pt idx="2077">
                  <c:v>0.175438596491229</c:v>
                </c:pt>
                <c:pt idx="2078">
                  <c:v>0.175438596491229</c:v>
                </c:pt>
                <c:pt idx="2079">
                  <c:v>0.175438596491229</c:v>
                </c:pt>
                <c:pt idx="2080">
                  <c:v>0.175438596491229</c:v>
                </c:pt>
                <c:pt idx="2081">
                  <c:v>0.175438596491229</c:v>
                </c:pt>
                <c:pt idx="2082">
                  <c:v>0.175438596491229</c:v>
                </c:pt>
                <c:pt idx="2083">
                  <c:v>0.175438596491229</c:v>
                </c:pt>
                <c:pt idx="2084">
                  <c:v>0.175438596491229</c:v>
                </c:pt>
                <c:pt idx="2085">
                  <c:v>0.175438596491229</c:v>
                </c:pt>
                <c:pt idx="2086">
                  <c:v>0.175438596491229</c:v>
                </c:pt>
                <c:pt idx="2087">
                  <c:v>0.175438596491229</c:v>
                </c:pt>
                <c:pt idx="2088">
                  <c:v>0.175438596491229</c:v>
                </c:pt>
                <c:pt idx="2089">
                  <c:v>0.175438596491229</c:v>
                </c:pt>
                <c:pt idx="2090">
                  <c:v>0.175438596491229</c:v>
                </c:pt>
                <c:pt idx="2091">
                  <c:v>0.175438596491229</c:v>
                </c:pt>
                <c:pt idx="2092">
                  <c:v>0.175438596491229</c:v>
                </c:pt>
                <c:pt idx="2093">
                  <c:v>0.175438596491229</c:v>
                </c:pt>
                <c:pt idx="2094">
                  <c:v>0.175438596491229</c:v>
                </c:pt>
                <c:pt idx="2095">
                  <c:v>0.175438596491229</c:v>
                </c:pt>
                <c:pt idx="2096">
                  <c:v>0.175438596491229</c:v>
                </c:pt>
                <c:pt idx="2097">
                  <c:v>0.175438596491229</c:v>
                </c:pt>
                <c:pt idx="2098">
                  <c:v>0.175438596491229</c:v>
                </c:pt>
                <c:pt idx="2099">
                  <c:v>0.175438596491229</c:v>
                </c:pt>
                <c:pt idx="2100">
                  <c:v>0.175438596491229</c:v>
                </c:pt>
                <c:pt idx="2101">
                  <c:v>0.175438596491229</c:v>
                </c:pt>
                <c:pt idx="2102">
                  <c:v>0.175438596491229</c:v>
                </c:pt>
                <c:pt idx="2103">
                  <c:v>0.175438596491229</c:v>
                </c:pt>
                <c:pt idx="2104">
                  <c:v>0.175438596491229</c:v>
                </c:pt>
                <c:pt idx="2105">
                  <c:v>0.175438596491229</c:v>
                </c:pt>
                <c:pt idx="2106">
                  <c:v>0.175438596491229</c:v>
                </c:pt>
                <c:pt idx="2107">
                  <c:v>0.175438596491229</c:v>
                </c:pt>
                <c:pt idx="2108">
                  <c:v>0.175438596491229</c:v>
                </c:pt>
                <c:pt idx="2109">
                  <c:v>0.175438596491229</c:v>
                </c:pt>
                <c:pt idx="2110">
                  <c:v>0.175438596491229</c:v>
                </c:pt>
                <c:pt idx="2111">
                  <c:v>0.175438596491229</c:v>
                </c:pt>
                <c:pt idx="2112">
                  <c:v>0.175438596491229</c:v>
                </c:pt>
                <c:pt idx="2113">
                  <c:v>0.175438596491229</c:v>
                </c:pt>
                <c:pt idx="2114">
                  <c:v>0.175438596491229</c:v>
                </c:pt>
                <c:pt idx="2115">
                  <c:v>0.175438596491229</c:v>
                </c:pt>
                <c:pt idx="2116">
                  <c:v>0.175438596491229</c:v>
                </c:pt>
                <c:pt idx="2117">
                  <c:v>0.175438596491229</c:v>
                </c:pt>
                <c:pt idx="2118">
                  <c:v>0.175438596491229</c:v>
                </c:pt>
                <c:pt idx="2119">
                  <c:v>0.175438596491229</c:v>
                </c:pt>
                <c:pt idx="2120">
                  <c:v>0.175438596491229</c:v>
                </c:pt>
                <c:pt idx="2121">
                  <c:v>0.175438596491229</c:v>
                </c:pt>
                <c:pt idx="2122">
                  <c:v>0.175438596491229</c:v>
                </c:pt>
                <c:pt idx="2123">
                  <c:v>0.175438596491229</c:v>
                </c:pt>
                <c:pt idx="2124">
                  <c:v>0.175438596491229</c:v>
                </c:pt>
                <c:pt idx="2125">
                  <c:v>0.175438596491229</c:v>
                </c:pt>
                <c:pt idx="2126">
                  <c:v>0.17982456140350833</c:v>
                </c:pt>
                <c:pt idx="2127">
                  <c:v>0.17982456140350833</c:v>
                </c:pt>
                <c:pt idx="2128">
                  <c:v>0.17982456140350833</c:v>
                </c:pt>
                <c:pt idx="2129">
                  <c:v>0.17982456140350833</c:v>
                </c:pt>
                <c:pt idx="2130">
                  <c:v>0.17982456140350833</c:v>
                </c:pt>
                <c:pt idx="2131">
                  <c:v>0.17982456140350833</c:v>
                </c:pt>
                <c:pt idx="2132">
                  <c:v>0.17982456140350833</c:v>
                </c:pt>
                <c:pt idx="2133">
                  <c:v>0.17982456140350833</c:v>
                </c:pt>
                <c:pt idx="2134">
                  <c:v>0.17982456140350833</c:v>
                </c:pt>
                <c:pt idx="2135">
                  <c:v>0.17982456140350833</c:v>
                </c:pt>
                <c:pt idx="2136">
                  <c:v>0.17982456140350833</c:v>
                </c:pt>
                <c:pt idx="2137">
                  <c:v>0.17982456140350833</c:v>
                </c:pt>
                <c:pt idx="2138">
                  <c:v>0.17982456140350833</c:v>
                </c:pt>
                <c:pt idx="2139">
                  <c:v>0.17982456140350833</c:v>
                </c:pt>
                <c:pt idx="2140">
                  <c:v>0.17982456140350833</c:v>
                </c:pt>
                <c:pt idx="2141">
                  <c:v>0.17982456140350833</c:v>
                </c:pt>
                <c:pt idx="2142">
                  <c:v>0.17982456140350833</c:v>
                </c:pt>
                <c:pt idx="2143">
                  <c:v>0.17982456140350833</c:v>
                </c:pt>
                <c:pt idx="2144">
                  <c:v>0.17982456140350833</c:v>
                </c:pt>
                <c:pt idx="2145">
                  <c:v>0.17982456140350833</c:v>
                </c:pt>
                <c:pt idx="2146">
                  <c:v>0.17982456140350833</c:v>
                </c:pt>
                <c:pt idx="2147">
                  <c:v>0.17982456140350833</c:v>
                </c:pt>
                <c:pt idx="2148">
                  <c:v>0.17982456140350833</c:v>
                </c:pt>
                <c:pt idx="2149">
                  <c:v>0.17982456140350833</c:v>
                </c:pt>
                <c:pt idx="2150">
                  <c:v>0.17982456140350833</c:v>
                </c:pt>
                <c:pt idx="2151">
                  <c:v>0.17982456140350833</c:v>
                </c:pt>
                <c:pt idx="2152">
                  <c:v>0.17982456140350833</c:v>
                </c:pt>
                <c:pt idx="2153">
                  <c:v>0.17982456140350833</c:v>
                </c:pt>
                <c:pt idx="2154">
                  <c:v>0.17982456140350833</c:v>
                </c:pt>
                <c:pt idx="2155">
                  <c:v>0.17982456140350833</c:v>
                </c:pt>
                <c:pt idx="2156">
                  <c:v>0.17982456140350833</c:v>
                </c:pt>
                <c:pt idx="2157">
                  <c:v>0.17982456140350833</c:v>
                </c:pt>
                <c:pt idx="2158">
                  <c:v>0.17982456140350833</c:v>
                </c:pt>
                <c:pt idx="2159">
                  <c:v>0.17982456140350833</c:v>
                </c:pt>
                <c:pt idx="2160">
                  <c:v>0.17982456140350833</c:v>
                </c:pt>
                <c:pt idx="2161">
                  <c:v>0.17982456140350833</c:v>
                </c:pt>
                <c:pt idx="2162">
                  <c:v>0.17982456140350833</c:v>
                </c:pt>
                <c:pt idx="2163">
                  <c:v>0.17982456140350833</c:v>
                </c:pt>
                <c:pt idx="2164">
                  <c:v>0.17982456140350833</c:v>
                </c:pt>
                <c:pt idx="2165">
                  <c:v>0.17982456140350833</c:v>
                </c:pt>
                <c:pt idx="2166">
                  <c:v>0.17982456140350833</c:v>
                </c:pt>
                <c:pt idx="2167">
                  <c:v>0.17982456140350833</c:v>
                </c:pt>
                <c:pt idx="2168">
                  <c:v>0.17982456140350833</c:v>
                </c:pt>
                <c:pt idx="2169">
                  <c:v>0.17982456140350833</c:v>
                </c:pt>
                <c:pt idx="2170">
                  <c:v>0.18421052631578938</c:v>
                </c:pt>
                <c:pt idx="2171">
                  <c:v>0.18421052631578938</c:v>
                </c:pt>
                <c:pt idx="2172">
                  <c:v>0.18421052631578938</c:v>
                </c:pt>
                <c:pt idx="2173">
                  <c:v>0.18421052631578938</c:v>
                </c:pt>
                <c:pt idx="2174">
                  <c:v>0.18421052631578938</c:v>
                </c:pt>
                <c:pt idx="2175">
                  <c:v>0.18421052631578938</c:v>
                </c:pt>
                <c:pt idx="2176">
                  <c:v>0.18421052631578938</c:v>
                </c:pt>
                <c:pt idx="2177">
                  <c:v>0.18421052631578938</c:v>
                </c:pt>
                <c:pt idx="2178">
                  <c:v>0.18421052631578938</c:v>
                </c:pt>
                <c:pt idx="2179">
                  <c:v>0.18421052631578938</c:v>
                </c:pt>
                <c:pt idx="2180">
                  <c:v>0.18421052631578938</c:v>
                </c:pt>
                <c:pt idx="2181">
                  <c:v>0.18421052631578938</c:v>
                </c:pt>
                <c:pt idx="2182">
                  <c:v>0.18421052631578938</c:v>
                </c:pt>
                <c:pt idx="2183">
                  <c:v>0.18421052631578938</c:v>
                </c:pt>
                <c:pt idx="2184">
                  <c:v>0.18421052631578938</c:v>
                </c:pt>
                <c:pt idx="2185">
                  <c:v>0.18421052631578938</c:v>
                </c:pt>
                <c:pt idx="2186">
                  <c:v>0.18421052631578938</c:v>
                </c:pt>
                <c:pt idx="2187">
                  <c:v>0.18421052631578938</c:v>
                </c:pt>
                <c:pt idx="2188">
                  <c:v>0.18421052631578938</c:v>
                </c:pt>
                <c:pt idx="2189">
                  <c:v>0.18421052631578938</c:v>
                </c:pt>
                <c:pt idx="2190">
                  <c:v>0.18421052631578938</c:v>
                </c:pt>
                <c:pt idx="2191">
                  <c:v>0.18421052631578938</c:v>
                </c:pt>
                <c:pt idx="2192">
                  <c:v>0.18421052631578938</c:v>
                </c:pt>
                <c:pt idx="2193">
                  <c:v>0.18421052631578938</c:v>
                </c:pt>
                <c:pt idx="2194">
                  <c:v>0.18421052631578938</c:v>
                </c:pt>
                <c:pt idx="2195">
                  <c:v>0.18421052631578938</c:v>
                </c:pt>
                <c:pt idx="2196">
                  <c:v>0.18421052631578938</c:v>
                </c:pt>
                <c:pt idx="2197">
                  <c:v>0.18421052631578938</c:v>
                </c:pt>
                <c:pt idx="2198">
                  <c:v>0.18421052631578938</c:v>
                </c:pt>
                <c:pt idx="2199">
                  <c:v>0.18421052631578938</c:v>
                </c:pt>
                <c:pt idx="2200">
                  <c:v>0.18421052631578938</c:v>
                </c:pt>
                <c:pt idx="2201">
                  <c:v>0.18421052631578938</c:v>
                </c:pt>
                <c:pt idx="2202">
                  <c:v>0.18421052631578938</c:v>
                </c:pt>
                <c:pt idx="2203">
                  <c:v>0.18421052631578938</c:v>
                </c:pt>
                <c:pt idx="2204">
                  <c:v>0.18421052631578938</c:v>
                </c:pt>
                <c:pt idx="2205">
                  <c:v>0.18421052631578938</c:v>
                </c:pt>
                <c:pt idx="2206">
                  <c:v>0.18421052631578938</c:v>
                </c:pt>
                <c:pt idx="2207">
                  <c:v>0.18421052631578938</c:v>
                </c:pt>
                <c:pt idx="2208">
                  <c:v>0.18421052631578938</c:v>
                </c:pt>
                <c:pt idx="2209">
                  <c:v>0.18421052631578938</c:v>
                </c:pt>
                <c:pt idx="2210">
                  <c:v>0.18421052631578938</c:v>
                </c:pt>
                <c:pt idx="2211">
                  <c:v>0.18421052631578938</c:v>
                </c:pt>
                <c:pt idx="2212">
                  <c:v>0.18421052631578938</c:v>
                </c:pt>
                <c:pt idx="2213">
                  <c:v>0.18421052631578938</c:v>
                </c:pt>
                <c:pt idx="2214">
                  <c:v>0.18421052631578938</c:v>
                </c:pt>
                <c:pt idx="2215">
                  <c:v>0.18421052631578938</c:v>
                </c:pt>
                <c:pt idx="2216">
                  <c:v>0.18421052631578938</c:v>
                </c:pt>
                <c:pt idx="2217">
                  <c:v>0.18421052631578938</c:v>
                </c:pt>
                <c:pt idx="2218">
                  <c:v>0.18421052631578938</c:v>
                </c:pt>
                <c:pt idx="2219">
                  <c:v>0.18421052631578938</c:v>
                </c:pt>
                <c:pt idx="2220">
                  <c:v>0.18421052631578938</c:v>
                </c:pt>
                <c:pt idx="2221">
                  <c:v>0.18859649122807076</c:v>
                </c:pt>
                <c:pt idx="2222">
                  <c:v>0.18859649122807076</c:v>
                </c:pt>
                <c:pt idx="2223">
                  <c:v>0.18859649122807076</c:v>
                </c:pt>
                <c:pt idx="2224">
                  <c:v>0.18859649122807076</c:v>
                </c:pt>
                <c:pt idx="2225">
                  <c:v>0.18859649122807076</c:v>
                </c:pt>
                <c:pt idx="2226">
                  <c:v>0.18859649122807076</c:v>
                </c:pt>
                <c:pt idx="2227">
                  <c:v>0.18859649122807076</c:v>
                </c:pt>
                <c:pt idx="2228">
                  <c:v>0.18859649122807076</c:v>
                </c:pt>
                <c:pt idx="2229">
                  <c:v>0.18859649122807076</c:v>
                </c:pt>
                <c:pt idx="2230">
                  <c:v>0.18859649122807076</c:v>
                </c:pt>
                <c:pt idx="2231">
                  <c:v>0.18859649122807076</c:v>
                </c:pt>
                <c:pt idx="2232">
                  <c:v>0.18859649122807076</c:v>
                </c:pt>
                <c:pt idx="2233">
                  <c:v>0.18859649122807076</c:v>
                </c:pt>
                <c:pt idx="2234">
                  <c:v>0.18859649122807076</c:v>
                </c:pt>
                <c:pt idx="2235">
                  <c:v>0.18859649122807076</c:v>
                </c:pt>
                <c:pt idx="2236">
                  <c:v>0.18859649122807076</c:v>
                </c:pt>
                <c:pt idx="2237">
                  <c:v>0.18859649122807076</c:v>
                </c:pt>
                <c:pt idx="2238">
                  <c:v>0.18859649122807076</c:v>
                </c:pt>
                <c:pt idx="2239">
                  <c:v>0.18859649122807076</c:v>
                </c:pt>
                <c:pt idx="2240">
                  <c:v>0.18859649122807076</c:v>
                </c:pt>
                <c:pt idx="2241">
                  <c:v>0.18859649122807076</c:v>
                </c:pt>
                <c:pt idx="2242">
                  <c:v>0.18859649122807076</c:v>
                </c:pt>
                <c:pt idx="2243">
                  <c:v>0.18859649122807076</c:v>
                </c:pt>
                <c:pt idx="2244">
                  <c:v>0.18859649122807076</c:v>
                </c:pt>
                <c:pt idx="2245">
                  <c:v>0.18859649122807076</c:v>
                </c:pt>
                <c:pt idx="2246">
                  <c:v>0.18859649122807076</c:v>
                </c:pt>
                <c:pt idx="2247">
                  <c:v>0.18859649122807076</c:v>
                </c:pt>
                <c:pt idx="2248">
                  <c:v>0.18859649122807076</c:v>
                </c:pt>
                <c:pt idx="2249">
                  <c:v>0.18859649122807076</c:v>
                </c:pt>
                <c:pt idx="2250">
                  <c:v>0.18859649122807076</c:v>
                </c:pt>
                <c:pt idx="2251">
                  <c:v>0.18859649122807076</c:v>
                </c:pt>
                <c:pt idx="2252">
                  <c:v>0.18859649122807076</c:v>
                </c:pt>
                <c:pt idx="2253">
                  <c:v>0.18859649122807076</c:v>
                </c:pt>
                <c:pt idx="2254">
                  <c:v>0.18859649122807076</c:v>
                </c:pt>
                <c:pt idx="2255">
                  <c:v>0.18859649122807076</c:v>
                </c:pt>
                <c:pt idx="2256">
                  <c:v>0.18859649122807076</c:v>
                </c:pt>
                <c:pt idx="2257">
                  <c:v>0.18859649122807076</c:v>
                </c:pt>
                <c:pt idx="2258">
                  <c:v>0.18859649122807076</c:v>
                </c:pt>
                <c:pt idx="2259">
                  <c:v>0.18859649122807076</c:v>
                </c:pt>
                <c:pt idx="2260">
                  <c:v>0.1929824561403517</c:v>
                </c:pt>
                <c:pt idx="2261">
                  <c:v>0.1929824561403517</c:v>
                </c:pt>
                <c:pt idx="2262">
                  <c:v>0.1929824561403517</c:v>
                </c:pt>
                <c:pt idx="2263">
                  <c:v>0.1929824561403517</c:v>
                </c:pt>
                <c:pt idx="2264">
                  <c:v>0.1929824561403517</c:v>
                </c:pt>
                <c:pt idx="2265">
                  <c:v>0.1929824561403517</c:v>
                </c:pt>
                <c:pt idx="2266">
                  <c:v>0.1929824561403517</c:v>
                </c:pt>
                <c:pt idx="2267">
                  <c:v>0.1929824561403517</c:v>
                </c:pt>
                <c:pt idx="2268">
                  <c:v>0.1929824561403517</c:v>
                </c:pt>
                <c:pt idx="2269">
                  <c:v>0.1929824561403517</c:v>
                </c:pt>
                <c:pt idx="2270">
                  <c:v>0.1929824561403517</c:v>
                </c:pt>
                <c:pt idx="2271">
                  <c:v>0.1929824561403517</c:v>
                </c:pt>
                <c:pt idx="2272">
                  <c:v>0.1929824561403517</c:v>
                </c:pt>
                <c:pt idx="2273">
                  <c:v>0.1929824561403517</c:v>
                </c:pt>
                <c:pt idx="2274">
                  <c:v>0.1929824561403517</c:v>
                </c:pt>
                <c:pt idx="2275">
                  <c:v>0.1929824561403517</c:v>
                </c:pt>
                <c:pt idx="2276">
                  <c:v>0.19736842105263214</c:v>
                </c:pt>
                <c:pt idx="2277">
                  <c:v>0.19736842105263214</c:v>
                </c:pt>
                <c:pt idx="2278">
                  <c:v>0.19736842105263214</c:v>
                </c:pt>
                <c:pt idx="2279">
                  <c:v>0.19736842105263214</c:v>
                </c:pt>
                <c:pt idx="2280">
                  <c:v>0.19736842105263214</c:v>
                </c:pt>
                <c:pt idx="2281">
                  <c:v>0.19736842105263214</c:v>
                </c:pt>
                <c:pt idx="2282">
                  <c:v>0.19736842105263214</c:v>
                </c:pt>
                <c:pt idx="2283">
                  <c:v>0.19736842105263214</c:v>
                </c:pt>
                <c:pt idx="2284">
                  <c:v>0.19736842105263214</c:v>
                </c:pt>
                <c:pt idx="2285">
                  <c:v>0.19736842105263214</c:v>
                </c:pt>
                <c:pt idx="2286">
                  <c:v>0.19736842105263214</c:v>
                </c:pt>
                <c:pt idx="2287">
                  <c:v>0.19736842105263214</c:v>
                </c:pt>
                <c:pt idx="2288">
                  <c:v>0.19736842105263214</c:v>
                </c:pt>
                <c:pt idx="2289">
                  <c:v>0.19736842105263214</c:v>
                </c:pt>
                <c:pt idx="2290">
                  <c:v>0.19736842105263214</c:v>
                </c:pt>
                <c:pt idx="2291">
                  <c:v>0.19736842105263214</c:v>
                </c:pt>
                <c:pt idx="2292">
                  <c:v>0.19736842105263214</c:v>
                </c:pt>
                <c:pt idx="2293">
                  <c:v>0.19736842105263214</c:v>
                </c:pt>
                <c:pt idx="2294">
                  <c:v>0.19736842105263214</c:v>
                </c:pt>
                <c:pt idx="2295">
                  <c:v>0.19736842105263214</c:v>
                </c:pt>
                <c:pt idx="2296">
                  <c:v>0.19736842105263214</c:v>
                </c:pt>
                <c:pt idx="2297">
                  <c:v>0.19736842105263214</c:v>
                </c:pt>
                <c:pt idx="2298">
                  <c:v>0.19736842105263214</c:v>
                </c:pt>
                <c:pt idx="2299">
                  <c:v>0.19736842105263214</c:v>
                </c:pt>
                <c:pt idx="2300">
                  <c:v>0.19736842105263214</c:v>
                </c:pt>
                <c:pt idx="2301">
                  <c:v>0.19736842105263214</c:v>
                </c:pt>
                <c:pt idx="2302">
                  <c:v>0.19736842105263214</c:v>
                </c:pt>
                <c:pt idx="2303">
                  <c:v>0.19736842105263214</c:v>
                </c:pt>
                <c:pt idx="2304">
                  <c:v>0.19736842105263214</c:v>
                </c:pt>
                <c:pt idx="2305">
                  <c:v>0.19736842105263214</c:v>
                </c:pt>
                <c:pt idx="2306">
                  <c:v>0.19736842105263214</c:v>
                </c:pt>
                <c:pt idx="2307">
                  <c:v>0.19736842105263214</c:v>
                </c:pt>
                <c:pt idx="2308">
                  <c:v>0.19736842105263214</c:v>
                </c:pt>
                <c:pt idx="2309">
                  <c:v>0.19736842105263214</c:v>
                </c:pt>
                <c:pt idx="2310">
                  <c:v>0.19736842105263214</c:v>
                </c:pt>
                <c:pt idx="2311">
                  <c:v>0.19736842105263214</c:v>
                </c:pt>
                <c:pt idx="2312">
                  <c:v>0.19736842105263214</c:v>
                </c:pt>
                <c:pt idx="2313">
                  <c:v>0.19736842105263214</c:v>
                </c:pt>
                <c:pt idx="2314">
                  <c:v>0.19736842105263214</c:v>
                </c:pt>
                <c:pt idx="2315">
                  <c:v>0.19736842105263214</c:v>
                </c:pt>
                <c:pt idx="2316">
                  <c:v>0.19736842105263214</c:v>
                </c:pt>
                <c:pt idx="2317">
                  <c:v>0.19736842105263214</c:v>
                </c:pt>
                <c:pt idx="2318">
                  <c:v>0.19736842105263214</c:v>
                </c:pt>
                <c:pt idx="2319">
                  <c:v>0.19736842105263214</c:v>
                </c:pt>
                <c:pt idx="2320">
                  <c:v>0.19736842105263214</c:v>
                </c:pt>
                <c:pt idx="2321">
                  <c:v>0.19736842105263214</c:v>
                </c:pt>
                <c:pt idx="2322">
                  <c:v>0.19736842105263214</c:v>
                </c:pt>
                <c:pt idx="2323">
                  <c:v>0.19736842105263214</c:v>
                </c:pt>
                <c:pt idx="2324">
                  <c:v>0.19736842105263214</c:v>
                </c:pt>
                <c:pt idx="2325">
                  <c:v>0.20175438596491241</c:v>
                </c:pt>
                <c:pt idx="2326">
                  <c:v>0.20175438596491241</c:v>
                </c:pt>
                <c:pt idx="2327">
                  <c:v>0.20175438596491241</c:v>
                </c:pt>
                <c:pt idx="2328">
                  <c:v>0.20175438596491241</c:v>
                </c:pt>
                <c:pt idx="2329">
                  <c:v>0.20175438596491241</c:v>
                </c:pt>
                <c:pt idx="2330">
                  <c:v>0.20175438596491241</c:v>
                </c:pt>
                <c:pt idx="2331">
                  <c:v>0.20175438596491241</c:v>
                </c:pt>
                <c:pt idx="2332">
                  <c:v>0.20614035087719398</c:v>
                </c:pt>
                <c:pt idx="2333">
                  <c:v>0.20614035087719398</c:v>
                </c:pt>
                <c:pt idx="2334">
                  <c:v>0.20614035087719398</c:v>
                </c:pt>
                <c:pt idx="2335">
                  <c:v>0.20614035087719398</c:v>
                </c:pt>
                <c:pt idx="2336">
                  <c:v>0.20614035087719398</c:v>
                </c:pt>
                <c:pt idx="2337">
                  <c:v>0.20614035087719398</c:v>
                </c:pt>
                <c:pt idx="2338">
                  <c:v>0.20614035087719398</c:v>
                </c:pt>
                <c:pt idx="2339">
                  <c:v>0.20614035087719398</c:v>
                </c:pt>
                <c:pt idx="2340">
                  <c:v>0.20614035087719398</c:v>
                </c:pt>
                <c:pt idx="2341">
                  <c:v>0.20614035087719398</c:v>
                </c:pt>
                <c:pt idx="2342">
                  <c:v>0.20614035087719398</c:v>
                </c:pt>
                <c:pt idx="2343">
                  <c:v>0.20614035087719398</c:v>
                </c:pt>
                <c:pt idx="2344">
                  <c:v>0.20614035087719398</c:v>
                </c:pt>
                <c:pt idx="2345">
                  <c:v>0.20614035087719398</c:v>
                </c:pt>
                <c:pt idx="2346">
                  <c:v>0.20614035087719398</c:v>
                </c:pt>
                <c:pt idx="2347">
                  <c:v>0.20614035087719398</c:v>
                </c:pt>
                <c:pt idx="2348">
                  <c:v>0.20614035087719398</c:v>
                </c:pt>
                <c:pt idx="2349">
                  <c:v>0.20614035087719398</c:v>
                </c:pt>
                <c:pt idx="2350">
                  <c:v>0.20614035087719398</c:v>
                </c:pt>
                <c:pt idx="2351">
                  <c:v>0.20614035087719398</c:v>
                </c:pt>
                <c:pt idx="2352">
                  <c:v>0.20614035087719398</c:v>
                </c:pt>
                <c:pt idx="2353">
                  <c:v>0.20614035087719398</c:v>
                </c:pt>
                <c:pt idx="2354">
                  <c:v>0.20614035087719398</c:v>
                </c:pt>
                <c:pt idx="2355">
                  <c:v>0.20614035087719398</c:v>
                </c:pt>
                <c:pt idx="2356">
                  <c:v>0.20614035087719398</c:v>
                </c:pt>
                <c:pt idx="2357">
                  <c:v>0.20614035087719398</c:v>
                </c:pt>
                <c:pt idx="2358">
                  <c:v>0.20614035087719398</c:v>
                </c:pt>
                <c:pt idx="2359">
                  <c:v>0.20614035087719398</c:v>
                </c:pt>
                <c:pt idx="2360">
                  <c:v>0.20614035087719398</c:v>
                </c:pt>
                <c:pt idx="2361">
                  <c:v>0.20614035087719398</c:v>
                </c:pt>
                <c:pt idx="2362">
                  <c:v>0.20614035087719398</c:v>
                </c:pt>
                <c:pt idx="2363">
                  <c:v>0.20614035087719398</c:v>
                </c:pt>
                <c:pt idx="2364">
                  <c:v>0.20614035087719398</c:v>
                </c:pt>
                <c:pt idx="2365">
                  <c:v>0.20614035087719398</c:v>
                </c:pt>
                <c:pt idx="2366">
                  <c:v>0.20614035087719398</c:v>
                </c:pt>
                <c:pt idx="2367">
                  <c:v>0.20614035087719398</c:v>
                </c:pt>
                <c:pt idx="2368">
                  <c:v>0.20614035087719398</c:v>
                </c:pt>
                <c:pt idx="2369">
                  <c:v>0.20614035087719398</c:v>
                </c:pt>
                <c:pt idx="2370">
                  <c:v>0.20614035087719398</c:v>
                </c:pt>
                <c:pt idx="2371">
                  <c:v>0.20614035087719398</c:v>
                </c:pt>
                <c:pt idx="2372">
                  <c:v>0.20614035087719398</c:v>
                </c:pt>
                <c:pt idx="2373">
                  <c:v>0.20614035087719398</c:v>
                </c:pt>
                <c:pt idx="2374">
                  <c:v>0.20614035087719398</c:v>
                </c:pt>
                <c:pt idx="2375">
                  <c:v>0.20614035087719398</c:v>
                </c:pt>
                <c:pt idx="2376">
                  <c:v>0.20614035087719398</c:v>
                </c:pt>
                <c:pt idx="2377">
                  <c:v>0.20614035087719398</c:v>
                </c:pt>
                <c:pt idx="2378">
                  <c:v>0.20614035087719398</c:v>
                </c:pt>
                <c:pt idx="2379">
                  <c:v>0.20614035087719398</c:v>
                </c:pt>
                <c:pt idx="2380">
                  <c:v>0.20614035087719398</c:v>
                </c:pt>
                <c:pt idx="2381">
                  <c:v>0.20614035087719398</c:v>
                </c:pt>
                <c:pt idx="2382">
                  <c:v>0.20614035087719398</c:v>
                </c:pt>
                <c:pt idx="2383">
                  <c:v>0.20614035087719398</c:v>
                </c:pt>
                <c:pt idx="2384">
                  <c:v>0.20614035087719398</c:v>
                </c:pt>
                <c:pt idx="2385">
                  <c:v>0.20614035087719398</c:v>
                </c:pt>
                <c:pt idx="2386">
                  <c:v>0.20614035087719398</c:v>
                </c:pt>
                <c:pt idx="2387">
                  <c:v>0.20614035087719398</c:v>
                </c:pt>
                <c:pt idx="2388">
                  <c:v>0.20614035087719398</c:v>
                </c:pt>
                <c:pt idx="2389">
                  <c:v>0.20614035087719398</c:v>
                </c:pt>
                <c:pt idx="2390">
                  <c:v>0.20614035087719398</c:v>
                </c:pt>
                <c:pt idx="2391">
                  <c:v>0.20614035087719398</c:v>
                </c:pt>
                <c:pt idx="2392">
                  <c:v>0.20614035087719398</c:v>
                </c:pt>
                <c:pt idx="2393">
                  <c:v>0.20614035087719398</c:v>
                </c:pt>
                <c:pt idx="2394">
                  <c:v>0.20614035087719398</c:v>
                </c:pt>
                <c:pt idx="2395">
                  <c:v>0.20614035087719398</c:v>
                </c:pt>
                <c:pt idx="2396">
                  <c:v>0.20614035087719398</c:v>
                </c:pt>
                <c:pt idx="2397">
                  <c:v>0.20614035087719398</c:v>
                </c:pt>
                <c:pt idx="2398">
                  <c:v>0.20614035087719398</c:v>
                </c:pt>
                <c:pt idx="2399">
                  <c:v>0.20614035087719398</c:v>
                </c:pt>
                <c:pt idx="2400">
                  <c:v>0.20614035087719398</c:v>
                </c:pt>
                <c:pt idx="2401">
                  <c:v>0.20614035087719398</c:v>
                </c:pt>
                <c:pt idx="2402">
                  <c:v>0.20614035087719398</c:v>
                </c:pt>
                <c:pt idx="2403">
                  <c:v>0.20614035087719398</c:v>
                </c:pt>
                <c:pt idx="2404">
                  <c:v>0.20614035087719398</c:v>
                </c:pt>
                <c:pt idx="2405">
                  <c:v>0.20614035087719398</c:v>
                </c:pt>
                <c:pt idx="2406">
                  <c:v>0.20614035087719398</c:v>
                </c:pt>
                <c:pt idx="2407">
                  <c:v>0.20614035087719398</c:v>
                </c:pt>
                <c:pt idx="2408">
                  <c:v>0.20614035087719398</c:v>
                </c:pt>
                <c:pt idx="2409">
                  <c:v>0.20614035087719398</c:v>
                </c:pt>
                <c:pt idx="2410">
                  <c:v>0.20614035087719398</c:v>
                </c:pt>
                <c:pt idx="2411">
                  <c:v>0.21052631578947417</c:v>
                </c:pt>
                <c:pt idx="2412">
                  <c:v>0.21052631578947417</c:v>
                </c:pt>
                <c:pt idx="2413">
                  <c:v>0.21052631578947417</c:v>
                </c:pt>
                <c:pt idx="2414">
                  <c:v>0.21052631578947417</c:v>
                </c:pt>
                <c:pt idx="2415">
                  <c:v>0.21491228070175519</c:v>
                </c:pt>
                <c:pt idx="2416">
                  <c:v>0.21491228070175519</c:v>
                </c:pt>
                <c:pt idx="2417">
                  <c:v>0.21491228070175519</c:v>
                </c:pt>
                <c:pt idx="2418">
                  <c:v>0.21491228070175519</c:v>
                </c:pt>
                <c:pt idx="2419">
                  <c:v>0.21491228070175519</c:v>
                </c:pt>
                <c:pt idx="2420">
                  <c:v>0.21491228070175519</c:v>
                </c:pt>
                <c:pt idx="2421">
                  <c:v>0.21491228070175519</c:v>
                </c:pt>
                <c:pt idx="2422">
                  <c:v>0.21491228070175519</c:v>
                </c:pt>
                <c:pt idx="2423">
                  <c:v>0.21491228070175519</c:v>
                </c:pt>
                <c:pt idx="2424">
                  <c:v>0.21491228070175519</c:v>
                </c:pt>
                <c:pt idx="2425">
                  <c:v>0.21491228070175519</c:v>
                </c:pt>
                <c:pt idx="2426">
                  <c:v>0.21491228070175519</c:v>
                </c:pt>
                <c:pt idx="2427">
                  <c:v>0.21491228070175519</c:v>
                </c:pt>
                <c:pt idx="2428">
                  <c:v>0.21491228070175519</c:v>
                </c:pt>
                <c:pt idx="2429">
                  <c:v>0.21491228070175519</c:v>
                </c:pt>
                <c:pt idx="2430">
                  <c:v>0.21491228070175519</c:v>
                </c:pt>
                <c:pt idx="2431">
                  <c:v>0.21491228070175519</c:v>
                </c:pt>
                <c:pt idx="2432">
                  <c:v>0.21491228070175519</c:v>
                </c:pt>
                <c:pt idx="2433">
                  <c:v>0.21491228070175519</c:v>
                </c:pt>
                <c:pt idx="2434">
                  <c:v>0.21491228070175519</c:v>
                </c:pt>
                <c:pt idx="2435">
                  <c:v>0.21491228070175519</c:v>
                </c:pt>
                <c:pt idx="2436">
                  <c:v>0.21491228070175519</c:v>
                </c:pt>
                <c:pt idx="2437">
                  <c:v>0.21929824561403577</c:v>
                </c:pt>
                <c:pt idx="2438">
                  <c:v>0.21929824561403577</c:v>
                </c:pt>
                <c:pt idx="2439">
                  <c:v>0.21929824561403577</c:v>
                </c:pt>
                <c:pt idx="2440">
                  <c:v>0.21929824561403577</c:v>
                </c:pt>
                <c:pt idx="2441">
                  <c:v>0.21929824561403577</c:v>
                </c:pt>
                <c:pt idx="2442">
                  <c:v>0.21929824561403577</c:v>
                </c:pt>
                <c:pt idx="2443">
                  <c:v>0.21929824561403577</c:v>
                </c:pt>
                <c:pt idx="2444">
                  <c:v>0.21929824561403577</c:v>
                </c:pt>
                <c:pt idx="2445">
                  <c:v>0.21929824561403577</c:v>
                </c:pt>
                <c:pt idx="2446">
                  <c:v>0.21929824561403577</c:v>
                </c:pt>
                <c:pt idx="2447">
                  <c:v>0.21929824561403577</c:v>
                </c:pt>
                <c:pt idx="2448">
                  <c:v>0.21929824561403577</c:v>
                </c:pt>
                <c:pt idx="2449">
                  <c:v>0.21929824561403577</c:v>
                </c:pt>
                <c:pt idx="2450">
                  <c:v>0.21929824561403577</c:v>
                </c:pt>
                <c:pt idx="2451">
                  <c:v>0.21929824561403577</c:v>
                </c:pt>
                <c:pt idx="2452">
                  <c:v>0.21929824561403577</c:v>
                </c:pt>
                <c:pt idx="2453">
                  <c:v>0.21929824561403577</c:v>
                </c:pt>
                <c:pt idx="2454">
                  <c:v>0.21929824561403577</c:v>
                </c:pt>
                <c:pt idx="2455">
                  <c:v>0.21929824561403577</c:v>
                </c:pt>
                <c:pt idx="2456">
                  <c:v>0.21929824561403577</c:v>
                </c:pt>
                <c:pt idx="2457">
                  <c:v>0.21929824561403577</c:v>
                </c:pt>
                <c:pt idx="2458">
                  <c:v>0.21929824561403577</c:v>
                </c:pt>
                <c:pt idx="2459">
                  <c:v>0.21929824561403577</c:v>
                </c:pt>
                <c:pt idx="2460">
                  <c:v>0.21929824561403577</c:v>
                </c:pt>
                <c:pt idx="2461">
                  <c:v>0.21929824561403577</c:v>
                </c:pt>
                <c:pt idx="2462">
                  <c:v>0.21929824561403577</c:v>
                </c:pt>
                <c:pt idx="2463">
                  <c:v>0.21929824561403577</c:v>
                </c:pt>
                <c:pt idx="2464">
                  <c:v>0.21929824561403577</c:v>
                </c:pt>
                <c:pt idx="2465">
                  <c:v>0.21929824561403577</c:v>
                </c:pt>
                <c:pt idx="2466">
                  <c:v>0.21929824561403577</c:v>
                </c:pt>
                <c:pt idx="2467">
                  <c:v>0.21929824561403577</c:v>
                </c:pt>
                <c:pt idx="2468">
                  <c:v>0.21929824561403577</c:v>
                </c:pt>
                <c:pt idx="2469">
                  <c:v>0.21929824561403577</c:v>
                </c:pt>
                <c:pt idx="2470">
                  <c:v>0.22368421052631624</c:v>
                </c:pt>
                <c:pt idx="2471">
                  <c:v>0.22368421052631624</c:v>
                </c:pt>
                <c:pt idx="2472">
                  <c:v>0.22368421052631624</c:v>
                </c:pt>
                <c:pt idx="2473">
                  <c:v>0.22368421052631624</c:v>
                </c:pt>
                <c:pt idx="2474">
                  <c:v>0.22368421052631624</c:v>
                </c:pt>
                <c:pt idx="2475">
                  <c:v>0.22368421052631624</c:v>
                </c:pt>
                <c:pt idx="2476">
                  <c:v>0.22368421052631624</c:v>
                </c:pt>
                <c:pt idx="2477">
                  <c:v>0.22368421052631624</c:v>
                </c:pt>
                <c:pt idx="2478">
                  <c:v>0.22368421052631624</c:v>
                </c:pt>
                <c:pt idx="2479">
                  <c:v>0.22368421052631624</c:v>
                </c:pt>
                <c:pt idx="2480">
                  <c:v>0.22368421052631624</c:v>
                </c:pt>
                <c:pt idx="2481">
                  <c:v>0.22368421052631624</c:v>
                </c:pt>
                <c:pt idx="2482">
                  <c:v>0.22368421052631624</c:v>
                </c:pt>
                <c:pt idx="2483">
                  <c:v>0.22368421052631624</c:v>
                </c:pt>
                <c:pt idx="2484">
                  <c:v>0.22368421052631624</c:v>
                </c:pt>
                <c:pt idx="2485">
                  <c:v>0.22368421052631624</c:v>
                </c:pt>
                <c:pt idx="2486">
                  <c:v>0.22368421052631624</c:v>
                </c:pt>
                <c:pt idx="2487">
                  <c:v>0.22368421052631624</c:v>
                </c:pt>
                <c:pt idx="2488">
                  <c:v>0.2280701754385964</c:v>
                </c:pt>
                <c:pt idx="2489">
                  <c:v>0.2280701754385964</c:v>
                </c:pt>
                <c:pt idx="2490">
                  <c:v>0.2280701754385964</c:v>
                </c:pt>
                <c:pt idx="2491">
                  <c:v>0.2280701754385964</c:v>
                </c:pt>
                <c:pt idx="2492">
                  <c:v>0.2280701754385964</c:v>
                </c:pt>
                <c:pt idx="2493">
                  <c:v>0.2280701754385964</c:v>
                </c:pt>
                <c:pt idx="2494">
                  <c:v>0.2280701754385964</c:v>
                </c:pt>
                <c:pt idx="2495">
                  <c:v>0.2280701754385964</c:v>
                </c:pt>
                <c:pt idx="2496">
                  <c:v>0.2280701754385964</c:v>
                </c:pt>
                <c:pt idx="2497">
                  <c:v>0.2280701754385964</c:v>
                </c:pt>
                <c:pt idx="2498">
                  <c:v>0.2280701754385964</c:v>
                </c:pt>
                <c:pt idx="2499">
                  <c:v>0.2280701754385964</c:v>
                </c:pt>
                <c:pt idx="2500">
                  <c:v>0.2280701754385964</c:v>
                </c:pt>
                <c:pt idx="2501">
                  <c:v>0.2280701754385964</c:v>
                </c:pt>
                <c:pt idx="2502">
                  <c:v>0.2280701754385964</c:v>
                </c:pt>
                <c:pt idx="2503">
                  <c:v>0.2280701754385964</c:v>
                </c:pt>
                <c:pt idx="2504">
                  <c:v>0.2280701754385964</c:v>
                </c:pt>
                <c:pt idx="2505">
                  <c:v>0.2280701754385964</c:v>
                </c:pt>
                <c:pt idx="2506">
                  <c:v>0.2280701754385964</c:v>
                </c:pt>
                <c:pt idx="2507">
                  <c:v>0.2280701754385964</c:v>
                </c:pt>
                <c:pt idx="2508">
                  <c:v>0.2280701754385964</c:v>
                </c:pt>
                <c:pt idx="2509">
                  <c:v>0.2280701754385964</c:v>
                </c:pt>
                <c:pt idx="2510">
                  <c:v>0.2280701754385964</c:v>
                </c:pt>
                <c:pt idx="2511">
                  <c:v>0.2280701754385964</c:v>
                </c:pt>
                <c:pt idx="2512">
                  <c:v>0.2280701754385964</c:v>
                </c:pt>
                <c:pt idx="2513">
                  <c:v>0.2280701754385964</c:v>
                </c:pt>
                <c:pt idx="2514">
                  <c:v>0.2280701754385964</c:v>
                </c:pt>
                <c:pt idx="2515">
                  <c:v>0.2280701754385964</c:v>
                </c:pt>
                <c:pt idx="2516">
                  <c:v>0.2280701754385964</c:v>
                </c:pt>
                <c:pt idx="2517">
                  <c:v>0.2280701754385964</c:v>
                </c:pt>
                <c:pt idx="2518">
                  <c:v>0.2280701754385964</c:v>
                </c:pt>
                <c:pt idx="2519">
                  <c:v>0.2280701754385964</c:v>
                </c:pt>
                <c:pt idx="2520">
                  <c:v>0.2280701754385964</c:v>
                </c:pt>
                <c:pt idx="2521">
                  <c:v>0.2280701754385964</c:v>
                </c:pt>
                <c:pt idx="2522">
                  <c:v>0.2280701754385964</c:v>
                </c:pt>
                <c:pt idx="2523">
                  <c:v>0.2280701754385964</c:v>
                </c:pt>
                <c:pt idx="2524">
                  <c:v>0.2280701754385964</c:v>
                </c:pt>
                <c:pt idx="2525">
                  <c:v>0.2280701754385964</c:v>
                </c:pt>
                <c:pt idx="2526">
                  <c:v>0.2280701754385964</c:v>
                </c:pt>
                <c:pt idx="2527">
                  <c:v>0.2280701754385964</c:v>
                </c:pt>
                <c:pt idx="2528">
                  <c:v>0.2280701754385964</c:v>
                </c:pt>
                <c:pt idx="2529">
                  <c:v>0.2280701754385964</c:v>
                </c:pt>
                <c:pt idx="2530">
                  <c:v>0.2280701754385964</c:v>
                </c:pt>
                <c:pt idx="2531">
                  <c:v>0.2280701754385964</c:v>
                </c:pt>
                <c:pt idx="2532">
                  <c:v>0.2280701754385964</c:v>
                </c:pt>
                <c:pt idx="2533">
                  <c:v>0.2280701754385964</c:v>
                </c:pt>
                <c:pt idx="2534">
                  <c:v>0.2280701754385964</c:v>
                </c:pt>
                <c:pt idx="2535">
                  <c:v>0.2280701754385964</c:v>
                </c:pt>
                <c:pt idx="2536">
                  <c:v>0.2280701754385964</c:v>
                </c:pt>
                <c:pt idx="2537">
                  <c:v>0.2280701754385964</c:v>
                </c:pt>
                <c:pt idx="2538">
                  <c:v>0.2280701754385964</c:v>
                </c:pt>
                <c:pt idx="2539">
                  <c:v>0.2280701754385964</c:v>
                </c:pt>
                <c:pt idx="2540">
                  <c:v>0.2280701754385964</c:v>
                </c:pt>
                <c:pt idx="2541">
                  <c:v>0.2280701754385964</c:v>
                </c:pt>
                <c:pt idx="2542">
                  <c:v>0.2280701754385964</c:v>
                </c:pt>
                <c:pt idx="2543">
                  <c:v>0.2280701754385964</c:v>
                </c:pt>
                <c:pt idx="2544">
                  <c:v>0.2280701754385964</c:v>
                </c:pt>
                <c:pt idx="2545">
                  <c:v>0.2280701754385964</c:v>
                </c:pt>
                <c:pt idx="2546">
                  <c:v>0.2280701754385964</c:v>
                </c:pt>
                <c:pt idx="2547">
                  <c:v>0.2280701754385964</c:v>
                </c:pt>
                <c:pt idx="2548">
                  <c:v>0.2280701754385964</c:v>
                </c:pt>
                <c:pt idx="2549">
                  <c:v>0.2280701754385964</c:v>
                </c:pt>
                <c:pt idx="2550">
                  <c:v>0.2280701754385964</c:v>
                </c:pt>
                <c:pt idx="2551">
                  <c:v>0.23245614035087744</c:v>
                </c:pt>
                <c:pt idx="2552">
                  <c:v>0.23245614035087744</c:v>
                </c:pt>
                <c:pt idx="2553">
                  <c:v>0.23245614035087744</c:v>
                </c:pt>
                <c:pt idx="2554">
                  <c:v>0.23245614035087744</c:v>
                </c:pt>
                <c:pt idx="2555">
                  <c:v>0.23245614035087744</c:v>
                </c:pt>
                <c:pt idx="2556">
                  <c:v>0.23245614035087744</c:v>
                </c:pt>
                <c:pt idx="2557">
                  <c:v>0.23245614035087744</c:v>
                </c:pt>
                <c:pt idx="2558">
                  <c:v>0.23245614035087744</c:v>
                </c:pt>
                <c:pt idx="2559">
                  <c:v>0.23245614035087744</c:v>
                </c:pt>
                <c:pt idx="2560">
                  <c:v>0.23245614035087744</c:v>
                </c:pt>
                <c:pt idx="2561">
                  <c:v>0.23245614035087744</c:v>
                </c:pt>
                <c:pt idx="2562">
                  <c:v>0.23245614035087744</c:v>
                </c:pt>
                <c:pt idx="2563">
                  <c:v>0.23245614035087744</c:v>
                </c:pt>
                <c:pt idx="2564">
                  <c:v>0.23245614035087744</c:v>
                </c:pt>
                <c:pt idx="2565">
                  <c:v>0.23245614035087744</c:v>
                </c:pt>
                <c:pt idx="2566">
                  <c:v>0.23245614035087744</c:v>
                </c:pt>
                <c:pt idx="2567">
                  <c:v>0.23245614035087744</c:v>
                </c:pt>
                <c:pt idx="2568">
                  <c:v>0.23245614035087744</c:v>
                </c:pt>
                <c:pt idx="2569">
                  <c:v>0.23245614035087744</c:v>
                </c:pt>
                <c:pt idx="2570">
                  <c:v>0.23245614035087744</c:v>
                </c:pt>
                <c:pt idx="2571">
                  <c:v>0.23245614035087744</c:v>
                </c:pt>
                <c:pt idx="2572">
                  <c:v>0.23245614035087744</c:v>
                </c:pt>
                <c:pt idx="2573">
                  <c:v>0.23245614035087744</c:v>
                </c:pt>
                <c:pt idx="2574">
                  <c:v>0.23245614035087744</c:v>
                </c:pt>
                <c:pt idx="2575">
                  <c:v>0.23245614035087744</c:v>
                </c:pt>
                <c:pt idx="2576">
                  <c:v>0.23684210526315788</c:v>
                </c:pt>
                <c:pt idx="2577">
                  <c:v>0.23684210526315788</c:v>
                </c:pt>
                <c:pt idx="2578">
                  <c:v>0.23684210526315788</c:v>
                </c:pt>
                <c:pt idx="2579">
                  <c:v>0.23684210526315788</c:v>
                </c:pt>
                <c:pt idx="2580">
                  <c:v>0.23684210526315788</c:v>
                </c:pt>
                <c:pt idx="2581">
                  <c:v>0.23684210526315788</c:v>
                </c:pt>
                <c:pt idx="2582">
                  <c:v>0.24122807017543918</c:v>
                </c:pt>
                <c:pt idx="2583">
                  <c:v>0.24122807017543918</c:v>
                </c:pt>
                <c:pt idx="2584">
                  <c:v>0.24122807017543918</c:v>
                </c:pt>
                <c:pt idx="2585">
                  <c:v>0.24122807017543918</c:v>
                </c:pt>
                <c:pt idx="2586">
                  <c:v>0.24122807017543918</c:v>
                </c:pt>
                <c:pt idx="2587">
                  <c:v>0.24122807017543918</c:v>
                </c:pt>
                <c:pt idx="2588">
                  <c:v>0.24122807017543918</c:v>
                </c:pt>
                <c:pt idx="2589">
                  <c:v>0.24122807017543918</c:v>
                </c:pt>
                <c:pt idx="2590">
                  <c:v>0.24122807017543918</c:v>
                </c:pt>
                <c:pt idx="2591">
                  <c:v>0.24122807017543918</c:v>
                </c:pt>
                <c:pt idx="2592">
                  <c:v>0.24122807017543918</c:v>
                </c:pt>
                <c:pt idx="2593">
                  <c:v>0.24122807017543918</c:v>
                </c:pt>
                <c:pt idx="2594">
                  <c:v>0.24122807017543918</c:v>
                </c:pt>
                <c:pt idx="2595">
                  <c:v>0.24122807017543918</c:v>
                </c:pt>
                <c:pt idx="2596">
                  <c:v>0.24122807017543918</c:v>
                </c:pt>
                <c:pt idx="2597">
                  <c:v>0.24122807017543918</c:v>
                </c:pt>
                <c:pt idx="2598">
                  <c:v>0.24122807017543918</c:v>
                </c:pt>
                <c:pt idx="2599">
                  <c:v>0.24122807017543918</c:v>
                </c:pt>
                <c:pt idx="2600">
                  <c:v>0.24122807017543918</c:v>
                </c:pt>
                <c:pt idx="2601">
                  <c:v>0.24122807017543918</c:v>
                </c:pt>
                <c:pt idx="2602">
                  <c:v>0.24122807017543918</c:v>
                </c:pt>
                <c:pt idx="2603">
                  <c:v>0.24122807017543918</c:v>
                </c:pt>
                <c:pt idx="2604">
                  <c:v>0.24122807017543918</c:v>
                </c:pt>
                <c:pt idx="2605">
                  <c:v>0.24122807017543918</c:v>
                </c:pt>
                <c:pt idx="2606">
                  <c:v>0.24122807017543918</c:v>
                </c:pt>
                <c:pt idx="2607">
                  <c:v>0.24122807017543918</c:v>
                </c:pt>
                <c:pt idx="2608">
                  <c:v>0.24122807017543918</c:v>
                </c:pt>
                <c:pt idx="2609">
                  <c:v>0.24561403508771978</c:v>
                </c:pt>
                <c:pt idx="2610">
                  <c:v>0.24561403508771978</c:v>
                </c:pt>
                <c:pt idx="2611">
                  <c:v>0.24561403508771978</c:v>
                </c:pt>
                <c:pt idx="2612">
                  <c:v>0.24561403508771978</c:v>
                </c:pt>
                <c:pt idx="2613">
                  <c:v>0.24561403508771978</c:v>
                </c:pt>
                <c:pt idx="2614">
                  <c:v>0.24561403508771978</c:v>
                </c:pt>
                <c:pt idx="2615">
                  <c:v>0.24561403508771978</c:v>
                </c:pt>
                <c:pt idx="2616">
                  <c:v>0.24561403508771978</c:v>
                </c:pt>
                <c:pt idx="2617">
                  <c:v>0.24561403508771978</c:v>
                </c:pt>
                <c:pt idx="2618">
                  <c:v>0.24561403508771978</c:v>
                </c:pt>
                <c:pt idx="2619">
                  <c:v>0.24561403508771978</c:v>
                </c:pt>
                <c:pt idx="2620">
                  <c:v>0.24561403508771978</c:v>
                </c:pt>
                <c:pt idx="2621">
                  <c:v>0.24561403508771978</c:v>
                </c:pt>
                <c:pt idx="2622">
                  <c:v>0.24561403508771978</c:v>
                </c:pt>
                <c:pt idx="2623">
                  <c:v>0.25</c:v>
                </c:pt>
                <c:pt idx="2624">
                  <c:v>0.25</c:v>
                </c:pt>
                <c:pt idx="2625">
                  <c:v>0.25</c:v>
                </c:pt>
                <c:pt idx="2626">
                  <c:v>0.25</c:v>
                </c:pt>
                <c:pt idx="2627">
                  <c:v>0.25</c:v>
                </c:pt>
                <c:pt idx="2628">
                  <c:v>0.25</c:v>
                </c:pt>
                <c:pt idx="2629">
                  <c:v>0.25</c:v>
                </c:pt>
                <c:pt idx="2630">
                  <c:v>0.25</c:v>
                </c:pt>
                <c:pt idx="2631">
                  <c:v>0.25</c:v>
                </c:pt>
                <c:pt idx="2632">
                  <c:v>0.25</c:v>
                </c:pt>
                <c:pt idx="2633">
                  <c:v>0.25</c:v>
                </c:pt>
                <c:pt idx="2634">
                  <c:v>0.25</c:v>
                </c:pt>
                <c:pt idx="2635">
                  <c:v>0.25438596491228227</c:v>
                </c:pt>
                <c:pt idx="2636">
                  <c:v>0.25438596491228227</c:v>
                </c:pt>
                <c:pt idx="2637">
                  <c:v>0.25438596491228227</c:v>
                </c:pt>
                <c:pt idx="2638">
                  <c:v>0.25438596491228227</c:v>
                </c:pt>
                <c:pt idx="2639">
                  <c:v>0.25438596491228227</c:v>
                </c:pt>
                <c:pt idx="2640">
                  <c:v>0.25438596491228227</c:v>
                </c:pt>
                <c:pt idx="2641">
                  <c:v>0.25438596491228227</c:v>
                </c:pt>
                <c:pt idx="2642">
                  <c:v>0.25438596491228227</c:v>
                </c:pt>
                <c:pt idx="2643">
                  <c:v>0.25438596491228227</c:v>
                </c:pt>
                <c:pt idx="2644">
                  <c:v>0.25438596491228227</c:v>
                </c:pt>
                <c:pt idx="2645">
                  <c:v>0.25438596491228227</c:v>
                </c:pt>
                <c:pt idx="2646">
                  <c:v>0.25438596491228227</c:v>
                </c:pt>
                <c:pt idx="2647">
                  <c:v>0.25438596491228227</c:v>
                </c:pt>
                <c:pt idx="2648">
                  <c:v>0.25438596491228227</c:v>
                </c:pt>
                <c:pt idx="2649">
                  <c:v>0.25438596491228227</c:v>
                </c:pt>
                <c:pt idx="2650">
                  <c:v>0.25438596491228227</c:v>
                </c:pt>
                <c:pt idx="2651">
                  <c:v>0.25438596491228227</c:v>
                </c:pt>
                <c:pt idx="2652">
                  <c:v>0.25438596491228227</c:v>
                </c:pt>
                <c:pt idx="2653">
                  <c:v>0.25438596491228227</c:v>
                </c:pt>
                <c:pt idx="2654">
                  <c:v>0.25438596491228227</c:v>
                </c:pt>
                <c:pt idx="2655">
                  <c:v>0.25438596491228227</c:v>
                </c:pt>
                <c:pt idx="2656">
                  <c:v>0.25438596491228227</c:v>
                </c:pt>
                <c:pt idx="2657">
                  <c:v>0.25438596491228227</c:v>
                </c:pt>
                <c:pt idx="2658">
                  <c:v>0.25438596491228227</c:v>
                </c:pt>
                <c:pt idx="2659">
                  <c:v>0.25438596491228227</c:v>
                </c:pt>
                <c:pt idx="2660">
                  <c:v>0.25438596491228227</c:v>
                </c:pt>
                <c:pt idx="2661">
                  <c:v>0.25438596491228227</c:v>
                </c:pt>
                <c:pt idx="2662">
                  <c:v>0.25438596491228227</c:v>
                </c:pt>
                <c:pt idx="2663">
                  <c:v>0.25438596491228227</c:v>
                </c:pt>
                <c:pt idx="2664">
                  <c:v>0.25438596491228227</c:v>
                </c:pt>
                <c:pt idx="2665">
                  <c:v>0.25438596491228227</c:v>
                </c:pt>
                <c:pt idx="2666">
                  <c:v>0.25438596491228227</c:v>
                </c:pt>
                <c:pt idx="2667">
                  <c:v>0.25438596491228227</c:v>
                </c:pt>
                <c:pt idx="2668">
                  <c:v>0.25438596491228227</c:v>
                </c:pt>
                <c:pt idx="2669">
                  <c:v>0.25438596491228227</c:v>
                </c:pt>
                <c:pt idx="2670">
                  <c:v>0.25438596491228227</c:v>
                </c:pt>
                <c:pt idx="2671">
                  <c:v>0.25438596491228227</c:v>
                </c:pt>
                <c:pt idx="2672">
                  <c:v>0.25877192982456182</c:v>
                </c:pt>
                <c:pt idx="2673">
                  <c:v>0.25877192982456182</c:v>
                </c:pt>
                <c:pt idx="2674">
                  <c:v>0.25877192982456182</c:v>
                </c:pt>
                <c:pt idx="2675">
                  <c:v>0.25877192982456182</c:v>
                </c:pt>
                <c:pt idx="2676">
                  <c:v>0.25877192982456182</c:v>
                </c:pt>
                <c:pt idx="2677">
                  <c:v>0.25877192982456182</c:v>
                </c:pt>
                <c:pt idx="2678">
                  <c:v>0.25877192982456182</c:v>
                </c:pt>
                <c:pt idx="2679">
                  <c:v>0.25877192982456182</c:v>
                </c:pt>
                <c:pt idx="2680">
                  <c:v>0.25877192982456182</c:v>
                </c:pt>
                <c:pt idx="2681">
                  <c:v>0.26315789473684231</c:v>
                </c:pt>
                <c:pt idx="2682">
                  <c:v>0.26315789473684231</c:v>
                </c:pt>
                <c:pt idx="2683">
                  <c:v>0.26315789473684231</c:v>
                </c:pt>
                <c:pt idx="2684">
                  <c:v>0.26315789473684231</c:v>
                </c:pt>
                <c:pt idx="2685">
                  <c:v>0.26315789473684231</c:v>
                </c:pt>
                <c:pt idx="2686">
                  <c:v>0.26315789473684231</c:v>
                </c:pt>
                <c:pt idx="2687">
                  <c:v>0.26315789473684231</c:v>
                </c:pt>
                <c:pt idx="2688">
                  <c:v>0.26315789473684231</c:v>
                </c:pt>
                <c:pt idx="2689">
                  <c:v>0.26315789473684231</c:v>
                </c:pt>
                <c:pt idx="2690">
                  <c:v>0.26315789473684231</c:v>
                </c:pt>
                <c:pt idx="2691">
                  <c:v>0.26315789473684231</c:v>
                </c:pt>
                <c:pt idx="2692">
                  <c:v>0.26315789473684231</c:v>
                </c:pt>
                <c:pt idx="2693">
                  <c:v>0.26315789473684231</c:v>
                </c:pt>
                <c:pt idx="2694">
                  <c:v>0.26315789473684231</c:v>
                </c:pt>
                <c:pt idx="2695">
                  <c:v>0.26315789473684231</c:v>
                </c:pt>
                <c:pt idx="2696">
                  <c:v>0.26315789473684231</c:v>
                </c:pt>
                <c:pt idx="2697">
                  <c:v>0.26315789473684231</c:v>
                </c:pt>
                <c:pt idx="2698">
                  <c:v>0.26315789473684231</c:v>
                </c:pt>
                <c:pt idx="2699">
                  <c:v>0.26315789473684231</c:v>
                </c:pt>
                <c:pt idx="2700">
                  <c:v>0.26315789473684231</c:v>
                </c:pt>
                <c:pt idx="2701">
                  <c:v>0.26315789473684231</c:v>
                </c:pt>
                <c:pt idx="2702">
                  <c:v>0.26315789473684231</c:v>
                </c:pt>
                <c:pt idx="2703">
                  <c:v>0.26315789473684231</c:v>
                </c:pt>
                <c:pt idx="2704">
                  <c:v>0.26315789473684231</c:v>
                </c:pt>
                <c:pt idx="2705">
                  <c:v>0.26315789473684231</c:v>
                </c:pt>
                <c:pt idx="2706">
                  <c:v>0.26315789473684231</c:v>
                </c:pt>
                <c:pt idx="2707">
                  <c:v>0.26315789473684231</c:v>
                </c:pt>
                <c:pt idx="2708">
                  <c:v>0.26315789473684231</c:v>
                </c:pt>
                <c:pt idx="2709">
                  <c:v>0.26315789473684231</c:v>
                </c:pt>
                <c:pt idx="2710">
                  <c:v>0.26315789473684231</c:v>
                </c:pt>
                <c:pt idx="2711">
                  <c:v>0.26315789473684231</c:v>
                </c:pt>
                <c:pt idx="2712">
                  <c:v>0.26315789473684231</c:v>
                </c:pt>
                <c:pt idx="2713">
                  <c:v>0.26315789473684231</c:v>
                </c:pt>
                <c:pt idx="2714">
                  <c:v>0.26315789473684231</c:v>
                </c:pt>
                <c:pt idx="2715">
                  <c:v>0.26315789473684231</c:v>
                </c:pt>
                <c:pt idx="2716">
                  <c:v>0.26315789473684231</c:v>
                </c:pt>
                <c:pt idx="2717">
                  <c:v>0.26315789473684231</c:v>
                </c:pt>
                <c:pt idx="2718">
                  <c:v>0.26315789473684231</c:v>
                </c:pt>
                <c:pt idx="2719">
                  <c:v>0.26315789473684231</c:v>
                </c:pt>
                <c:pt idx="2720">
                  <c:v>0.26315789473684231</c:v>
                </c:pt>
                <c:pt idx="2721">
                  <c:v>0.26315789473684231</c:v>
                </c:pt>
                <c:pt idx="2722">
                  <c:v>0.26315789473684231</c:v>
                </c:pt>
                <c:pt idx="2723">
                  <c:v>0.26315789473684231</c:v>
                </c:pt>
                <c:pt idx="2724">
                  <c:v>0.26315789473684231</c:v>
                </c:pt>
                <c:pt idx="2725">
                  <c:v>0.26315789473684231</c:v>
                </c:pt>
                <c:pt idx="2726">
                  <c:v>0.26315789473684231</c:v>
                </c:pt>
                <c:pt idx="2727">
                  <c:v>0.26315789473684231</c:v>
                </c:pt>
                <c:pt idx="2728">
                  <c:v>0.26315789473684231</c:v>
                </c:pt>
                <c:pt idx="2729">
                  <c:v>0.26315789473684231</c:v>
                </c:pt>
                <c:pt idx="2730">
                  <c:v>0.26315789473684231</c:v>
                </c:pt>
                <c:pt idx="2731">
                  <c:v>0.26315789473684231</c:v>
                </c:pt>
                <c:pt idx="2732">
                  <c:v>0.26315789473684231</c:v>
                </c:pt>
                <c:pt idx="2733">
                  <c:v>0.26315789473684231</c:v>
                </c:pt>
                <c:pt idx="2734">
                  <c:v>0.26315789473684231</c:v>
                </c:pt>
                <c:pt idx="2735">
                  <c:v>0.26315789473684231</c:v>
                </c:pt>
                <c:pt idx="2736">
                  <c:v>0.26315789473684231</c:v>
                </c:pt>
                <c:pt idx="2737">
                  <c:v>0.26315789473684231</c:v>
                </c:pt>
                <c:pt idx="2738">
                  <c:v>0.26754385964912275</c:v>
                </c:pt>
                <c:pt idx="2739">
                  <c:v>0.26754385964912275</c:v>
                </c:pt>
                <c:pt idx="2740">
                  <c:v>0.26754385964912275</c:v>
                </c:pt>
                <c:pt idx="2741">
                  <c:v>0.26754385964912275</c:v>
                </c:pt>
                <c:pt idx="2742">
                  <c:v>0.26754385964912275</c:v>
                </c:pt>
                <c:pt idx="2743">
                  <c:v>0.26754385964912275</c:v>
                </c:pt>
                <c:pt idx="2744">
                  <c:v>0.26754385964912275</c:v>
                </c:pt>
                <c:pt idx="2745">
                  <c:v>0.26754385964912275</c:v>
                </c:pt>
                <c:pt idx="2746">
                  <c:v>0.26754385964912275</c:v>
                </c:pt>
                <c:pt idx="2747">
                  <c:v>0.26754385964912275</c:v>
                </c:pt>
                <c:pt idx="2748">
                  <c:v>0.27192982456140352</c:v>
                </c:pt>
                <c:pt idx="2749">
                  <c:v>0.27192982456140352</c:v>
                </c:pt>
                <c:pt idx="2750">
                  <c:v>0.27192982456140352</c:v>
                </c:pt>
                <c:pt idx="2751">
                  <c:v>0.27192982456140352</c:v>
                </c:pt>
                <c:pt idx="2752">
                  <c:v>0.27192982456140352</c:v>
                </c:pt>
                <c:pt idx="2753">
                  <c:v>0.27192982456140352</c:v>
                </c:pt>
                <c:pt idx="2754">
                  <c:v>0.27192982456140352</c:v>
                </c:pt>
                <c:pt idx="2755">
                  <c:v>0.27192982456140352</c:v>
                </c:pt>
                <c:pt idx="2756">
                  <c:v>0.27192982456140352</c:v>
                </c:pt>
                <c:pt idx="2757">
                  <c:v>0.27192982456140352</c:v>
                </c:pt>
                <c:pt idx="2758">
                  <c:v>0.27192982456140352</c:v>
                </c:pt>
                <c:pt idx="2759">
                  <c:v>0.27192982456140352</c:v>
                </c:pt>
                <c:pt idx="2760">
                  <c:v>0.27192982456140352</c:v>
                </c:pt>
                <c:pt idx="2761">
                  <c:v>0.27192982456140352</c:v>
                </c:pt>
                <c:pt idx="2762">
                  <c:v>0.27192982456140352</c:v>
                </c:pt>
                <c:pt idx="2763">
                  <c:v>0.27192982456140352</c:v>
                </c:pt>
                <c:pt idx="2764">
                  <c:v>0.27192982456140352</c:v>
                </c:pt>
                <c:pt idx="2765">
                  <c:v>0.27192982456140352</c:v>
                </c:pt>
                <c:pt idx="2766">
                  <c:v>0.27192982456140352</c:v>
                </c:pt>
                <c:pt idx="2767">
                  <c:v>0.27192982456140352</c:v>
                </c:pt>
                <c:pt idx="2768">
                  <c:v>0.27192982456140352</c:v>
                </c:pt>
                <c:pt idx="2769">
                  <c:v>0.27192982456140352</c:v>
                </c:pt>
                <c:pt idx="2770">
                  <c:v>0.27192982456140352</c:v>
                </c:pt>
                <c:pt idx="2771">
                  <c:v>0.27192982456140352</c:v>
                </c:pt>
                <c:pt idx="2772">
                  <c:v>0.27192982456140352</c:v>
                </c:pt>
                <c:pt idx="2773">
                  <c:v>0.27192982456140352</c:v>
                </c:pt>
                <c:pt idx="2774">
                  <c:v>0.27192982456140352</c:v>
                </c:pt>
                <c:pt idx="2775">
                  <c:v>0.27192982456140352</c:v>
                </c:pt>
                <c:pt idx="2776">
                  <c:v>0.27192982456140352</c:v>
                </c:pt>
                <c:pt idx="2777">
                  <c:v>0.27192982456140352</c:v>
                </c:pt>
                <c:pt idx="2778">
                  <c:v>0.27192982456140352</c:v>
                </c:pt>
                <c:pt idx="2779">
                  <c:v>0.27192982456140352</c:v>
                </c:pt>
                <c:pt idx="2780">
                  <c:v>0.27192982456140352</c:v>
                </c:pt>
                <c:pt idx="2781">
                  <c:v>0.27192982456140352</c:v>
                </c:pt>
                <c:pt idx="2782">
                  <c:v>0.27192982456140352</c:v>
                </c:pt>
                <c:pt idx="2783">
                  <c:v>0.27192982456140352</c:v>
                </c:pt>
                <c:pt idx="2784">
                  <c:v>0.27192982456140352</c:v>
                </c:pt>
                <c:pt idx="2785">
                  <c:v>0.27192982456140352</c:v>
                </c:pt>
                <c:pt idx="2786">
                  <c:v>0.27192982456140352</c:v>
                </c:pt>
                <c:pt idx="2787">
                  <c:v>0.27192982456140352</c:v>
                </c:pt>
                <c:pt idx="2788">
                  <c:v>0.27192982456140352</c:v>
                </c:pt>
                <c:pt idx="2789">
                  <c:v>0.27192982456140352</c:v>
                </c:pt>
                <c:pt idx="2790">
                  <c:v>0.27192982456140352</c:v>
                </c:pt>
                <c:pt idx="2791">
                  <c:v>0.27192982456140352</c:v>
                </c:pt>
                <c:pt idx="2792">
                  <c:v>0.27192982456140352</c:v>
                </c:pt>
                <c:pt idx="2793">
                  <c:v>0.27192982456140352</c:v>
                </c:pt>
                <c:pt idx="2794">
                  <c:v>0.27192982456140352</c:v>
                </c:pt>
                <c:pt idx="2795">
                  <c:v>0.27192982456140352</c:v>
                </c:pt>
                <c:pt idx="2796">
                  <c:v>0.27192982456140352</c:v>
                </c:pt>
                <c:pt idx="2797">
                  <c:v>0.27192982456140352</c:v>
                </c:pt>
                <c:pt idx="2798">
                  <c:v>0.27192982456140352</c:v>
                </c:pt>
                <c:pt idx="2799">
                  <c:v>0.27192982456140352</c:v>
                </c:pt>
                <c:pt idx="2800">
                  <c:v>0.27192982456140352</c:v>
                </c:pt>
                <c:pt idx="2801">
                  <c:v>0.27192982456140352</c:v>
                </c:pt>
                <c:pt idx="2802">
                  <c:v>0.27192982456140352</c:v>
                </c:pt>
                <c:pt idx="2803">
                  <c:v>0.27192982456140352</c:v>
                </c:pt>
                <c:pt idx="2804">
                  <c:v>0.27631578947368524</c:v>
                </c:pt>
                <c:pt idx="2805">
                  <c:v>0.27631578947368524</c:v>
                </c:pt>
                <c:pt idx="2806">
                  <c:v>0.27631578947368524</c:v>
                </c:pt>
                <c:pt idx="2807">
                  <c:v>0.27631578947368524</c:v>
                </c:pt>
                <c:pt idx="2808">
                  <c:v>0.27631578947368524</c:v>
                </c:pt>
                <c:pt idx="2809">
                  <c:v>0.27631578947368524</c:v>
                </c:pt>
                <c:pt idx="2810">
                  <c:v>0.27631578947368524</c:v>
                </c:pt>
                <c:pt idx="2811">
                  <c:v>0.27631578947368524</c:v>
                </c:pt>
                <c:pt idx="2812">
                  <c:v>0.27631578947368524</c:v>
                </c:pt>
                <c:pt idx="2813">
                  <c:v>0.27631578947368524</c:v>
                </c:pt>
                <c:pt idx="2814">
                  <c:v>0.27631578947368524</c:v>
                </c:pt>
                <c:pt idx="2815">
                  <c:v>0.27631578947368524</c:v>
                </c:pt>
                <c:pt idx="2816">
                  <c:v>0.27631578947368524</c:v>
                </c:pt>
                <c:pt idx="2817">
                  <c:v>0.27631578947368524</c:v>
                </c:pt>
                <c:pt idx="2818">
                  <c:v>0.27631578947368524</c:v>
                </c:pt>
                <c:pt idx="2819">
                  <c:v>0.27631578947368524</c:v>
                </c:pt>
                <c:pt idx="2820">
                  <c:v>0.27631578947368524</c:v>
                </c:pt>
                <c:pt idx="2821">
                  <c:v>0.27631578947368524</c:v>
                </c:pt>
                <c:pt idx="2822">
                  <c:v>0.27631578947368524</c:v>
                </c:pt>
                <c:pt idx="2823">
                  <c:v>0.27631578947368524</c:v>
                </c:pt>
                <c:pt idx="2824">
                  <c:v>0.27631578947368524</c:v>
                </c:pt>
                <c:pt idx="2825">
                  <c:v>0.27631578947368524</c:v>
                </c:pt>
                <c:pt idx="2826">
                  <c:v>0.27631578947368524</c:v>
                </c:pt>
                <c:pt idx="2827">
                  <c:v>0.27631578947368524</c:v>
                </c:pt>
                <c:pt idx="2828">
                  <c:v>0.27631578947368524</c:v>
                </c:pt>
                <c:pt idx="2829">
                  <c:v>0.27631578947368524</c:v>
                </c:pt>
                <c:pt idx="2830">
                  <c:v>0.27631578947368524</c:v>
                </c:pt>
                <c:pt idx="2831">
                  <c:v>0.27631578947368524</c:v>
                </c:pt>
                <c:pt idx="2832">
                  <c:v>0.27631578947368524</c:v>
                </c:pt>
                <c:pt idx="2833">
                  <c:v>0.27631578947368524</c:v>
                </c:pt>
                <c:pt idx="2834">
                  <c:v>0.27631578947368524</c:v>
                </c:pt>
                <c:pt idx="2835">
                  <c:v>0.27631578947368524</c:v>
                </c:pt>
                <c:pt idx="2836">
                  <c:v>0.2807017543859649</c:v>
                </c:pt>
                <c:pt idx="2837">
                  <c:v>0.2807017543859649</c:v>
                </c:pt>
                <c:pt idx="2838">
                  <c:v>0.2807017543859649</c:v>
                </c:pt>
                <c:pt idx="2839">
                  <c:v>0.2807017543859649</c:v>
                </c:pt>
                <c:pt idx="2840">
                  <c:v>0.2807017543859649</c:v>
                </c:pt>
                <c:pt idx="2841">
                  <c:v>0.2807017543859649</c:v>
                </c:pt>
                <c:pt idx="2842">
                  <c:v>0.2807017543859649</c:v>
                </c:pt>
                <c:pt idx="2843">
                  <c:v>0.2807017543859649</c:v>
                </c:pt>
                <c:pt idx="2844">
                  <c:v>0.2807017543859649</c:v>
                </c:pt>
                <c:pt idx="2845">
                  <c:v>0.2807017543859649</c:v>
                </c:pt>
                <c:pt idx="2846">
                  <c:v>0.2807017543859649</c:v>
                </c:pt>
                <c:pt idx="2847">
                  <c:v>0.2807017543859649</c:v>
                </c:pt>
                <c:pt idx="2848">
                  <c:v>0.2807017543859649</c:v>
                </c:pt>
                <c:pt idx="2849">
                  <c:v>0.2807017543859649</c:v>
                </c:pt>
                <c:pt idx="2850">
                  <c:v>0.2807017543859649</c:v>
                </c:pt>
                <c:pt idx="2851">
                  <c:v>0.2807017543859649</c:v>
                </c:pt>
                <c:pt idx="2852">
                  <c:v>0.2807017543859649</c:v>
                </c:pt>
                <c:pt idx="2853">
                  <c:v>0.2807017543859649</c:v>
                </c:pt>
                <c:pt idx="2854">
                  <c:v>0.2807017543859649</c:v>
                </c:pt>
                <c:pt idx="2855">
                  <c:v>0.2807017543859649</c:v>
                </c:pt>
                <c:pt idx="2856">
                  <c:v>0.2807017543859649</c:v>
                </c:pt>
                <c:pt idx="2857">
                  <c:v>0.2807017543859649</c:v>
                </c:pt>
                <c:pt idx="2858">
                  <c:v>0.2807017543859649</c:v>
                </c:pt>
                <c:pt idx="2859">
                  <c:v>0.2807017543859649</c:v>
                </c:pt>
                <c:pt idx="2860">
                  <c:v>0.2807017543859649</c:v>
                </c:pt>
                <c:pt idx="2861">
                  <c:v>0.2807017543859649</c:v>
                </c:pt>
                <c:pt idx="2862">
                  <c:v>0.28508771929824728</c:v>
                </c:pt>
                <c:pt idx="2863">
                  <c:v>0.28508771929824728</c:v>
                </c:pt>
                <c:pt idx="2864">
                  <c:v>0.28508771929824728</c:v>
                </c:pt>
                <c:pt idx="2865">
                  <c:v>0.28508771929824728</c:v>
                </c:pt>
                <c:pt idx="2866">
                  <c:v>0.28508771929824728</c:v>
                </c:pt>
                <c:pt idx="2867">
                  <c:v>0.28508771929824728</c:v>
                </c:pt>
                <c:pt idx="2868">
                  <c:v>0.28508771929824728</c:v>
                </c:pt>
                <c:pt idx="2869">
                  <c:v>0.28508771929824728</c:v>
                </c:pt>
                <c:pt idx="2870">
                  <c:v>0.28508771929824728</c:v>
                </c:pt>
                <c:pt idx="2871">
                  <c:v>0.28508771929824728</c:v>
                </c:pt>
                <c:pt idx="2872">
                  <c:v>0.28508771929824728</c:v>
                </c:pt>
                <c:pt idx="2873">
                  <c:v>0.28508771929824728</c:v>
                </c:pt>
                <c:pt idx="2874">
                  <c:v>0.28508771929824728</c:v>
                </c:pt>
                <c:pt idx="2875">
                  <c:v>0.28508771929824728</c:v>
                </c:pt>
                <c:pt idx="2876">
                  <c:v>0.28508771929824728</c:v>
                </c:pt>
                <c:pt idx="2877">
                  <c:v>0.28508771929824728</c:v>
                </c:pt>
                <c:pt idx="2878">
                  <c:v>0.28508771929824728</c:v>
                </c:pt>
                <c:pt idx="2879">
                  <c:v>0.28508771929824728</c:v>
                </c:pt>
                <c:pt idx="2880">
                  <c:v>0.28508771929824728</c:v>
                </c:pt>
                <c:pt idx="2881">
                  <c:v>0.28508771929824728</c:v>
                </c:pt>
                <c:pt idx="2882">
                  <c:v>0.28508771929824728</c:v>
                </c:pt>
                <c:pt idx="2883">
                  <c:v>0.28508771929824728</c:v>
                </c:pt>
                <c:pt idx="2884">
                  <c:v>0.28508771929824728</c:v>
                </c:pt>
                <c:pt idx="2885">
                  <c:v>0.28508771929824728</c:v>
                </c:pt>
                <c:pt idx="2886">
                  <c:v>0.28508771929824728</c:v>
                </c:pt>
                <c:pt idx="2887">
                  <c:v>0.28508771929824728</c:v>
                </c:pt>
                <c:pt idx="2888">
                  <c:v>0.28947368421052638</c:v>
                </c:pt>
                <c:pt idx="2889">
                  <c:v>0.28947368421052638</c:v>
                </c:pt>
                <c:pt idx="2890">
                  <c:v>0.28947368421052638</c:v>
                </c:pt>
                <c:pt idx="2891">
                  <c:v>0.28947368421052638</c:v>
                </c:pt>
                <c:pt idx="2892">
                  <c:v>0.28947368421052638</c:v>
                </c:pt>
                <c:pt idx="2893">
                  <c:v>0.28947368421052638</c:v>
                </c:pt>
                <c:pt idx="2894">
                  <c:v>0.28947368421052638</c:v>
                </c:pt>
                <c:pt idx="2895">
                  <c:v>0.28947368421052638</c:v>
                </c:pt>
                <c:pt idx="2896">
                  <c:v>0.28947368421052638</c:v>
                </c:pt>
                <c:pt idx="2897">
                  <c:v>0.28947368421052638</c:v>
                </c:pt>
                <c:pt idx="2898">
                  <c:v>0.28947368421052638</c:v>
                </c:pt>
                <c:pt idx="2899">
                  <c:v>0.28947368421052638</c:v>
                </c:pt>
                <c:pt idx="2900">
                  <c:v>0.28947368421052638</c:v>
                </c:pt>
                <c:pt idx="2901">
                  <c:v>0.28947368421052638</c:v>
                </c:pt>
                <c:pt idx="2902">
                  <c:v>0.28947368421052638</c:v>
                </c:pt>
                <c:pt idx="2903">
                  <c:v>0.28947368421052638</c:v>
                </c:pt>
                <c:pt idx="2904">
                  <c:v>0.28947368421052638</c:v>
                </c:pt>
                <c:pt idx="2905">
                  <c:v>0.28947368421052638</c:v>
                </c:pt>
                <c:pt idx="2906">
                  <c:v>0.28947368421052638</c:v>
                </c:pt>
                <c:pt idx="2907">
                  <c:v>0.28947368421052638</c:v>
                </c:pt>
                <c:pt idx="2908">
                  <c:v>0.28947368421052638</c:v>
                </c:pt>
                <c:pt idx="2909">
                  <c:v>0.28947368421052638</c:v>
                </c:pt>
                <c:pt idx="2910">
                  <c:v>0.28947368421052638</c:v>
                </c:pt>
                <c:pt idx="2911">
                  <c:v>0.28947368421052638</c:v>
                </c:pt>
                <c:pt idx="2912">
                  <c:v>0.28947368421052638</c:v>
                </c:pt>
                <c:pt idx="2913">
                  <c:v>0.29385964912280854</c:v>
                </c:pt>
                <c:pt idx="2914">
                  <c:v>0.29385964912280854</c:v>
                </c:pt>
                <c:pt idx="2915">
                  <c:v>0.29385964912280854</c:v>
                </c:pt>
                <c:pt idx="2916">
                  <c:v>0.29385964912280854</c:v>
                </c:pt>
                <c:pt idx="2917">
                  <c:v>0.2982456140350877</c:v>
                </c:pt>
                <c:pt idx="2918">
                  <c:v>0.2982456140350877</c:v>
                </c:pt>
                <c:pt idx="2919">
                  <c:v>0.2982456140350877</c:v>
                </c:pt>
                <c:pt idx="2920">
                  <c:v>0.2982456140350877</c:v>
                </c:pt>
                <c:pt idx="2921">
                  <c:v>0.2982456140350877</c:v>
                </c:pt>
                <c:pt idx="2922">
                  <c:v>0.2982456140350877</c:v>
                </c:pt>
                <c:pt idx="2923">
                  <c:v>0.2982456140350877</c:v>
                </c:pt>
                <c:pt idx="2924">
                  <c:v>0.2982456140350877</c:v>
                </c:pt>
                <c:pt idx="2925">
                  <c:v>0.2982456140350877</c:v>
                </c:pt>
                <c:pt idx="2926">
                  <c:v>0.2982456140350877</c:v>
                </c:pt>
                <c:pt idx="2927">
                  <c:v>0.2982456140350877</c:v>
                </c:pt>
                <c:pt idx="2928">
                  <c:v>0.2982456140350877</c:v>
                </c:pt>
                <c:pt idx="2929">
                  <c:v>0.2982456140350877</c:v>
                </c:pt>
                <c:pt idx="2930">
                  <c:v>0.2982456140350877</c:v>
                </c:pt>
                <c:pt idx="2931">
                  <c:v>0.2982456140350877</c:v>
                </c:pt>
                <c:pt idx="2932">
                  <c:v>0.2982456140350877</c:v>
                </c:pt>
                <c:pt idx="2933">
                  <c:v>0.2982456140350877</c:v>
                </c:pt>
                <c:pt idx="2934">
                  <c:v>0.2982456140350877</c:v>
                </c:pt>
                <c:pt idx="2935">
                  <c:v>0.2982456140350877</c:v>
                </c:pt>
                <c:pt idx="2936">
                  <c:v>0.2982456140350877</c:v>
                </c:pt>
                <c:pt idx="2937">
                  <c:v>0.2982456140350877</c:v>
                </c:pt>
                <c:pt idx="2938">
                  <c:v>0.2982456140350877</c:v>
                </c:pt>
                <c:pt idx="2939">
                  <c:v>0.2982456140350877</c:v>
                </c:pt>
                <c:pt idx="2940">
                  <c:v>0.2982456140350877</c:v>
                </c:pt>
                <c:pt idx="2941">
                  <c:v>0.2982456140350877</c:v>
                </c:pt>
                <c:pt idx="2942">
                  <c:v>0.2982456140350877</c:v>
                </c:pt>
                <c:pt idx="2943">
                  <c:v>0.2982456140350877</c:v>
                </c:pt>
                <c:pt idx="2944">
                  <c:v>0.2982456140350877</c:v>
                </c:pt>
                <c:pt idx="2945">
                  <c:v>0.2982456140350877</c:v>
                </c:pt>
                <c:pt idx="2946">
                  <c:v>0.2982456140350877</c:v>
                </c:pt>
                <c:pt idx="2947">
                  <c:v>0.2982456140350877</c:v>
                </c:pt>
                <c:pt idx="2948">
                  <c:v>0.2982456140350877</c:v>
                </c:pt>
                <c:pt idx="2949">
                  <c:v>0.2982456140350877</c:v>
                </c:pt>
                <c:pt idx="2950">
                  <c:v>0.2982456140350877</c:v>
                </c:pt>
                <c:pt idx="2951">
                  <c:v>0.2982456140350877</c:v>
                </c:pt>
                <c:pt idx="2952">
                  <c:v>0.30263157894736842</c:v>
                </c:pt>
                <c:pt idx="2953">
                  <c:v>0.30263157894736842</c:v>
                </c:pt>
                <c:pt idx="2954">
                  <c:v>0.30263157894736842</c:v>
                </c:pt>
                <c:pt idx="2955">
                  <c:v>0.30263157894736842</c:v>
                </c:pt>
                <c:pt idx="2956">
                  <c:v>0.30263157894736842</c:v>
                </c:pt>
                <c:pt idx="2957">
                  <c:v>0.30263157894736842</c:v>
                </c:pt>
                <c:pt idx="2958">
                  <c:v>0.30701754385965102</c:v>
                </c:pt>
                <c:pt idx="2959">
                  <c:v>0.30701754385965102</c:v>
                </c:pt>
                <c:pt idx="2960">
                  <c:v>0.30701754385965102</c:v>
                </c:pt>
                <c:pt idx="2961">
                  <c:v>0.30701754385965102</c:v>
                </c:pt>
                <c:pt idx="2962">
                  <c:v>0.30701754385965102</c:v>
                </c:pt>
                <c:pt idx="2963">
                  <c:v>0.30701754385965102</c:v>
                </c:pt>
                <c:pt idx="2964">
                  <c:v>0.30701754385965102</c:v>
                </c:pt>
                <c:pt idx="2965">
                  <c:v>0.30701754385965102</c:v>
                </c:pt>
                <c:pt idx="2966">
                  <c:v>0.30701754385965102</c:v>
                </c:pt>
                <c:pt idx="2967">
                  <c:v>0.30701754385965102</c:v>
                </c:pt>
                <c:pt idx="2968">
                  <c:v>0.30701754385965102</c:v>
                </c:pt>
                <c:pt idx="2969">
                  <c:v>0.30701754385965102</c:v>
                </c:pt>
                <c:pt idx="2970">
                  <c:v>0.30701754385965102</c:v>
                </c:pt>
                <c:pt idx="2971">
                  <c:v>0.30701754385965102</c:v>
                </c:pt>
                <c:pt idx="2972">
                  <c:v>0.30701754385965102</c:v>
                </c:pt>
                <c:pt idx="2973">
                  <c:v>0.30701754385965102</c:v>
                </c:pt>
                <c:pt idx="2974">
                  <c:v>0.30701754385965102</c:v>
                </c:pt>
                <c:pt idx="2975">
                  <c:v>0.30701754385965102</c:v>
                </c:pt>
                <c:pt idx="2976">
                  <c:v>0.30701754385965102</c:v>
                </c:pt>
                <c:pt idx="2977">
                  <c:v>0.30701754385965102</c:v>
                </c:pt>
                <c:pt idx="2978">
                  <c:v>0.30701754385965102</c:v>
                </c:pt>
                <c:pt idx="2979">
                  <c:v>0.30701754385965102</c:v>
                </c:pt>
                <c:pt idx="2980">
                  <c:v>0.30701754385965102</c:v>
                </c:pt>
                <c:pt idx="2981">
                  <c:v>0.30701754385965102</c:v>
                </c:pt>
                <c:pt idx="2982">
                  <c:v>0.30701754385965102</c:v>
                </c:pt>
                <c:pt idx="2983">
                  <c:v>0.30701754385965102</c:v>
                </c:pt>
                <c:pt idx="2984">
                  <c:v>0.30701754385965102</c:v>
                </c:pt>
                <c:pt idx="2985">
                  <c:v>0.30701754385965102</c:v>
                </c:pt>
                <c:pt idx="2986">
                  <c:v>0.30701754385965102</c:v>
                </c:pt>
                <c:pt idx="2987">
                  <c:v>0.30701754385965102</c:v>
                </c:pt>
                <c:pt idx="2988">
                  <c:v>0.30701754385965102</c:v>
                </c:pt>
                <c:pt idx="2989">
                  <c:v>0.30701754385965102</c:v>
                </c:pt>
                <c:pt idx="2990">
                  <c:v>0.30701754385965102</c:v>
                </c:pt>
                <c:pt idx="2991">
                  <c:v>0.30701754385965102</c:v>
                </c:pt>
                <c:pt idx="2992">
                  <c:v>0.30701754385965102</c:v>
                </c:pt>
                <c:pt idx="2993">
                  <c:v>0.30701754385965102</c:v>
                </c:pt>
                <c:pt idx="2994">
                  <c:v>0.30701754385965102</c:v>
                </c:pt>
                <c:pt idx="2995">
                  <c:v>0.30701754385965102</c:v>
                </c:pt>
                <c:pt idx="2996">
                  <c:v>0.30701754385965102</c:v>
                </c:pt>
                <c:pt idx="2997">
                  <c:v>0.30701754385965102</c:v>
                </c:pt>
                <c:pt idx="2998">
                  <c:v>0.30701754385965102</c:v>
                </c:pt>
                <c:pt idx="2999">
                  <c:v>0.30701754385965102</c:v>
                </c:pt>
                <c:pt idx="3000">
                  <c:v>0.30701754385965102</c:v>
                </c:pt>
                <c:pt idx="3001">
                  <c:v>0.30701754385965102</c:v>
                </c:pt>
                <c:pt idx="3002">
                  <c:v>0.30701754385965102</c:v>
                </c:pt>
                <c:pt idx="3003">
                  <c:v>0.30701754385965102</c:v>
                </c:pt>
                <c:pt idx="3004">
                  <c:v>0.30701754385965102</c:v>
                </c:pt>
                <c:pt idx="3005">
                  <c:v>0.30701754385965102</c:v>
                </c:pt>
                <c:pt idx="3006">
                  <c:v>0.30701754385965102</c:v>
                </c:pt>
                <c:pt idx="3007">
                  <c:v>0.30701754385965102</c:v>
                </c:pt>
                <c:pt idx="3008">
                  <c:v>0.30701754385965102</c:v>
                </c:pt>
                <c:pt idx="3009">
                  <c:v>0.30701754385965102</c:v>
                </c:pt>
                <c:pt idx="3010">
                  <c:v>0.30701754385965102</c:v>
                </c:pt>
                <c:pt idx="3011">
                  <c:v>0.30701754385965102</c:v>
                </c:pt>
                <c:pt idx="3012">
                  <c:v>0.30701754385965102</c:v>
                </c:pt>
                <c:pt idx="3013">
                  <c:v>0.31140350877192985</c:v>
                </c:pt>
                <c:pt idx="3014">
                  <c:v>0.31140350877192985</c:v>
                </c:pt>
                <c:pt idx="3015">
                  <c:v>0.31140350877192985</c:v>
                </c:pt>
                <c:pt idx="3016">
                  <c:v>0.31140350877192985</c:v>
                </c:pt>
                <c:pt idx="3017">
                  <c:v>0.31140350877192985</c:v>
                </c:pt>
                <c:pt idx="3018">
                  <c:v>0.31140350877192985</c:v>
                </c:pt>
                <c:pt idx="3019">
                  <c:v>0.31140350877192985</c:v>
                </c:pt>
                <c:pt idx="3020">
                  <c:v>0.31140350877192985</c:v>
                </c:pt>
                <c:pt idx="3021">
                  <c:v>0.31140350877192985</c:v>
                </c:pt>
                <c:pt idx="3022">
                  <c:v>0.31140350877192985</c:v>
                </c:pt>
                <c:pt idx="3023">
                  <c:v>0.31140350877192985</c:v>
                </c:pt>
                <c:pt idx="3024">
                  <c:v>0.31140350877192985</c:v>
                </c:pt>
                <c:pt idx="3025">
                  <c:v>0.31140350877192985</c:v>
                </c:pt>
                <c:pt idx="3026">
                  <c:v>0.31140350877192985</c:v>
                </c:pt>
                <c:pt idx="3027">
                  <c:v>0.31140350877192985</c:v>
                </c:pt>
                <c:pt idx="3028">
                  <c:v>0.31140350877192985</c:v>
                </c:pt>
                <c:pt idx="3029">
                  <c:v>0.31140350877192985</c:v>
                </c:pt>
                <c:pt idx="3030">
                  <c:v>0.31140350877192985</c:v>
                </c:pt>
                <c:pt idx="3031">
                  <c:v>0.31140350877192985</c:v>
                </c:pt>
                <c:pt idx="3032">
                  <c:v>0.31140350877192985</c:v>
                </c:pt>
                <c:pt idx="3033">
                  <c:v>0.31140350877192985</c:v>
                </c:pt>
                <c:pt idx="3034">
                  <c:v>0.31140350877192985</c:v>
                </c:pt>
                <c:pt idx="3035">
                  <c:v>0.3157894736842124</c:v>
                </c:pt>
                <c:pt idx="3036">
                  <c:v>0.3157894736842124</c:v>
                </c:pt>
                <c:pt idx="3037">
                  <c:v>0.3157894736842124</c:v>
                </c:pt>
                <c:pt idx="3038">
                  <c:v>0.3157894736842124</c:v>
                </c:pt>
                <c:pt idx="3039">
                  <c:v>0.3157894736842124</c:v>
                </c:pt>
                <c:pt idx="3040">
                  <c:v>0.3157894736842124</c:v>
                </c:pt>
                <c:pt idx="3041">
                  <c:v>0.3157894736842124</c:v>
                </c:pt>
                <c:pt idx="3042">
                  <c:v>0.3157894736842124</c:v>
                </c:pt>
                <c:pt idx="3043">
                  <c:v>0.32017543859649122</c:v>
                </c:pt>
                <c:pt idx="3044">
                  <c:v>0.32017543859649122</c:v>
                </c:pt>
                <c:pt idx="3045">
                  <c:v>0.32456140350877238</c:v>
                </c:pt>
                <c:pt idx="3046">
                  <c:v>0.32456140350877238</c:v>
                </c:pt>
                <c:pt idx="3047">
                  <c:v>0.32456140350877238</c:v>
                </c:pt>
                <c:pt idx="3048">
                  <c:v>0.32456140350877238</c:v>
                </c:pt>
                <c:pt idx="3049">
                  <c:v>0.32456140350877238</c:v>
                </c:pt>
                <c:pt idx="3050">
                  <c:v>0.32456140350877238</c:v>
                </c:pt>
                <c:pt idx="3051">
                  <c:v>0.32456140350877238</c:v>
                </c:pt>
                <c:pt idx="3052">
                  <c:v>0.32456140350877238</c:v>
                </c:pt>
                <c:pt idx="3053">
                  <c:v>0.32456140350877238</c:v>
                </c:pt>
                <c:pt idx="3054">
                  <c:v>0.32456140350877238</c:v>
                </c:pt>
                <c:pt idx="3055">
                  <c:v>0.32456140350877238</c:v>
                </c:pt>
                <c:pt idx="3056">
                  <c:v>0.32456140350877238</c:v>
                </c:pt>
                <c:pt idx="3057">
                  <c:v>0.32456140350877238</c:v>
                </c:pt>
                <c:pt idx="3058">
                  <c:v>0.32456140350877238</c:v>
                </c:pt>
                <c:pt idx="3059">
                  <c:v>0.32456140350877238</c:v>
                </c:pt>
                <c:pt idx="3060">
                  <c:v>0.32456140350877238</c:v>
                </c:pt>
                <c:pt idx="3061">
                  <c:v>0.32456140350877238</c:v>
                </c:pt>
                <c:pt idx="3062">
                  <c:v>0.32456140350877238</c:v>
                </c:pt>
                <c:pt idx="3063">
                  <c:v>0.32456140350877238</c:v>
                </c:pt>
                <c:pt idx="3064">
                  <c:v>0.32456140350877238</c:v>
                </c:pt>
                <c:pt idx="3065">
                  <c:v>0.32456140350877238</c:v>
                </c:pt>
                <c:pt idx="3066">
                  <c:v>0.32456140350877238</c:v>
                </c:pt>
                <c:pt idx="3067">
                  <c:v>0.32456140350877238</c:v>
                </c:pt>
                <c:pt idx="3068">
                  <c:v>0.32456140350877238</c:v>
                </c:pt>
                <c:pt idx="3069">
                  <c:v>0.32456140350877238</c:v>
                </c:pt>
                <c:pt idx="3070">
                  <c:v>0.32456140350877238</c:v>
                </c:pt>
                <c:pt idx="3071">
                  <c:v>0.32456140350877238</c:v>
                </c:pt>
                <c:pt idx="3072">
                  <c:v>0.32456140350877238</c:v>
                </c:pt>
                <c:pt idx="3073">
                  <c:v>0.32456140350877238</c:v>
                </c:pt>
                <c:pt idx="3074">
                  <c:v>0.32456140350877238</c:v>
                </c:pt>
                <c:pt idx="3075">
                  <c:v>0.32894736842105282</c:v>
                </c:pt>
                <c:pt idx="3076">
                  <c:v>0.32894736842105282</c:v>
                </c:pt>
                <c:pt idx="3077">
                  <c:v>0.32894736842105282</c:v>
                </c:pt>
                <c:pt idx="3078">
                  <c:v>0.32894736842105282</c:v>
                </c:pt>
                <c:pt idx="3079">
                  <c:v>0.32894736842105282</c:v>
                </c:pt>
                <c:pt idx="3080">
                  <c:v>0.32894736842105282</c:v>
                </c:pt>
                <c:pt idx="3081">
                  <c:v>0.32894736842105282</c:v>
                </c:pt>
                <c:pt idx="3082">
                  <c:v>0.32894736842105282</c:v>
                </c:pt>
                <c:pt idx="3083">
                  <c:v>0.32894736842105282</c:v>
                </c:pt>
                <c:pt idx="3084">
                  <c:v>0.32894736842105282</c:v>
                </c:pt>
                <c:pt idx="3085">
                  <c:v>0.32894736842105282</c:v>
                </c:pt>
                <c:pt idx="3086">
                  <c:v>0.32894736842105282</c:v>
                </c:pt>
                <c:pt idx="3087">
                  <c:v>0.32894736842105282</c:v>
                </c:pt>
                <c:pt idx="3088">
                  <c:v>0.32894736842105282</c:v>
                </c:pt>
                <c:pt idx="3089">
                  <c:v>0.32894736842105282</c:v>
                </c:pt>
                <c:pt idx="3090">
                  <c:v>0.32894736842105282</c:v>
                </c:pt>
                <c:pt idx="3091">
                  <c:v>0.32894736842105282</c:v>
                </c:pt>
                <c:pt idx="3092">
                  <c:v>0.32894736842105282</c:v>
                </c:pt>
                <c:pt idx="3093">
                  <c:v>0.32894736842105282</c:v>
                </c:pt>
                <c:pt idx="3094">
                  <c:v>0.32894736842105282</c:v>
                </c:pt>
                <c:pt idx="3095">
                  <c:v>0.32894736842105282</c:v>
                </c:pt>
                <c:pt idx="3096">
                  <c:v>0.32894736842105282</c:v>
                </c:pt>
                <c:pt idx="3097">
                  <c:v>0.32894736842105282</c:v>
                </c:pt>
                <c:pt idx="3098">
                  <c:v>0.32894736842105282</c:v>
                </c:pt>
                <c:pt idx="3099">
                  <c:v>0.32894736842105282</c:v>
                </c:pt>
                <c:pt idx="3100">
                  <c:v>0.32894736842105282</c:v>
                </c:pt>
                <c:pt idx="3101">
                  <c:v>0.32894736842105282</c:v>
                </c:pt>
                <c:pt idx="3102">
                  <c:v>0.32894736842105282</c:v>
                </c:pt>
                <c:pt idx="3103">
                  <c:v>0.32894736842105282</c:v>
                </c:pt>
                <c:pt idx="3104">
                  <c:v>0.32894736842105282</c:v>
                </c:pt>
                <c:pt idx="3105">
                  <c:v>0.32894736842105282</c:v>
                </c:pt>
                <c:pt idx="3106">
                  <c:v>0.32894736842105282</c:v>
                </c:pt>
                <c:pt idx="3107">
                  <c:v>0.32894736842105282</c:v>
                </c:pt>
                <c:pt idx="3108">
                  <c:v>0.32894736842105282</c:v>
                </c:pt>
                <c:pt idx="3109">
                  <c:v>0.32894736842105282</c:v>
                </c:pt>
                <c:pt idx="3110">
                  <c:v>0.32894736842105282</c:v>
                </c:pt>
                <c:pt idx="3111">
                  <c:v>0.32894736842105282</c:v>
                </c:pt>
                <c:pt idx="3112">
                  <c:v>0.32894736842105282</c:v>
                </c:pt>
                <c:pt idx="3113">
                  <c:v>0.32894736842105282</c:v>
                </c:pt>
                <c:pt idx="3114">
                  <c:v>0.32894736842105282</c:v>
                </c:pt>
                <c:pt idx="3115">
                  <c:v>0.32894736842105282</c:v>
                </c:pt>
                <c:pt idx="3116">
                  <c:v>0.32894736842105282</c:v>
                </c:pt>
                <c:pt idx="3117">
                  <c:v>0.32894736842105282</c:v>
                </c:pt>
                <c:pt idx="3118">
                  <c:v>0.32894736842105282</c:v>
                </c:pt>
                <c:pt idx="3119">
                  <c:v>0.32894736842105282</c:v>
                </c:pt>
                <c:pt idx="3120">
                  <c:v>0.32894736842105282</c:v>
                </c:pt>
                <c:pt idx="3121">
                  <c:v>0.32894736842105282</c:v>
                </c:pt>
                <c:pt idx="3122">
                  <c:v>0.33333333333333331</c:v>
                </c:pt>
                <c:pt idx="3123">
                  <c:v>0.33333333333333331</c:v>
                </c:pt>
                <c:pt idx="3124">
                  <c:v>0.33333333333333331</c:v>
                </c:pt>
                <c:pt idx="3125">
                  <c:v>0.33333333333333331</c:v>
                </c:pt>
                <c:pt idx="3126">
                  <c:v>0.33333333333333331</c:v>
                </c:pt>
                <c:pt idx="3127">
                  <c:v>0.33333333333333331</c:v>
                </c:pt>
                <c:pt idx="3128">
                  <c:v>0.33333333333333331</c:v>
                </c:pt>
                <c:pt idx="3129">
                  <c:v>0.33333333333333331</c:v>
                </c:pt>
                <c:pt idx="3130">
                  <c:v>0.33333333333333331</c:v>
                </c:pt>
                <c:pt idx="3131">
                  <c:v>0.33333333333333331</c:v>
                </c:pt>
                <c:pt idx="3132">
                  <c:v>0.33333333333333331</c:v>
                </c:pt>
                <c:pt idx="3133">
                  <c:v>0.33333333333333331</c:v>
                </c:pt>
                <c:pt idx="3134">
                  <c:v>0.33333333333333331</c:v>
                </c:pt>
                <c:pt idx="3135">
                  <c:v>0.33333333333333331</c:v>
                </c:pt>
                <c:pt idx="3136">
                  <c:v>0.33333333333333331</c:v>
                </c:pt>
                <c:pt idx="3137">
                  <c:v>0.33333333333333331</c:v>
                </c:pt>
                <c:pt idx="3138">
                  <c:v>0.33333333333333331</c:v>
                </c:pt>
                <c:pt idx="3139">
                  <c:v>0.33333333333333331</c:v>
                </c:pt>
                <c:pt idx="3140">
                  <c:v>0.33333333333333331</c:v>
                </c:pt>
                <c:pt idx="3141">
                  <c:v>0.33333333333333331</c:v>
                </c:pt>
                <c:pt idx="3142">
                  <c:v>0.33333333333333331</c:v>
                </c:pt>
                <c:pt idx="3143">
                  <c:v>0.33333333333333331</c:v>
                </c:pt>
                <c:pt idx="3144">
                  <c:v>0.33333333333333331</c:v>
                </c:pt>
                <c:pt idx="3145">
                  <c:v>0.33333333333333331</c:v>
                </c:pt>
                <c:pt idx="3146">
                  <c:v>0.33333333333333331</c:v>
                </c:pt>
                <c:pt idx="3147">
                  <c:v>0.33333333333333331</c:v>
                </c:pt>
                <c:pt idx="3148">
                  <c:v>0.33333333333333331</c:v>
                </c:pt>
                <c:pt idx="3149">
                  <c:v>0.33333333333333331</c:v>
                </c:pt>
                <c:pt idx="3150">
                  <c:v>0.33333333333333331</c:v>
                </c:pt>
                <c:pt idx="3151">
                  <c:v>0.33333333333333331</c:v>
                </c:pt>
                <c:pt idx="3152">
                  <c:v>0.33333333333333331</c:v>
                </c:pt>
                <c:pt idx="3153">
                  <c:v>0.33333333333333331</c:v>
                </c:pt>
                <c:pt idx="3154">
                  <c:v>0.33333333333333331</c:v>
                </c:pt>
                <c:pt idx="3155">
                  <c:v>0.33333333333333331</c:v>
                </c:pt>
                <c:pt idx="3156">
                  <c:v>0.33333333333333331</c:v>
                </c:pt>
                <c:pt idx="3157">
                  <c:v>0.33333333333333331</c:v>
                </c:pt>
                <c:pt idx="3158">
                  <c:v>0.33333333333333331</c:v>
                </c:pt>
                <c:pt idx="3159">
                  <c:v>0.33333333333333331</c:v>
                </c:pt>
                <c:pt idx="3160">
                  <c:v>0.33333333333333331</c:v>
                </c:pt>
                <c:pt idx="3161">
                  <c:v>0.33333333333333331</c:v>
                </c:pt>
                <c:pt idx="3162">
                  <c:v>0.33333333333333331</c:v>
                </c:pt>
                <c:pt idx="3163">
                  <c:v>0.33333333333333331</c:v>
                </c:pt>
                <c:pt idx="3164">
                  <c:v>0.33333333333333331</c:v>
                </c:pt>
                <c:pt idx="3165">
                  <c:v>0.33333333333333331</c:v>
                </c:pt>
                <c:pt idx="3166">
                  <c:v>0.33333333333333331</c:v>
                </c:pt>
                <c:pt idx="3167">
                  <c:v>0.33333333333333331</c:v>
                </c:pt>
                <c:pt idx="3168">
                  <c:v>0.33333333333333331</c:v>
                </c:pt>
                <c:pt idx="3169">
                  <c:v>0.33333333333333331</c:v>
                </c:pt>
                <c:pt idx="3170">
                  <c:v>0.33333333333333331</c:v>
                </c:pt>
                <c:pt idx="3171">
                  <c:v>0.33333333333333331</c:v>
                </c:pt>
                <c:pt idx="3172">
                  <c:v>0.33333333333333331</c:v>
                </c:pt>
                <c:pt idx="3173">
                  <c:v>0.33333333333333331</c:v>
                </c:pt>
                <c:pt idx="3174">
                  <c:v>0.33333333333333331</c:v>
                </c:pt>
                <c:pt idx="3175">
                  <c:v>0.33333333333333331</c:v>
                </c:pt>
                <c:pt idx="3176">
                  <c:v>0.33333333333333331</c:v>
                </c:pt>
                <c:pt idx="3177">
                  <c:v>0.33333333333333331</c:v>
                </c:pt>
                <c:pt idx="3178">
                  <c:v>0.33333333333333331</c:v>
                </c:pt>
                <c:pt idx="3179">
                  <c:v>0.33333333333333331</c:v>
                </c:pt>
                <c:pt idx="3180">
                  <c:v>0.33333333333333331</c:v>
                </c:pt>
                <c:pt idx="3181">
                  <c:v>0.33333333333333331</c:v>
                </c:pt>
                <c:pt idx="3182">
                  <c:v>0.33333333333333331</c:v>
                </c:pt>
                <c:pt idx="3183">
                  <c:v>0.33333333333333331</c:v>
                </c:pt>
                <c:pt idx="3184">
                  <c:v>0.33333333333333331</c:v>
                </c:pt>
                <c:pt idx="3185">
                  <c:v>0.33333333333333331</c:v>
                </c:pt>
                <c:pt idx="3186">
                  <c:v>0.33333333333333331</c:v>
                </c:pt>
                <c:pt idx="3187">
                  <c:v>0.33771929824561536</c:v>
                </c:pt>
                <c:pt idx="3188">
                  <c:v>0.33771929824561536</c:v>
                </c:pt>
                <c:pt idx="3189">
                  <c:v>0.33771929824561536</c:v>
                </c:pt>
                <c:pt idx="3190">
                  <c:v>0.33771929824561536</c:v>
                </c:pt>
                <c:pt idx="3191">
                  <c:v>0.34210526315789647</c:v>
                </c:pt>
                <c:pt idx="3192">
                  <c:v>0.34210526315789647</c:v>
                </c:pt>
                <c:pt idx="3193">
                  <c:v>0.34210526315789647</c:v>
                </c:pt>
                <c:pt idx="3194">
                  <c:v>0.34210526315789647</c:v>
                </c:pt>
                <c:pt idx="3195">
                  <c:v>0.34210526315789647</c:v>
                </c:pt>
                <c:pt idx="3196">
                  <c:v>0.34210526315789647</c:v>
                </c:pt>
                <c:pt idx="3197">
                  <c:v>0.34210526315789647</c:v>
                </c:pt>
                <c:pt idx="3198">
                  <c:v>0.34210526315789647</c:v>
                </c:pt>
                <c:pt idx="3199">
                  <c:v>0.34210526315789647</c:v>
                </c:pt>
                <c:pt idx="3200">
                  <c:v>0.34210526315789647</c:v>
                </c:pt>
                <c:pt idx="3201">
                  <c:v>0.34210526315789647</c:v>
                </c:pt>
                <c:pt idx="3202">
                  <c:v>0.34210526315789647</c:v>
                </c:pt>
                <c:pt idx="3203">
                  <c:v>0.34649122807017535</c:v>
                </c:pt>
                <c:pt idx="3204">
                  <c:v>0.34649122807017535</c:v>
                </c:pt>
                <c:pt idx="3205">
                  <c:v>0.34649122807017535</c:v>
                </c:pt>
                <c:pt idx="3206">
                  <c:v>0.35087719298245801</c:v>
                </c:pt>
                <c:pt idx="3207">
                  <c:v>0.35087719298245801</c:v>
                </c:pt>
                <c:pt idx="3208">
                  <c:v>0.35087719298245801</c:v>
                </c:pt>
                <c:pt idx="3209">
                  <c:v>0.35087719298245801</c:v>
                </c:pt>
                <c:pt idx="3210">
                  <c:v>0.35087719298245801</c:v>
                </c:pt>
                <c:pt idx="3211">
                  <c:v>0.35087719298245801</c:v>
                </c:pt>
                <c:pt idx="3212">
                  <c:v>0.35087719298245801</c:v>
                </c:pt>
                <c:pt idx="3213">
                  <c:v>0.35087719298245801</c:v>
                </c:pt>
                <c:pt idx="3214">
                  <c:v>0.35087719298245801</c:v>
                </c:pt>
                <c:pt idx="3215">
                  <c:v>0.35087719298245801</c:v>
                </c:pt>
                <c:pt idx="3216">
                  <c:v>0.35087719298245801</c:v>
                </c:pt>
                <c:pt idx="3217">
                  <c:v>0.35087719298245801</c:v>
                </c:pt>
                <c:pt idx="3218">
                  <c:v>0.35087719298245801</c:v>
                </c:pt>
                <c:pt idx="3219">
                  <c:v>0.35087719298245801</c:v>
                </c:pt>
                <c:pt idx="3220">
                  <c:v>0.35087719298245801</c:v>
                </c:pt>
                <c:pt idx="3221">
                  <c:v>0.35087719298245801</c:v>
                </c:pt>
                <c:pt idx="3222">
                  <c:v>0.35087719298245801</c:v>
                </c:pt>
                <c:pt idx="3223">
                  <c:v>0.35087719298245801</c:v>
                </c:pt>
                <c:pt idx="3224">
                  <c:v>0.35087719298245801</c:v>
                </c:pt>
                <c:pt idx="3225">
                  <c:v>0.35087719298245801</c:v>
                </c:pt>
                <c:pt idx="3226">
                  <c:v>0.35526315789473684</c:v>
                </c:pt>
                <c:pt idx="3227">
                  <c:v>0.35526315789473684</c:v>
                </c:pt>
                <c:pt idx="3228">
                  <c:v>0.35526315789473684</c:v>
                </c:pt>
                <c:pt idx="3229">
                  <c:v>0.35526315789473684</c:v>
                </c:pt>
                <c:pt idx="3230">
                  <c:v>0.35526315789473684</c:v>
                </c:pt>
                <c:pt idx="3231">
                  <c:v>0.35526315789473684</c:v>
                </c:pt>
                <c:pt idx="3232">
                  <c:v>0.35526315789473684</c:v>
                </c:pt>
                <c:pt idx="3233">
                  <c:v>0.35526315789473684</c:v>
                </c:pt>
                <c:pt idx="3234">
                  <c:v>0.35526315789473684</c:v>
                </c:pt>
                <c:pt idx="3235">
                  <c:v>0.35526315789473684</c:v>
                </c:pt>
                <c:pt idx="3236">
                  <c:v>0.35526315789473684</c:v>
                </c:pt>
                <c:pt idx="3237">
                  <c:v>0.35526315789473684</c:v>
                </c:pt>
                <c:pt idx="3238">
                  <c:v>0.35964912280701755</c:v>
                </c:pt>
                <c:pt idx="3239">
                  <c:v>0.35964912280701755</c:v>
                </c:pt>
                <c:pt idx="3240">
                  <c:v>0.35964912280701755</c:v>
                </c:pt>
                <c:pt idx="3241">
                  <c:v>0.36403508771929832</c:v>
                </c:pt>
                <c:pt idx="3242">
                  <c:v>0.36403508771929832</c:v>
                </c:pt>
                <c:pt idx="3243">
                  <c:v>0.36403508771929832</c:v>
                </c:pt>
                <c:pt idx="3244">
                  <c:v>0.36403508771929832</c:v>
                </c:pt>
                <c:pt idx="3245">
                  <c:v>0.36403508771929832</c:v>
                </c:pt>
                <c:pt idx="3246">
                  <c:v>0.36403508771929832</c:v>
                </c:pt>
                <c:pt idx="3247">
                  <c:v>0.36403508771929832</c:v>
                </c:pt>
                <c:pt idx="3248">
                  <c:v>0.36403508771929832</c:v>
                </c:pt>
                <c:pt idx="3249">
                  <c:v>0.36403508771929832</c:v>
                </c:pt>
                <c:pt idx="3250">
                  <c:v>0.36403508771929832</c:v>
                </c:pt>
                <c:pt idx="3251">
                  <c:v>0.36403508771929832</c:v>
                </c:pt>
                <c:pt idx="3252">
                  <c:v>0.36403508771929832</c:v>
                </c:pt>
                <c:pt idx="3253">
                  <c:v>0.36403508771929832</c:v>
                </c:pt>
                <c:pt idx="3254">
                  <c:v>0.36403508771929832</c:v>
                </c:pt>
                <c:pt idx="3255">
                  <c:v>0.36403508771929832</c:v>
                </c:pt>
                <c:pt idx="3256">
                  <c:v>0.36403508771929832</c:v>
                </c:pt>
                <c:pt idx="3257">
                  <c:v>0.36403508771929832</c:v>
                </c:pt>
                <c:pt idx="3258">
                  <c:v>0.36403508771929832</c:v>
                </c:pt>
                <c:pt idx="3259">
                  <c:v>0.36842105263157893</c:v>
                </c:pt>
                <c:pt idx="3260">
                  <c:v>0.36842105263157893</c:v>
                </c:pt>
                <c:pt idx="3261">
                  <c:v>0.36842105263157893</c:v>
                </c:pt>
                <c:pt idx="3262">
                  <c:v>0.36842105263157893</c:v>
                </c:pt>
                <c:pt idx="3263">
                  <c:v>0.36842105263157893</c:v>
                </c:pt>
                <c:pt idx="3264">
                  <c:v>0.36842105263157893</c:v>
                </c:pt>
                <c:pt idx="3265">
                  <c:v>0.36842105263157893</c:v>
                </c:pt>
                <c:pt idx="3266">
                  <c:v>0.36842105263157893</c:v>
                </c:pt>
                <c:pt idx="3267">
                  <c:v>0.36842105263157893</c:v>
                </c:pt>
                <c:pt idx="3268">
                  <c:v>0.36842105263157893</c:v>
                </c:pt>
                <c:pt idx="3269">
                  <c:v>0.36842105263157893</c:v>
                </c:pt>
                <c:pt idx="3270">
                  <c:v>0.36842105263157893</c:v>
                </c:pt>
                <c:pt idx="3271">
                  <c:v>0.36842105263157893</c:v>
                </c:pt>
                <c:pt idx="3272">
                  <c:v>0.36842105263157893</c:v>
                </c:pt>
                <c:pt idx="3273">
                  <c:v>0.36842105263157893</c:v>
                </c:pt>
                <c:pt idx="3274">
                  <c:v>0.36842105263157893</c:v>
                </c:pt>
                <c:pt idx="3275">
                  <c:v>0.36842105263157893</c:v>
                </c:pt>
                <c:pt idx="3276">
                  <c:v>0.36842105263157893</c:v>
                </c:pt>
                <c:pt idx="3277">
                  <c:v>0.36842105263157893</c:v>
                </c:pt>
                <c:pt idx="3278">
                  <c:v>0.36842105263157893</c:v>
                </c:pt>
                <c:pt idx="3279">
                  <c:v>0.36842105263157893</c:v>
                </c:pt>
                <c:pt idx="3280">
                  <c:v>0.36842105263157893</c:v>
                </c:pt>
                <c:pt idx="3281">
                  <c:v>0.36842105263157893</c:v>
                </c:pt>
                <c:pt idx="3282">
                  <c:v>0.36842105263157893</c:v>
                </c:pt>
                <c:pt idx="3283">
                  <c:v>0.36842105263157893</c:v>
                </c:pt>
                <c:pt idx="3284">
                  <c:v>0.36842105263157893</c:v>
                </c:pt>
                <c:pt idx="3285">
                  <c:v>0.36842105263157893</c:v>
                </c:pt>
                <c:pt idx="3286">
                  <c:v>0.36842105263157893</c:v>
                </c:pt>
                <c:pt idx="3287">
                  <c:v>0.36842105263157893</c:v>
                </c:pt>
                <c:pt idx="3288">
                  <c:v>0.36842105263157893</c:v>
                </c:pt>
                <c:pt idx="3289">
                  <c:v>0.36842105263157893</c:v>
                </c:pt>
                <c:pt idx="3290">
                  <c:v>0.36842105263157893</c:v>
                </c:pt>
                <c:pt idx="3291">
                  <c:v>0.36842105263157893</c:v>
                </c:pt>
                <c:pt idx="3292">
                  <c:v>0.36842105263157893</c:v>
                </c:pt>
                <c:pt idx="3293">
                  <c:v>0.36842105263157893</c:v>
                </c:pt>
                <c:pt idx="3294">
                  <c:v>0.36842105263157893</c:v>
                </c:pt>
                <c:pt idx="3295">
                  <c:v>0.36842105263157893</c:v>
                </c:pt>
                <c:pt idx="3296">
                  <c:v>0.36842105263157893</c:v>
                </c:pt>
                <c:pt idx="3297">
                  <c:v>0.36842105263157893</c:v>
                </c:pt>
                <c:pt idx="3298">
                  <c:v>0.36842105263157893</c:v>
                </c:pt>
                <c:pt idx="3299">
                  <c:v>0.36842105263157893</c:v>
                </c:pt>
                <c:pt idx="3300">
                  <c:v>0.36842105263157893</c:v>
                </c:pt>
                <c:pt idx="3301">
                  <c:v>0.36842105263157893</c:v>
                </c:pt>
                <c:pt idx="3302">
                  <c:v>0.36842105263157893</c:v>
                </c:pt>
                <c:pt idx="3303">
                  <c:v>0.36842105263157893</c:v>
                </c:pt>
                <c:pt idx="3304">
                  <c:v>0.36842105263157893</c:v>
                </c:pt>
                <c:pt idx="3305">
                  <c:v>0.36842105263157893</c:v>
                </c:pt>
                <c:pt idx="3306">
                  <c:v>0.36842105263157893</c:v>
                </c:pt>
                <c:pt idx="3307">
                  <c:v>0.36842105263157893</c:v>
                </c:pt>
                <c:pt idx="3308">
                  <c:v>0.36842105263157893</c:v>
                </c:pt>
                <c:pt idx="3309">
                  <c:v>0.36842105263157893</c:v>
                </c:pt>
                <c:pt idx="3310">
                  <c:v>0.36842105263157893</c:v>
                </c:pt>
                <c:pt idx="3311">
                  <c:v>0.36842105263157893</c:v>
                </c:pt>
                <c:pt idx="3312">
                  <c:v>0.37280701754386092</c:v>
                </c:pt>
                <c:pt idx="3313">
                  <c:v>0.37280701754386092</c:v>
                </c:pt>
                <c:pt idx="3314">
                  <c:v>0.37280701754386092</c:v>
                </c:pt>
                <c:pt idx="3315">
                  <c:v>0.37280701754386092</c:v>
                </c:pt>
                <c:pt idx="3316">
                  <c:v>0.37280701754386092</c:v>
                </c:pt>
                <c:pt idx="3317">
                  <c:v>0.37280701754386092</c:v>
                </c:pt>
                <c:pt idx="3318">
                  <c:v>0.37280701754386092</c:v>
                </c:pt>
                <c:pt idx="3319">
                  <c:v>0.37280701754386092</c:v>
                </c:pt>
                <c:pt idx="3320">
                  <c:v>0.37280701754386092</c:v>
                </c:pt>
                <c:pt idx="3321">
                  <c:v>0.37280701754386092</c:v>
                </c:pt>
                <c:pt idx="3322">
                  <c:v>0.37280701754386092</c:v>
                </c:pt>
                <c:pt idx="3323">
                  <c:v>0.37719298245614036</c:v>
                </c:pt>
                <c:pt idx="3324">
                  <c:v>0.37719298245614036</c:v>
                </c:pt>
                <c:pt idx="3325">
                  <c:v>0.37719298245614036</c:v>
                </c:pt>
                <c:pt idx="3326">
                  <c:v>0.37719298245614036</c:v>
                </c:pt>
                <c:pt idx="3327">
                  <c:v>0.37719298245614036</c:v>
                </c:pt>
                <c:pt idx="3328">
                  <c:v>0.37719298245614036</c:v>
                </c:pt>
                <c:pt idx="3329">
                  <c:v>0.37719298245614036</c:v>
                </c:pt>
                <c:pt idx="3330">
                  <c:v>0.37719298245614036</c:v>
                </c:pt>
                <c:pt idx="3331">
                  <c:v>0.37719298245614036</c:v>
                </c:pt>
                <c:pt idx="3332">
                  <c:v>0.37719298245614036</c:v>
                </c:pt>
                <c:pt idx="3333">
                  <c:v>0.37719298245614036</c:v>
                </c:pt>
                <c:pt idx="3334">
                  <c:v>0.37719298245614036</c:v>
                </c:pt>
                <c:pt idx="3335">
                  <c:v>0.37719298245614036</c:v>
                </c:pt>
                <c:pt idx="3336">
                  <c:v>0.37719298245614036</c:v>
                </c:pt>
                <c:pt idx="3337">
                  <c:v>0.37719298245614036</c:v>
                </c:pt>
                <c:pt idx="3338">
                  <c:v>0.37719298245614036</c:v>
                </c:pt>
                <c:pt idx="3339">
                  <c:v>0.37719298245614036</c:v>
                </c:pt>
                <c:pt idx="3340">
                  <c:v>0.37719298245614036</c:v>
                </c:pt>
                <c:pt idx="3341">
                  <c:v>0.37719298245614036</c:v>
                </c:pt>
                <c:pt idx="3342">
                  <c:v>0.37719298245614036</c:v>
                </c:pt>
                <c:pt idx="3343">
                  <c:v>0.38157894736842296</c:v>
                </c:pt>
                <c:pt idx="3344">
                  <c:v>0.38157894736842296</c:v>
                </c:pt>
                <c:pt idx="3345">
                  <c:v>0.38157894736842296</c:v>
                </c:pt>
                <c:pt idx="3346">
                  <c:v>0.38157894736842296</c:v>
                </c:pt>
                <c:pt idx="3347">
                  <c:v>0.38157894736842296</c:v>
                </c:pt>
                <c:pt idx="3348">
                  <c:v>0.38157894736842296</c:v>
                </c:pt>
                <c:pt idx="3349">
                  <c:v>0.38157894736842296</c:v>
                </c:pt>
                <c:pt idx="3350">
                  <c:v>0.38157894736842296</c:v>
                </c:pt>
                <c:pt idx="3351">
                  <c:v>0.38157894736842296</c:v>
                </c:pt>
                <c:pt idx="3352">
                  <c:v>0.38157894736842296</c:v>
                </c:pt>
                <c:pt idx="3353">
                  <c:v>0.38157894736842296</c:v>
                </c:pt>
                <c:pt idx="3354">
                  <c:v>0.38157894736842296</c:v>
                </c:pt>
                <c:pt idx="3355">
                  <c:v>0.38157894736842296</c:v>
                </c:pt>
                <c:pt idx="3356">
                  <c:v>0.38157894736842296</c:v>
                </c:pt>
                <c:pt idx="3357">
                  <c:v>0.38157894736842296</c:v>
                </c:pt>
                <c:pt idx="3358">
                  <c:v>0.38157894736842296</c:v>
                </c:pt>
                <c:pt idx="3359">
                  <c:v>0.38157894736842296</c:v>
                </c:pt>
                <c:pt idx="3360">
                  <c:v>0.38157894736842296</c:v>
                </c:pt>
                <c:pt idx="3361">
                  <c:v>0.38157894736842296</c:v>
                </c:pt>
                <c:pt idx="3362">
                  <c:v>0.38157894736842296</c:v>
                </c:pt>
                <c:pt idx="3363">
                  <c:v>0.38157894736842296</c:v>
                </c:pt>
                <c:pt idx="3364">
                  <c:v>0.38157894736842296</c:v>
                </c:pt>
                <c:pt idx="3365">
                  <c:v>0.38157894736842296</c:v>
                </c:pt>
                <c:pt idx="3366">
                  <c:v>0.38157894736842296</c:v>
                </c:pt>
                <c:pt idx="3367">
                  <c:v>0.38157894736842296</c:v>
                </c:pt>
                <c:pt idx="3368">
                  <c:v>0.38157894736842296</c:v>
                </c:pt>
                <c:pt idx="3369">
                  <c:v>0.38157894736842296</c:v>
                </c:pt>
                <c:pt idx="3370">
                  <c:v>0.38157894736842296</c:v>
                </c:pt>
                <c:pt idx="3371">
                  <c:v>0.38157894736842296</c:v>
                </c:pt>
                <c:pt idx="3372">
                  <c:v>0.38157894736842296</c:v>
                </c:pt>
                <c:pt idx="3373">
                  <c:v>0.38157894736842296</c:v>
                </c:pt>
                <c:pt idx="3374">
                  <c:v>0.38157894736842296</c:v>
                </c:pt>
                <c:pt idx="3375">
                  <c:v>0.38157894736842296</c:v>
                </c:pt>
                <c:pt idx="3376">
                  <c:v>0.38157894736842296</c:v>
                </c:pt>
                <c:pt idx="3377">
                  <c:v>0.38157894736842296</c:v>
                </c:pt>
                <c:pt idx="3378">
                  <c:v>0.38157894736842296</c:v>
                </c:pt>
                <c:pt idx="3379">
                  <c:v>0.38157894736842296</c:v>
                </c:pt>
                <c:pt idx="3380">
                  <c:v>0.38157894736842296</c:v>
                </c:pt>
                <c:pt idx="3381">
                  <c:v>0.38157894736842296</c:v>
                </c:pt>
                <c:pt idx="3382">
                  <c:v>0.38157894736842296</c:v>
                </c:pt>
                <c:pt idx="3383">
                  <c:v>0.38157894736842296</c:v>
                </c:pt>
                <c:pt idx="3384">
                  <c:v>0.38157894736842296</c:v>
                </c:pt>
                <c:pt idx="3385">
                  <c:v>0.38596491228070362</c:v>
                </c:pt>
                <c:pt idx="3386">
                  <c:v>0.38596491228070362</c:v>
                </c:pt>
                <c:pt idx="3387">
                  <c:v>0.38596491228070362</c:v>
                </c:pt>
                <c:pt idx="3388">
                  <c:v>0.38596491228070362</c:v>
                </c:pt>
                <c:pt idx="3389">
                  <c:v>0.38596491228070362</c:v>
                </c:pt>
                <c:pt idx="3390">
                  <c:v>0.38596491228070362</c:v>
                </c:pt>
                <c:pt idx="3391">
                  <c:v>0.38596491228070362</c:v>
                </c:pt>
                <c:pt idx="3392">
                  <c:v>0.38596491228070362</c:v>
                </c:pt>
                <c:pt idx="3393">
                  <c:v>0.38596491228070362</c:v>
                </c:pt>
                <c:pt idx="3394">
                  <c:v>0.38596491228070362</c:v>
                </c:pt>
                <c:pt idx="3395">
                  <c:v>0.38596491228070362</c:v>
                </c:pt>
                <c:pt idx="3396">
                  <c:v>0.38596491228070362</c:v>
                </c:pt>
                <c:pt idx="3397">
                  <c:v>0.38596491228070362</c:v>
                </c:pt>
                <c:pt idx="3398">
                  <c:v>0.38596491228070362</c:v>
                </c:pt>
                <c:pt idx="3399">
                  <c:v>0.38596491228070362</c:v>
                </c:pt>
                <c:pt idx="3400">
                  <c:v>0.38596491228070362</c:v>
                </c:pt>
                <c:pt idx="3401">
                  <c:v>0.38596491228070362</c:v>
                </c:pt>
                <c:pt idx="3402">
                  <c:v>0.38596491228070362</c:v>
                </c:pt>
                <c:pt idx="3403">
                  <c:v>0.38596491228070362</c:v>
                </c:pt>
                <c:pt idx="3404">
                  <c:v>0.38596491228070362</c:v>
                </c:pt>
                <c:pt idx="3405">
                  <c:v>0.38596491228070362</c:v>
                </c:pt>
                <c:pt idx="3406">
                  <c:v>0.38596491228070362</c:v>
                </c:pt>
                <c:pt idx="3407">
                  <c:v>0.38596491228070362</c:v>
                </c:pt>
                <c:pt idx="3408">
                  <c:v>0.38596491228070362</c:v>
                </c:pt>
                <c:pt idx="3409">
                  <c:v>0.39035087719298495</c:v>
                </c:pt>
                <c:pt idx="3410">
                  <c:v>0.39035087719298495</c:v>
                </c:pt>
                <c:pt idx="3411">
                  <c:v>0.39035087719298495</c:v>
                </c:pt>
                <c:pt idx="3412">
                  <c:v>0.39035087719298495</c:v>
                </c:pt>
                <c:pt idx="3413">
                  <c:v>0.39035087719298495</c:v>
                </c:pt>
                <c:pt idx="3414">
                  <c:v>0.39035087719298495</c:v>
                </c:pt>
                <c:pt idx="3415">
                  <c:v>0.39035087719298495</c:v>
                </c:pt>
                <c:pt idx="3416">
                  <c:v>0.39035087719298495</c:v>
                </c:pt>
                <c:pt idx="3417">
                  <c:v>0.394736842105264</c:v>
                </c:pt>
                <c:pt idx="3418">
                  <c:v>0.394736842105264</c:v>
                </c:pt>
                <c:pt idx="3419">
                  <c:v>0.394736842105264</c:v>
                </c:pt>
                <c:pt idx="3420">
                  <c:v>0.394736842105264</c:v>
                </c:pt>
                <c:pt idx="3421">
                  <c:v>0.39912280701754627</c:v>
                </c:pt>
                <c:pt idx="3422">
                  <c:v>0.39912280701754627</c:v>
                </c:pt>
                <c:pt idx="3423">
                  <c:v>0.39912280701754627</c:v>
                </c:pt>
                <c:pt idx="3424">
                  <c:v>0.39912280701754627</c:v>
                </c:pt>
                <c:pt idx="3425">
                  <c:v>0.39912280701754627</c:v>
                </c:pt>
                <c:pt idx="3426">
                  <c:v>0.39912280701754627</c:v>
                </c:pt>
                <c:pt idx="3427">
                  <c:v>0.39912280701754627</c:v>
                </c:pt>
                <c:pt idx="3428">
                  <c:v>0.39912280701754627</c:v>
                </c:pt>
                <c:pt idx="3429">
                  <c:v>0.39912280701754627</c:v>
                </c:pt>
                <c:pt idx="3430">
                  <c:v>0.39912280701754627</c:v>
                </c:pt>
                <c:pt idx="3431">
                  <c:v>0.39912280701754627</c:v>
                </c:pt>
                <c:pt idx="3432">
                  <c:v>0.39912280701754627</c:v>
                </c:pt>
                <c:pt idx="3433">
                  <c:v>0.39912280701754627</c:v>
                </c:pt>
                <c:pt idx="3434">
                  <c:v>0.39912280701754627</c:v>
                </c:pt>
                <c:pt idx="3435">
                  <c:v>0.39912280701754627</c:v>
                </c:pt>
                <c:pt idx="3436">
                  <c:v>0.39912280701754627</c:v>
                </c:pt>
                <c:pt idx="3437">
                  <c:v>0.39912280701754627</c:v>
                </c:pt>
                <c:pt idx="3438">
                  <c:v>0.39912280701754627</c:v>
                </c:pt>
                <c:pt idx="3439">
                  <c:v>0.39912280701754627</c:v>
                </c:pt>
                <c:pt idx="3440">
                  <c:v>0.39912280701754627</c:v>
                </c:pt>
                <c:pt idx="3441">
                  <c:v>0.39912280701754627</c:v>
                </c:pt>
                <c:pt idx="3442">
                  <c:v>0.39912280701754627</c:v>
                </c:pt>
                <c:pt idx="3443">
                  <c:v>0.39912280701754627</c:v>
                </c:pt>
                <c:pt idx="3444">
                  <c:v>0.39912280701754627</c:v>
                </c:pt>
                <c:pt idx="3445">
                  <c:v>0.39912280701754627</c:v>
                </c:pt>
                <c:pt idx="3446">
                  <c:v>0.39912280701754627</c:v>
                </c:pt>
                <c:pt idx="3447">
                  <c:v>0.39912280701754627</c:v>
                </c:pt>
                <c:pt idx="3448">
                  <c:v>0.39912280701754627</c:v>
                </c:pt>
                <c:pt idx="3449">
                  <c:v>0.39912280701754627</c:v>
                </c:pt>
                <c:pt idx="3450">
                  <c:v>0.39912280701754627</c:v>
                </c:pt>
                <c:pt idx="3451">
                  <c:v>0.39912280701754627</c:v>
                </c:pt>
                <c:pt idx="3452">
                  <c:v>0.39912280701754627</c:v>
                </c:pt>
                <c:pt idx="3453">
                  <c:v>0.39912280701754627</c:v>
                </c:pt>
                <c:pt idx="3454">
                  <c:v>0.39912280701754627</c:v>
                </c:pt>
                <c:pt idx="3455">
                  <c:v>0.39912280701754627</c:v>
                </c:pt>
                <c:pt idx="3456">
                  <c:v>0.39912280701754627</c:v>
                </c:pt>
                <c:pt idx="3457">
                  <c:v>0.39912280701754627</c:v>
                </c:pt>
                <c:pt idx="3458">
                  <c:v>0.39912280701754627</c:v>
                </c:pt>
                <c:pt idx="3459">
                  <c:v>0.39912280701754627</c:v>
                </c:pt>
                <c:pt idx="3460">
                  <c:v>0.39912280701754627</c:v>
                </c:pt>
                <c:pt idx="3461">
                  <c:v>0.39912280701754627</c:v>
                </c:pt>
                <c:pt idx="3462">
                  <c:v>0.39912280701754627</c:v>
                </c:pt>
                <c:pt idx="3463">
                  <c:v>0.39912280701754627</c:v>
                </c:pt>
                <c:pt idx="3464">
                  <c:v>0.39912280701754627</c:v>
                </c:pt>
                <c:pt idx="3465">
                  <c:v>0.39912280701754627</c:v>
                </c:pt>
                <c:pt idx="3466">
                  <c:v>0.39912280701754627</c:v>
                </c:pt>
                <c:pt idx="3467">
                  <c:v>0.39912280701754627</c:v>
                </c:pt>
                <c:pt idx="3468">
                  <c:v>0.39912280701754627</c:v>
                </c:pt>
                <c:pt idx="3469">
                  <c:v>0.39912280701754627</c:v>
                </c:pt>
                <c:pt idx="3470">
                  <c:v>0.39912280701754627</c:v>
                </c:pt>
                <c:pt idx="3471">
                  <c:v>0.40350877192982693</c:v>
                </c:pt>
                <c:pt idx="3472">
                  <c:v>0.40350877192982693</c:v>
                </c:pt>
                <c:pt idx="3473">
                  <c:v>0.40350877192982693</c:v>
                </c:pt>
                <c:pt idx="3474">
                  <c:v>0.40350877192982693</c:v>
                </c:pt>
                <c:pt idx="3475">
                  <c:v>0.40350877192982693</c:v>
                </c:pt>
                <c:pt idx="3476">
                  <c:v>0.40350877192982693</c:v>
                </c:pt>
                <c:pt idx="3477">
                  <c:v>0.40350877192982693</c:v>
                </c:pt>
                <c:pt idx="3478">
                  <c:v>0.40350877192982693</c:v>
                </c:pt>
                <c:pt idx="3479">
                  <c:v>0.40350877192982693</c:v>
                </c:pt>
                <c:pt idx="3480">
                  <c:v>0.40789473684210531</c:v>
                </c:pt>
                <c:pt idx="3481">
                  <c:v>0.40789473684210531</c:v>
                </c:pt>
                <c:pt idx="3482">
                  <c:v>0.40789473684210531</c:v>
                </c:pt>
                <c:pt idx="3483">
                  <c:v>0.40789473684210531</c:v>
                </c:pt>
                <c:pt idx="3484">
                  <c:v>0.40789473684210531</c:v>
                </c:pt>
                <c:pt idx="3485">
                  <c:v>0.40789473684210531</c:v>
                </c:pt>
                <c:pt idx="3486">
                  <c:v>0.40789473684210531</c:v>
                </c:pt>
                <c:pt idx="3487">
                  <c:v>0.40789473684210531</c:v>
                </c:pt>
                <c:pt idx="3488">
                  <c:v>0.40789473684210531</c:v>
                </c:pt>
                <c:pt idx="3489">
                  <c:v>0.40789473684210531</c:v>
                </c:pt>
                <c:pt idx="3490">
                  <c:v>0.40789473684210531</c:v>
                </c:pt>
                <c:pt idx="3491">
                  <c:v>0.40789473684210531</c:v>
                </c:pt>
                <c:pt idx="3492">
                  <c:v>0.40789473684210531</c:v>
                </c:pt>
                <c:pt idx="3493">
                  <c:v>0.40789473684210531</c:v>
                </c:pt>
                <c:pt idx="3494">
                  <c:v>0.40789473684210531</c:v>
                </c:pt>
                <c:pt idx="3495">
                  <c:v>0.40789473684210531</c:v>
                </c:pt>
                <c:pt idx="3496">
                  <c:v>0.40789473684210531</c:v>
                </c:pt>
                <c:pt idx="3497">
                  <c:v>0.40789473684210531</c:v>
                </c:pt>
                <c:pt idx="3498">
                  <c:v>0.40789473684210531</c:v>
                </c:pt>
                <c:pt idx="3499">
                  <c:v>0.40789473684210531</c:v>
                </c:pt>
                <c:pt idx="3500">
                  <c:v>0.40789473684210531</c:v>
                </c:pt>
                <c:pt idx="3501">
                  <c:v>0.40789473684210531</c:v>
                </c:pt>
                <c:pt idx="3502">
                  <c:v>0.40789473684210531</c:v>
                </c:pt>
                <c:pt idx="3503">
                  <c:v>0.40789473684210531</c:v>
                </c:pt>
                <c:pt idx="3504">
                  <c:v>0.40789473684210531</c:v>
                </c:pt>
                <c:pt idx="3505">
                  <c:v>0.40789473684210531</c:v>
                </c:pt>
                <c:pt idx="3506">
                  <c:v>0.40789473684210531</c:v>
                </c:pt>
                <c:pt idx="3507">
                  <c:v>0.40789473684210531</c:v>
                </c:pt>
                <c:pt idx="3508">
                  <c:v>0.40789473684210531</c:v>
                </c:pt>
                <c:pt idx="3509">
                  <c:v>0.40789473684210531</c:v>
                </c:pt>
                <c:pt idx="3510">
                  <c:v>0.40789473684210531</c:v>
                </c:pt>
                <c:pt idx="3511">
                  <c:v>0.40789473684210531</c:v>
                </c:pt>
                <c:pt idx="3512">
                  <c:v>0.40789473684210531</c:v>
                </c:pt>
                <c:pt idx="3513">
                  <c:v>0.40789473684210531</c:v>
                </c:pt>
                <c:pt idx="3514">
                  <c:v>0.40789473684210531</c:v>
                </c:pt>
                <c:pt idx="3515">
                  <c:v>0.40789473684210531</c:v>
                </c:pt>
                <c:pt idx="3516">
                  <c:v>0.40789473684210531</c:v>
                </c:pt>
                <c:pt idx="3517">
                  <c:v>0.40789473684210531</c:v>
                </c:pt>
                <c:pt idx="3518">
                  <c:v>0.40789473684210531</c:v>
                </c:pt>
                <c:pt idx="3519">
                  <c:v>0.40789473684210531</c:v>
                </c:pt>
                <c:pt idx="3520">
                  <c:v>0.40789473684210531</c:v>
                </c:pt>
                <c:pt idx="3521">
                  <c:v>0.40789473684210531</c:v>
                </c:pt>
                <c:pt idx="3522">
                  <c:v>0.40789473684210531</c:v>
                </c:pt>
                <c:pt idx="3523">
                  <c:v>0.40789473684210531</c:v>
                </c:pt>
                <c:pt idx="3524">
                  <c:v>0.40789473684210531</c:v>
                </c:pt>
                <c:pt idx="3525">
                  <c:v>0.40789473684210531</c:v>
                </c:pt>
                <c:pt idx="3526">
                  <c:v>0.40789473684210531</c:v>
                </c:pt>
                <c:pt idx="3527">
                  <c:v>0.40789473684210531</c:v>
                </c:pt>
                <c:pt idx="3528">
                  <c:v>0.40789473684210531</c:v>
                </c:pt>
                <c:pt idx="3529">
                  <c:v>0.40789473684210531</c:v>
                </c:pt>
                <c:pt idx="3530">
                  <c:v>0.40789473684210531</c:v>
                </c:pt>
                <c:pt idx="3531">
                  <c:v>0.40789473684210531</c:v>
                </c:pt>
                <c:pt idx="3532">
                  <c:v>0.40789473684210531</c:v>
                </c:pt>
                <c:pt idx="3533">
                  <c:v>0.40789473684210531</c:v>
                </c:pt>
                <c:pt idx="3534">
                  <c:v>0.40789473684210531</c:v>
                </c:pt>
                <c:pt idx="3535">
                  <c:v>0.40789473684210531</c:v>
                </c:pt>
                <c:pt idx="3536">
                  <c:v>0.40789473684210531</c:v>
                </c:pt>
                <c:pt idx="3537">
                  <c:v>0.40789473684210531</c:v>
                </c:pt>
                <c:pt idx="3538">
                  <c:v>0.40789473684210531</c:v>
                </c:pt>
                <c:pt idx="3539">
                  <c:v>0.40789473684210531</c:v>
                </c:pt>
                <c:pt idx="3540">
                  <c:v>0.40789473684210531</c:v>
                </c:pt>
                <c:pt idx="3541">
                  <c:v>0.40789473684210531</c:v>
                </c:pt>
                <c:pt idx="3542">
                  <c:v>0.40789473684210531</c:v>
                </c:pt>
                <c:pt idx="3543">
                  <c:v>0.40789473684210531</c:v>
                </c:pt>
                <c:pt idx="3544">
                  <c:v>0.40789473684210531</c:v>
                </c:pt>
                <c:pt idx="3545">
                  <c:v>0.40789473684210531</c:v>
                </c:pt>
                <c:pt idx="3546">
                  <c:v>0.40789473684210531</c:v>
                </c:pt>
                <c:pt idx="3547">
                  <c:v>0.40789473684210531</c:v>
                </c:pt>
                <c:pt idx="3548">
                  <c:v>0.40789473684210531</c:v>
                </c:pt>
                <c:pt idx="3549">
                  <c:v>0.40789473684210531</c:v>
                </c:pt>
                <c:pt idx="3550">
                  <c:v>0.40789473684210531</c:v>
                </c:pt>
                <c:pt idx="3551">
                  <c:v>0.40789473684210531</c:v>
                </c:pt>
                <c:pt idx="3552">
                  <c:v>0.40789473684210531</c:v>
                </c:pt>
                <c:pt idx="3553">
                  <c:v>0.40789473684210531</c:v>
                </c:pt>
                <c:pt idx="3554">
                  <c:v>0.40789473684210531</c:v>
                </c:pt>
                <c:pt idx="3555">
                  <c:v>0.40789473684210531</c:v>
                </c:pt>
                <c:pt idx="3556">
                  <c:v>0.40789473684210531</c:v>
                </c:pt>
                <c:pt idx="3557">
                  <c:v>0.40789473684210531</c:v>
                </c:pt>
                <c:pt idx="3558">
                  <c:v>0.40789473684210531</c:v>
                </c:pt>
                <c:pt idx="3559">
                  <c:v>0.40789473684210531</c:v>
                </c:pt>
                <c:pt idx="3560">
                  <c:v>0.40789473684210531</c:v>
                </c:pt>
                <c:pt idx="3561">
                  <c:v>0.40789473684210531</c:v>
                </c:pt>
                <c:pt idx="3562">
                  <c:v>0.40789473684210531</c:v>
                </c:pt>
                <c:pt idx="3563">
                  <c:v>0.40789473684210531</c:v>
                </c:pt>
                <c:pt idx="3564">
                  <c:v>0.40789473684210531</c:v>
                </c:pt>
                <c:pt idx="3565">
                  <c:v>0.40789473684210531</c:v>
                </c:pt>
                <c:pt idx="3566">
                  <c:v>0.40789473684210531</c:v>
                </c:pt>
                <c:pt idx="3567">
                  <c:v>0.40789473684210531</c:v>
                </c:pt>
                <c:pt idx="3568">
                  <c:v>0.40789473684210531</c:v>
                </c:pt>
                <c:pt idx="3569">
                  <c:v>0.40789473684210531</c:v>
                </c:pt>
                <c:pt idx="3570">
                  <c:v>0.40789473684210531</c:v>
                </c:pt>
                <c:pt idx="3571">
                  <c:v>0.40789473684210531</c:v>
                </c:pt>
                <c:pt idx="3572">
                  <c:v>0.40789473684210531</c:v>
                </c:pt>
                <c:pt idx="3573">
                  <c:v>0.40789473684210531</c:v>
                </c:pt>
                <c:pt idx="3574">
                  <c:v>0.40789473684210531</c:v>
                </c:pt>
                <c:pt idx="3575">
                  <c:v>0.40789473684210531</c:v>
                </c:pt>
                <c:pt idx="3576">
                  <c:v>0.40789473684210531</c:v>
                </c:pt>
                <c:pt idx="3577">
                  <c:v>0.40789473684210531</c:v>
                </c:pt>
                <c:pt idx="3578">
                  <c:v>0.40789473684210531</c:v>
                </c:pt>
                <c:pt idx="3579">
                  <c:v>0.40789473684210531</c:v>
                </c:pt>
                <c:pt idx="3580">
                  <c:v>0.41228070175438708</c:v>
                </c:pt>
                <c:pt idx="3581">
                  <c:v>0.41228070175438708</c:v>
                </c:pt>
                <c:pt idx="3582">
                  <c:v>0.41228070175438708</c:v>
                </c:pt>
                <c:pt idx="3583">
                  <c:v>0.41228070175438708</c:v>
                </c:pt>
                <c:pt idx="3584">
                  <c:v>0.41228070175438708</c:v>
                </c:pt>
                <c:pt idx="3585">
                  <c:v>0.41228070175438708</c:v>
                </c:pt>
                <c:pt idx="3586">
                  <c:v>0.41228070175438708</c:v>
                </c:pt>
                <c:pt idx="3587">
                  <c:v>0.41228070175438708</c:v>
                </c:pt>
                <c:pt idx="3588">
                  <c:v>0.41228070175438708</c:v>
                </c:pt>
                <c:pt idx="3589">
                  <c:v>0.41228070175438708</c:v>
                </c:pt>
                <c:pt idx="3590">
                  <c:v>0.41228070175438708</c:v>
                </c:pt>
                <c:pt idx="3591">
                  <c:v>0.41228070175438708</c:v>
                </c:pt>
                <c:pt idx="3592">
                  <c:v>0.41228070175438708</c:v>
                </c:pt>
                <c:pt idx="3593">
                  <c:v>0.41228070175438708</c:v>
                </c:pt>
                <c:pt idx="3594">
                  <c:v>0.41228070175438708</c:v>
                </c:pt>
                <c:pt idx="3595">
                  <c:v>0.41228070175438708</c:v>
                </c:pt>
                <c:pt idx="3596">
                  <c:v>0.41228070175438708</c:v>
                </c:pt>
                <c:pt idx="3597">
                  <c:v>0.41228070175438708</c:v>
                </c:pt>
                <c:pt idx="3598">
                  <c:v>0.41228070175438708</c:v>
                </c:pt>
                <c:pt idx="3599">
                  <c:v>0.41228070175438708</c:v>
                </c:pt>
                <c:pt idx="3600">
                  <c:v>0.41228070175438708</c:v>
                </c:pt>
                <c:pt idx="3601">
                  <c:v>0.41228070175438708</c:v>
                </c:pt>
                <c:pt idx="3602">
                  <c:v>0.41228070175438708</c:v>
                </c:pt>
                <c:pt idx="3603">
                  <c:v>0.41228070175438708</c:v>
                </c:pt>
                <c:pt idx="3604">
                  <c:v>0.41228070175438708</c:v>
                </c:pt>
                <c:pt idx="3605">
                  <c:v>0.41228070175438708</c:v>
                </c:pt>
                <c:pt idx="3606">
                  <c:v>0.41228070175438708</c:v>
                </c:pt>
                <c:pt idx="3607">
                  <c:v>0.41228070175438708</c:v>
                </c:pt>
                <c:pt idx="3608">
                  <c:v>0.41228070175438708</c:v>
                </c:pt>
                <c:pt idx="3609">
                  <c:v>0.41228070175438708</c:v>
                </c:pt>
                <c:pt idx="3610">
                  <c:v>0.41228070175438708</c:v>
                </c:pt>
                <c:pt idx="3611">
                  <c:v>0.41228070175438708</c:v>
                </c:pt>
                <c:pt idx="3612">
                  <c:v>0.41228070175438708</c:v>
                </c:pt>
                <c:pt idx="3613">
                  <c:v>0.41228070175438708</c:v>
                </c:pt>
                <c:pt idx="3614">
                  <c:v>0.41228070175438708</c:v>
                </c:pt>
                <c:pt idx="3615">
                  <c:v>0.41228070175438708</c:v>
                </c:pt>
                <c:pt idx="3616">
                  <c:v>0.41228070175438708</c:v>
                </c:pt>
                <c:pt idx="3617">
                  <c:v>0.41228070175438708</c:v>
                </c:pt>
                <c:pt idx="3618">
                  <c:v>0.41228070175438708</c:v>
                </c:pt>
                <c:pt idx="3619">
                  <c:v>0.41228070175438708</c:v>
                </c:pt>
                <c:pt idx="3620">
                  <c:v>0.41228070175438708</c:v>
                </c:pt>
                <c:pt idx="3621">
                  <c:v>0.41228070175438708</c:v>
                </c:pt>
                <c:pt idx="3622">
                  <c:v>0.41228070175438708</c:v>
                </c:pt>
                <c:pt idx="3623">
                  <c:v>0.41228070175438708</c:v>
                </c:pt>
                <c:pt idx="3624">
                  <c:v>0.41228070175438708</c:v>
                </c:pt>
                <c:pt idx="3625">
                  <c:v>0.41228070175438708</c:v>
                </c:pt>
                <c:pt idx="3626">
                  <c:v>0.41228070175438708</c:v>
                </c:pt>
                <c:pt idx="3627">
                  <c:v>0.41228070175438708</c:v>
                </c:pt>
                <c:pt idx="3628">
                  <c:v>0.41228070175438708</c:v>
                </c:pt>
                <c:pt idx="3629">
                  <c:v>0.41228070175438708</c:v>
                </c:pt>
                <c:pt idx="3630">
                  <c:v>0.41228070175438708</c:v>
                </c:pt>
                <c:pt idx="3631">
                  <c:v>0.41228070175438708</c:v>
                </c:pt>
                <c:pt idx="3632">
                  <c:v>0.41228070175438708</c:v>
                </c:pt>
                <c:pt idx="3633">
                  <c:v>0.41666666666666774</c:v>
                </c:pt>
                <c:pt idx="3634">
                  <c:v>0.41666666666666774</c:v>
                </c:pt>
                <c:pt idx="3635">
                  <c:v>0.41666666666666774</c:v>
                </c:pt>
                <c:pt idx="3636">
                  <c:v>0.41666666666666774</c:v>
                </c:pt>
                <c:pt idx="3637">
                  <c:v>0.41666666666666774</c:v>
                </c:pt>
                <c:pt idx="3638">
                  <c:v>0.41666666666666774</c:v>
                </c:pt>
                <c:pt idx="3639">
                  <c:v>0.41666666666666774</c:v>
                </c:pt>
                <c:pt idx="3640">
                  <c:v>0.41666666666666774</c:v>
                </c:pt>
                <c:pt idx="3641">
                  <c:v>0.41666666666666774</c:v>
                </c:pt>
                <c:pt idx="3642">
                  <c:v>0.41666666666666774</c:v>
                </c:pt>
                <c:pt idx="3643">
                  <c:v>0.41666666666666774</c:v>
                </c:pt>
                <c:pt idx="3644">
                  <c:v>0.41666666666666774</c:v>
                </c:pt>
                <c:pt idx="3645">
                  <c:v>0.41666666666666774</c:v>
                </c:pt>
                <c:pt idx="3646">
                  <c:v>0.41666666666666774</c:v>
                </c:pt>
                <c:pt idx="3647">
                  <c:v>0.41666666666666774</c:v>
                </c:pt>
                <c:pt idx="3648">
                  <c:v>0.41666666666666774</c:v>
                </c:pt>
                <c:pt idx="3649">
                  <c:v>0.41666666666666774</c:v>
                </c:pt>
                <c:pt idx="3650">
                  <c:v>0.41666666666666774</c:v>
                </c:pt>
                <c:pt idx="3651">
                  <c:v>0.41666666666666774</c:v>
                </c:pt>
                <c:pt idx="3652">
                  <c:v>0.42105263157894823</c:v>
                </c:pt>
                <c:pt idx="3653">
                  <c:v>0.42105263157894823</c:v>
                </c:pt>
                <c:pt idx="3654">
                  <c:v>0.42105263157894823</c:v>
                </c:pt>
                <c:pt idx="3655">
                  <c:v>0.42105263157894823</c:v>
                </c:pt>
                <c:pt idx="3656">
                  <c:v>0.42105263157894823</c:v>
                </c:pt>
                <c:pt idx="3657">
                  <c:v>0.42105263157894823</c:v>
                </c:pt>
                <c:pt idx="3658">
                  <c:v>0.42105263157894823</c:v>
                </c:pt>
                <c:pt idx="3659">
                  <c:v>0.42105263157894823</c:v>
                </c:pt>
                <c:pt idx="3660">
                  <c:v>0.42105263157894823</c:v>
                </c:pt>
                <c:pt idx="3661">
                  <c:v>0.42105263157894823</c:v>
                </c:pt>
                <c:pt idx="3662">
                  <c:v>0.42105263157894823</c:v>
                </c:pt>
                <c:pt idx="3663">
                  <c:v>0.42105263157894823</c:v>
                </c:pt>
                <c:pt idx="3664">
                  <c:v>0.42105263157894823</c:v>
                </c:pt>
                <c:pt idx="3665">
                  <c:v>0.42105263157894823</c:v>
                </c:pt>
                <c:pt idx="3666">
                  <c:v>0.42105263157894823</c:v>
                </c:pt>
                <c:pt idx="3667">
                  <c:v>0.42105263157894823</c:v>
                </c:pt>
                <c:pt idx="3668">
                  <c:v>0.42105263157894823</c:v>
                </c:pt>
                <c:pt idx="3669">
                  <c:v>0.42105263157894823</c:v>
                </c:pt>
                <c:pt idx="3670">
                  <c:v>0.42105263157894823</c:v>
                </c:pt>
                <c:pt idx="3671">
                  <c:v>0.42105263157894823</c:v>
                </c:pt>
                <c:pt idx="3672">
                  <c:v>0.42105263157894823</c:v>
                </c:pt>
                <c:pt idx="3673">
                  <c:v>0.42105263157894823</c:v>
                </c:pt>
                <c:pt idx="3674">
                  <c:v>0.42105263157894823</c:v>
                </c:pt>
                <c:pt idx="3675">
                  <c:v>0.42105263157894823</c:v>
                </c:pt>
                <c:pt idx="3676">
                  <c:v>0.42105263157894823</c:v>
                </c:pt>
                <c:pt idx="3677">
                  <c:v>0.42105263157894823</c:v>
                </c:pt>
                <c:pt idx="3678">
                  <c:v>0.42105263157894823</c:v>
                </c:pt>
                <c:pt idx="3679">
                  <c:v>0.42543859649122806</c:v>
                </c:pt>
                <c:pt idx="3680">
                  <c:v>0.42543859649122806</c:v>
                </c:pt>
                <c:pt idx="3681">
                  <c:v>0.42543859649122806</c:v>
                </c:pt>
                <c:pt idx="3682">
                  <c:v>0.42543859649122806</c:v>
                </c:pt>
                <c:pt idx="3683">
                  <c:v>0.42543859649122806</c:v>
                </c:pt>
                <c:pt idx="3684">
                  <c:v>0.42543859649122806</c:v>
                </c:pt>
                <c:pt idx="3685">
                  <c:v>0.42543859649122806</c:v>
                </c:pt>
                <c:pt idx="3686">
                  <c:v>0.42543859649122806</c:v>
                </c:pt>
                <c:pt idx="3687">
                  <c:v>0.42543859649122806</c:v>
                </c:pt>
                <c:pt idx="3688">
                  <c:v>0.42543859649122806</c:v>
                </c:pt>
                <c:pt idx="3689">
                  <c:v>0.42543859649122806</c:v>
                </c:pt>
                <c:pt idx="3690">
                  <c:v>0.42543859649122806</c:v>
                </c:pt>
                <c:pt idx="3691">
                  <c:v>0.42543859649122806</c:v>
                </c:pt>
                <c:pt idx="3692">
                  <c:v>0.42543859649122806</c:v>
                </c:pt>
                <c:pt idx="3693">
                  <c:v>0.42543859649122806</c:v>
                </c:pt>
                <c:pt idx="3694">
                  <c:v>0.42543859649122806</c:v>
                </c:pt>
                <c:pt idx="3695">
                  <c:v>0.42543859649122806</c:v>
                </c:pt>
                <c:pt idx="3696">
                  <c:v>0.42543859649122806</c:v>
                </c:pt>
                <c:pt idx="3697">
                  <c:v>0.42543859649122806</c:v>
                </c:pt>
                <c:pt idx="3698">
                  <c:v>0.42543859649122806</c:v>
                </c:pt>
                <c:pt idx="3699">
                  <c:v>0.42543859649122806</c:v>
                </c:pt>
                <c:pt idx="3700">
                  <c:v>0.42543859649122806</c:v>
                </c:pt>
                <c:pt idx="3701">
                  <c:v>0.42543859649122806</c:v>
                </c:pt>
                <c:pt idx="3702">
                  <c:v>0.42543859649122806</c:v>
                </c:pt>
                <c:pt idx="3703">
                  <c:v>0.42543859649122806</c:v>
                </c:pt>
                <c:pt idx="3704">
                  <c:v>0.42543859649122806</c:v>
                </c:pt>
                <c:pt idx="3705">
                  <c:v>0.42543859649122806</c:v>
                </c:pt>
                <c:pt idx="3706">
                  <c:v>0.42543859649122806</c:v>
                </c:pt>
                <c:pt idx="3707">
                  <c:v>0.42543859649122806</c:v>
                </c:pt>
                <c:pt idx="3708">
                  <c:v>0.42543859649122806</c:v>
                </c:pt>
                <c:pt idx="3709">
                  <c:v>0.42543859649122806</c:v>
                </c:pt>
                <c:pt idx="3710">
                  <c:v>0.42982456140351044</c:v>
                </c:pt>
                <c:pt idx="3711">
                  <c:v>0.42982456140351044</c:v>
                </c:pt>
                <c:pt idx="3712">
                  <c:v>0.42982456140351044</c:v>
                </c:pt>
                <c:pt idx="3713">
                  <c:v>0.42982456140351044</c:v>
                </c:pt>
                <c:pt idx="3714">
                  <c:v>0.42982456140351044</c:v>
                </c:pt>
                <c:pt idx="3715">
                  <c:v>0.42982456140351044</c:v>
                </c:pt>
                <c:pt idx="3716">
                  <c:v>0.42982456140351044</c:v>
                </c:pt>
                <c:pt idx="3717">
                  <c:v>0.42982456140351044</c:v>
                </c:pt>
                <c:pt idx="3718">
                  <c:v>0.42982456140351044</c:v>
                </c:pt>
                <c:pt idx="3719">
                  <c:v>0.42982456140351044</c:v>
                </c:pt>
                <c:pt idx="3720">
                  <c:v>0.42982456140351044</c:v>
                </c:pt>
                <c:pt idx="3721">
                  <c:v>0.42982456140351044</c:v>
                </c:pt>
                <c:pt idx="3722">
                  <c:v>0.42982456140351044</c:v>
                </c:pt>
                <c:pt idx="3723">
                  <c:v>0.42982456140351044</c:v>
                </c:pt>
                <c:pt idx="3724">
                  <c:v>0.42982456140351044</c:v>
                </c:pt>
                <c:pt idx="3725">
                  <c:v>0.42982456140351044</c:v>
                </c:pt>
                <c:pt idx="3726">
                  <c:v>0.42982456140351044</c:v>
                </c:pt>
                <c:pt idx="3727">
                  <c:v>0.43421052631578982</c:v>
                </c:pt>
                <c:pt idx="3728">
                  <c:v>0.43421052631578982</c:v>
                </c:pt>
                <c:pt idx="3729">
                  <c:v>0.43421052631578982</c:v>
                </c:pt>
                <c:pt idx="3730">
                  <c:v>0.43421052631578982</c:v>
                </c:pt>
                <c:pt idx="3731">
                  <c:v>0.43421052631578982</c:v>
                </c:pt>
                <c:pt idx="3732">
                  <c:v>0.43421052631578982</c:v>
                </c:pt>
                <c:pt idx="3733">
                  <c:v>0.43421052631578982</c:v>
                </c:pt>
                <c:pt idx="3734">
                  <c:v>0.43421052631578982</c:v>
                </c:pt>
                <c:pt idx="3735">
                  <c:v>0.43421052631578982</c:v>
                </c:pt>
                <c:pt idx="3736">
                  <c:v>0.43421052631578982</c:v>
                </c:pt>
                <c:pt idx="3737">
                  <c:v>0.43421052631578982</c:v>
                </c:pt>
                <c:pt idx="3738">
                  <c:v>0.43421052631578982</c:v>
                </c:pt>
                <c:pt idx="3739">
                  <c:v>0.43421052631578982</c:v>
                </c:pt>
                <c:pt idx="3740">
                  <c:v>0.43421052631578982</c:v>
                </c:pt>
                <c:pt idx="3741">
                  <c:v>0.43421052631578982</c:v>
                </c:pt>
                <c:pt idx="3742">
                  <c:v>0.43421052631578982</c:v>
                </c:pt>
                <c:pt idx="3743">
                  <c:v>0.43859649122807165</c:v>
                </c:pt>
                <c:pt idx="3744">
                  <c:v>0.43859649122807165</c:v>
                </c:pt>
                <c:pt idx="3745">
                  <c:v>0.43859649122807165</c:v>
                </c:pt>
                <c:pt idx="3746">
                  <c:v>0.43859649122807165</c:v>
                </c:pt>
                <c:pt idx="3747">
                  <c:v>0.43859649122807165</c:v>
                </c:pt>
                <c:pt idx="3748">
                  <c:v>0.43859649122807165</c:v>
                </c:pt>
                <c:pt idx="3749">
                  <c:v>0.43859649122807165</c:v>
                </c:pt>
                <c:pt idx="3750">
                  <c:v>0.43859649122807165</c:v>
                </c:pt>
                <c:pt idx="3751">
                  <c:v>0.43859649122807165</c:v>
                </c:pt>
                <c:pt idx="3752">
                  <c:v>0.43859649122807165</c:v>
                </c:pt>
                <c:pt idx="3753">
                  <c:v>0.43859649122807165</c:v>
                </c:pt>
                <c:pt idx="3754">
                  <c:v>0.43859649122807165</c:v>
                </c:pt>
                <c:pt idx="3755">
                  <c:v>0.43859649122807165</c:v>
                </c:pt>
                <c:pt idx="3756">
                  <c:v>0.43859649122807165</c:v>
                </c:pt>
                <c:pt idx="3757">
                  <c:v>0.43859649122807165</c:v>
                </c:pt>
                <c:pt idx="3758">
                  <c:v>0.43859649122807165</c:v>
                </c:pt>
                <c:pt idx="3759">
                  <c:v>0.43859649122807165</c:v>
                </c:pt>
                <c:pt idx="3760">
                  <c:v>0.43859649122807165</c:v>
                </c:pt>
                <c:pt idx="3761">
                  <c:v>0.43859649122807165</c:v>
                </c:pt>
                <c:pt idx="3762">
                  <c:v>0.43859649122807165</c:v>
                </c:pt>
                <c:pt idx="3763">
                  <c:v>0.43859649122807165</c:v>
                </c:pt>
                <c:pt idx="3764">
                  <c:v>0.43859649122807165</c:v>
                </c:pt>
                <c:pt idx="3765">
                  <c:v>0.43859649122807165</c:v>
                </c:pt>
                <c:pt idx="3766">
                  <c:v>0.43859649122807165</c:v>
                </c:pt>
                <c:pt idx="3767">
                  <c:v>0.43859649122807165</c:v>
                </c:pt>
                <c:pt idx="3768">
                  <c:v>0.43859649122807165</c:v>
                </c:pt>
                <c:pt idx="3769">
                  <c:v>0.43859649122807165</c:v>
                </c:pt>
                <c:pt idx="3770">
                  <c:v>0.43859649122807165</c:v>
                </c:pt>
                <c:pt idx="3771">
                  <c:v>0.43859649122807165</c:v>
                </c:pt>
                <c:pt idx="3772">
                  <c:v>0.43859649122807165</c:v>
                </c:pt>
                <c:pt idx="3773">
                  <c:v>0.44298245614035175</c:v>
                </c:pt>
                <c:pt idx="3774">
                  <c:v>0.44298245614035175</c:v>
                </c:pt>
                <c:pt idx="3775">
                  <c:v>0.44298245614035175</c:v>
                </c:pt>
                <c:pt idx="3776">
                  <c:v>0.44298245614035175</c:v>
                </c:pt>
                <c:pt idx="3777">
                  <c:v>0.44298245614035175</c:v>
                </c:pt>
                <c:pt idx="3778">
                  <c:v>0.44298245614035175</c:v>
                </c:pt>
                <c:pt idx="3779">
                  <c:v>0.44298245614035175</c:v>
                </c:pt>
                <c:pt idx="3780">
                  <c:v>0.44298245614035175</c:v>
                </c:pt>
                <c:pt idx="3781">
                  <c:v>0.44298245614035175</c:v>
                </c:pt>
                <c:pt idx="3782">
                  <c:v>0.44736842105263336</c:v>
                </c:pt>
                <c:pt idx="3783">
                  <c:v>0.44736842105263336</c:v>
                </c:pt>
                <c:pt idx="3784">
                  <c:v>0.44736842105263336</c:v>
                </c:pt>
                <c:pt idx="3785">
                  <c:v>0.44736842105263336</c:v>
                </c:pt>
                <c:pt idx="3786">
                  <c:v>0.44736842105263336</c:v>
                </c:pt>
                <c:pt idx="3787">
                  <c:v>0.44736842105263336</c:v>
                </c:pt>
                <c:pt idx="3788">
                  <c:v>0.45175438596491335</c:v>
                </c:pt>
                <c:pt idx="3789">
                  <c:v>0.45175438596491335</c:v>
                </c:pt>
                <c:pt idx="3790">
                  <c:v>0.45175438596491335</c:v>
                </c:pt>
                <c:pt idx="3791">
                  <c:v>0.45175438596491335</c:v>
                </c:pt>
                <c:pt idx="3792">
                  <c:v>0.45175438596491335</c:v>
                </c:pt>
                <c:pt idx="3793">
                  <c:v>0.45175438596491335</c:v>
                </c:pt>
                <c:pt idx="3794">
                  <c:v>0.45175438596491335</c:v>
                </c:pt>
                <c:pt idx="3795">
                  <c:v>0.45175438596491335</c:v>
                </c:pt>
                <c:pt idx="3796">
                  <c:v>0.45175438596491335</c:v>
                </c:pt>
                <c:pt idx="3797">
                  <c:v>0.45175438596491335</c:v>
                </c:pt>
                <c:pt idx="3798">
                  <c:v>0.45175438596491335</c:v>
                </c:pt>
                <c:pt idx="3799">
                  <c:v>0.45175438596491335</c:v>
                </c:pt>
                <c:pt idx="3800">
                  <c:v>0.45175438596491335</c:v>
                </c:pt>
                <c:pt idx="3801">
                  <c:v>0.45175438596491335</c:v>
                </c:pt>
                <c:pt idx="3802">
                  <c:v>0.45175438596491335</c:v>
                </c:pt>
                <c:pt idx="3803">
                  <c:v>0.45175438596491335</c:v>
                </c:pt>
                <c:pt idx="3804">
                  <c:v>0.45175438596491335</c:v>
                </c:pt>
                <c:pt idx="3805">
                  <c:v>0.45175438596491335</c:v>
                </c:pt>
                <c:pt idx="3806">
                  <c:v>0.45175438596491335</c:v>
                </c:pt>
                <c:pt idx="3807">
                  <c:v>0.45175438596491335</c:v>
                </c:pt>
                <c:pt idx="3808">
                  <c:v>0.45175438596491335</c:v>
                </c:pt>
                <c:pt idx="3809">
                  <c:v>0.45175438596491335</c:v>
                </c:pt>
                <c:pt idx="3810">
                  <c:v>0.45175438596491335</c:v>
                </c:pt>
                <c:pt idx="3811">
                  <c:v>0.45175438596491335</c:v>
                </c:pt>
                <c:pt idx="3812">
                  <c:v>0.45175438596491335</c:v>
                </c:pt>
                <c:pt idx="3813">
                  <c:v>0.45175438596491335</c:v>
                </c:pt>
                <c:pt idx="3814">
                  <c:v>0.45175438596491335</c:v>
                </c:pt>
                <c:pt idx="3815">
                  <c:v>0.45175438596491335</c:v>
                </c:pt>
                <c:pt idx="3816">
                  <c:v>0.45175438596491335</c:v>
                </c:pt>
                <c:pt idx="3817">
                  <c:v>0.45175438596491335</c:v>
                </c:pt>
                <c:pt idx="3818">
                  <c:v>0.45175438596491335</c:v>
                </c:pt>
                <c:pt idx="3819">
                  <c:v>0.45175438596491335</c:v>
                </c:pt>
                <c:pt idx="3820">
                  <c:v>0.45175438596491335</c:v>
                </c:pt>
                <c:pt idx="3821">
                  <c:v>0.45175438596491335</c:v>
                </c:pt>
                <c:pt idx="3822">
                  <c:v>0.45175438596491335</c:v>
                </c:pt>
                <c:pt idx="3823">
                  <c:v>0.45614035087719279</c:v>
                </c:pt>
                <c:pt idx="3824">
                  <c:v>0.45614035087719279</c:v>
                </c:pt>
                <c:pt idx="3825">
                  <c:v>0.45614035087719279</c:v>
                </c:pt>
                <c:pt idx="3826">
                  <c:v>0.45614035087719279</c:v>
                </c:pt>
                <c:pt idx="3827">
                  <c:v>0.45614035087719279</c:v>
                </c:pt>
                <c:pt idx="3828">
                  <c:v>0.45614035087719279</c:v>
                </c:pt>
                <c:pt idx="3829">
                  <c:v>0.45614035087719279</c:v>
                </c:pt>
                <c:pt idx="3830">
                  <c:v>0.45614035087719279</c:v>
                </c:pt>
                <c:pt idx="3831">
                  <c:v>0.45614035087719279</c:v>
                </c:pt>
                <c:pt idx="3832">
                  <c:v>0.45614035087719279</c:v>
                </c:pt>
                <c:pt idx="3833">
                  <c:v>0.45614035087719279</c:v>
                </c:pt>
                <c:pt idx="3834">
                  <c:v>0.45614035087719279</c:v>
                </c:pt>
                <c:pt idx="3835">
                  <c:v>0.45614035087719279</c:v>
                </c:pt>
                <c:pt idx="3836">
                  <c:v>0.45614035087719279</c:v>
                </c:pt>
                <c:pt idx="3837">
                  <c:v>0.45614035087719279</c:v>
                </c:pt>
                <c:pt idx="3838">
                  <c:v>0.45614035087719279</c:v>
                </c:pt>
                <c:pt idx="3839">
                  <c:v>0.45614035087719279</c:v>
                </c:pt>
                <c:pt idx="3840">
                  <c:v>0.45614035087719279</c:v>
                </c:pt>
                <c:pt idx="3841">
                  <c:v>0.45614035087719279</c:v>
                </c:pt>
                <c:pt idx="3842">
                  <c:v>0.45614035087719279</c:v>
                </c:pt>
                <c:pt idx="3843">
                  <c:v>0.45614035087719279</c:v>
                </c:pt>
                <c:pt idx="3844">
                  <c:v>0.45614035087719279</c:v>
                </c:pt>
                <c:pt idx="3845">
                  <c:v>0.45614035087719279</c:v>
                </c:pt>
                <c:pt idx="3846">
                  <c:v>0.45614035087719279</c:v>
                </c:pt>
                <c:pt idx="3847">
                  <c:v>0.4605263157894755</c:v>
                </c:pt>
                <c:pt idx="3848">
                  <c:v>0.4605263157894755</c:v>
                </c:pt>
                <c:pt idx="3849">
                  <c:v>0.4605263157894755</c:v>
                </c:pt>
                <c:pt idx="3850">
                  <c:v>0.4605263157894755</c:v>
                </c:pt>
                <c:pt idx="3851">
                  <c:v>0.4605263157894755</c:v>
                </c:pt>
                <c:pt idx="3852">
                  <c:v>0.4605263157894755</c:v>
                </c:pt>
                <c:pt idx="3853">
                  <c:v>0.4605263157894755</c:v>
                </c:pt>
                <c:pt idx="3854">
                  <c:v>0.4605263157894755</c:v>
                </c:pt>
                <c:pt idx="3855">
                  <c:v>0.4605263157894755</c:v>
                </c:pt>
                <c:pt idx="3856">
                  <c:v>0.4605263157894755</c:v>
                </c:pt>
                <c:pt idx="3857">
                  <c:v>0.4605263157894755</c:v>
                </c:pt>
                <c:pt idx="3858">
                  <c:v>0.4605263157894755</c:v>
                </c:pt>
                <c:pt idx="3859">
                  <c:v>0.4605263157894755</c:v>
                </c:pt>
                <c:pt idx="3860">
                  <c:v>0.4605263157894755</c:v>
                </c:pt>
                <c:pt idx="3861">
                  <c:v>0.4605263157894755</c:v>
                </c:pt>
                <c:pt idx="3862">
                  <c:v>0.4605263157894755</c:v>
                </c:pt>
                <c:pt idx="3863">
                  <c:v>0.4605263157894755</c:v>
                </c:pt>
                <c:pt idx="3864">
                  <c:v>0.4605263157894755</c:v>
                </c:pt>
                <c:pt idx="3865">
                  <c:v>0.4605263157894755</c:v>
                </c:pt>
                <c:pt idx="3866">
                  <c:v>0.4605263157894755</c:v>
                </c:pt>
                <c:pt idx="3867">
                  <c:v>0.4605263157894755</c:v>
                </c:pt>
                <c:pt idx="3868">
                  <c:v>0.4605263157894755</c:v>
                </c:pt>
                <c:pt idx="3869">
                  <c:v>0.4605263157894755</c:v>
                </c:pt>
                <c:pt idx="3870">
                  <c:v>0.4605263157894755</c:v>
                </c:pt>
                <c:pt idx="3871">
                  <c:v>0.4605263157894755</c:v>
                </c:pt>
                <c:pt idx="3872">
                  <c:v>0.4605263157894755</c:v>
                </c:pt>
                <c:pt idx="3873">
                  <c:v>0.4605263157894755</c:v>
                </c:pt>
                <c:pt idx="3874">
                  <c:v>0.4605263157894755</c:v>
                </c:pt>
                <c:pt idx="3875">
                  <c:v>0.46491228070175522</c:v>
                </c:pt>
                <c:pt idx="3876">
                  <c:v>0.46491228070175522</c:v>
                </c:pt>
                <c:pt idx="3877">
                  <c:v>0.46491228070175522</c:v>
                </c:pt>
                <c:pt idx="3878">
                  <c:v>0.46491228070175522</c:v>
                </c:pt>
                <c:pt idx="3879">
                  <c:v>0.46491228070175522</c:v>
                </c:pt>
                <c:pt idx="3880">
                  <c:v>0.46491228070175522</c:v>
                </c:pt>
                <c:pt idx="3881">
                  <c:v>0.46491228070175522</c:v>
                </c:pt>
                <c:pt idx="3882">
                  <c:v>0.46491228070175522</c:v>
                </c:pt>
                <c:pt idx="3883">
                  <c:v>0.46491228070175522</c:v>
                </c:pt>
                <c:pt idx="3884">
                  <c:v>0.46491228070175522</c:v>
                </c:pt>
                <c:pt idx="3885">
                  <c:v>0.46491228070175522</c:v>
                </c:pt>
                <c:pt idx="3886">
                  <c:v>0.46491228070175522</c:v>
                </c:pt>
                <c:pt idx="3887">
                  <c:v>0.46491228070175522</c:v>
                </c:pt>
                <c:pt idx="3888">
                  <c:v>0.46491228070175522</c:v>
                </c:pt>
                <c:pt idx="3889">
                  <c:v>0.46491228070175522</c:v>
                </c:pt>
                <c:pt idx="3890">
                  <c:v>0.46491228070175522</c:v>
                </c:pt>
                <c:pt idx="3891">
                  <c:v>0.4692982456140351</c:v>
                </c:pt>
                <c:pt idx="3892">
                  <c:v>0.4692982456140351</c:v>
                </c:pt>
                <c:pt idx="3893">
                  <c:v>0.4692982456140351</c:v>
                </c:pt>
                <c:pt idx="3894">
                  <c:v>0.4692982456140351</c:v>
                </c:pt>
                <c:pt idx="3895">
                  <c:v>0.4692982456140351</c:v>
                </c:pt>
                <c:pt idx="3896">
                  <c:v>0.4692982456140351</c:v>
                </c:pt>
                <c:pt idx="3897">
                  <c:v>0.4692982456140351</c:v>
                </c:pt>
                <c:pt idx="3898">
                  <c:v>0.4692982456140351</c:v>
                </c:pt>
                <c:pt idx="3899">
                  <c:v>0.4692982456140351</c:v>
                </c:pt>
                <c:pt idx="3900">
                  <c:v>0.4692982456140351</c:v>
                </c:pt>
                <c:pt idx="3901">
                  <c:v>0.4692982456140351</c:v>
                </c:pt>
                <c:pt idx="3902">
                  <c:v>0.4692982456140351</c:v>
                </c:pt>
                <c:pt idx="3903">
                  <c:v>0.4692982456140351</c:v>
                </c:pt>
                <c:pt idx="3904">
                  <c:v>0.4692982456140351</c:v>
                </c:pt>
                <c:pt idx="3905">
                  <c:v>0.4692982456140351</c:v>
                </c:pt>
                <c:pt idx="3906">
                  <c:v>0.4692982456140351</c:v>
                </c:pt>
                <c:pt idx="3907">
                  <c:v>0.4692982456140351</c:v>
                </c:pt>
                <c:pt idx="3908">
                  <c:v>0.47368421052631576</c:v>
                </c:pt>
                <c:pt idx="3909">
                  <c:v>0.47368421052631576</c:v>
                </c:pt>
                <c:pt idx="3910">
                  <c:v>0.47368421052631576</c:v>
                </c:pt>
                <c:pt idx="3911">
                  <c:v>0.47368421052631576</c:v>
                </c:pt>
                <c:pt idx="3912">
                  <c:v>0.47368421052631576</c:v>
                </c:pt>
                <c:pt idx="3913">
                  <c:v>0.47368421052631576</c:v>
                </c:pt>
                <c:pt idx="3914">
                  <c:v>0.47368421052631576</c:v>
                </c:pt>
                <c:pt idx="3915">
                  <c:v>0.47368421052631576</c:v>
                </c:pt>
                <c:pt idx="3916">
                  <c:v>0.47368421052631576</c:v>
                </c:pt>
                <c:pt idx="3917">
                  <c:v>0.47368421052631576</c:v>
                </c:pt>
                <c:pt idx="3918">
                  <c:v>0.47368421052631576</c:v>
                </c:pt>
                <c:pt idx="3919">
                  <c:v>0.47368421052631576</c:v>
                </c:pt>
                <c:pt idx="3920">
                  <c:v>0.47368421052631576</c:v>
                </c:pt>
                <c:pt idx="3921">
                  <c:v>0.47368421052631576</c:v>
                </c:pt>
                <c:pt idx="3922">
                  <c:v>0.47368421052631576</c:v>
                </c:pt>
                <c:pt idx="3923">
                  <c:v>0.47368421052631576</c:v>
                </c:pt>
                <c:pt idx="3924">
                  <c:v>0.47368421052631576</c:v>
                </c:pt>
                <c:pt idx="3925">
                  <c:v>0.47368421052631576</c:v>
                </c:pt>
                <c:pt idx="3926">
                  <c:v>0.47368421052631576</c:v>
                </c:pt>
                <c:pt idx="3927">
                  <c:v>0.47368421052631576</c:v>
                </c:pt>
                <c:pt idx="3928">
                  <c:v>0.47368421052631576</c:v>
                </c:pt>
                <c:pt idx="3929">
                  <c:v>0.47368421052631576</c:v>
                </c:pt>
                <c:pt idx="3930">
                  <c:v>0.47368421052631576</c:v>
                </c:pt>
                <c:pt idx="3931">
                  <c:v>0.47368421052631576</c:v>
                </c:pt>
                <c:pt idx="3932">
                  <c:v>0.47368421052631576</c:v>
                </c:pt>
                <c:pt idx="3933">
                  <c:v>0.47368421052631576</c:v>
                </c:pt>
                <c:pt idx="3934">
                  <c:v>0.47368421052631576</c:v>
                </c:pt>
                <c:pt idx="3935">
                  <c:v>0.47368421052631576</c:v>
                </c:pt>
                <c:pt idx="3936">
                  <c:v>0.47368421052631576</c:v>
                </c:pt>
                <c:pt idx="3937">
                  <c:v>0.47368421052631576</c:v>
                </c:pt>
                <c:pt idx="3938">
                  <c:v>0.47368421052631576</c:v>
                </c:pt>
                <c:pt idx="3939">
                  <c:v>0.47368421052631576</c:v>
                </c:pt>
                <c:pt idx="3940">
                  <c:v>0.47368421052631576</c:v>
                </c:pt>
                <c:pt idx="3941">
                  <c:v>0.47368421052631576</c:v>
                </c:pt>
                <c:pt idx="3942">
                  <c:v>0.47368421052631576</c:v>
                </c:pt>
                <c:pt idx="3943">
                  <c:v>0.47807017543859648</c:v>
                </c:pt>
                <c:pt idx="3944">
                  <c:v>0.47807017543859648</c:v>
                </c:pt>
                <c:pt idx="3945">
                  <c:v>0.47807017543859648</c:v>
                </c:pt>
                <c:pt idx="3946">
                  <c:v>0.47807017543859648</c:v>
                </c:pt>
                <c:pt idx="3947">
                  <c:v>0.47807017543859648</c:v>
                </c:pt>
                <c:pt idx="3948">
                  <c:v>0.47807017543859648</c:v>
                </c:pt>
                <c:pt idx="3949">
                  <c:v>0.48245614035087842</c:v>
                </c:pt>
                <c:pt idx="3950">
                  <c:v>0.48245614035087842</c:v>
                </c:pt>
                <c:pt idx="3951">
                  <c:v>0.48245614035087842</c:v>
                </c:pt>
                <c:pt idx="3952">
                  <c:v>0.48245614035087842</c:v>
                </c:pt>
                <c:pt idx="3953">
                  <c:v>0.48245614035087842</c:v>
                </c:pt>
                <c:pt idx="3954">
                  <c:v>0.48245614035087842</c:v>
                </c:pt>
                <c:pt idx="3955">
                  <c:v>0.48245614035087842</c:v>
                </c:pt>
                <c:pt idx="3956">
                  <c:v>0.48245614035087842</c:v>
                </c:pt>
                <c:pt idx="3957">
                  <c:v>0.48245614035087842</c:v>
                </c:pt>
                <c:pt idx="3958">
                  <c:v>0.48245614035087842</c:v>
                </c:pt>
                <c:pt idx="3959">
                  <c:v>0.48245614035087842</c:v>
                </c:pt>
                <c:pt idx="3960">
                  <c:v>0.48245614035087842</c:v>
                </c:pt>
                <c:pt idx="3961">
                  <c:v>0.48245614035087842</c:v>
                </c:pt>
                <c:pt idx="3962">
                  <c:v>0.48245614035087842</c:v>
                </c:pt>
                <c:pt idx="3963">
                  <c:v>0.48245614035087842</c:v>
                </c:pt>
                <c:pt idx="3964">
                  <c:v>0.48245614035087842</c:v>
                </c:pt>
                <c:pt idx="3965">
                  <c:v>0.48245614035087842</c:v>
                </c:pt>
                <c:pt idx="3966">
                  <c:v>0.48245614035087842</c:v>
                </c:pt>
                <c:pt idx="3967">
                  <c:v>0.48684210526315896</c:v>
                </c:pt>
                <c:pt idx="3968">
                  <c:v>0.48684210526315896</c:v>
                </c:pt>
                <c:pt idx="3969">
                  <c:v>0.48684210526315896</c:v>
                </c:pt>
                <c:pt idx="3970">
                  <c:v>0.48684210526315896</c:v>
                </c:pt>
                <c:pt idx="3971">
                  <c:v>0.48684210526315896</c:v>
                </c:pt>
                <c:pt idx="3972">
                  <c:v>0.48684210526315896</c:v>
                </c:pt>
                <c:pt idx="3973">
                  <c:v>0.48684210526315896</c:v>
                </c:pt>
                <c:pt idx="3974">
                  <c:v>0.48684210526315896</c:v>
                </c:pt>
                <c:pt idx="3975">
                  <c:v>0.48684210526315896</c:v>
                </c:pt>
                <c:pt idx="3976">
                  <c:v>0.48684210526315896</c:v>
                </c:pt>
                <c:pt idx="3977">
                  <c:v>0.48684210526315896</c:v>
                </c:pt>
                <c:pt idx="3978">
                  <c:v>0.48684210526315896</c:v>
                </c:pt>
                <c:pt idx="3979">
                  <c:v>0.48684210526315896</c:v>
                </c:pt>
                <c:pt idx="3980">
                  <c:v>0.48684210526315896</c:v>
                </c:pt>
                <c:pt idx="3981">
                  <c:v>0.48684210526315896</c:v>
                </c:pt>
                <c:pt idx="3982">
                  <c:v>0.48684210526315896</c:v>
                </c:pt>
                <c:pt idx="3983">
                  <c:v>0.48684210526315896</c:v>
                </c:pt>
                <c:pt idx="3984">
                  <c:v>0.48684210526315896</c:v>
                </c:pt>
                <c:pt idx="3985">
                  <c:v>0.48684210526315896</c:v>
                </c:pt>
                <c:pt idx="3986">
                  <c:v>0.48684210526315896</c:v>
                </c:pt>
                <c:pt idx="3987">
                  <c:v>0.48684210526315896</c:v>
                </c:pt>
                <c:pt idx="3988">
                  <c:v>0.48684210526315896</c:v>
                </c:pt>
                <c:pt idx="3989">
                  <c:v>0.48684210526315896</c:v>
                </c:pt>
                <c:pt idx="3990">
                  <c:v>0.48684210526315896</c:v>
                </c:pt>
                <c:pt idx="3991">
                  <c:v>0.49122807017543951</c:v>
                </c:pt>
                <c:pt idx="3992">
                  <c:v>0.49122807017543951</c:v>
                </c:pt>
                <c:pt idx="3993">
                  <c:v>0.49122807017543951</c:v>
                </c:pt>
                <c:pt idx="3994">
                  <c:v>0.49122807017543951</c:v>
                </c:pt>
                <c:pt idx="3995">
                  <c:v>0.49122807017543951</c:v>
                </c:pt>
                <c:pt idx="3996">
                  <c:v>0.49122807017543951</c:v>
                </c:pt>
                <c:pt idx="3997">
                  <c:v>0.49122807017543951</c:v>
                </c:pt>
                <c:pt idx="3998">
                  <c:v>0.49122807017543951</c:v>
                </c:pt>
                <c:pt idx="3999">
                  <c:v>0.49122807017543951</c:v>
                </c:pt>
                <c:pt idx="4000">
                  <c:v>0.49122807017543951</c:v>
                </c:pt>
                <c:pt idx="4001">
                  <c:v>0.49122807017543951</c:v>
                </c:pt>
                <c:pt idx="4002">
                  <c:v>0.49122807017543951</c:v>
                </c:pt>
                <c:pt idx="4003">
                  <c:v>0.49122807017543951</c:v>
                </c:pt>
                <c:pt idx="4004">
                  <c:v>0.49122807017543951</c:v>
                </c:pt>
                <c:pt idx="4005">
                  <c:v>0.49122807017543951</c:v>
                </c:pt>
                <c:pt idx="4006">
                  <c:v>0.49122807017543951</c:v>
                </c:pt>
                <c:pt idx="4007">
                  <c:v>0.49122807017543951</c:v>
                </c:pt>
                <c:pt idx="4008">
                  <c:v>0.49122807017543951</c:v>
                </c:pt>
                <c:pt idx="4009">
                  <c:v>0.49122807017543951</c:v>
                </c:pt>
                <c:pt idx="4010">
                  <c:v>0.49122807017543951</c:v>
                </c:pt>
                <c:pt idx="4011">
                  <c:v>0.49122807017543951</c:v>
                </c:pt>
                <c:pt idx="4012">
                  <c:v>0.49122807017543951</c:v>
                </c:pt>
                <c:pt idx="4013">
                  <c:v>0.49122807017543951</c:v>
                </c:pt>
                <c:pt idx="4014">
                  <c:v>0.49122807017543951</c:v>
                </c:pt>
                <c:pt idx="4015">
                  <c:v>0.49122807017543951</c:v>
                </c:pt>
                <c:pt idx="4016">
                  <c:v>0.49122807017543951</c:v>
                </c:pt>
                <c:pt idx="4017">
                  <c:v>0.49122807017543951</c:v>
                </c:pt>
                <c:pt idx="4018">
                  <c:v>0.49561403508772017</c:v>
                </c:pt>
                <c:pt idx="4019">
                  <c:v>0.5</c:v>
                </c:pt>
                <c:pt idx="4020">
                  <c:v>0.5</c:v>
                </c:pt>
                <c:pt idx="4021">
                  <c:v>0.5</c:v>
                </c:pt>
                <c:pt idx="4022">
                  <c:v>0.5</c:v>
                </c:pt>
                <c:pt idx="4023">
                  <c:v>0.5</c:v>
                </c:pt>
                <c:pt idx="4024">
                  <c:v>0.5</c:v>
                </c:pt>
                <c:pt idx="4025">
                  <c:v>0.5</c:v>
                </c:pt>
                <c:pt idx="4026">
                  <c:v>0.5</c:v>
                </c:pt>
                <c:pt idx="4027">
                  <c:v>0.5</c:v>
                </c:pt>
                <c:pt idx="4028">
                  <c:v>0.5</c:v>
                </c:pt>
                <c:pt idx="4029">
                  <c:v>0.5</c:v>
                </c:pt>
                <c:pt idx="4030">
                  <c:v>0.50438596491227827</c:v>
                </c:pt>
                <c:pt idx="4031">
                  <c:v>0.50438596491227827</c:v>
                </c:pt>
                <c:pt idx="4032">
                  <c:v>0.50438596491227827</c:v>
                </c:pt>
                <c:pt idx="4033">
                  <c:v>0.50438596491227827</c:v>
                </c:pt>
                <c:pt idx="4034">
                  <c:v>0.50438596491227827</c:v>
                </c:pt>
                <c:pt idx="4035">
                  <c:v>0.50438596491227827</c:v>
                </c:pt>
                <c:pt idx="4036">
                  <c:v>0.50438596491227827</c:v>
                </c:pt>
                <c:pt idx="4037">
                  <c:v>0.50438596491227827</c:v>
                </c:pt>
                <c:pt idx="4038">
                  <c:v>0.50438596491227827</c:v>
                </c:pt>
                <c:pt idx="4039">
                  <c:v>0.50438596491227827</c:v>
                </c:pt>
                <c:pt idx="4040">
                  <c:v>0.50438596491227827</c:v>
                </c:pt>
                <c:pt idx="4041">
                  <c:v>0.50877192982456143</c:v>
                </c:pt>
                <c:pt idx="4042">
                  <c:v>0.50877192982456143</c:v>
                </c:pt>
                <c:pt idx="4043">
                  <c:v>0.51315789473684159</c:v>
                </c:pt>
                <c:pt idx="4044">
                  <c:v>0.51315789473684159</c:v>
                </c:pt>
                <c:pt idx="4045">
                  <c:v>0.51315789473684159</c:v>
                </c:pt>
                <c:pt idx="4046">
                  <c:v>0.51315789473684159</c:v>
                </c:pt>
                <c:pt idx="4047">
                  <c:v>0.51315789473684159</c:v>
                </c:pt>
                <c:pt idx="4048">
                  <c:v>0.51315789473684159</c:v>
                </c:pt>
                <c:pt idx="4049">
                  <c:v>0.51754385964912364</c:v>
                </c:pt>
                <c:pt idx="4050">
                  <c:v>0.51754385964912364</c:v>
                </c:pt>
                <c:pt idx="4051">
                  <c:v>0.51754385964912364</c:v>
                </c:pt>
                <c:pt idx="4052">
                  <c:v>0.51754385964912364</c:v>
                </c:pt>
                <c:pt idx="4053">
                  <c:v>0.51754385964912364</c:v>
                </c:pt>
                <c:pt idx="4054">
                  <c:v>0.51754385964912364</c:v>
                </c:pt>
                <c:pt idx="4055">
                  <c:v>0.51754385964912364</c:v>
                </c:pt>
                <c:pt idx="4056">
                  <c:v>0.51754385964912364</c:v>
                </c:pt>
                <c:pt idx="4057">
                  <c:v>0.51754385964912364</c:v>
                </c:pt>
                <c:pt idx="4058">
                  <c:v>0.51754385964912364</c:v>
                </c:pt>
                <c:pt idx="4059">
                  <c:v>0.51754385964912364</c:v>
                </c:pt>
                <c:pt idx="4060">
                  <c:v>0.51754385964912364</c:v>
                </c:pt>
                <c:pt idx="4061">
                  <c:v>0.51754385964912364</c:v>
                </c:pt>
                <c:pt idx="4062">
                  <c:v>0.51754385964912364</c:v>
                </c:pt>
                <c:pt idx="4063">
                  <c:v>0.51754385964912364</c:v>
                </c:pt>
                <c:pt idx="4064">
                  <c:v>0.51754385964912364</c:v>
                </c:pt>
                <c:pt idx="4065">
                  <c:v>0.51754385964912364</c:v>
                </c:pt>
                <c:pt idx="4066">
                  <c:v>0.51754385964912364</c:v>
                </c:pt>
                <c:pt idx="4067">
                  <c:v>0.51754385964912364</c:v>
                </c:pt>
                <c:pt idx="4068">
                  <c:v>0.51754385964912364</c:v>
                </c:pt>
                <c:pt idx="4069">
                  <c:v>0.51754385964912364</c:v>
                </c:pt>
                <c:pt idx="4070">
                  <c:v>0.51754385964912364</c:v>
                </c:pt>
                <c:pt idx="4071">
                  <c:v>0.51754385964912364</c:v>
                </c:pt>
                <c:pt idx="4072">
                  <c:v>0.51754385964912364</c:v>
                </c:pt>
                <c:pt idx="4073">
                  <c:v>0.51754385964912364</c:v>
                </c:pt>
                <c:pt idx="4074">
                  <c:v>0.51754385964912364</c:v>
                </c:pt>
                <c:pt idx="4075">
                  <c:v>0.51754385964912364</c:v>
                </c:pt>
                <c:pt idx="4076">
                  <c:v>0.51754385964912364</c:v>
                </c:pt>
                <c:pt idx="4077">
                  <c:v>0.52192982456140535</c:v>
                </c:pt>
                <c:pt idx="4078">
                  <c:v>0.52192982456140535</c:v>
                </c:pt>
                <c:pt idx="4079">
                  <c:v>0.52192982456140535</c:v>
                </c:pt>
                <c:pt idx="4080">
                  <c:v>0.52192982456140535</c:v>
                </c:pt>
                <c:pt idx="4081">
                  <c:v>0.52192982456140535</c:v>
                </c:pt>
                <c:pt idx="4082">
                  <c:v>0.52192982456140535</c:v>
                </c:pt>
                <c:pt idx="4083">
                  <c:v>0.52192982456140535</c:v>
                </c:pt>
                <c:pt idx="4084">
                  <c:v>0.52192982456140535</c:v>
                </c:pt>
                <c:pt idx="4085">
                  <c:v>0.52192982456140535</c:v>
                </c:pt>
                <c:pt idx="4086">
                  <c:v>0.52192982456140535</c:v>
                </c:pt>
                <c:pt idx="4087">
                  <c:v>0.52192982456140535</c:v>
                </c:pt>
                <c:pt idx="4088">
                  <c:v>0.52192982456140535</c:v>
                </c:pt>
                <c:pt idx="4089">
                  <c:v>0.52192982456140535</c:v>
                </c:pt>
                <c:pt idx="4090">
                  <c:v>0.52192982456140535</c:v>
                </c:pt>
                <c:pt idx="4091">
                  <c:v>0.52192982456140535</c:v>
                </c:pt>
                <c:pt idx="4092">
                  <c:v>0.52192982456140535</c:v>
                </c:pt>
                <c:pt idx="4093">
                  <c:v>0.52192982456140535</c:v>
                </c:pt>
                <c:pt idx="4094">
                  <c:v>0.52192982456140535</c:v>
                </c:pt>
                <c:pt idx="4095">
                  <c:v>0.52631578947368418</c:v>
                </c:pt>
                <c:pt idx="4096">
                  <c:v>0.52631578947368418</c:v>
                </c:pt>
                <c:pt idx="4097">
                  <c:v>0.52631578947368418</c:v>
                </c:pt>
                <c:pt idx="4098">
                  <c:v>0.52631578947368418</c:v>
                </c:pt>
                <c:pt idx="4099">
                  <c:v>0.52631578947368418</c:v>
                </c:pt>
                <c:pt idx="4100">
                  <c:v>0.52631578947368418</c:v>
                </c:pt>
                <c:pt idx="4101">
                  <c:v>0.52631578947368418</c:v>
                </c:pt>
                <c:pt idx="4102">
                  <c:v>0.52631578947368418</c:v>
                </c:pt>
                <c:pt idx="4103">
                  <c:v>0.52631578947368418</c:v>
                </c:pt>
                <c:pt idx="4104">
                  <c:v>0.52631578947368418</c:v>
                </c:pt>
                <c:pt idx="4105">
                  <c:v>0.52631578947368418</c:v>
                </c:pt>
                <c:pt idx="4106">
                  <c:v>0.52631578947368418</c:v>
                </c:pt>
                <c:pt idx="4107">
                  <c:v>0.52631578947368418</c:v>
                </c:pt>
                <c:pt idx="4108">
                  <c:v>0.52631578947368418</c:v>
                </c:pt>
                <c:pt idx="4109">
                  <c:v>0.52631578947368418</c:v>
                </c:pt>
                <c:pt idx="4110">
                  <c:v>0.52631578947368418</c:v>
                </c:pt>
                <c:pt idx="4111">
                  <c:v>0.52631578947368418</c:v>
                </c:pt>
                <c:pt idx="4112">
                  <c:v>0.52631578947368418</c:v>
                </c:pt>
                <c:pt idx="4113">
                  <c:v>0.52631578947368418</c:v>
                </c:pt>
                <c:pt idx="4114">
                  <c:v>0.52631578947368418</c:v>
                </c:pt>
                <c:pt idx="4115">
                  <c:v>0.52631578947368418</c:v>
                </c:pt>
                <c:pt idx="4116">
                  <c:v>0.52631578947368418</c:v>
                </c:pt>
                <c:pt idx="4117">
                  <c:v>0.52631578947368418</c:v>
                </c:pt>
                <c:pt idx="4118">
                  <c:v>0.52631578947368418</c:v>
                </c:pt>
                <c:pt idx="4119">
                  <c:v>0.52631578947368418</c:v>
                </c:pt>
                <c:pt idx="4120">
                  <c:v>0.52631578947368418</c:v>
                </c:pt>
                <c:pt idx="4121">
                  <c:v>0.52631578947368418</c:v>
                </c:pt>
                <c:pt idx="4122">
                  <c:v>0.5307017543859649</c:v>
                </c:pt>
                <c:pt idx="4123">
                  <c:v>0.5307017543859649</c:v>
                </c:pt>
                <c:pt idx="4124">
                  <c:v>0.5307017543859649</c:v>
                </c:pt>
                <c:pt idx="4125">
                  <c:v>0.5307017543859649</c:v>
                </c:pt>
                <c:pt idx="4126">
                  <c:v>0.5307017543859649</c:v>
                </c:pt>
                <c:pt idx="4127">
                  <c:v>0.5307017543859649</c:v>
                </c:pt>
                <c:pt idx="4128">
                  <c:v>0.5350877192982455</c:v>
                </c:pt>
                <c:pt idx="4129">
                  <c:v>0.5350877192982455</c:v>
                </c:pt>
                <c:pt idx="4130">
                  <c:v>0.5350877192982455</c:v>
                </c:pt>
                <c:pt idx="4131">
                  <c:v>0.5350877192982455</c:v>
                </c:pt>
                <c:pt idx="4132">
                  <c:v>0.5350877192982455</c:v>
                </c:pt>
                <c:pt idx="4133">
                  <c:v>0.5350877192982455</c:v>
                </c:pt>
                <c:pt idx="4134">
                  <c:v>0.5350877192982455</c:v>
                </c:pt>
                <c:pt idx="4135">
                  <c:v>0.5350877192982455</c:v>
                </c:pt>
                <c:pt idx="4136">
                  <c:v>0.5350877192982455</c:v>
                </c:pt>
                <c:pt idx="4137">
                  <c:v>0.5350877192982455</c:v>
                </c:pt>
                <c:pt idx="4138">
                  <c:v>0.5350877192982455</c:v>
                </c:pt>
                <c:pt idx="4139">
                  <c:v>0.5350877192982455</c:v>
                </c:pt>
                <c:pt idx="4140">
                  <c:v>0.5350877192982455</c:v>
                </c:pt>
                <c:pt idx="4141">
                  <c:v>0.5350877192982455</c:v>
                </c:pt>
                <c:pt idx="4142">
                  <c:v>0.5350877192982455</c:v>
                </c:pt>
                <c:pt idx="4143">
                  <c:v>0.5350877192982455</c:v>
                </c:pt>
                <c:pt idx="4144">
                  <c:v>0.5350877192982455</c:v>
                </c:pt>
                <c:pt idx="4145">
                  <c:v>0.5350877192982455</c:v>
                </c:pt>
                <c:pt idx="4146">
                  <c:v>0.5350877192982455</c:v>
                </c:pt>
                <c:pt idx="4147">
                  <c:v>0.5350877192982455</c:v>
                </c:pt>
                <c:pt idx="4148">
                  <c:v>0.5350877192982455</c:v>
                </c:pt>
                <c:pt idx="4149">
                  <c:v>0.5350877192982455</c:v>
                </c:pt>
                <c:pt idx="4150">
                  <c:v>0.5350877192982455</c:v>
                </c:pt>
                <c:pt idx="4151">
                  <c:v>0.5350877192982455</c:v>
                </c:pt>
                <c:pt idx="4152">
                  <c:v>0.53947368421052633</c:v>
                </c:pt>
                <c:pt idx="4153">
                  <c:v>0.53947368421052633</c:v>
                </c:pt>
                <c:pt idx="4154">
                  <c:v>0.53947368421052633</c:v>
                </c:pt>
                <c:pt idx="4155">
                  <c:v>0.53947368421052633</c:v>
                </c:pt>
                <c:pt idx="4156">
                  <c:v>0.53947368421052633</c:v>
                </c:pt>
                <c:pt idx="4157">
                  <c:v>0.53947368421052633</c:v>
                </c:pt>
                <c:pt idx="4158">
                  <c:v>0.53947368421052633</c:v>
                </c:pt>
                <c:pt idx="4159">
                  <c:v>0.53947368421052633</c:v>
                </c:pt>
                <c:pt idx="4160">
                  <c:v>0.53947368421052633</c:v>
                </c:pt>
                <c:pt idx="4161">
                  <c:v>0.53947368421052633</c:v>
                </c:pt>
                <c:pt idx="4162">
                  <c:v>0.54385964912280704</c:v>
                </c:pt>
                <c:pt idx="4163">
                  <c:v>0.54385964912280704</c:v>
                </c:pt>
                <c:pt idx="4164">
                  <c:v>0.54385964912280704</c:v>
                </c:pt>
                <c:pt idx="4165">
                  <c:v>0.54385964912280704</c:v>
                </c:pt>
                <c:pt idx="4166">
                  <c:v>0.54385964912280704</c:v>
                </c:pt>
                <c:pt idx="4167">
                  <c:v>0.54385964912280704</c:v>
                </c:pt>
                <c:pt idx="4168">
                  <c:v>0.54385964912280704</c:v>
                </c:pt>
                <c:pt idx="4169">
                  <c:v>0.54385964912280704</c:v>
                </c:pt>
                <c:pt idx="4170">
                  <c:v>0.54385964912280704</c:v>
                </c:pt>
                <c:pt idx="4171">
                  <c:v>0.54385964912280704</c:v>
                </c:pt>
                <c:pt idx="4172">
                  <c:v>0.54385964912280704</c:v>
                </c:pt>
                <c:pt idx="4173">
                  <c:v>0.54385964912280704</c:v>
                </c:pt>
                <c:pt idx="4174">
                  <c:v>0.54385964912280704</c:v>
                </c:pt>
                <c:pt idx="4175">
                  <c:v>0.54385964912280704</c:v>
                </c:pt>
                <c:pt idx="4176">
                  <c:v>0.54385964912280704</c:v>
                </c:pt>
                <c:pt idx="4177">
                  <c:v>0.54385964912280704</c:v>
                </c:pt>
                <c:pt idx="4178">
                  <c:v>0.54385964912280704</c:v>
                </c:pt>
                <c:pt idx="4179">
                  <c:v>0.54385964912280704</c:v>
                </c:pt>
                <c:pt idx="4180">
                  <c:v>0.54385964912280704</c:v>
                </c:pt>
                <c:pt idx="4181">
                  <c:v>0.54385964912280704</c:v>
                </c:pt>
                <c:pt idx="4182">
                  <c:v>0.54385964912280704</c:v>
                </c:pt>
                <c:pt idx="4183">
                  <c:v>0.54385964912280704</c:v>
                </c:pt>
                <c:pt idx="4184">
                  <c:v>0.54385964912280704</c:v>
                </c:pt>
                <c:pt idx="4185">
                  <c:v>0.54385964912280704</c:v>
                </c:pt>
                <c:pt idx="4186">
                  <c:v>0.54385964912280704</c:v>
                </c:pt>
                <c:pt idx="4187">
                  <c:v>0.54824561403509076</c:v>
                </c:pt>
                <c:pt idx="4188">
                  <c:v>0.54824561403509076</c:v>
                </c:pt>
                <c:pt idx="4189">
                  <c:v>0.54824561403509076</c:v>
                </c:pt>
                <c:pt idx="4190">
                  <c:v>0.54824561403509076</c:v>
                </c:pt>
                <c:pt idx="4191">
                  <c:v>0.54824561403509076</c:v>
                </c:pt>
                <c:pt idx="4192">
                  <c:v>0.54824561403509076</c:v>
                </c:pt>
                <c:pt idx="4193">
                  <c:v>0.54824561403509076</c:v>
                </c:pt>
                <c:pt idx="4194">
                  <c:v>0.54824561403509076</c:v>
                </c:pt>
                <c:pt idx="4195">
                  <c:v>0.54824561403509076</c:v>
                </c:pt>
                <c:pt idx="4196">
                  <c:v>0.54824561403509076</c:v>
                </c:pt>
                <c:pt idx="4197">
                  <c:v>0.54824561403509076</c:v>
                </c:pt>
                <c:pt idx="4198">
                  <c:v>0.54824561403509076</c:v>
                </c:pt>
                <c:pt idx="4199">
                  <c:v>0.54824561403509076</c:v>
                </c:pt>
                <c:pt idx="4200">
                  <c:v>0.54824561403509076</c:v>
                </c:pt>
                <c:pt idx="4201">
                  <c:v>0.54824561403509076</c:v>
                </c:pt>
                <c:pt idx="4202">
                  <c:v>0.54824561403509076</c:v>
                </c:pt>
                <c:pt idx="4203">
                  <c:v>0.54824561403509076</c:v>
                </c:pt>
                <c:pt idx="4204">
                  <c:v>0.54824561403509076</c:v>
                </c:pt>
                <c:pt idx="4205">
                  <c:v>0.54824561403509076</c:v>
                </c:pt>
                <c:pt idx="4206">
                  <c:v>0.54824561403509076</c:v>
                </c:pt>
                <c:pt idx="4207">
                  <c:v>0.54824561403509076</c:v>
                </c:pt>
                <c:pt idx="4208">
                  <c:v>0.54824561403509076</c:v>
                </c:pt>
                <c:pt idx="4209">
                  <c:v>0.54824561403509076</c:v>
                </c:pt>
                <c:pt idx="4210">
                  <c:v>0.54824561403509076</c:v>
                </c:pt>
                <c:pt idx="4211">
                  <c:v>0.54824561403509076</c:v>
                </c:pt>
                <c:pt idx="4212">
                  <c:v>0.54824561403509076</c:v>
                </c:pt>
                <c:pt idx="4213">
                  <c:v>0.54824561403509076</c:v>
                </c:pt>
                <c:pt idx="4214">
                  <c:v>0.54824561403509076</c:v>
                </c:pt>
                <c:pt idx="4215">
                  <c:v>0.54824561403509076</c:v>
                </c:pt>
                <c:pt idx="4216">
                  <c:v>0.54824561403509076</c:v>
                </c:pt>
                <c:pt idx="4217">
                  <c:v>0.54824561403509076</c:v>
                </c:pt>
                <c:pt idx="4218">
                  <c:v>0.54824561403509076</c:v>
                </c:pt>
                <c:pt idx="4219">
                  <c:v>0.54824561403509076</c:v>
                </c:pt>
                <c:pt idx="4220">
                  <c:v>0.54824561403509076</c:v>
                </c:pt>
                <c:pt idx="4221">
                  <c:v>0.54824561403509076</c:v>
                </c:pt>
                <c:pt idx="4222">
                  <c:v>0.54824561403509076</c:v>
                </c:pt>
                <c:pt idx="4223">
                  <c:v>0.55263157894736847</c:v>
                </c:pt>
                <c:pt idx="4224">
                  <c:v>0.55263157894736847</c:v>
                </c:pt>
                <c:pt idx="4225">
                  <c:v>0.55263157894736847</c:v>
                </c:pt>
                <c:pt idx="4226">
                  <c:v>0.55263157894736847</c:v>
                </c:pt>
                <c:pt idx="4227">
                  <c:v>0.55263157894736847</c:v>
                </c:pt>
                <c:pt idx="4228">
                  <c:v>0.55263157894736847</c:v>
                </c:pt>
                <c:pt idx="4229">
                  <c:v>0.55263157894736847</c:v>
                </c:pt>
                <c:pt idx="4230">
                  <c:v>0.55263157894736847</c:v>
                </c:pt>
                <c:pt idx="4231">
                  <c:v>0.55263157894736847</c:v>
                </c:pt>
                <c:pt idx="4232">
                  <c:v>0.55263157894736847</c:v>
                </c:pt>
                <c:pt idx="4233">
                  <c:v>0.55263157894736847</c:v>
                </c:pt>
                <c:pt idx="4234">
                  <c:v>0.55263157894736847</c:v>
                </c:pt>
                <c:pt idx="4235">
                  <c:v>0.55263157894736847</c:v>
                </c:pt>
                <c:pt idx="4236">
                  <c:v>0.55263157894736847</c:v>
                </c:pt>
                <c:pt idx="4237">
                  <c:v>0.55263157894736847</c:v>
                </c:pt>
                <c:pt idx="4238">
                  <c:v>0.55263157894736847</c:v>
                </c:pt>
                <c:pt idx="4239">
                  <c:v>0.55263157894736847</c:v>
                </c:pt>
                <c:pt idx="4240">
                  <c:v>0.55263157894736847</c:v>
                </c:pt>
                <c:pt idx="4241">
                  <c:v>0.55263157894736847</c:v>
                </c:pt>
                <c:pt idx="4242">
                  <c:v>0.55263157894736847</c:v>
                </c:pt>
                <c:pt idx="4243">
                  <c:v>0.55263157894736847</c:v>
                </c:pt>
                <c:pt idx="4244">
                  <c:v>0.55701754385964719</c:v>
                </c:pt>
                <c:pt idx="4245">
                  <c:v>0.55701754385964719</c:v>
                </c:pt>
                <c:pt idx="4246">
                  <c:v>0.55701754385964719</c:v>
                </c:pt>
                <c:pt idx="4247">
                  <c:v>0.55701754385964719</c:v>
                </c:pt>
                <c:pt idx="4248">
                  <c:v>0.55701754385964719</c:v>
                </c:pt>
                <c:pt idx="4249">
                  <c:v>0.56140350877192691</c:v>
                </c:pt>
                <c:pt idx="4250">
                  <c:v>0.56140350877192691</c:v>
                </c:pt>
                <c:pt idx="4251">
                  <c:v>0.56140350877192691</c:v>
                </c:pt>
                <c:pt idx="4252">
                  <c:v>0.56140350877192691</c:v>
                </c:pt>
                <c:pt idx="4253">
                  <c:v>0.56140350877192691</c:v>
                </c:pt>
                <c:pt idx="4254">
                  <c:v>0.56140350877192691</c:v>
                </c:pt>
                <c:pt idx="4255">
                  <c:v>0.56578947368421295</c:v>
                </c:pt>
                <c:pt idx="4256">
                  <c:v>0.56578947368421295</c:v>
                </c:pt>
                <c:pt idx="4257">
                  <c:v>0.56578947368421295</c:v>
                </c:pt>
                <c:pt idx="4258">
                  <c:v>0.56578947368421295</c:v>
                </c:pt>
                <c:pt idx="4259">
                  <c:v>0.56578947368421295</c:v>
                </c:pt>
                <c:pt idx="4260">
                  <c:v>0.56578947368421295</c:v>
                </c:pt>
                <c:pt idx="4261">
                  <c:v>0.56578947368421295</c:v>
                </c:pt>
                <c:pt idx="4262">
                  <c:v>0.56578947368421295</c:v>
                </c:pt>
                <c:pt idx="4263">
                  <c:v>0.56578947368421295</c:v>
                </c:pt>
                <c:pt idx="4264">
                  <c:v>0.56578947368421295</c:v>
                </c:pt>
                <c:pt idx="4265">
                  <c:v>0.56578947368421295</c:v>
                </c:pt>
                <c:pt idx="4266">
                  <c:v>0.56578947368421295</c:v>
                </c:pt>
                <c:pt idx="4267">
                  <c:v>0.56578947368421295</c:v>
                </c:pt>
                <c:pt idx="4268">
                  <c:v>0.56578947368421295</c:v>
                </c:pt>
                <c:pt idx="4269">
                  <c:v>0.56578947368421295</c:v>
                </c:pt>
                <c:pt idx="4270">
                  <c:v>0.56578947368421295</c:v>
                </c:pt>
                <c:pt idx="4271">
                  <c:v>0.56578947368421295</c:v>
                </c:pt>
                <c:pt idx="4272">
                  <c:v>0.56578947368421295</c:v>
                </c:pt>
                <c:pt idx="4273">
                  <c:v>0.56578947368421295</c:v>
                </c:pt>
                <c:pt idx="4274">
                  <c:v>0.56578947368421295</c:v>
                </c:pt>
                <c:pt idx="4275">
                  <c:v>0.56578947368421295</c:v>
                </c:pt>
                <c:pt idx="4276">
                  <c:v>0.56578947368421295</c:v>
                </c:pt>
                <c:pt idx="4277">
                  <c:v>0.56578947368421295</c:v>
                </c:pt>
                <c:pt idx="4278">
                  <c:v>0.56578947368421295</c:v>
                </c:pt>
                <c:pt idx="4279">
                  <c:v>0.56578947368421295</c:v>
                </c:pt>
                <c:pt idx="4280">
                  <c:v>0.56578947368421295</c:v>
                </c:pt>
                <c:pt idx="4281">
                  <c:v>0.56578947368421295</c:v>
                </c:pt>
                <c:pt idx="4282">
                  <c:v>0.56578947368421295</c:v>
                </c:pt>
                <c:pt idx="4283">
                  <c:v>0.56578947368421295</c:v>
                </c:pt>
                <c:pt idx="4284">
                  <c:v>0.56578947368421295</c:v>
                </c:pt>
                <c:pt idx="4285">
                  <c:v>0.56578947368421295</c:v>
                </c:pt>
                <c:pt idx="4286">
                  <c:v>0.56578947368421295</c:v>
                </c:pt>
                <c:pt idx="4287">
                  <c:v>0.56578947368421295</c:v>
                </c:pt>
                <c:pt idx="4288">
                  <c:v>0.56578947368421295</c:v>
                </c:pt>
                <c:pt idx="4289">
                  <c:v>0.56578947368421295</c:v>
                </c:pt>
                <c:pt idx="4290">
                  <c:v>0.56578947368421295</c:v>
                </c:pt>
                <c:pt idx="4291">
                  <c:v>0.56578947368421295</c:v>
                </c:pt>
                <c:pt idx="4292">
                  <c:v>0.56578947368421295</c:v>
                </c:pt>
                <c:pt idx="4293">
                  <c:v>0.56578947368421295</c:v>
                </c:pt>
                <c:pt idx="4294">
                  <c:v>0.56578947368421295</c:v>
                </c:pt>
                <c:pt idx="4295">
                  <c:v>0.56578947368421295</c:v>
                </c:pt>
                <c:pt idx="4296">
                  <c:v>0.56578947368421295</c:v>
                </c:pt>
                <c:pt idx="4297">
                  <c:v>0.56578947368421295</c:v>
                </c:pt>
                <c:pt idx="4298">
                  <c:v>0.56578947368421295</c:v>
                </c:pt>
                <c:pt idx="4299">
                  <c:v>0.56578947368421295</c:v>
                </c:pt>
                <c:pt idx="4300">
                  <c:v>0.56578947368421295</c:v>
                </c:pt>
                <c:pt idx="4301">
                  <c:v>0.56578947368421295</c:v>
                </c:pt>
                <c:pt idx="4302">
                  <c:v>0.56578947368421295</c:v>
                </c:pt>
                <c:pt idx="4303">
                  <c:v>0.56578947368421295</c:v>
                </c:pt>
                <c:pt idx="4304">
                  <c:v>0.56578947368421295</c:v>
                </c:pt>
                <c:pt idx="4305">
                  <c:v>0.56578947368421295</c:v>
                </c:pt>
                <c:pt idx="4306">
                  <c:v>0.56578947368421295</c:v>
                </c:pt>
                <c:pt idx="4307">
                  <c:v>0.56578947368421295</c:v>
                </c:pt>
                <c:pt idx="4308">
                  <c:v>0.56578947368421295</c:v>
                </c:pt>
                <c:pt idx="4309">
                  <c:v>0.56578947368421295</c:v>
                </c:pt>
                <c:pt idx="4310">
                  <c:v>0.56578947368421295</c:v>
                </c:pt>
                <c:pt idx="4311">
                  <c:v>0.56578947368421295</c:v>
                </c:pt>
                <c:pt idx="4312">
                  <c:v>0.56578947368421295</c:v>
                </c:pt>
                <c:pt idx="4313">
                  <c:v>0.56578947368421295</c:v>
                </c:pt>
                <c:pt idx="4314">
                  <c:v>0.56578947368421295</c:v>
                </c:pt>
                <c:pt idx="4315">
                  <c:v>0.56578947368421295</c:v>
                </c:pt>
                <c:pt idx="4316">
                  <c:v>0.56578947368421295</c:v>
                </c:pt>
                <c:pt idx="4317">
                  <c:v>0.56578947368421295</c:v>
                </c:pt>
                <c:pt idx="4318">
                  <c:v>0.56578947368421295</c:v>
                </c:pt>
                <c:pt idx="4319">
                  <c:v>0.56578947368421295</c:v>
                </c:pt>
                <c:pt idx="4320">
                  <c:v>0.56578947368421295</c:v>
                </c:pt>
                <c:pt idx="4321">
                  <c:v>0.56578947368421295</c:v>
                </c:pt>
                <c:pt idx="4322">
                  <c:v>0.56578947368421295</c:v>
                </c:pt>
                <c:pt idx="4323">
                  <c:v>0.56578947368421295</c:v>
                </c:pt>
                <c:pt idx="4324">
                  <c:v>0.56578947368421295</c:v>
                </c:pt>
                <c:pt idx="4325">
                  <c:v>0.56578947368421295</c:v>
                </c:pt>
                <c:pt idx="4326">
                  <c:v>0.56578947368421295</c:v>
                </c:pt>
                <c:pt idx="4327">
                  <c:v>0.56578947368421295</c:v>
                </c:pt>
                <c:pt idx="4328">
                  <c:v>0.56578947368421295</c:v>
                </c:pt>
                <c:pt idx="4329">
                  <c:v>0.56578947368421295</c:v>
                </c:pt>
                <c:pt idx="4330">
                  <c:v>0.56578947368421295</c:v>
                </c:pt>
                <c:pt idx="4331">
                  <c:v>0.56578947368421295</c:v>
                </c:pt>
                <c:pt idx="4332">
                  <c:v>0.56578947368421295</c:v>
                </c:pt>
                <c:pt idx="4333">
                  <c:v>0.56578947368421295</c:v>
                </c:pt>
                <c:pt idx="4334">
                  <c:v>0.56578947368421295</c:v>
                </c:pt>
                <c:pt idx="4335">
                  <c:v>0.57017543859649478</c:v>
                </c:pt>
                <c:pt idx="4336">
                  <c:v>0.57017543859649478</c:v>
                </c:pt>
                <c:pt idx="4337">
                  <c:v>0.57017543859649478</c:v>
                </c:pt>
                <c:pt idx="4338">
                  <c:v>0.57456140350877405</c:v>
                </c:pt>
                <c:pt idx="4339">
                  <c:v>0.57456140350877405</c:v>
                </c:pt>
                <c:pt idx="4340">
                  <c:v>0.57456140350877405</c:v>
                </c:pt>
                <c:pt idx="4341">
                  <c:v>0.57456140350877405</c:v>
                </c:pt>
                <c:pt idx="4342">
                  <c:v>0.57456140350877405</c:v>
                </c:pt>
                <c:pt idx="4343">
                  <c:v>0.57456140350877405</c:v>
                </c:pt>
                <c:pt idx="4344">
                  <c:v>0.57456140350877405</c:v>
                </c:pt>
                <c:pt idx="4345">
                  <c:v>0.57456140350877405</c:v>
                </c:pt>
                <c:pt idx="4346">
                  <c:v>0.57456140350877405</c:v>
                </c:pt>
                <c:pt idx="4347">
                  <c:v>0.57456140350877405</c:v>
                </c:pt>
                <c:pt idx="4348">
                  <c:v>0.57456140350877405</c:v>
                </c:pt>
                <c:pt idx="4349">
                  <c:v>0.57456140350877405</c:v>
                </c:pt>
                <c:pt idx="4350">
                  <c:v>0.57456140350877405</c:v>
                </c:pt>
                <c:pt idx="4351">
                  <c:v>0.57456140350877405</c:v>
                </c:pt>
                <c:pt idx="4352">
                  <c:v>0.57456140350877405</c:v>
                </c:pt>
                <c:pt idx="4353">
                  <c:v>0.57456140350877405</c:v>
                </c:pt>
                <c:pt idx="4354">
                  <c:v>0.57456140350877405</c:v>
                </c:pt>
                <c:pt idx="4355">
                  <c:v>0.57456140350877405</c:v>
                </c:pt>
                <c:pt idx="4356">
                  <c:v>0.57456140350877405</c:v>
                </c:pt>
                <c:pt idx="4357">
                  <c:v>0.57456140350877405</c:v>
                </c:pt>
                <c:pt idx="4358">
                  <c:v>0.57456140350877405</c:v>
                </c:pt>
                <c:pt idx="4359">
                  <c:v>0.57894736842105254</c:v>
                </c:pt>
                <c:pt idx="4360">
                  <c:v>0.57894736842105254</c:v>
                </c:pt>
                <c:pt idx="4361">
                  <c:v>0.57894736842105254</c:v>
                </c:pt>
                <c:pt idx="4362">
                  <c:v>0.57894736842105254</c:v>
                </c:pt>
                <c:pt idx="4363">
                  <c:v>0.57894736842105254</c:v>
                </c:pt>
                <c:pt idx="4364">
                  <c:v>0.57894736842105254</c:v>
                </c:pt>
                <c:pt idx="4365">
                  <c:v>0.57894736842105254</c:v>
                </c:pt>
                <c:pt idx="4366">
                  <c:v>0.57894736842105254</c:v>
                </c:pt>
                <c:pt idx="4367">
                  <c:v>0.57894736842105254</c:v>
                </c:pt>
                <c:pt idx="4368">
                  <c:v>0.57894736842105254</c:v>
                </c:pt>
                <c:pt idx="4369">
                  <c:v>0.5833333333333337</c:v>
                </c:pt>
                <c:pt idx="4370">
                  <c:v>0.5833333333333337</c:v>
                </c:pt>
                <c:pt idx="4371">
                  <c:v>0.5833333333333337</c:v>
                </c:pt>
                <c:pt idx="4372">
                  <c:v>0.5833333333333337</c:v>
                </c:pt>
                <c:pt idx="4373">
                  <c:v>0.5833333333333337</c:v>
                </c:pt>
                <c:pt idx="4374">
                  <c:v>0.5833333333333337</c:v>
                </c:pt>
                <c:pt idx="4375">
                  <c:v>0.5833333333333337</c:v>
                </c:pt>
                <c:pt idx="4376">
                  <c:v>0.5833333333333337</c:v>
                </c:pt>
                <c:pt idx="4377">
                  <c:v>0.5833333333333337</c:v>
                </c:pt>
                <c:pt idx="4378">
                  <c:v>0.58771929824561464</c:v>
                </c:pt>
                <c:pt idx="4379">
                  <c:v>0.58771929824561464</c:v>
                </c:pt>
                <c:pt idx="4380">
                  <c:v>0.58771929824561464</c:v>
                </c:pt>
                <c:pt idx="4381">
                  <c:v>0.58771929824561464</c:v>
                </c:pt>
                <c:pt idx="4382">
                  <c:v>0.58771929824561464</c:v>
                </c:pt>
                <c:pt idx="4383">
                  <c:v>0.58771929824561464</c:v>
                </c:pt>
                <c:pt idx="4384">
                  <c:v>0.58771929824561464</c:v>
                </c:pt>
                <c:pt idx="4385">
                  <c:v>0.58771929824561464</c:v>
                </c:pt>
                <c:pt idx="4386">
                  <c:v>0.58771929824561464</c:v>
                </c:pt>
                <c:pt idx="4387">
                  <c:v>0.59210526315789624</c:v>
                </c:pt>
                <c:pt idx="4388">
                  <c:v>0.59210526315789624</c:v>
                </c:pt>
                <c:pt idx="4389">
                  <c:v>0.59210526315789624</c:v>
                </c:pt>
                <c:pt idx="4390">
                  <c:v>0.59210526315789624</c:v>
                </c:pt>
                <c:pt idx="4391">
                  <c:v>0.59210526315789624</c:v>
                </c:pt>
                <c:pt idx="4392">
                  <c:v>0.59210526315789624</c:v>
                </c:pt>
                <c:pt idx="4393">
                  <c:v>0.59210526315789624</c:v>
                </c:pt>
                <c:pt idx="4394">
                  <c:v>0.59210526315789624</c:v>
                </c:pt>
                <c:pt idx="4395">
                  <c:v>0.59210526315789624</c:v>
                </c:pt>
                <c:pt idx="4396">
                  <c:v>0.59210526315789624</c:v>
                </c:pt>
                <c:pt idx="4397">
                  <c:v>0.59210526315789624</c:v>
                </c:pt>
                <c:pt idx="4398">
                  <c:v>0.59210526315789624</c:v>
                </c:pt>
                <c:pt idx="4399">
                  <c:v>0.59210526315789624</c:v>
                </c:pt>
                <c:pt idx="4400">
                  <c:v>0.59210526315789624</c:v>
                </c:pt>
                <c:pt idx="4401">
                  <c:v>0.59210526315789624</c:v>
                </c:pt>
                <c:pt idx="4402">
                  <c:v>0.59210526315789624</c:v>
                </c:pt>
                <c:pt idx="4403">
                  <c:v>0.59210526315789624</c:v>
                </c:pt>
                <c:pt idx="4404">
                  <c:v>0.59210526315789624</c:v>
                </c:pt>
                <c:pt idx="4405">
                  <c:v>0.59210526315789624</c:v>
                </c:pt>
                <c:pt idx="4406">
                  <c:v>0.59210526315789624</c:v>
                </c:pt>
                <c:pt idx="4407">
                  <c:v>0.59210526315789624</c:v>
                </c:pt>
                <c:pt idx="4408">
                  <c:v>0.59210526315789624</c:v>
                </c:pt>
                <c:pt idx="4409">
                  <c:v>0.59210526315789624</c:v>
                </c:pt>
                <c:pt idx="4410">
                  <c:v>0.59210526315789624</c:v>
                </c:pt>
                <c:pt idx="4411">
                  <c:v>0.59210526315789624</c:v>
                </c:pt>
                <c:pt idx="4412">
                  <c:v>0.59210526315789624</c:v>
                </c:pt>
                <c:pt idx="4413">
                  <c:v>0.59210526315789624</c:v>
                </c:pt>
                <c:pt idx="4414">
                  <c:v>0.5964912280701774</c:v>
                </c:pt>
                <c:pt idx="4415">
                  <c:v>0.5964912280701774</c:v>
                </c:pt>
                <c:pt idx="4416">
                  <c:v>0.5964912280701774</c:v>
                </c:pt>
                <c:pt idx="4417">
                  <c:v>0.5964912280701774</c:v>
                </c:pt>
                <c:pt idx="4418">
                  <c:v>0.5964912280701774</c:v>
                </c:pt>
                <c:pt idx="4419">
                  <c:v>0.5964912280701774</c:v>
                </c:pt>
                <c:pt idx="4420">
                  <c:v>0.5964912280701774</c:v>
                </c:pt>
                <c:pt idx="4421">
                  <c:v>0.5964912280701774</c:v>
                </c:pt>
                <c:pt idx="4422">
                  <c:v>0.5964912280701774</c:v>
                </c:pt>
                <c:pt idx="4423">
                  <c:v>0.5964912280701774</c:v>
                </c:pt>
                <c:pt idx="4424">
                  <c:v>0.5964912280701774</c:v>
                </c:pt>
                <c:pt idx="4425">
                  <c:v>0.5964912280701774</c:v>
                </c:pt>
                <c:pt idx="4426">
                  <c:v>0.5964912280701774</c:v>
                </c:pt>
                <c:pt idx="4427">
                  <c:v>0.5964912280701774</c:v>
                </c:pt>
                <c:pt idx="4428">
                  <c:v>0.60087719298245612</c:v>
                </c:pt>
                <c:pt idx="4429">
                  <c:v>0.60087719298245612</c:v>
                </c:pt>
                <c:pt idx="4430">
                  <c:v>0.60087719298245612</c:v>
                </c:pt>
                <c:pt idx="4431">
                  <c:v>0.60087719298245612</c:v>
                </c:pt>
                <c:pt idx="4432">
                  <c:v>0.60087719298245612</c:v>
                </c:pt>
                <c:pt idx="4433">
                  <c:v>0.60087719298245612</c:v>
                </c:pt>
                <c:pt idx="4434">
                  <c:v>0.60087719298245612</c:v>
                </c:pt>
                <c:pt idx="4435">
                  <c:v>0.60087719298245612</c:v>
                </c:pt>
                <c:pt idx="4436">
                  <c:v>0.60087719298245612</c:v>
                </c:pt>
                <c:pt idx="4437">
                  <c:v>0.60087719298245612</c:v>
                </c:pt>
                <c:pt idx="4438">
                  <c:v>0.60087719298245612</c:v>
                </c:pt>
                <c:pt idx="4439">
                  <c:v>0.60087719298245612</c:v>
                </c:pt>
                <c:pt idx="4440">
                  <c:v>0.60087719298245612</c:v>
                </c:pt>
                <c:pt idx="4441">
                  <c:v>0.60087719298245612</c:v>
                </c:pt>
                <c:pt idx="4442">
                  <c:v>0.6052631578947365</c:v>
                </c:pt>
                <c:pt idx="4443">
                  <c:v>0.6052631578947365</c:v>
                </c:pt>
                <c:pt idx="4444">
                  <c:v>0.6052631578947365</c:v>
                </c:pt>
                <c:pt idx="4445">
                  <c:v>0.6052631578947365</c:v>
                </c:pt>
                <c:pt idx="4446">
                  <c:v>0.60964912280701922</c:v>
                </c:pt>
                <c:pt idx="4447">
                  <c:v>0.60964912280701922</c:v>
                </c:pt>
                <c:pt idx="4448">
                  <c:v>0.60964912280701922</c:v>
                </c:pt>
                <c:pt idx="4449">
                  <c:v>0.60964912280701922</c:v>
                </c:pt>
                <c:pt idx="4450">
                  <c:v>0.6140350877192986</c:v>
                </c:pt>
                <c:pt idx="4451">
                  <c:v>0.6140350877192986</c:v>
                </c:pt>
                <c:pt idx="4452">
                  <c:v>0.6140350877192986</c:v>
                </c:pt>
                <c:pt idx="4453">
                  <c:v>0.6140350877192986</c:v>
                </c:pt>
                <c:pt idx="4454">
                  <c:v>0.6140350877192986</c:v>
                </c:pt>
                <c:pt idx="4455">
                  <c:v>0.6140350877192986</c:v>
                </c:pt>
                <c:pt idx="4456">
                  <c:v>0.6140350877192986</c:v>
                </c:pt>
                <c:pt idx="4457">
                  <c:v>0.6140350877192986</c:v>
                </c:pt>
                <c:pt idx="4458">
                  <c:v>0.6140350877192986</c:v>
                </c:pt>
                <c:pt idx="4459">
                  <c:v>0.6140350877192986</c:v>
                </c:pt>
                <c:pt idx="4460">
                  <c:v>0.6140350877192986</c:v>
                </c:pt>
                <c:pt idx="4461">
                  <c:v>0.6140350877192986</c:v>
                </c:pt>
                <c:pt idx="4462">
                  <c:v>0.6140350877192986</c:v>
                </c:pt>
                <c:pt idx="4463">
                  <c:v>0.6140350877192986</c:v>
                </c:pt>
                <c:pt idx="4464">
                  <c:v>0.6140350877192986</c:v>
                </c:pt>
                <c:pt idx="4465">
                  <c:v>0.6140350877192986</c:v>
                </c:pt>
                <c:pt idx="4466">
                  <c:v>0.6140350877192986</c:v>
                </c:pt>
                <c:pt idx="4467">
                  <c:v>0.6140350877192986</c:v>
                </c:pt>
                <c:pt idx="4468">
                  <c:v>0.6140350877192986</c:v>
                </c:pt>
                <c:pt idx="4469">
                  <c:v>0.6140350877192986</c:v>
                </c:pt>
                <c:pt idx="4470">
                  <c:v>0.6140350877192986</c:v>
                </c:pt>
                <c:pt idx="4471">
                  <c:v>0.6140350877192986</c:v>
                </c:pt>
                <c:pt idx="4472">
                  <c:v>0.61842105263158387</c:v>
                </c:pt>
                <c:pt idx="4473">
                  <c:v>0.61842105263158387</c:v>
                </c:pt>
                <c:pt idx="4474">
                  <c:v>0.61842105263158387</c:v>
                </c:pt>
                <c:pt idx="4475">
                  <c:v>0.61842105263158387</c:v>
                </c:pt>
                <c:pt idx="4476">
                  <c:v>0.61842105263158387</c:v>
                </c:pt>
                <c:pt idx="4477">
                  <c:v>0.61842105263158387</c:v>
                </c:pt>
                <c:pt idx="4478">
                  <c:v>0.61842105263158387</c:v>
                </c:pt>
                <c:pt idx="4479">
                  <c:v>0.61842105263158387</c:v>
                </c:pt>
                <c:pt idx="4480">
                  <c:v>0.61842105263158387</c:v>
                </c:pt>
                <c:pt idx="4481">
                  <c:v>0.61842105263158387</c:v>
                </c:pt>
                <c:pt idx="4482">
                  <c:v>0.61842105263158387</c:v>
                </c:pt>
                <c:pt idx="4483">
                  <c:v>0.61842105263158387</c:v>
                </c:pt>
                <c:pt idx="4484">
                  <c:v>0.61842105263158387</c:v>
                </c:pt>
                <c:pt idx="4485">
                  <c:v>0.61842105263158387</c:v>
                </c:pt>
                <c:pt idx="4486">
                  <c:v>0.61842105263158387</c:v>
                </c:pt>
                <c:pt idx="4487">
                  <c:v>0.61842105263158387</c:v>
                </c:pt>
                <c:pt idx="4488">
                  <c:v>0.61842105263158387</c:v>
                </c:pt>
                <c:pt idx="4489">
                  <c:v>0.61842105263158387</c:v>
                </c:pt>
                <c:pt idx="4490">
                  <c:v>0.61842105263158387</c:v>
                </c:pt>
                <c:pt idx="4491">
                  <c:v>0.61842105263158387</c:v>
                </c:pt>
                <c:pt idx="4492">
                  <c:v>0.61842105263158387</c:v>
                </c:pt>
                <c:pt idx="4493">
                  <c:v>0.61842105263158387</c:v>
                </c:pt>
                <c:pt idx="4494">
                  <c:v>0.61842105263158387</c:v>
                </c:pt>
                <c:pt idx="4495">
                  <c:v>0.61842105263158387</c:v>
                </c:pt>
                <c:pt idx="4496">
                  <c:v>0.61842105263158387</c:v>
                </c:pt>
                <c:pt idx="4497">
                  <c:v>0.61842105263158387</c:v>
                </c:pt>
                <c:pt idx="4498">
                  <c:v>0.61842105263158387</c:v>
                </c:pt>
                <c:pt idx="4499">
                  <c:v>0.61842105263158387</c:v>
                </c:pt>
                <c:pt idx="4500">
                  <c:v>0.61842105263158387</c:v>
                </c:pt>
                <c:pt idx="4501">
                  <c:v>0.61842105263158387</c:v>
                </c:pt>
                <c:pt idx="4502">
                  <c:v>0.61842105263158387</c:v>
                </c:pt>
                <c:pt idx="4503">
                  <c:v>0.61842105263158387</c:v>
                </c:pt>
                <c:pt idx="4504">
                  <c:v>0.61842105263158387</c:v>
                </c:pt>
                <c:pt idx="4505">
                  <c:v>0.61842105263158387</c:v>
                </c:pt>
                <c:pt idx="4506">
                  <c:v>0.61842105263158387</c:v>
                </c:pt>
                <c:pt idx="4507">
                  <c:v>0.61842105263158387</c:v>
                </c:pt>
                <c:pt idx="4508">
                  <c:v>0.61842105263158387</c:v>
                </c:pt>
                <c:pt idx="4509">
                  <c:v>0.61842105263158387</c:v>
                </c:pt>
                <c:pt idx="4510">
                  <c:v>0.61842105263158387</c:v>
                </c:pt>
                <c:pt idx="4511">
                  <c:v>0.62280701754386336</c:v>
                </c:pt>
                <c:pt idx="4512">
                  <c:v>0.62280701754386336</c:v>
                </c:pt>
                <c:pt idx="4513">
                  <c:v>0.62280701754386336</c:v>
                </c:pt>
                <c:pt idx="4514">
                  <c:v>0.62280701754386336</c:v>
                </c:pt>
                <c:pt idx="4515">
                  <c:v>0.62280701754386336</c:v>
                </c:pt>
                <c:pt idx="4516">
                  <c:v>0.62280701754386336</c:v>
                </c:pt>
                <c:pt idx="4517">
                  <c:v>0.62280701754386336</c:v>
                </c:pt>
                <c:pt idx="4518">
                  <c:v>0.62280701754386336</c:v>
                </c:pt>
                <c:pt idx="4519">
                  <c:v>0.62280701754386336</c:v>
                </c:pt>
                <c:pt idx="4520">
                  <c:v>0.62280701754386336</c:v>
                </c:pt>
                <c:pt idx="4521">
                  <c:v>0.62280701754386336</c:v>
                </c:pt>
                <c:pt idx="4522">
                  <c:v>0.62719298245614064</c:v>
                </c:pt>
                <c:pt idx="4523">
                  <c:v>0.62719298245614064</c:v>
                </c:pt>
                <c:pt idx="4524">
                  <c:v>0.62719298245614064</c:v>
                </c:pt>
                <c:pt idx="4525">
                  <c:v>0.62719298245614064</c:v>
                </c:pt>
                <c:pt idx="4526">
                  <c:v>0.62719298245614064</c:v>
                </c:pt>
                <c:pt idx="4527">
                  <c:v>0.62719298245614064</c:v>
                </c:pt>
                <c:pt idx="4528">
                  <c:v>0.62719298245614064</c:v>
                </c:pt>
                <c:pt idx="4529">
                  <c:v>0.62719298245614064</c:v>
                </c:pt>
                <c:pt idx="4530">
                  <c:v>0.62719298245614064</c:v>
                </c:pt>
                <c:pt idx="4531">
                  <c:v>0.62719298245614064</c:v>
                </c:pt>
                <c:pt idx="4532">
                  <c:v>0.62719298245614064</c:v>
                </c:pt>
                <c:pt idx="4533">
                  <c:v>0.62719298245614064</c:v>
                </c:pt>
                <c:pt idx="4534">
                  <c:v>0.62719298245614064</c:v>
                </c:pt>
                <c:pt idx="4535">
                  <c:v>0.62719298245614064</c:v>
                </c:pt>
                <c:pt idx="4536">
                  <c:v>0.62719298245614064</c:v>
                </c:pt>
                <c:pt idx="4537">
                  <c:v>0.62719298245614064</c:v>
                </c:pt>
                <c:pt idx="4538">
                  <c:v>0.62719298245614064</c:v>
                </c:pt>
                <c:pt idx="4539">
                  <c:v>0.62719298245614064</c:v>
                </c:pt>
                <c:pt idx="4540">
                  <c:v>0.62719298245614064</c:v>
                </c:pt>
                <c:pt idx="4541">
                  <c:v>0.62719298245614064</c:v>
                </c:pt>
                <c:pt idx="4542">
                  <c:v>0.62719298245614064</c:v>
                </c:pt>
                <c:pt idx="4543">
                  <c:v>0.62719298245614064</c:v>
                </c:pt>
                <c:pt idx="4544">
                  <c:v>0.62719298245614064</c:v>
                </c:pt>
                <c:pt idx="4545">
                  <c:v>0.62719298245614064</c:v>
                </c:pt>
                <c:pt idx="4546">
                  <c:v>0.62719298245614064</c:v>
                </c:pt>
                <c:pt idx="4547">
                  <c:v>0.62719298245614064</c:v>
                </c:pt>
                <c:pt idx="4548">
                  <c:v>0.62719298245614064</c:v>
                </c:pt>
                <c:pt idx="4549">
                  <c:v>0.62719298245614064</c:v>
                </c:pt>
                <c:pt idx="4550">
                  <c:v>0.6315789473684229</c:v>
                </c:pt>
                <c:pt idx="4551">
                  <c:v>0.6315789473684229</c:v>
                </c:pt>
                <c:pt idx="4552">
                  <c:v>0.6315789473684229</c:v>
                </c:pt>
                <c:pt idx="4553">
                  <c:v>0.6315789473684229</c:v>
                </c:pt>
                <c:pt idx="4554">
                  <c:v>0.63596491228070406</c:v>
                </c:pt>
                <c:pt idx="4555">
                  <c:v>0.63596491228070406</c:v>
                </c:pt>
                <c:pt idx="4556">
                  <c:v>0.63596491228070406</c:v>
                </c:pt>
                <c:pt idx="4557">
                  <c:v>0.63596491228070406</c:v>
                </c:pt>
                <c:pt idx="4558">
                  <c:v>0.63596491228070406</c:v>
                </c:pt>
                <c:pt idx="4559">
                  <c:v>0.63596491228070406</c:v>
                </c:pt>
                <c:pt idx="4560">
                  <c:v>0.63596491228070406</c:v>
                </c:pt>
                <c:pt idx="4561">
                  <c:v>0.63596491228070406</c:v>
                </c:pt>
                <c:pt idx="4562">
                  <c:v>0.63596491228070406</c:v>
                </c:pt>
                <c:pt idx="4563">
                  <c:v>0.63596491228070406</c:v>
                </c:pt>
                <c:pt idx="4564">
                  <c:v>0.63596491228070406</c:v>
                </c:pt>
                <c:pt idx="4565">
                  <c:v>0.63596491228070406</c:v>
                </c:pt>
                <c:pt idx="4566">
                  <c:v>0.63596491228070406</c:v>
                </c:pt>
                <c:pt idx="4567">
                  <c:v>0.63596491228070406</c:v>
                </c:pt>
                <c:pt idx="4568">
                  <c:v>0.63596491228070406</c:v>
                </c:pt>
                <c:pt idx="4569">
                  <c:v>0.63596491228070406</c:v>
                </c:pt>
                <c:pt idx="4570">
                  <c:v>0.63596491228070406</c:v>
                </c:pt>
                <c:pt idx="4571">
                  <c:v>0.63596491228070406</c:v>
                </c:pt>
                <c:pt idx="4572">
                  <c:v>0.63596491228070406</c:v>
                </c:pt>
                <c:pt idx="4573">
                  <c:v>0.63596491228070406</c:v>
                </c:pt>
                <c:pt idx="4574">
                  <c:v>0.63596491228070406</c:v>
                </c:pt>
                <c:pt idx="4575">
                  <c:v>0.63596491228070406</c:v>
                </c:pt>
                <c:pt idx="4576">
                  <c:v>0.63596491228070406</c:v>
                </c:pt>
                <c:pt idx="4577">
                  <c:v>0.63596491228070406</c:v>
                </c:pt>
                <c:pt idx="4578">
                  <c:v>0.63596491228070406</c:v>
                </c:pt>
                <c:pt idx="4579">
                  <c:v>0.63596491228070406</c:v>
                </c:pt>
                <c:pt idx="4580">
                  <c:v>0.63596491228070406</c:v>
                </c:pt>
                <c:pt idx="4581">
                  <c:v>0.63596491228070406</c:v>
                </c:pt>
                <c:pt idx="4582">
                  <c:v>0.63596491228070406</c:v>
                </c:pt>
                <c:pt idx="4583">
                  <c:v>0.63596491228070406</c:v>
                </c:pt>
                <c:pt idx="4584">
                  <c:v>0.63596491228070406</c:v>
                </c:pt>
                <c:pt idx="4585">
                  <c:v>0.63596491228070406</c:v>
                </c:pt>
                <c:pt idx="4586">
                  <c:v>0.63596491228070406</c:v>
                </c:pt>
                <c:pt idx="4587">
                  <c:v>0.63596491228070406</c:v>
                </c:pt>
                <c:pt idx="4588">
                  <c:v>0.63596491228070406</c:v>
                </c:pt>
                <c:pt idx="4589">
                  <c:v>0.64035087719298434</c:v>
                </c:pt>
                <c:pt idx="4590">
                  <c:v>0.64035087719298434</c:v>
                </c:pt>
                <c:pt idx="4591">
                  <c:v>0.64035087719298434</c:v>
                </c:pt>
                <c:pt idx="4592">
                  <c:v>0.64035087719298434</c:v>
                </c:pt>
                <c:pt idx="4593">
                  <c:v>0.64035087719298434</c:v>
                </c:pt>
                <c:pt idx="4594">
                  <c:v>0.64035087719298434</c:v>
                </c:pt>
                <c:pt idx="4595">
                  <c:v>0.64035087719298434</c:v>
                </c:pt>
                <c:pt idx="4596">
                  <c:v>0.64035087719298434</c:v>
                </c:pt>
                <c:pt idx="4597">
                  <c:v>0.64035087719298434</c:v>
                </c:pt>
                <c:pt idx="4598">
                  <c:v>0.64035087719298434</c:v>
                </c:pt>
                <c:pt idx="4599">
                  <c:v>0.64473684210526361</c:v>
                </c:pt>
                <c:pt idx="4600">
                  <c:v>0.64473684210526361</c:v>
                </c:pt>
                <c:pt idx="4601">
                  <c:v>0.64473684210526361</c:v>
                </c:pt>
                <c:pt idx="4602">
                  <c:v>0.64473684210526361</c:v>
                </c:pt>
                <c:pt idx="4603">
                  <c:v>0.64473684210526361</c:v>
                </c:pt>
                <c:pt idx="4604">
                  <c:v>0.64473684210526361</c:v>
                </c:pt>
                <c:pt idx="4605">
                  <c:v>0.64473684210526361</c:v>
                </c:pt>
                <c:pt idx="4606">
                  <c:v>0.64473684210526361</c:v>
                </c:pt>
                <c:pt idx="4607">
                  <c:v>0.64473684210526361</c:v>
                </c:pt>
                <c:pt idx="4608">
                  <c:v>0.64473684210526361</c:v>
                </c:pt>
                <c:pt idx="4609">
                  <c:v>0.64473684210526361</c:v>
                </c:pt>
                <c:pt idx="4610">
                  <c:v>0.64473684210526361</c:v>
                </c:pt>
                <c:pt idx="4611">
                  <c:v>0.64473684210526361</c:v>
                </c:pt>
                <c:pt idx="4612">
                  <c:v>0.64473684210526361</c:v>
                </c:pt>
                <c:pt idx="4613">
                  <c:v>0.64473684210526361</c:v>
                </c:pt>
                <c:pt idx="4614">
                  <c:v>0.64473684210526361</c:v>
                </c:pt>
                <c:pt idx="4615">
                  <c:v>0.64473684210526361</c:v>
                </c:pt>
                <c:pt idx="4616">
                  <c:v>0.64473684210526361</c:v>
                </c:pt>
                <c:pt idx="4617">
                  <c:v>0.64473684210526361</c:v>
                </c:pt>
                <c:pt idx="4618">
                  <c:v>0.64912280701754554</c:v>
                </c:pt>
                <c:pt idx="4619">
                  <c:v>0.64912280701754554</c:v>
                </c:pt>
                <c:pt idx="4620">
                  <c:v>0.65350877192982471</c:v>
                </c:pt>
                <c:pt idx="4621">
                  <c:v>0.65350877192982471</c:v>
                </c:pt>
                <c:pt idx="4622">
                  <c:v>0.65350877192982471</c:v>
                </c:pt>
                <c:pt idx="4623">
                  <c:v>0.65350877192982471</c:v>
                </c:pt>
                <c:pt idx="4624">
                  <c:v>0.65350877192982471</c:v>
                </c:pt>
                <c:pt idx="4625">
                  <c:v>0.65350877192982471</c:v>
                </c:pt>
                <c:pt idx="4626">
                  <c:v>0.65350877192982471</c:v>
                </c:pt>
                <c:pt idx="4627">
                  <c:v>0.65350877192982471</c:v>
                </c:pt>
                <c:pt idx="4628">
                  <c:v>0.65350877192982471</c:v>
                </c:pt>
                <c:pt idx="4629">
                  <c:v>0.65350877192982471</c:v>
                </c:pt>
                <c:pt idx="4630">
                  <c:v>0.65350877192982471</c:v>
                </c:pt>
                <c:pt idx="4631">
                  <c:v>0.65789473684210831</c:v>
                </c:pt>
                <c:pt idx="4632">
                  <c:v>0.65789473684210831</c:v>
                </c:pt>
                <c:pt idx="4633">
                  <c:v>0.66228070175438591</c:v>
                </c:pt>
                <c:pt idx="4634">
                  <c:v>0.66228070175438591</c:v>
                </c:pt>
                <c:pt idx="4635">
                  <c:v>0.66228070175438591</c:v>
                </c:pt>
                <c:pt idx="4636">
                  <c:v>0.66228070175438591</c:v>
                </c:pt>
                <c:pt idx="4637">
                  <c:v>0.66228070175438591</c:v>
                </c:pt>
                <c:pt idx="4638">
                  <c:v>0.66228070175438591</c:v>
                </c:pt>
                <c:pt idx="4639">
                  <c:v>0.66228070175438591</c:v>
                </c:pt>
                <c:pt idx="4640">
                  <c:v>0.66228070175438591</c:v>
                </c:pt>
                <c:pt idx="4641">
                  <c:v>0.66228070175438591</c:v>
                </c:pt>
                <c:pt idx="4642">
                  <c:v>0.66228070175438591</c:v>
                </c:pt>
                <c:pt idx="4643">
                  <c:v>0.66228070175438591</c:v>
                </c:pt>
                <c:pt idx="4644">
                  <c:v>0.66228070175438591</c:v>
                </c:pt>
                <c:pt idx="4645">
                  <c:v>0.66228070175438591</c:v>
                </c:pt>
                <c:pt idx="4646">
                  <c:v>0.66666666666666663</c:v>
                </c:pt>
                <c:pt idx="4647">
                  <c:v>0.66666666666666663</c:v>
                </c:pt>
                <c:pt idx="4648">
                  <c:v>0.66666666666666663</c:v>
                </c:pt>
                <c:pt idx="4649">
                  <c:v>0.66666666666666663</c:v>
                </c:pt>
                <c:pt idx="4650">
                  <c:v>0.66666666666666663</c:v>
                </c:pt>
                <c:pt idx="4651">
                  <c:v>0.66666666666666663</c:v>
                </c:pt>
                <c:pt idx="4652">
                  <c:v>0.66666666666666663</c:v>
                </c:pt>
                <c:pt idx="4653">
                  <c:v>0.66666666666666663</c:v>
                </c:pt>
                <c:pt idx="4654">
                  <c:v>0.66666666666666663</c:v>
                </c:pt>
                <c:pt idx="4655">
                  <c:v>0.66666666666666663</c:v>
                </c:pt>
                <c:pt idx="4656">
                  <c:v>0.67105263157894923</c:v>
                </c:pt>
                <c:pt idx="4657">
                  <c:v>0.67543859649122862</c:v>
                </c:pt>
                <c:pt idx="4658">
                  <c:v>0.67543859649122862</c:v>
                </c:pt>
                <c:pt idx="4659">
                  <c:v>0.67543859649122862</c:v>
                </c:pt>
                <c:pt idx="4660">
                  <c:v>0.67543859649122862</c:v>
                </c:pt>
                <c:pt idx="4661">
                  <c:v>0.67543859649122862</c:v>
                </c:pt>
                <c:pt idx="4662">
                  <c:v>0.67543859649122862</c:v>
                </c:pt>
                <c:pt idx="4663">
                  <c:v>0.67543859649122862</c:v>
                </c:pt>
                <c:pt idx="4664">
                  <c:v>0.67543859649122862</c:v>
                </c:pt>
                <c:pt idx="4665">
                  <c:v>0.67543859649122862</c:v>
                </c:pt>
                <c:pt idx="4666">
                  <c:v>0.67543859649122862</c:v>
                </c:pt>
                <c:pt idx="4667">
                  <c:v>0.67543859649122862</c:v>
                </c:pt>
                <c:pt idx="4668">
                  <c:v>0.67543859649122862</c:v>
                </c:pt>
                <c:pt idx="4669">
                  <c:v>0.67543859649122862</c:v>
                </c:pt>
                <c:pt idx="4670">
                  <c:v>0.67543859649122862</c:v>
                </c:pt>
                <c:pt idx="4671">
                  <c:v>0.67543859649122862</c:v>
                </c:pt>
                <c:pt idx="4672">
                  <c:v>0.67543859649122862</c:v>
                </c:pt>
                <c:pt idx="4673">
                  <c:v>0.67543859649122862</c:v>
                </c:pt>
                <c:pt idx="4674">
                  <c:v>0.67543859649122862</c:v>
                </c:pt>
                <c:pt idx="4675">
                  <c:v>0.67543859649122862</c:v>
                </c:pt>
                <c:pt idx="4676">
                  <c:v>0.67543859649122862</c:v>
                </c:pt>
                <c:pt idx="4677">
                  <c:v>0.67543859649122862</c:v>
                </c:pt>
                <c:pt idx="4678">
                  <c:v>0.67543859649122862</c:v>
                </c:pt>
                <c:pt idx="4679">
                  <c:v>0.67543859649122862</c:v>
                </c:pt>
                <c:pt idx="4680">
                  <c:v>0.67543859649122862</c:v>
                </c:pt>
                <c:pt idx="4681">
                  <c:v>0.67543859649122862</c:v>
                </c:pt>
                <c:pt idx="4682">
                  <c:v>0.67543859649122862</c:v>
                </c:pt>
                <c:pt idx="4683">
                  <c:v>0.67543859649122862</c:v>
                </c:pt>
                <c:pt idx="4684">
                  <c:v>0.67543859649122862</c:v>
                </c:pt>
                <c:pt idx="4685">
                  <c:v>0.67543859649122862</c:v>
                </c:pt>
                <c:pt idx="4686">
                  <c:v>0.67543859649122862</c:v>
                </c:pt>
                <c:pt idx="4687">
                  <c:v>0.67543859649122862</c:v>
                </c:pt>
                <c:pt idx="4688">
                  <c:v>0.67543859649122862</c:v>
                </c:pt>
                <c:pt idx="4689">
                  <c:v>0.67543859649122862</c:v>
                </c:pt>
                <c:pt idx="4690">
                  <c:v>0.67543859649122862</c:v>
                </c:pt>
                <c:pt idx="4691">
                  <c:v>0.67543859649122862</c:v>
                </c:pt>
                <c:pt idx="4692">
                  <c:v>0.67543859649122862</c:v>
                </c:pt>
                <c:pt idx="4693">
                  <c:v>0.67543859649122862</c:v>
                </c:pt>
                <c:pt idx="4694">
                  <c:v>0.67543859649122862</c:v>
                </c:pt>
                <c:pt idx="4695">
                  <c:v>0.67543859649122862</c:v>
                </c:pt>
                <c:pt idx="4696">
                  <c:v>0.67543859649122862</c:v>
                </c:pt>
                <c:pt idx="4697">
                  <c:v>0.67543859649122862</c:v>
                </c:pt>
                <c:pt idx="4698">
                  <c:v>0.67543859649122862</c:v>
                </c:pt>
                <c:pt idx="4699">
                  <c:v>0.67543859649122862</c:v>
                </c:pt>
                <c:pt idx="4700">
                  <c:v>0.67543859649122862</c:v>
                </c:pt>
                <c:pt idx="4701">
                  <c:v>0.67543859649122862</c:v>
                </c:pt>
                <c:pt idx="4702">
                  <c:v>0.67543859649122862</c:v>
                </c:pt>
                <c:pt idx="4703">
                  <c:v>0.67543859649122862</c:v>
                </c:pt>
                <c:pt idx="4704">
                  <c:v>0.67543859649122862</c:v>
                </c:pt>
                <c:pt idx="4705">
                  <c:v>0.67543859649122862</c:v>
                </c:pt>
                <c:pt idx="4706">
                  <c:v>0.67543859649122862</c:v>
                </c:pt>
                <c:pt idx="4707">
                  <c:v>0.67543859649122862</c:v>
                </c:pt>
                <c:pt idx="4708">
                  <c:v>0.67543859649122862</c:v>
                </c:pt>
                <c:pt idx="4709">
                  <c:v>0.67543859649122862</c:v>
                </c:pt>
                <c:pt idx="4710">
                  <c:v>0.67543859649122862</c:v>
                </c:pt>
                <c:pt idx="4711">
                  <c:v>0.67543859649122862</c:v>
                </c:pt>
                <c:pt idx="4712">
                  <c:v>0.67543859649122862</c:v>
                </c:pt>
                <c:pt idx="4713">
                  <c:v>0.67543859649122862</c:v>
                </c:pt>
                <c:pt idx="4714">
                  <c:v>0.67543859649122862</c:v>
                </c:pt>
                <c:pt idx="4715">
                  <c:v>0.67543859649122862</c:v>
                </c:pt>
                <c:pt idx="4716">
                  <c:v>0.67543859649122862</c:v>
                </c:pt>
                <c:pt idx="4717">
                  <c:v>0.67543859649122862</c:v>
                </c:pt>
                <c:pt idx="4718">
                  <c:v>0.67543859649122862</c:v>
                </c:pt>
                <c:pt idx="4719">
                  <c:v>0.67543859649122862</c:v>
                </c:pt>
                <c:pt idx="4720">
                  <c:v>0.67543859649122862</c:v>
                </c:pt>
                <c:pt idx="4721">
                  <c:v>0.67543859649122862</c:v>
                </c:pt>
                <c:pt idx="4722">
                  <c:v>0.67543859649122862</c:v>
                </c:pt>
                <c:pt idx="4723">
                  <c:v>0.67543859649122862</c:v>
                </c:pt>
                <c:pt idx="4724">
                  <c:v>0.67543859649122862</c:v>
                </c:pt>
                <c:pt idx="4725">
                  <c:v>0.67543859649122862</c:v>
                </c:pt>
                <c:pt idx="4726">
                  <c:v>0.67543859649122862</c:v>
                </c:pt>
                <c:pt idx="4727">
                  <c:v>0.67543859649122862</c:v>
                </c:pt>
                <c:pt idx="4728">
                  <c:v>0.67543859649122862</c:v>
                </c:pt>
                <c:pt idx="4729">
                  <c:v>0.67543859649122862</c:v>
                </c:pt>
                <c:pt idx="4730">
                  <c:v>0.67543859649122862</c:v>
                </c:pt>
                <c:pt idx="4731">
                  <c:v>0.67543859649122862</c:v>
                </c:pt>
                <c:pt idx="4732">
                  <c:v>0.67982456140351211</c:v>
                </c:pt>
                <c:pt idx="4733">
                  <c:v>0.67982456140351211</c:v>
                </c:pt>
                <c:pt idx="4734">
                  <c:v>0.67982456140351211</c:v>
                </c:pt>
                <c:pt idx="4735">
                  <c:v>0.67982456140351211</c:v>
                </c:pt>
                <c:pt idx="4736">
                  <c:v>0.67982456140351211</c:v>
                </c:pt>
                <c:pt idx="4737">
                  <c:v>0.67982456140351211</c:v>
                </c:pt>
                <c:pt idx="4738">
                  <c:v>0.67982456140351211</c:v>
                </c:pt>
                <c:pt idx="4739">
                  <c:v>0.67982456140351211</c:v>
                </c:pt>
                <c:pt idx="4740">
                  <c:v>0.67982456140351211</c:v>
                </c:pt>
                <c:pt idx="4741">
                  <c:v>0.67982456140351211</c:v>
                </c:pt>
                <c:pt idx="4742">
                  <c:v>0.67982456140351211</c:v>
                </c:pt>
                <c:pt idx="4743">
                  <c:v>0.67982456140351211</c:v>
                </c:pt>
                <c:pt idx="4744">
                  <c:v>0.67982456140351211</c:v>
                </c:pt>
                <c:pt idx="4745">
                  <c:v>0.67982456140351211</c:v>
                </c:pt>
                <c:pt idx="4746">
                  <c:v>0.67982456140351211</c:v>
                </c:pt>
                <c:pt idx="4747">
                  <c:v>0.67982456140351211</c:v>
                </c:pt>
                <c:pt idx="4748">
                  <c:v>0.67982456140351211</c:v>
                </c:pt>
                <c:pt idx="4749">
                  <c:v>0.67982456140351211</c:v>
                </c:pt>
                <c:pt idx="4750">
                  <c:v>0.67982456140351211</c:v>
                </c:pt>
                <c:pt idx="4751">
                  <c:v>0.67982456140351211</c:v>
                </c:pt>
                <c:pt idx="4752">
                  <c:v>0.67982456140351211</c:v>
                </c:pt>
                <c:pt idx="4753">
                  <c:v>0.67982456140351211</c:v>
                </c:pt>
                <c:pt idx="4754">
                  <c:v>0.67982456140351211</c:v>
                </c:pt>
                <c:pt idx="4755">
                  <c:v>0.67982456140351211</c:v>
                </c:pt>
                <c:pt idx="4756">
                  <c:v>0.67982456140351211</c:v>
                </c:pt>
                <c:pt idx="4757">
                  <c:v>0.67982456140351211</c:v>
                </c:pt>
                <c:pt idx="4758">
                  <c:v>0.67982456140351211</c:v>
                </c:pt>
                <c:pt idx="4759">
                  <c:v>0.67982456140351211</c:v>
                </c:pt>
                <c:pt idx="4760">
                  <c:v>0.67982456140351211</c:v>
                </c:pt>
                <c:pt idx="4761">
                  <c:v>0.67982456140351211</c:v>
                </c:pt>
                <c:pt idx="4762">
                  <c:v>0.67982456140351211</c:v>
                </c:pt>
                <c:pt idx="4763">
                  <c:v>0.67982456140351211</c:v>
                </c:pt>
                <c:pt idx="4764">
                  <c:v>0.67982456140351211</c:v>
                </c:pt>
                <c:pt idx="4765">
                  <c:v>0.67982456140351211</c:v>
                </c:pt>
                <c:pt idx="4766">
                  <c:v>0.67982456140351211</c:v>
                </c:pt>
                <c:pt idx="4767">
                  <c:v>0.67982456140351211</c:v>
                </c:pt>
                <c:pt idx="4768">
                  <c:v>0.67982456140351211</c:v>
                </c:pt>
                <c:pt idx="4769">
                  <c:v>0.67982456140351211</c:v>
                </c:pt>
                <c:pt idx="4770">
                  <c:v>0.67982456140351211</c:v>
                </c:pt>
                <c:pt idx="4771">
                  <c:v>0.67982456140351211</c:v>
                </c:pt>
                <c:pt idx="4772">
                  <c:v>0.67982456140351211</c:v>
                </c:pt>
                <c:pt idx="4773">
                  <c:v>0.67982456140351211</c:v>
                </c:pt>
                <c:pt idx="4774">
                  <c:v>0.67982456140351211</c:v>
                </c:pt>
                <c:pt idx="4775">
                  <c:v>0.67982456140351211</c:v>
                </c:pt>
                <c:pt idx="4776">
                  <c:v>0.67982456140351211</c:v>
                </c:pt>
                <c:pt idx="4777">
                  <c:v>0.67982456140351211</c:v>
                </c:pt>
                <c:pt idx="4778">
                  <c:v>0.67982456140351211</c:v>
                </c:pt>
                <c:pt idx="4779">
                  <c:v>0.67982456140351211</c:v>
                </c:pt>
                <c:pt idx="4780">
                  <c:v>0.67982456140351211</c:v>
                </c:pt>
                <c:pt idx="4781">
                  <c:v>0.67982456140351211</c:v>
                </c:pt>
                <c:pt idx="4782">
                  <c:v>0.67982456140351211</c:v>
                </c:pt>
                <c:pt idx="4783">
                  <c:v>0.67982456140351211</c:v>
                </c:pt>
                <c:pt idx="4784">
                  <c:v>0.67982456140351211</c:v>
                </c:pt>
                <c:pt idx="4785">
                  <c:v>0.67982456140351211</c:v>
                </c:pt>
                <c:pt idx="4786">
                  <c:v>0.67982456140351211</c:v>
                </c:pt>
                <c:pt idx="4787">
                  <c:v>0.67982456140351211</c:v>
                </c:pt>
                <c:pt idx="4788">
                  <c:v>0.67982456140351211</c:v>
                </c:pt>
                <c:pt idx="4789">
                  <c:v>0.67982456140351211</c:v>
                </c:pt>
                <c:pt idx="4790">
                  <c:v>0.68421052631579116</c:v>
                </c:pt>
                <c:pt idx="4791">
                  <c:v>0.68421052631579116</c:v>
                </c:pt>
                <c:pt idx="4792">
                  <c:v>0.68421052631579116</c:v>
                </c:pt>
                <c:pt idx="4793">
                  <c:v>0.68421052631579116</c:v>
                </c:pt>
                <c:pt idx="4794">
                  <c:v>0.68421052631579116</c:v>
                </c:pt>
                <c:pt idx="4795">
                  <c:v>0.68859649122807265</c:v>
                </c:pt>
                <c:pt idx="4796">
                  <c:v>0.68859649122807265</c:v>
                </c:pt>
                <c:pt idx="4797">
                  <c:v>0.68859649122807265</c:v>
                </c:pt>
                <c:pt idx="4798">
                  <c:v>0.68859649122807265</c:v>
                </c:pt>
                <c:pt idx="4799">
                  <c:v>0.68859649122807265</c:v>
                </c:pt>
                <c:pt idx="4800">
                  <c:v>0.68859649122807265</c:v>
                </c:pt>
                <c:pt idx="4801">
                  <c:v>0.68859649122807265</c:v>
                </c:pt>
                <c:pt idx="4802">
                  <c:v>0.68859649122807265</c:v>
                </c:pt>
                <c:pt idx="4803">
                  <c:v>0.68859649122807265</c:v>
                </c:pt>
                <c:pt idx="4804">
                  <c:v>0.68859649122807265</c:v>
                </c:pt>
                <c:pt idx="4805">
                  <c:v>0.68859649122807265</c:v>
                </c:pt>
                <c:pt idx="4806">
                  <c:v>0.68859649122807265</c:v>
                </c:pt>
                <c:pt idx="4807">
                  <c:v>0.68859649122807265</c:v>
                </c:pt>
                <c:pt idx="4808">
                  <c:v>0.68859649122807265</c:v>
                </c:pt>
                <c:pt idx="4809">
                  <c:v>0.68859649122807265</c:v>
                </c:pt>
                <c:pt idx="4810">
                  <c:v>0.68859649122807265</c:v>
                </c:pt>
                <c:pt idx="4811">
                  <c:v>0.69298245614035237</c:v>
                </c:pt>
                <c:pt idx="4812">
                  <c:v>0.69298245614035237</c:v>
                </c:pt>
                <c:pt idx="4813">
                  <c:v>0.69298245614035237</c:v>
                </c:pt>
                <c:pt idx="4814">
                  <c:v>0.69298245614035237</c:v>
                </c:pt>
                <c:pt idx="4815">
                  <c:v>0.69298245614035237</c:v>
                </c:pt>
                <c:pt idx="4816">
                  <c:v>0.69298245614035237</c:v>
                </c:pt>
                <c:pt idx="4817">
                  <c:v>0.69298245614035237</c:v>
                </c:pt>
                <c:pt idx="4818">
                  <c:v>0.69298245614035237</c:v>
                </c:pt>
                <c:pt idx="4819">
                  <c:v>0.69298245614035237</c:v>
                </c:pt>
                <c:pt idx="4820">
                  <c:v>0.69298245614035237</c:v>
                </c:pt>
                <c:pt idx="4821">
                  <c:v>0.69298245614035237</c:v>
                </c:pt>
                <c:pt idx="4822">
                  <c:v>0.69736842105263108</c:v>
                </c:pt>
                <c:pt idx="4823">
                  <c:v>0.70175438596491158</c:v>
                </c:pt>
                <c:pt idx="4824">
                  <c:v>0.70175438596491158</c:v>
                </c:pt>
                <c:pt idx="4825">
                  <c:v>0.70175438596491158</c:v>
                </c:pt>
                <c:pt idx="4826">
                  <c:v>0.70175438596491158</c:v>
                </c:pt>
                <c:pt idx="4827">
                  <c:v>0.70175438596491158</c:v>
                </c:pt>
                <c:pt idx="4828">
                  <c:v>0.70175438596491158</c:v>
                </c:pt>
                <c:pt idx="4829">
                  <c:v>0.70175438596491158</c:v>
                </c:pt>
                <c:pt idx="4830">
                  <c:v>0.70175438596491158</c:v>
                </c:pt>
                <c:pt idx="4831">
                  <c:v>0.70175438596491158</c:v>
                </c:pt>
                <c:pt idx="4832">
                  <c:v>0.70175438596491158</c:v>
                </c:pt>
                <c:pt idx="4833">
                  <c:v>0.70175438596491158</c:v>
                </c:pt>
                <c:pt idx="4834">
                  <c:v>0.70175438596491158</c:v>
                </c:pt>
                <c:pt idx="4835">
                  <c:v>0.70175438596491158</c:v>
                </c:pt>
                <c:pt idx="4836">
                  <c:v>0.70175438596491158</c:v>
                </c:pt>
                <c:pt idx="4837">
                  <c:v>0.70175438596491158</c:v>
                </c:pt>
                <c:pt idx="4838">
                  <c:v>0.70175438596491158</c:v>
                </c:pt>
                <c:pt idx="4839">
                  <c:v>0.70175438596491158</c:v>
                </c:pt>
                <c:pt idx="4840">
                  <c:v>0.70614035087719362</c:v>
                </c:pt>
                <c:pt idx="4841">
                  <c:v>0.70614035087719362</c:v>
                </c:pt>
                <c:pt idx="4842">
                  <c:v>0.70614035087719362</c:v>
                </c:pt>
                <c:pt idx="4843">
                  <c:v>0.70614035087719362</c:v>
                </c:pt>
                <c:pt idx="4844">
                  <c:v>0.70614035087719362</c:v>
                </c:pt>
                <c:pt idx="4845">
                  <c:v>0.70614035087719362</c:v>
                </c:pt>
                <c:pt idx="4846">
                  <c:v>0.71052631578947367</c:v>
                </c:pt>
                <c:pt idx="4847">
                  <c:v>0.71052631578947367</c:v>
                </c:pt>
                <c:pt idx="4848">
                  <c:v>0.71052631578947367</c:v>
                </c:pt>
                <c:pt idx="4849">
                  <c:v>0.71052631578947367</c:v>
                </c:pt>
                <c:pt idx="4850">
                  <c:v>0.71052631578947367</c:v>
                </c:pt>
                <c:pt idx="4851">
                  <c:v>0.71052631578947367</c:v>
                </c:pt>
                <c:pt idx="4852">
                  <c:v>0.71052631578947367</c:v>
                </c:pt>
                <c:pt idx="4853">
                  <c:v>0.71052631578947367</c:v>
                </c:pt>
                <c:pt idx="4854">
                  <c:v>0.71052631578947367</c:v>
                </c:pt>
                <c:pt idx="4855">
                  <c:v>0.71052631578947367</c:v>
                </c:pt>
                <c:pt idx="4856">
                  <c:v>0.71052631578947367</c:v>
                </c:pt>
                <c:pt idx="4857">
                  <c:v>0.71052631578947367</c:v>
                </c:pt>
                <c:pt idx="4858">
                  <c:v>0.71052631578947367</c:v>
                </c:pt>
                <c:pt idx="4859">
                  <c:v>0.71491228070175217</c:v>
                </c:pt>
                <c:pt idx="4860">
                  <c:v>0.71491228070175217</c:v>
                </c:pt>
                <c:pt idx="4861">
                  <c:v>0.71491228070175217</c:v>
                </c:pt>
                <c:pt idx="4862">
                  <c:v>0.71491228070175217</c:v>
                </c:pt>
                <c:pt idx="4863">
                  <c:v>0.71491228070175217</c:v>
                </c:pt>
                <c:pt idx="4864">
                  <c:v>0.71491228070175217</c:v>
                </c:pt>
                <c:pt idx="4865">
                  <c:v>0.71491228070175217</c:v>
                </c:pt>
                <c:pt idx="4866">
                  <c:v>0.71491228070175217</c:v>
                </c:pt>
                <c:pt idx="4867">
                  <c:v>0.71491228070175217</c:v>
                </c:pt>
                <c:pt idx="4868">
                  <c:v>0.71491228070175217</c:v>
                </c:pt>
                <c:pt idx="4869">
                  <c:v>0.71491228070175217</c:v>
                </c:pt>
                <c:pt idx="4870">
                  <c:v>0.71491228070175217</c:v>
                </c:pt>
                <c:pt idx="4871">
                  <c:v>0.71491228070175217</c:v>
                </c:pt>
                <c:pt idx="4872">
                  <c:v>0.71491228070175217</c:v>
                </c:pt>
                <c:pt idx="4873">
                  <c:v>0.71491228070175217</c:v>
                </c:pt>
                <c:pt idx="4874">
                  <c:v>0.71491228070175217</c:v>
                </c:pt>
                <c:pt idx="4875">
                  <c:v>0.71491228070175217</c:v>
                </c:pt>
                <c:pt idx="4876">
                  <c:v>0.71929824561403677</c:v>
                </c:pt>
                <c:pt idx="4877">
                  <c:v>0.71929824561403677</c:v>
                </c:pt>
                <c:pt idx="4878">
                  <c:v>0.72368421052631793</c:v>
                </c:pt>
                <c:pt idx="4879">
                  <c:v>0.72368421052631793</c:v>
                </c:pt>
                <c:pt idx="4880">
                  <c:v>0.72368421052631793</c:v>
                </c:pt>
                <c:pt idx="4881">
                  <c:v>0.72807017543859953</c:v>
                </c:pt>
                <c:pt idx="4882">
                  <c:v>0.72807017543859953</c:v>
                </c:pt>
                <c:pt idx="4883">
                  <c:v>0.72807017543859953</c:v>
                </c:pt>
                <c:pt idx="4884">
                  <c:v>0.72807017543859953</c:v>
                </c:pt>
                <c:pt idx="4885">
                  <c:v>0.72807017543859953</c:v>
                </c:pt>
                <c:pt idx="4886">
                  <c:v>0.72807017543859953</c:v>
                </c:pt>
                <c:pt idx="4887">
                  <c:v>0.72807017543859953</c:v>
                </c:pt>
                <c:pt idx="4888">
                  <c:v>0.72807017543859953</c:v>
                </c:pt>
                <c:pt idx="4889">
                  <c:v>0.72807017543859953</c:v>
                </c:pt>
                <c:pt idx="4890">
                  <c:v>0.72807017543859953</c:v>
                </c:pt>
                <c:pt idx="4891">
                  <c:v>0.72807017543859953</c:v>
                </c:pt>
                <c:pt idx="4892">
                  <c:v>0.72807017543859953</c:v>
                </c:pt>
                <c:pt idx="4893">
                  <c:v>0.72807017543859953</c:v>
                </c:pt>
                <c:pt idx="4894">
                  <c:v>0.72807017543859953</c:v>
                </c:pt>
                <c:pt idx="4895">
                  <c:v>0.72807017543859953</c:v>
                </c:pt>
                <c:pt idx="4896">
                  <c:v>0.72807017543859953</c:v>
                </c:pt>
                <c:pt idx="4897">
                  <c:v>0.72807017543859953</c:v>
                </c:pt>
                <c:pt idx="4898">
                  <c:v>0.72807017543859953</c:v>
                </c:pt>
                <c:pt idx="4899">
                  <c:v>0.72807017543859953</c:v>
                </c:pt>
                <c:pt idx="4900">
                  <c:v>0.72807017543859953</c:v>
                </c:pt>
                <c:pt idx="4901">
                  <c:v>0.72807017543859953</c:v>
                </c:pt>
                <c:pt idx="4902">
                  <c:v>0.72807017543859953</c:v>
                </c:pt>
                <c:pt idx="4903">
                  <c:v>0.72807017543859953</c:v>
                </c:pt>
                <c:pt idx="4904">
                  <c:v>0.72807017543859953</c:v>
                </c:pt>
                <c:pt idx="4905">
                  <c:v>0.72807017543859953</c:v>
                </c:pt>
                <c:pt idx="4906">
                  <c:v>0.72807017543859953</c:v>
                </c:pt>
                <c:pt idx="4907">
                  <c:v>0.72807017543859953</c:v>
                </c:pt>
                <c:pt idx="4908">
                  <c:v>0.72807017543859953</c:v>
                </c:pt>
                <c:pt idx="4909">
                  <c:v>0.72807017543859953</c:v>
                </c:pt>
                <c:pt idx="4910">
                  <c:v>0.72807017543859953</c:v>
                </c:pt>
                <c:pt idx="4911">
                  <c:v>0.72807017543859953</c:v>
                </c:pt>
                <c:pt idx="4912">
                  <c:v>0.72807017543859953</c:v>
                </c:pt>
                <c:pt idx="4913">
                  <c:v>0.72807017543859953</c:v>
                </c:pt>
                <c:pt idx="4914">
                  <c:v>0.72807017543859953</c:v>
                </c:pt>
                <c:pt idx="4915">
                  <c:v>0.72807017543859953</c:v>
                </c:pt>
                <c:pt idx="4916">
                  <c:v>0.72807017543859953</c:v>
                </c:pt>
                <c:pt idx="4917">
                  <c:v>0.72807017543859953</c:v>
                </c:pt>
                <c:pt idx="4918">
                  <c:v>0.72807017543859953</c:v>
                </c:pt>
                <c:pt idx="4919">
                  <c:v>0.72807017543859953</c:v>
                </c:pt>
                <c:pt idx="4920">
                  <c:v>0.72807017543859953</c:v>
                </c:pt>
                <c:pt idx="4921">
                  <c:v>0.72807017543859953</c:v>
                </c:pt>
                <c:pt idx="4922">
                  <c:v>0.72807017543859953</c:v>
                </c:pt>
                <c:pt idx="4923">
                  <c:v>0.72807017543859953</c:v>
                </c:pt>
                <c:pt idx="4924">
                  <c:v>0.72807017543859953</c:v>
                </c:pt>
                <c:pt idx="4925">
                  <c:v>0.72807017543859953</c:v>
                </c:pt>
                <c:pt idx="4926">
                  <c:v>0.72807017543859953</c:v>
                </c:pt>
                <c:pt idx="4927">
                  <c:v>0.72807017543859953</c:v>
                </c:pt>
                <c:pt idx="4928">
                  <c:v>0.72807017543859953</c:v>
                </c:pt>
                <c:pt idx="4929">
                  <c:v>0.72807017543859953</c:v>
                </c:pt>
                <c:pt idx="4930">
                  <c:v>0.72807017543859953</c:v>
                </c:pt>
                <c:pt idx="4931">
                  <c:v>0.72807017543859953</c:v>
                </c:pt>
                <c:pt idx="4932">
                  <c:v>0.72807017543859953</c:v>
                </c:pt>
                <c:pt idx="4933">
                  <c:v>0.72807017543859953</c:v>
                </c:pt>
                <c:pt idx="4934">
                  <c:v>0.72807017543859953</c:v>
                </c:pt>
                <c:pt idx="4935">
                  <c:v>0.72807017543859953</c:v>
                </c:pt>
                <c:pt idx="4936">
                  <c:v>0.72807017543859953</c:v>
                </c:pt>
                <c:pt idx="4937">
                  <c:v>0.72807017543859953</c:v>
                </c:pt>
                <c:pt idx="4938">
                  <c:v>0.72807017543859953</c:v>
                </c:pt>
                <c:pt idx="4939">
                  <c:v>0.72807017543859953</c:v>
                </c:pt>
                <c:pt idx="4940">
                  <c:v>0.72807017543859953</c:v>
                </c:pt>
                <c:pt idx="4941">
                  <c:v>0.72807017543859953</c:v>
                </c:pt>
                <c:pt idx="4942">
                  <c:v>0.72807017543859953</c:v>
                </c:pt>
                <c:pt idx="4943">
                  <c:v>0.72807017543859953</c:v>
                </c:pt>
                <c:pt idx="4944">
                  <c:v>0.72807017543859953</c:v>
                </c:pt>
                <c:pt idx="4945">
                  <c:v>0.72807017543859953</c:v>
                </c:pt>
                <c:pt idx="4946">
                  <c:v>0.72807017543859953</c:v>
                </c:pt>
                <c:pt idx="4947">
                  <c:v>0.72807017543859953</c:v>
                </c:pt>
                <c:pt idx="4948">
                  <c:v>0.72807017543859953</c:v>
                </c:pt>
                <c:pt idx="4949">
                  <c:v>0.72807017543859953</c:v>
                </c:pt>
                <c:pt idx="4950">
                  <c:v>0.72807017543859953</c:v>
                </c:pt>
                <c:pt idx="4951">
                  <c:v>0.72807017543859953</c:v>
                </c:pt>
                <c:pt idx="4952">
                  <c:v>0.72807017543859953</c:v>
                </c:pt>
                <c:pt idx="4953">
                  <c:v>0.72807017543859953</c:v>
                </c:pt>
                <c:pt idx="4954">
                  <c:v>0.72807017543859953</c:v>
                </c:pt>
                <c:pt idx="4955">
                  <c:v>0.72807017543859953</c:v>
                </c:pt>
                <c:pt idx="4956">
                  <c:v>0.72807017543859953</c:v>
                </c:pt>
                <c:pt idx="4957">
                  <c:v>0.72807017543859953</c:v>
                </c:pt>
                <c:pt idx="4958">
                  <c:v>0.72807017543859953</c:v>
                </c:pt>
                <c:pt idx="4959">
                  <c:v>0.72807017543859953</c:v>
                </c:pt>
                <c:pt idx="4960">
                  <c:v>0.72807017543859953</c:v>
                </c:pt>
                <c:pt idx="4961">
                  <c:v>0.72807017543859953</c:v>
                </c:pt>
                <c:pt idx="4962">
                  <c:v>0.72807017543859953</c:v>
                </c:pt>
                <c:pt idx="4963">
                  <c:v>0.72807017543859953</c:v>
                </c:pt>
                <c:pt idx="4964">
                  <c:v>0.72807017543859953</c:v>
                </c:pt>
                <c:pt idx="4965">
                  <c:v>0.72807017543859953</c:v>
                </c:pt>
                <c:pt idx="4966">
                  <c:v>0.73245614035087714</c:v>
                </c:pt>
                <c:pt idx="4967">
                  <c:v>0.73245614035087714</c:v>
                </c:pt>
                <c:pt idx="4968">
                  <c:v>0.73245614035087714</c:v>
                </c:pt>
                <c:pt idx="4969">
                  <c:v>0.73245614035087714</c:v>
                </c:pt>
                <c:pt idx="4970">
                  <c:v>0.73245614035087714</c:v>
                </c:pt>
                <c:pt idx="4971">
                  <c:v>0.73245614035087714</c:v>
                </c:pt>
                <c:pt idx="4972">
                  <c:v>0.73245614035087714</c:v>
                </c:pt>
                <c:pt idx="4973">
                  <c:v>0.73245614035087714</c:v>
                </c:pt>
                <c:pt idx="4974">
                  <c:v>0.73245614035087714</c:v>
                </c:pt>
                <c:pt idx="4975">
                  <c:v>0.73245614035087714</c:v>
                </c:pt>
                <c:pt idx="4976">
                  <c:v>0.73245614035087714</c:v>
                </c:pt>
                <c:pt idx="4977">
                  <c:v>0.73245614035087714</c:v>
                </c:pt>
                <c:pt idx="4978">
                  <c:v>0.73245614035087714</c:v>
                </c:pt>
                <c:pt idx="4979">
                  <c:v>0.73245614035087714</c:v>
                </c:pt>
                <c:pt idx="4980">
                  <c:v>0.73245614035087714</c:v>
                </c:pt>
                <c:pt idx="4981">
                  <c:v>0.73245614035087714</c:v>
                </c:pt>
                <c:pt idx="4982">
                  <c:v>0.73245614035087714</c:v>
                </c:pt>
                <c:pt idx="4983">
                  <c:v>0.73245614035087714</c:v>
                </c:pt>
                <c:pt idx="4984">
                  <c:v>0.73245614035087714</c:v>
                </c:pt>
                <c:pt idx="4985">
                  <c:v>0.73245614035087714</c:v>
                </c:pt>
                <c:pt idx="4986">
                  <c:v>0.73245614035087714</c:v>
                </c:pt>
                <c:pt idx="4987">
                  <c:v>0.73245614035087714</c:v>
                </c:pt>
                <c:pt idx="4988">
                  <c:v>0.73245614035087714</c:v>
                </c:pt>
                <c:pt idx="4989">
                  <c:v>0.73245614035087714</c:v>
                </c:pt>
                <c:pt idx="4990">
                  <c:v>0.73245614035087714</c:v>
                </c:pt>
                <c:pt idx="4991">
                  <c:v>0.73245614035087714</c:v>
                </c:pt>
                <c:pt idx="4992">
                  <c:v>0.73245614035087714</c:v>
                </c:pt>
                <c:pt idx="4993">
                  <c:v>0.73245614035087714</c:v>
                </c:pt>
                <c:pt idx="4994">
                  <c:v>0.73245614035087714</c:v>
                </c:pt>
                <c:pt idx="4995">
                  <c:v>0.73245614035087714</c:v>
                </c:pt>
                <c:pt idx="4996">
                  <c:v>0.73684210526315785</c:v>
                </c:pt>
                <c:pt idx="4997">
                  <c:v>0.73684210526315785</c:v>
                </c:pt>
                <c:pt idx="4998">
                  <c:v>0.73684210526315785</c:v>
                </c:pt>
                <c:pt idx="4999">
                  <c:v>0.73684210526315785</c:v>
                </c:pt>
                <c:pt idx="5000">
                  <c:v>0.73684210526315785</c:v>
                </c:pt>
                <c:pt idx="5001">
                  <c:v>0.73684210526315785</c:v>
                </c:pt>
                <c:pt idx="5002">
                  <c:v>0.73684210526315785</c:v>
                </c:pt>
                <c:pt idx="5003">
                  <c:v>0.73684210526315785</c:v>
                </c:pt>
                <c:pt idx="5004">
                  <c:v>0.73684210526315785</c:v>
                </c:pt>
                <c:pt idx="5005">
                  <c:v>0.73684210526315785</c:v>
                </c:pt>
                <c:pt idx="5006">
                  <c:v>0.73684210526315785</c:v>
                </c:pt>
                <c:pt idx="5007">
                  <c:v>0.73684210526315785</c:v>
                </c:pt>
                <c:pt idx="5008">
                  <c:v>0.73684210526315785</c:v>
                </c:pt>
                <c:pt idx="5009">
                  <c:v>0.73684210526315785</c:v>
                </c:pt>
                <c:pt idx="5010">
                  <c:v>0.73684210526315785</c:v>
                </c:pt>
                <c:pt idx="5011">
                  <c:v>0.73684210526315785</c:v>
                </c:pt>
                <c:pt idx="5012">
                  <c:v>0.73684210526315785</c:v>
                </c:pt>
                <c:pt idx="5013">
                  <c:v>0.73684210526315785</c:v>
                </c:pt>
                <c:pt idx="5014">
                  <c:v>0.73684210526315785</c:v>
                </c:pt>
                <c:pt idx="5015">
                  <c:v>0.73684210526315785</c:v>
                </c:pt>
                <c:pt idx="5016">
                  <c:v>0.73684210526315785</c:v>
                </c:pt>
                <c:pt idx="5017">
                  <c:v>0.73684210526315785</c:v>
                </c:pt>
                <c:pt idx="5018">
                  <c:v>0.73684210526315785</c:v>
                </c:pt>
                <c:pt idx="5019">
                  <c:v>0.74122807017544046</c:v>
                </c:pt>
                <c:pt idx="5020">
                  <c:v>0.74561403508771962</c:v>
                </c:pt>
                <c:pt idx="5021">
                  <c:v>0.74561403508771962</c:v>
                </c:pt>
                <c:pt idx="5022">
                  <c:v>0.74561403508771962</c:v>
                </c:pt>
                <c:pt idx="5023">
                  <c:v>0.74561403508771962</c:v>
                </c:pt>
                <c:pt idx="5024">
                  <c:v>0.74561403508771962</c:v>
                </c:pt>
                <c:pt idx="5025">
                  <c:v>0.74561403508771962</c:v>
                </c:pt>
                <c:pt idx="5026">
                  <c:v>0.74561403508771962</c:v>
                </c:pt>
                <c:pt idx="5027">
                  <c:v>0.74561403508771962</c:v>
                </c:pt>
                <c:pt idx="5028">
                  <c:v>0.74561403508771962</c:v>
                </c:pt>
                <c:pt idx="5029">
                  <c:v>0.74561403508771962</c:v>
                </c:pt>
                <c:pt idx="5030">
                  <c:v>0.74561403508771962</c:v>
                </c:pt>
                <c:pt idx="5031">
                  <c:v>0.74561403508771962</c:v>
                </c:pt>
                <c:pt idx="5032">
                  <c:v>0.74561403508771962</c:v>
                </c:pt>
                <c:pt idx="5033">
                  <c:v>0.74561403508771962</c:v>
                </c:pt>
                <c:pt idx="5034">
                  <c:v>0.74561403508771962</c:v>
                </c:pt>
                <c:pt idx="5035">
                  <c:v>0.74561403508771962</c:v>
                </c:pt>
                <c:pt idx="5036">
                  <c:v>0.74561403508771962</c:v>
                </c:pt>
                <c:pt idx="5037">
                  <c:v>0.74561403508771962</c:v>
                </c:pt>
                <c:pt idx="5038">
                  <c:v>0.74561403508771962</c:v>
                </c:pt>
                <c:pt idx="5039">
                  <c:v>0.74561403508771962</c:v>
                </c:pt>
                <c:pt idx="5040">
                  <c:v>0.75000000000000178</c:v>
                </c:pt>
                <c:pt idx="5041">
                  <c:v>0.75000000000000178</c:v>
                </c:pt>
                <c:pt idx="5042">
                  <c:v>0.75000000000000178</c:v>
                </c:pt>
                <c:pt idx="5043">
                  <c:v>0.75000000000000178</c:v>
                </c:pt>
                <c:pt idx="5044">
                  <c:v>0.75000000000000178</c:v>
                </c:pt>
                <c:pt idx="5045">
                  <c:v>0.75000000000000178</c:v>
                </c:pt>
                <c:pt idx="5046">
                  <c:v>0.75000000000000178</c:v>
                </c:pt>
                <c:pt idx="5047">
                  <c:v>0.75000000000000178</c:v>
                </c:pt>
                <c:pt idx="5048">
                  <c:v>0.75000000000000178</c:v>
                </c:pt>
                <c:pt idx="5049">
                  <c:v>0.75000000000000178</c:v>
                </c:pt>
                <c:pt idx="5050">
                  <c:v>0.75000000000000178</c:v>
                </c:pt>
                <c:pt idx="5051">
                  <c:v>0.75000000000000178</c:v>
                </c:pt>
                <c:pt idx="5052">
                  <c:v>0.75000000000000178</c:v>
                </c:pt>
                <c:pt idx="5053">
                  <c:v>0.75000000000000178</c:v>
                </c:pt>
                <c:pt idx="5054">
                  <c:v>0.75000000000000178</c:v>
                </c:pt>
                <c:pt idx="5055">
                  <c:v>0.75000000000000178</c:v>
                </c:pt>
                <c:pt idx="5056">
                  <c:v>0.75000000000000178</c:v>
                </c:pt>
                <c:pt idx="5057">
                  <c:v>0.75000000000000178</c:v>
                </c:pt>
                <c:pt idx="5058">
                  <c:v>0.75000000000000178</c:v>
                </c:pt>
                <c:pt idx="5059">
                  <c:v>0.75000000000000178</c:v>
                </c:pt>
                <c:pt idx="5060">
                  <c:v>0.75000000000000178</c:v>
                </c:pt>
                <c:pt idx="5061">
                  <c:v>0.75000000000000178</c:v>
                </c:pt>
                <c:pt idx="5062">
                  <c:v>0.75000000000000178</c:v>
                </c:pt>
                <c:pt idx="5063">
                  <c:v>0.75000000000000178</c:v>
                </c:pt>
                <c:pt idx="5064">
                  <c:v>0.75000000000000178</c:v>
                </c:pt>
                <c:pt idx="5065">
                  <c:v>0.75000000000000178</c:v>
                </c:pt>
                <c:pt idx="5066">
                  <c:v>0.75000000000000178</c:v>
                </c:pt>
                <c:pt idx="5067">
                  <c:v>0.75000000000000178</c:v>
                </c:pt>
                <c:pt idx="5068">
                  <c:v>0.75000000000000178</c:v>
                </c:pt>
                <c:pt idx="5069">
                  <c:v>0.75000000000000178</c:v>
                </c:pt>
                <c:pt idx="5070">
                  <c:v>0.75000000000000178</c:v>
                </c:pt>
                <c:pt idx="5071">
                  <c:v>0.75000000000000178</c:v>
                </c:pt>
                <c:pt idx="5072">
                  <c:v>0.75000000000000178</c:v>
                </c:pt>
                <c:pt idx="5073">
                  <c:v>0.75000000000000178</c:v>
                </c:pt>
                <c:pt idx="5074">
                  <c:v>0.75000000000000178</c:v>
                </c:pt>
                <c:pt idx="5075">
                  <c:v>0.75000000000000178</c:v>
                </c:pt>
                <c:pt idx="5076">
                  <c:v>0.75000000000000178</c:v>
                </c:pt>
                <c:pt idx="5077">
                  <c:v>0.75000000000000178</c:v>
                </c:pt>
                <c:pt idx="5078">
                  <c:v>0.75000000000000178</c:v>
                </c:pt>
                <c:pt idx="5079">
                  <c:v>0.75000000000000178</c:v>
                </c:pt>
                <c:pt idx="5080">
                  <c:v>0.75000000000000178</c:v>
                </c:pt>
                <c:pt idx="5081">
                  <c:v>0.75000000000000178</c:v>
                </c:pt>
                <c:pt idx="5082">
                  <c:v>0.75000000000000178</c:v>
                </c:pt>
                <c:pt idx="5083">
                  <c:v>0.75000000000000178</c:v>
                </c:pt>
                <c:pt idx="5084">
                  <c:v>0.75000000000000178</c:v>
                </c:pt>
                <c:pt idx="5085">
                  <c:v>0.75000000000000178</c:v>
                </c:pt>
                <c:pt idx="5086">
                  <c:v>0.75000000000000178</c:v>
                </c:pt>
                <c:pt idx="5087">
                  <c:v>0.75000000000000178</c:v>
                </c:pt>
                <c:pt idx="5088">
                  <c:v>0.75438596491228049</c:v>
                </c:pt>
                <c:pt idx="5089">
                  <c:v>0.75438596491228049</c:v>
                </c:pt>
                <c:pt idx="5090">
                  <c:v>0.75877192982456165</c:v>
                </c:pt>
                <c:pt idx="5091">
                  <c:v>0.75877192982456165</c:v>
                </c:pt>
                <c:pt idx="5092">
                  <c:v>0.75877192982456165</c:v>
                </c:pt>
                <c:pt idx="5093">
                  <c:v>0.76315789473684215</c:v>
                </c:pt>
                <c:pt idx="5094">
                  <c:v>0.76315789473684215</c:v>
                </c:pt>
                <c:pt idx="5095">
                  <c:v>0.76754385964912586</c:v>
                </c:pt>
                <c:pt idx="5096">
                  <c:v>0.76754385964912586</c:v>
                </c:pt>
                <c:pt idx="5097">
                  <c:v>0.76754385964912586</c:v>
                </c:pt>
                <c:pt idx="5098">
                  <c:v>0.76754385964912586</c:v>
                </c:pt>
                <c:pt idx="5099">
                  <c:v>0.76754385964912586</c:v>
                </c:pt>
                <c:pt idx="5100">
                  <c:v>0.76754385964912586</c:v>
                </c:pt>
                <c:pt idx="5101">
                  <c:v>0.76754385964912586</c:v>
                </c:pt>
                <c:pt idx="5102">
                  <c:v>0.76754385964912586</c:v>
                </c:pt>
                <c:pt idx="5103">
                  <c:v>0.76754385964912586</c:v>
                </c:pt>
                <c:pt idx="5104">
                  <c:v>0.76754385964912586</c:v>
                </c:pt>
                <c:pt idx="5105">
                  <c:v>0.76754385964912586</c:v>
                </c:pt>
                <c:pt idx="5106">
                  <c:v>0.76754385964912586</c:v>
                </c:pt>
                <c:pt idx="5107">
                  <c:v>0.76754385964912586</c:v>
                </c:pt>
                <c:pt idx="5108">
                  <c:v>0.76754385964912586</c:v>
                </c:pt>
                <c:pt idx="5109">
                  <c:v>0.76754385964912586</c:v>
                </c:pt>
                <c:pt idx="5110">
                  <c:v>0.76754385964912586</c:v>
                </c:pt>
                <c:pt idx="5111">
                  <c:v>0.76754385964912586</c:v>
                </c:pt>
                <c:pt idx="5112">
                  <c:v>0.76754385964912586</c:v>
                </c:pt>
                <c:pt idx="5113">
                  <c:v>0.76754385964912586</c:v>
                </c:pt>
                <c:pt idx="5114">
                  <c:v>0.76754385964912586</c:v>
                </c:pt>
                <c:pt idx="5115">
                  <c:v>0.76754385964912586</c:v>
                </c:pt>
                <c:pt idx="5116">
                  <c:v>0.76754385964912586</c:v>
                </c:pt>
                <c:pt idx="5117">
                  <c:v>0.76754385964912586</c:v>
                </c:pt>
                <c:pt idx="5118">
                  <c:v>0.76754385964912586</c:v>
                </c:pt>
                <c:pt idx="5119">
                  <c:v>0.76754385964912586</c:v>
                </c:pt>
                <c:pt idx="5120">
                  <c:v>0.76754385964912586</c:v>
                </c:pt>
                <c:pt idx="5121">
                  <c:v>0.76754385964912586</c:v>
                </c:pt>
                <c:pt idx="5122">
                  <c:v>0.76754385964912586</c:v>
                </c:pt>
                <c:pt idx="5123">
                  <c:v>0.76754385964912586</c:v>
                </c:pt>
                <c:pt idx="5124">
                  <c:v>0.76754385964912586</c:v>
                </c:pt>
                <c:pt idx="5125">
                  <c:v>0.76754385964912586</c:v>
                </c:pt>
                <c:pt idx="5126">
                  <c:v>0.77192982456140591</c:v>
                </c:pt>
                <c:pt idx="5127">
                  <c:v>0.77192982456140591</c:v>
                </c:pt>
                <c:pt idx="5128">
                  <c:v>0.77192982456140591</c:v>
                </c:pt>
                <c:pt idx="5129">
                  <c:v>0.77192982456140591</c:v>
                </c:pt>
                <c:pt idx="5130">
                  <c:v>0.77192982456140591</c:v>
                </c:pt>
                <c:pt idx="5131">
                  <c:v>0.77192982456140591</c:v>
                </c:pt>
                <c:pt idx="5132">
                  <c:v>0.77192982456140591</c:v>
                </c:pt>
                <c:pt idx="5133">
                  <c:v>0.77192982456140591</c:v>
                </c:pt>
                <c:pt idx="5134">
                  <c:v>0.77192982456140591</c:v>
                </c:pt>
                <c:pt idx="5135">
                  <c:v>0.77192982456140591</c:v>
                </c:pt>
                <c:pt idx="5136">
                  <c:v>0.77192982456140591</c:v>
                </c:pt>
                <c:pt idx="5137">
                  <c:v>0.77192982456140591</c:v>
                </c:pt>
                <c:pt idx="5138">
                  <c:v>0.77192982456140591</c:v>
                </c:pt>
                <c:pt idx="5139">
                  <c:v>0.77192982456140591</c:v>
                </c:pt>
                <c:pt idx="5140">
                  <c:v>0.77192982456140591</c:v>
                </c:pt>
                <c:pt idx="5141">
                  <c:v>0.77192982456140591</c:v>
                </c:pt>
                <c:pt idx="5142">
                  <c:v>0.77192982456140591</c:v>
                </c:pt>
                <c:pt idx="5143">
                  <c:v>0.77192982456140591</c:v>
                </c:pt>
                <c:pt idx="5144">
                  <c:v>0.77192982456140591</c:v>
                </c:pt>
                <c:pt idx="5145">
                  <c:v>0.77192982456140591</c:v>
                </c:pt>
                <c:pt idx="5146">
                  <c:v>0.77192982456140591</c:v>
                </c:pt>
                <c:pt idx="5147">
                  <c:v>0.77192982456140591</c:v>
                </c:pt>
                <c:pt idx="5148">
                  <c:v>0.77192982456140591</c:v>
                </c:pt>
                <c:pt idx="5149">
                  <c:v>0.77192982456140591</c:v>
                </c:pt>
                <c:pt idx="5150">
                  <c:v>0.77192982456140591</c:v>
                </c:pt>
                <c:pt idx="5151">
                  <c:v>0.77192982456140591</c:v>
                </c:pt>
                <c:pt idx="5152">
                  <c:v>0.77192982456140591</c:v>
                </c:pt>
                <c:pt idx="5153">
                  <c:v>0.77192982456140591</c:v>
                </c:pt>
                <c:pt idx="5154">
                  <c:v>0.77192982456140591</c:v>
                </c:pt>
                <c:pt idx="5155">
                  <c:v>0.77192982456140591</c:v>
                </c:pt>
                <c:pt idx="5156">
                  <c:v>0.77631578947368451</c:v>
                </c:pt>
                <c:pt idx="5157">
                  <c:v>0.77631578947368451</c:v>
                </c:pt>
                <c:pt idx="5158">
                  <c:v>0.77631578947368451</c:v>
                </c:pt>
                <c:pt idx="5159">
                  <c:v>0.77631578947368451</c:v>
                </c:pt>
                <c:pt idx="5160">
                  <c:v>0.77631578947368451</c:v>
                </c:pt>
                <c:pt idx="5161">
                  <c:v>0.77631578947368451</c:v>
                </c:pt>
                <c:pt idx="5162">
                  <c:v>0.77631578947368451</c:v>
                </c:pt>
                <c:pt idx="5163">
                  <c:v>0.77631578947368451</c:v>
                </c:pt>
                <c:pt idx="5164">
                  <c:v>0.77631578947368451</c:v>
                </c:pt>
                <c:pt idx="5165">
                  <c:v>0.77631578947368451</c:v>
                </c:pt>
                <c:pt idx="5166">
                  <c:v>0.77631578947368451</c:v>
                </c:pt>
                <c:pt idx="5167">
                  <c:v>0.7807017543859649</c:v>
                </c:pt>
                <c:pt idx="5168">
                  <c:v>0.7807017543859649</c:v>
                </c:pt>
                <c:pt idx="5169">
                  <c:v>0.7807017543859649</c:v>
                </c:pt>
                <c:pt idx="5170">
                  <c:v>0.7807017543859649</c:v>
                </c:pt>
                <c:pt idx="5171">
                  <c:v>0.7807017543859649</c:v>
                </c:pt>
                <c:pt idx="5172">
                  <c:v>0.7807017543859649</c:v>
                </c:pt>
                <c:pt idx="5173">
                  <c:v>0.7850877192982455</c:v>
                </c:pt>
                <c:pt idx="5174">
                  <c:v>0.7850877192982455</c:v>
                </c:pt>
                <c:pt idx="5175">
                  <c:v>0.7850877192982455</c:v>
                </c:pt>
                <c:pt idx="5176">
                  <c:v>0.7850877192982455</c:v>
                </c:pt>
                <c:pt idx="5177">
                  <c:v>0.7850877192982455</c:v>
                </c:pt>
                <c:pt idx="5178">
                  <c:v>0.7850877192982455</c:v>
                </c:pt>
                <c:pt idx="5179">
                  <c:v>0.7850877192982455</c:v>
                </c:pt>
                <c:pt idx="5180">
                  <c:v>0.78947368421052633</c:v>
                </c:pt>
                <c:pt idx="5181">
                  <c:v>0.78947368421052633</c:v>
                </c:pt>
                <c:pt idx="5182">
                  <c:v>0.79385964912280704</c:v>
                </c:pt>
                <c:pt idx="5183">
                  <c:v>0.79385964912280704</c:v>
                </c:pt>
                <c:pt idx="5184">
                  <c:v>0.79385964912280704</c:v>
                </c:pt>
                <c:pt idx="5185">
                  <c:v>0.79385964912280704</c:v>
                </c:pt>
                <c:pt idx="5186">
                  <c:v>0.79385964912280704</c:v>
                </c:pt>
                <c:pt idx="5187">
                  <c:v>0.79385964912280704</c:v>
                </c:pt>
                <c:pt idx="5188">
                  <c:v>0.79385964912280704</c:v>
                </c:pt>
                <c:pt idx="5189">
                  <c:v>0.79385964912280704</c:v>
                </c:pt>
                <c:pt idx="5190">
                  <c:v>0.79385964912280704</c:v>
                </c:pt>
                <c:pt idx="5191">
                  <c:v>0.79385964912280704</c:v>
                </c:pt>
                <c:pt idx="5192">
                  <c:v>0.79385964912280704</c:v>
                </c:pt>
                <c:pt idx="5193">
                  <c:v>0.79385964912280704</c:v>
                </c:pt>
                <c:pt idx="5194">
                  <c:v>0.79385964912280704</c:v>
                </c:pt>
                <c:pt idx="5195">
                  <c:v>0.79385964912280704</c:v>
                </c:pt>
                <c:pt idx="5196">
                  <c:v>0.79385964912280704</c:v>
                </c:pt>
                <c:pt idx="5197">
                  <c:v>0.79385964912280704</c:v>
                </c:pt>
                <c:pt idx="5198">
                  <c:v>0.79385964912280704</c:v>
                </c:pt>
                <c:pt idx="5199">
                  <c:v>0.79385964912280704</c:v>
                </c:pt>
                <c:pt idx="5200">
                  <c:v>0.79385964912280704</c:v>
                </c:pt>
                <c:pt idx="5201">
                  <c:v>0.79385964912280704</c:v>
                </c:pt>
                <c:pt idx="5202">
                  <c:v>0.79385964912280704</c:v>
                </c:pt>
                <c:pt idx="5203">
                  <c:v>0.79385964912280704</c:v>
                </c:pt>
                <c:pt idx="5204">
                  <c:v>0.79385964912280704</c:v>
                </c:pt>
                <c:pt idx="5205">
                  <c:v>0.79385964912280704</c:v>
                </c:pt>
                <c:pt idx="5206">
                  <c:v>0.79385964912280704</c:v>
                </c:pt>
                <c:pt idx="5207">
                  <c:v>0.79824561403509076</c:v>
                </c:pt>
                <c:pt idx="5208">
                  <c:v>0.79824561403509076</c:v>
                </c:pt>
                <c:pt idx="5209">
                  <c:v>0.79824561403509076</c:v>
                </c:pt>
                <c:pt idx="5210">
                  <c:v>0.79824561403509076</c:v>
                </c:pt>
                <c:pt idx="5211">
                  <c:v>0.79824561403509076</c:v>
                </c:pt>
                <c:pt idx="5212">
                  <c:v>0.79824561403509076</c:v>
                </c:pt>
                <c:pt idx="5213">
                  <c:v>0.79824561403509076</c:v>
                </c:pt>
                <c:pt idx="5214">
                  <c:v>0.79824561403509076</c:v>
                </c:pt>
                <c:pt idx="5215">
                  <c:v>0.79824561403509076</c:v>
                </c:pt>
                <c:pt idx="5216">
                  <c:v>0.79824561403509076</c:v>
                </c:pt>
                <c:pt idx="5217">
                  <c:v>0.79824561403509076</c:v>
                </c:pt>
                <c:pt idx="5218">
                  <c:v>0.79824561403509076</c:v>
                </c:pt>
                <c:pt idx="5219">
                  <c:v>0.79824561403509076</c:v>
                </c:pt>
                <c:pt idx="5220">
                  <c:v>0.80263157894736847</c:v>
                </c:pt>
                <c:pt idx="5221">
                  <c:v>0.80701754385964719</c:v>
                </c:pt>
                <c:pt idx="5222">
                  <c:v>0.80701754385964719</c:v>
                </c:pt>
                <c:pt idx="5223">
                  <c:v>0.81140350877192691</c:v>
                </c:pt>
                <c:pt idx="5224">
                  <c:v>0.81140350877192691</c:v>
                </c:pt>
                <c:pt idx="5225">
                  <c:v>0.81140350877192691</c:v>
                </c:pt>
                <c:pt idx="5226">
                  <c:v>0.81140350877192691</c:v>
                </c:pt>
                <c:pt idx="5227">
                  <c:v>0.81140350877192691</c:v>
                </c:pt>
                <c:pt idx="5228">
                  <c:v>0.81140350877192691</c:v>
                </c:pt>
                <c:pt idx="5229">
                  <c:v>0.81140350877192691</c:v>
                </c:pt>
                <c:pt idx="5230">
                  <c:v>0.81140350877192691</c:v>
                </c:pt>
                <c:pt idx="5231">
                  <c:v>0.81140350877192691</c:v>
                </c:pt>
                <c:pt idx="5232">
                  <c:v>0.81140350877192691</c:v>
                </c:pt>
                <c:pt idx="5233">
                  <c:v>0.81140350877192691</c:v>
                </c:pt>
                <c:pt idx="5234">
                  <c:v>0.81140350877192691</c:v>
                </c:pt>
                <c:pt idx="5235">
                  <c:v>0.81140350877192691</c:v>
                </c:pt>
                <c:pt idx="5236">
                  <c:v>0.81140350877192691</c:v>
                </c:pt>
                <c:pt idx="5237">
                  <c:v>0.81140350877192691</c:v>
                </c:pt>
                <c:pt idx="5238">
                  <c:v>0.81140350877192691</c:v>
                </c:pt>
                <c:pt idx="5239">
                  <c:v>0.81140350877192691</c:v>
                </c:pt>
                <c:pt idx="5240">
                  <c:v>0.81140350877192691</c:v>
                </c:pt>
                <c:pt idx="5241">
                  <c:v>0.81140350877192691</c:v>
                </c:pt>
                <c:pt idx="5242">
                  <c:v>0.81140350877192691</c:v>
                </c:pt>
                <c:pt idx="5243">
                  <c:v>0.81140350877192691</c:v>
                </c:pt>
                <c:pt idx="5244">
                  <c:v>0.81140350877192691</c:v>
                </c:pt>
                <c:pt idx="5245">
                  <c:v>0.81140350877192691</c:v>
                </c:pt>
                <c:pt idx="5246">
                  <c:v>0.81140350877192691</c:v>
                </c:pt>
                <c:pt idx="5247">
                  <c:v>0.81140350877192691</c:v>
                </c:pt>
                <c:pt idx="5248">
                  <c:v>0.81140350877192691</c:v>
                </c:pt>
                <c:pt idx="5249">
                  <c:v>0.81140350877192691</c:v>
                </c:pt>
                <c:pt idx="5250">
                  <c:v>0.81140350877192691</c:v>
                </c:pt>
                <c:pt idx="5251">
                  <c:v>0.81140350877192691</c:v>
                </c:pt>
                <c:pt idx="5252">
                  <c:v>0.81140350877192691</c:v>
                </c:pt>
                <c:pt idx="5253">
                  <c:v>0.81140350877192691</c:v>
                </c:pt>
                <c:pt idx="5254">
                  <c:v>0.81140350877192691</c:v>
                </c:pt>
                <c:pt idx="5255">
                  <c:v>0.81140350877192691</c:v>
                </c:pt>
                <c:pt idx="5256">
                  <c:v>0.81578947368421295</c:v>
                </c:pt>
                <c:pt idx="5257">
                  <c:v>0.81578947368421295</c:v>
                </c:pt>
                <c:pt idx="5258">
                  <c:v>0.81578947368421295</c:v>
                </c:pt>
                <c:pt idx="5259">
                  <c:v>0.81578947368421295</c:v>
                </c:pt>
                <c:pt idx="5260">
                  <c:v>0.81578947368421295</c:v>
                </c:pt>
                <c:pt idx="5261">
                  <c:v>0.81578947368421295</c:v>
                </c:pt>
                <c:pt idx="5262">
                  <c:v>0.81578947368421295</c:v>
                </c:pt>
                <c:pt idx="5263">
                  <c:v>0.81578947368421295</c:v>
                </c:pt>
                <c:pt idx="5264">
                  <c:v>0.81578947368421295</c:v>
                </c:pt>
                <c:pt idx="5265">
                  <c:v>0.81578947368421295</c:v>
                </c:pt>
                <c:pt idx="5266">
                  <c:v>0.81578947368421295</c:v>
                </c:pt>
                <c:pt idx="5267">
                  <c:v>0.81578947368421295</c:v>
                </c:pt>
                <c:pt idx="5268">
                  <c:v>0.81578947368421295</c:v>
                </c:pt>
                <c:pt idx="5269">
                  <c:v>0.81578947368421295</c:v>
                </c:pt>
                <c:pt idx="5270">
                  <c:v>0.81578947368421295</c:v>
                </c:pt>
                <c:pt idx="5271">
                  <c:v>0.81578947368421295</c:v>
                </c:pt>
                <c:pt idx="5272">
                  <c:v>0.81578947368421295</c:v>
                </c:pt>
                <c:pt idx="5273">
                  <c:v>0.81578947368421295</c:v>
                </c:pt>
                <c:pt idx="5274">
                  <c:v>0.81578947368421295</c:v>
                </c:pt>
                <c:pt idx="5275">
                  <c:v>0.81578947368421295</c:v>
                </c:pt>
                <c:pt idx="5276">
                  <c:v>0.81578947368421295</c:v>
                </c:pt>
                <c:pt idx="5277">
                  <c:v>0.81578947368421295</c:v>
                </c:pt>
                <c:pt idx="5278">
                  <c:v>0.81578947368421295</c:v>
                </c:pt>
                <c:pt idx="5279">
                  <c:v>0.81578947368421295</c:v>
                </c:pt>
                <c:pt idx="5280">
                  <c:v>0.81578947368421295</c:v>
                </c:pt>
                <c:pt idx="5281">
                  <c:v>0.81578947368421295</c:v>
                </c:pt>
                <c:pt idx="5282">
                  <c:v>0.81578947368421295</c:v>
                </c:pt>
                <c:pt idx="5283">
                  <c:v>0.81578947368421295</c:v>
                </c:pt>
                <c:pt idx="5284">
                  <c:v>0.81578947368421295</c:v>
                </c:pt>
                <c:pt idx="5285">
                  <c:v>0.81578947368421295</c:v>
                </c:pt>
                <c:pt idx="5286">
                  <c:v>0.81578947368421295</c:v>
                </c:pt>
                <c:pt idx="5287">
                  <c:v>0.81578947368421295</c:v>
                </c:pt>
                <c:pt idx="5288">
                  <c:v>0.81578947368421295</c:v>
                </c:pt>
                <c:pt idx="5289">
                  <c:v>0.81578947368421295</c:v>
                </c:pt>
                <c:pt idx="5290">
                  <c:v>0.81578947368421295</c:v>
                </c:pt>
                <c:pt idx="5291">
                  <c:v>0.81578947368421295</c:v>
                </c:pt>
                <c:pt idx="5292">
                  <c:v>0.81578947368421295</c:v>
                </c:pt>
                <c:pt idx="5293">
                  <c:v>0.82017543859649478</c:v>
                </c:pt>
                <c:pt idx="5294">
                  <c:v>0.82017543859649478</c:v>
                </c:pt>
                <c:pt idx="5295">
                  <c:v>0.82017543859649478</c:v>
                </c:pt>
                <c:pt idx="5296">
                  <c:v>0.82017543859649478</c:v>
                </c:pt>
                <c:pt idx="5297">
                  <c:v>0.82017543859649478</c:v>
                </c:pt>
                <c:pt idx="5298">
                  <c:v>0.82017543859649478</c:v>
                </c:pt>
                <c:pt idx="5299">
                  <c:v>0.82017543859649478</c:v>
                </c:pt>
                <c:pt idx="5300">
                  <c:v>0.82017543859649478</c:v>
                </c:pt>
                <c:pt idx="5301">
                  <c:v>0.82017543859649478</c:v>
                </c:pt>
                <c:pt idx="5302">
                  <c:v>0.82017543859649478</c:v>
                </c:pt>
                <c:pt idx="5303">
                  <c:v>0.82017543859649478</c:v>
                </c:pt>
                <c:pt idx="5304">
                  <c:v>0.82017543859649478</c:v>
                </c:pt>
                <c:pt idx="5305">
                  <c:v>0.82017543859649478</c:v>
                </c:pt>
                <c:pt idx="5306">
                  <c:v>0.82017543859649478</c:v>
                </c:pt>
                <c:pt idx="5307">
                  <c:v>0.82017543859649478</c:v>
                </c:pt>
                <c:pt idx="5308">
                  <c:v>0.82017543859649478</c:v>
                </c:pt>
                <c:pt idx="5309">
                  <c:v>0.82017543859649478</c:v>
                </c:pt>
                <c:pt idx="5310">
                  <c:v>0.82017543859649478</c:v>
                </c:pt>
                <c:pt idx="5311">
                  <c:v>0.82017543859649478</c:v>
                </c:pt>
                <c:pt idx="5312">
                  <c:v>0.82017543859649478</c:v>
                </c:pt>
                <c:pt idx="5313">
                  <c:v>0.82017543859649478</c:v>
                </c:pt>
                <c:pt idx="5314">
                  <c:v>0.82017543859649478</c:v>
                </c:pt>
                <c:pt idx="5315">
                  <c:v>0.82017543859649478</c:v>
                </c:pt>
                <c:pt idx="5316">
                  <c:v>0.82017543859649478</c:v>
                </c:pt>
                <c:pt idx="5317">
                  <c:v>0.82017543859649478</c:v>
                </c:pt>
                <c:pt idx="5318">
                  <c:v>0.82017543859649478</c:v>
                </c:pt>
                <c:pt idx="5319">
                  <c:v>0.82017543859649478</c:v>
                </c:pt>
                <c:pt idx="5320">
                  <c:v>0.82017543859649478</c:v>
                </c:pt>
                <c:pt idx="5321">
                  <c:v>0.82017543859649478</c:v>
                </c:pt>
                <c:pt idx="5322">
                  <c:v>0.82017543859649478</c:v>
                </c:pt>
                <c:pt idx="5323">
                  <c:v>0.82017543859649478</c:v>
                </c:pt>
                <c:pt idx="5324">
                  <c:v>0.82017543859649478</c:v>
                </c:pt>
                <c:pt idx="5325">
                  <c:v>0.82017543859649478</c:v>
                </c:pt>
                <c:pt idx="5326">
                  <c:v>0.82017543859649478</c:v>
                </c:pt>
                <c:pt idx="5327">
                  <c:v>0.82017543859649478</c:v>
                </c:pt>
                <c:pt idx="5328">
                  <c:v>0.82017543859649478</c:v>
                </c:pt>
                <c:pt idx="5329">
                  <c:v>0.82017543859649478</c:v>
                </c:pt>
                <c:pt idx="5330">
                  <c:v>0.82456140350877405</c:v>
                </c:pt>
                <c:pt idx="5331">
                  <c:v>0.82456140350877405</c:v>
                </c:pt>
                <c:pt idx="5332">
                  <c:v>0.82456140350877405</c:v>
                </c:pt>
                <c:pt idx="5333">
                  <c:v>0.82456140350877405</c:v>
                </c:pt>
                <c:pt idx="5334">
                  <c:v>0.82456140350877405</c:v>
                </c:pt>
                <c:pt idx="5335">
                  <c:v>0.82456140350877405</c:v>
                </c:pt>
                <c:pt idx="5336">
                  <c:v>0.82456140350877405</c:v>
                </c:pt>
                <c:pt idx="5337">
                  <c:v>0.82456140350877405</c:v>
                </c:pt>
                <c:pt idx="5338">
                  <c:v>0.82456140350877405</c:v>
                </c:pt>
                <c:pt idx="5339">
                  <c:v>0.82456140350877405</c:v>
                </c:pt>
                <c:pt idx="5340">
                  <c:v>0.82456140350877405</c:v>
                </c:pt>
                <c:pt idx="5341">
                  <c:v>0.82456140350877405</c:v>
                </c:pt>
                <c:pt idx="5342">
                  <c:v>0.82456140350877405</c:v>
                </c:pt>
                <c:pt idx="5343">
                  <c:v>0.82456140350877405</c:v>
                </c:pt>
                <c:pt idx="5344">
                  <c:v>0.82456140350877405</c:v>
                </c:pt>
                <c:pt idx="5345">
                  <c:v>0.82456140350877405</c:v>
                </c:pt>
                <c:pt idx="5346">
                  <c:v>0.82456140350877405</c:v>
                </c:pt>
                <c:pt idx="5347">
                  <c:v>0.82456140350877405</c:v>
                </c:pt>
                <c:pt idx="5348">
                  <c:v>0.82456140350877405</c:v>
                </c:pt>
                <c:pt idx="5349">
                  <c:v>0.82894736842105254</c:v>
                </c:pt>
                <c:pt idx="5350">
                  <c:v>0.82894736842105254</c:v>
                </c:pt>
                <c:pt idx="5351">
                  <c:v>0.82894736842105254</c:v>
                </c:pt>
                <c:pt idx="5352">
                  <c:v>0.82894736842105254</c:v>
                </c:pt>
                <c:pt idx="5353">
                  <c:v>0.82894736842105254</c:v>
                </c:pt>
                <c:pt idx="5354">
                  <c:v>0.82894736842105254</c:v>
                </c:pt>
                <c:pt idx="5355">
                  <c:v>0.8333333333333337</c:v>
                </c:pt>
                <c:pt idx="5356">
                  <c:v>0.8333333333333337</c:v>
                </c:pt>
                <c:pt idx="5357">
                  <c:v>0.8333333333333337</c:v>
                </c:pt>
                <c:pt idx="5358">
                  <c:v>0.8333333333333337</c:v>
                </c:pt>
                <c:pt idx="5359">
                  <c:v>0.8333333333333337</c:v>
                </c:pt>
                <c:pt idx="5360">
                  <c:v>0.8333333333333337</c:v>
                </c:pt>
                <c:pt idx="5361">
                  <c:v>0.8333333333333337</c:v>
                </c:pt>
                <c:pt idx="5362">
                  <c:v>0.8333333333333337</c:v>
                </c:pt>
                <c:pt idx="5363">
                  <c:v>0.8333333333333337</c:v>
                </c:pt>
                <c:pt idx="5364">
                  <c:v>0.8333333333333337</c:v>
                </c:pt>
                <c:pt idx="5365">
                  <c:v>0.8333333333333337</c:v>
                </c:pt>
                <c:pt idx="5366">
                  <c:v>0.8333333333333337</c:v>
                </c:pt>
                <c:pt idx="5367">
                  <c:v>0.8333333333333337</c:v>
                </c:pt>
                <c:pt idx="5368">
                  <c:v>0.8333333333333337</c:v>
                </c:pt>
                <c:pt idx="5369">
                  <c:v>0.8333333333333337</c:v>
                </c:pt>
                <c:pt idx="5370">
                  <c:v>0.8333333333333337</c:v>
                </c:pt>
                <c:pt idx="5371">
                  <c:v>0.8333333333333337</c:v>
                </c:pt>
                <c:pt idx="5372">
                  <c:v>0.8333333333333337</c:v>
                </c:pt>
                <c:pt idx="5373">
                  <c:v>0.8333333333333337</c:v>
                </c:pt>
                <c:pt idx="5374">
                  <c:v>0.8333333333333337</c:v>
                </c:pt>
                <c:pt idx="5375">
                  <c:v>0.8333333333333337</c:v>
                </c:pt>
                <c:pt idx="5376">
                  <c:v>0.8333333333333337</c:v>
                </c:pt>
                <c:pt idx="5377">
                  <c:v>0.8333333333333337</c:v>
                </c:pt>
                <c:pt idx="5378">
                  <c:v>0.8333333333333337</c:v>
                </c:pt>
                <c:pt idx="5379">
                  <c:v>0.8333333333333337</c:v>
                </c:pt>
                <c:pt idx="5380">
                  <c:v>0.83771929824561464</c:v>
                </c:pt>
                <c:pt idx="5381">
                  <c:v>0.8421052631578968</c:v>
                </c:pt>
                <c:pt idx="5382">
                  <c:v>0.8421052631578968</c:v>
                </c:pt>
                <c:pt idx="5383">
                  <c:v>0.8421052631578968</c:v>
                </c:pt>
                <c:pt idx="5384">
                  <c:v>0.8421052631578968</c:v>
                </c:pt>
                <c:pt idx="5385">
                  <c:v>0.8421052631578968</c:v>
                </c:pt>
                <c:pt idx="5386">
                  <c:v>0.8421052631578968</c:v>
                </c:pt>
                <c:pt idx="5387">
                  <c:v>0.8421052631578968</c:v>
                </c:pt>
                <c:pt idx="5388">
                  <c:v>0.8421052631578968</c:v>
                </c:pt>
                <c:pt idx="5389">
                  <c:v>0.8421052631578968</c:v>
                </c:pt>
                <c:pt idx="5390">
                  <c:v>0.8421052631578968</c:v>
                </c:pt>
                <c:pt idx="5391">
                  <c:v>0.8421052631578968</c:v>
                </c:pt>
                <c:pt idx="5392">
                  <c:v>0.8421052631578968</c:v>
                </c:pt>
                <c:pt idx="5393">
                  <c:v>0.8421052631578968</c:v>
                </c:pt>
                <c:pt idx="5394">
                  <c:v>0.8421052631578968</c:v>
                </c:pt>
                <c:pt idx="5395">
                  <c:v>0.8421052631578968</c:v>
                </c:pt>
                <c:pt idx="5396">
                  <c:v>0.8421052631578968</c:v>
                </c:pt>
                <c:pt idx="5397">
                  <c:v>0.8421052631578968</c:v>
                </c:pt>
                <c:pt idx="5398">
                  <c:v>0.8421052631578968</c:v>
                </c:pt>
                <c:pt idx="5399">
                  <c:v>0.8421052631578968</c:v>
                </c:pt>
                <c:pt idx="5400">
                  <c:v>0.8421052631578968</c:v>
                </c:pt>
                <c:pt idx="5401">
                  <c:v>0.8421052631578968</c:v>
                </c:pt>
                <c:pt idx="5402">
                  <c:v>0.8421052631578968</c:v>
                </c:pt>
                <c:pt idx="5403">
                  <c:v>0.8421052631578968</c:v>
                </c:pt>
                <c:pt idx="5404">
                  <c:v>0.8421052631578968</c:v>
                </c:pt>
                <c:pt idx="5405">
                  <c:v>0.8421052631578968</c:v>
                </c:pt>
                <c:pt idx="5406">
                  <c:v>0.8421052631578968</c:v>
                </c:pt>
                <c:pt idx="5407">
                  <c:v>0.8421052631578968</c:v>
                </c:pt>
                <c:pt idx="5408">
                  <c:v>0.8421052631578968</c:v>
                </c:pt>
                <c:pt idx="5409">
                  <c:v>0.8421052631578968</c:v>
                </c:pt>
                <c:pt idx="5410">
                  <c:v>0.8421052631578968</c:v>
                </c:pt>
                <c:pt idx="5411">
                  <c:v>0.8421052631578968</c:v>
                </c:pt>
                <c:pt idx="5412">
                  <c:v>0.8421052631578968</c:v>
                </c:pt>
                <c:pt idx="5413">
                  <c:v>0.8421052631578968</c:v>
                </c:pt>
                <c:pt idx="5414">
                  <c:v>0.8421052631578968</c:v>
                </c:pt>
                <c:pt idx="5415">
                  <c:v>0.8421052631578968</c:v>
                </c:pt>
                <c:pt idx="5416">
                  <c:v>0.8421052631578968</c:v>
                </c:pt>
                <c:pt idx="5417">
                  <c:v>0.84649122807017785</c:v>
                </c:pt>
                <c:pt idx="5418">
                  <c:v>0.84649122807017785</c:v>
                </c:pt>
                <c:pt idx="5419">
                  <c:v>0.84649122807017785</c:v>
                </c:pt>
                <c:pt idx="5420">
                  <c:v>0.84649122807017785</c:v>
                </c:pt>
                <c:pt idx="5421">
                  <c:v>0.84649122807017785</c:v>
                </c:pt>
                <c:pt idx="5422">
                  <c:v>0.84649122807017785</c:v>
                </c:pt>
                <c:pt idx="5423">
                  <c:v>0.84649122807017785</c:v>
                </c:pt>
                <c:pt idx="5424">
                  <c:v>0.85087719298245612</c:v>
                </c:pt>
                <c:pt idx="5425">
                  <c:v>0.85087719298245612</c:v>
                </c:pt>
                <c:pt idx="5426">
                  <c:v>0.85087719298245612</c:v>
                </c:pt>
                <c:pt idx="5427">
                  <c:v>0.85087719298245612</c:v>
                </c:pt>
                <c:pt idx="5428">
                  <c:v>0.85087719298245612</c:v>
                </c:pt>
                <c:pt idx="5429">
                  <c:v>0.85087719298245612</c:v>
                </c:pt>
                <c:pt idx="5430">
                  <c:v>0.85087719298245612</c:v>
                </c:pt>
                <c:pt idx="5431">
                  <c:v>0.85087719298245612</c:v>
                </c:pt>
                <c:pt idx="5432">
                  <c:v>0.85087719298245612</c:v>
                </c:pt>
                <c:pt idx="5433">
                  <c:v>0.85087719298245612</c:v>
                </c:pt>
                <c:pt idx="5434">
                  <c:v>0.85087719298245612</c:v>
                </c:pt>
                <c:pt idx="5435">
                  <c:v>0.85087719298245612</c:v>
                </c:pt>
                <c:pt idx="5436">
                  <c:v>0.85087719298245612</c:v>
                </c:pt>
                <c:pt idx="5437">
                  <c:v>0.85087719298245612</c:v>
                </c:pt>
                <c:pt idx="5438">
                  <c:v>0.85087719298245612</c:v>
                </c:pt>
                <c:pt idx="5439">
                  <c:v>0.85087719298245612</c:v>
                </c:pt>
                <c:pt idx="5440">
                  <c:v>0.85087719298245612</c:v>
                </c:pt>
                <c:pt idx="5441">
                  <c:v>0.85087719298245612</c:v>
                </c:pt>
                <c:pt idx="5442">
                  <c:v>0.85087719298245612</c:v>
                </c:pt>
                <c:pt idx="5443">
                  <c:v>0.85087719298245612</c:v>
                </c:pt>
                <c:pt idx="5444">
                  <c:v>0.85087719298245612</c:v>
                </c:pt>
                <c:pt idx="5445">
                  <c:v>0.85087719298245612</c:v>
                </c:pt>
                <c:pt idx="5446">
                  <c:v>0.85087719298245612</c:v>
                </c:pt>
                <c:pt idx="5447">
                  <c:v>0.85087719298245612</c:v>
                </c:pt>
                <c:pt idx="5448">
                  <c:v>0.85087719298245612</c:v>
                </c:pt>
                <c:pt idx="5449">
                  <c:v>0.85087719298245612</c:v>
                </c:pt>
                <c:pt idx="5450">
                  <c:v>0.85087719298245612</c:v>
                </c:pt>
                <c:pt idx="5451">
                  <c:v>0.85087719298245612</c:v>
                </c:pt>
                <c:pt idx="5452">
                  <c:v>0.85087719298245612</c:v>
                </c:pt>
                <c:pt idx="5453">
                  <c:v>0.85087719298245612</c:v>
                </c:pt>
                <c:pt idx="5454">
                  <c:v>0.85087719298245612</c:v>
                </c:pt>
                <c:pt idx="5455">
                  <c:v>0.85087719298245612</c:v>
                </c:pt>
                <c:pt idx="5456">
                  <c:v>0.85087719298245612</c:v>
                </c:pt>
                <c:pt idx="5457">
                  <c:v>0.85087719298245612</c:v>
                </c:pt>
                <c:pt idx="5458">
                  <c:v>0.85087719298245612</c:v>
                </c:pt>
                <c:pt idx="5459">
                  <c:v>0.85087719298245612</c:v>
                </c:pt>
                <c:pt idx="5460">
                  <c:v>0.85087719298245612</c:v>
                </c:pt>
                <c:pt idx="5461">
                  <c:v>0.85087719298245612</c:v>
                </c:pt>
                <c:pt idx="5462">
                  <c:v>0.85087719298245612</c:v>
                </c:pt>
                <c:pt idx="5463">
                  <c:v>0.85087719298245612</c:v>
                </c:pt>
                <c:pt idx="5464">
                  <c:v>0.85087719298245612</c:v>
                </c:pt>
                <c:pt idx="5465">
                  <c:v>0.85087719298245612</c:v>
                </c:pt>
                <c:pt idx="5466">
                  <c:v>0.85087719298245612</c:v>
                </c:pt>
                <c:pt idx="5467">
                  <c:v>0.85087719298245612</c:v>
                </c:pt>
                <c:pt idx="5468">
                  <c:v>0.85087719298245612</c:v>
                </c:pt>
                <c:pt idx="5469">
                  <c:v>0.85087719298245612</c:v>
                </c:pt>
                <c:pt idx="5470">
                  <c:v>0.85087719298245612</c:v>
                </c:pt>
                <c:pt idx="5471">
                  <c:v>0.85087719298245612</c:v>
                </c:pt>
                <c:pt idx="5472">
                  <c:v>0.85087719298245612</c:v>
                </c:pt>
                <c:pt idx="5473">
                  <c:v>0.8552631578947365</c:v>
                </c:pt>
                <c:pt idx="5474">
                  <c:v>0.8552631578947365</c:v>
                </c:pt>
                <c:pt idx="5475">
                  <c:v>0.8552631578947365</c:v>
                </c:pt>
                <c:pt idx="5476">
                  <c:v>0.8552631578947365</c:v>
                </c:pt>
                <c:pt idx="5477">
                  <c:v>0.8552631578947365</c:v>
                </c:pt>
                <c:pt idx="5478">
                  <c:v>0.8552631578947365</c:v>
                </c:pt>
                <c:pt idx="5479">
                  <c:v>0.8552631578947365</c:v>
                </c:pt>
                <c:pt idx="5480">
                  <c:v>0.8552631578947365</c:v>
                </c:pt>
                <c:pt idx="5481">
                  <c:v>0.8552631578947365</c:v>
                </c:pt>
                <c:pt idx="5482">
                  <c:v>0.8552631578947365</c:v>
                </c:pt>
                <c:pt idx="5483">
                  <c:v>0.8552631578947365</c:v>
                </c:pt>
                <c:pt idx="5484">
                  <c:v>0.8552631578947365</c:v>
                </c:pt>
                <c:pt idx="5485">
                  <c:v>0.8552631578947365</c:v>
                </c:pt>
                <c:pt idx="5486">
                  <c:v>0.8552631578947365</c:v>
                </c:pt>
                <c:pt idx="5487">
                  <c:v>0.8552631578947365</c:v>
                </c:pt>
                <c:pt idx="5488">
                  <c:v>0.8552631578947365</c:v>
                </c:pt>
                <c:pt idx="5489">
                  <c:v>0.8552631578947365</c:v>
                </c:pt>
                <c:pt idx="5490">
                  <c:v>0.8552631578947365</c:v>
                </c:pt>
                <c:pt idx="5491">
                  <c:v>0.8552631578947365</c:v>
                </c:pt>
                <c:pt idx="5492">
                  <c:v>0.8552631578947365</c:v>
                </c:pt>
                <c:pt idx="5493">
                  <c:v>0.8552631578947365</c:v>
                </c:pt>
                <c:pt idx="5494">
                  <c:v>0.8552631578947365</c:v>
                </c:pt>
                <c:pt idx="5495">
                  <c:v>0.8552631578947365</c:v>
                </c:pt>
                <c:pt idx="5496">
                  <c:v>0.8552631578947365</c:v>
                </c:pt>
                <c:pt idx="5497">
                  <c:v>0.8552631578947365</c:v>
                </c:pt>
                <c:pt idx="5498">
                  <c:v>0.8552631578947365</c:v>
                </c:pt>
                <c:pt idx="5499">
                  <c:v>0.8552631578947365</c:v>
                </c:pt>
                <c:pt idx="5500">
                  <c:v>0.85964912280701922</c:v>
                </c:pt>
                <c:pt idx="5501">
                  <c:v>0.85964912280701922</c:v>
                </c:pt>
                <c:pt idx="5502">
                  <c:v>0.85964912280701922</c:v>
                </c:pt>
                <c:pt idx="5503">
                  <c:v>0.85964912280701922</c:v>
                </c:pt>
                <c:pt idx="5504">
                  <c:v>0.85964912280701922</c:v>
                </c:pt>
                <c:pt idx="5505">
                  <c:v>0.85964912280701922</c:v>
                </c:pt>
                <c:pt idx="5506">
                  <c:v>0.85964912280701922</c:v>
                </c:pt>
                <c:pt idx="5507">
                  <c:v>0.85964912280701922</c:v>
                </c:pt>
                <c:pt idx="5508">
                  <c:v>0.8640350877192986</c:v>
                </c:pt>
                <c:pt idx="5509">
                  <c:v>0.8640350877192986</c:v>
                </c:pt>
                <c:pt idx="5510">
                  <c:v>0.8640350877192986</c:v>
                </c:pt>
                <c:pt idx="5511">
                  <c:v>0.8640350877192986</c:v>
                </c:pt>
                <c:pt idx="5512">
                  <c:v>0.8640350877192986</c:v>
                </c:pt>
                <c:pt idx="5513">
                  <c:v>0.86842105263158387</c:v>
                </c:pt>
                <c:pt idx="5514">
                  <c:v>0.86842105263158387</c:v>
                </c:pt>
                <c:pt idx="5515">
                  <c:v>0.87280701754386336</c:v>
                </c:pt>
                <c:pt idx="5516">
                  <c:v>0.87280701754386336</c:v>
                </c:pt>
                <c:pt idx="5517">
                  <c:v>0.87280701754386336</c:v>
                </c:pt>
                <c:pt idx="5518">
                  <c:v>0.87280701754386336</c:v>
                </c:pt>
                <c:pt idx="5519">
                  <c:v>0.87719298245614064</c:v>
                </c:pt>
                <c:pt idx="5520">
                  <c:v>0.87719298245614064</c:v>
                </c:pt>
                <c:pt idx="5521">
                  <c:v>0.87719298245614064</c:v>
                </c:pt>
                <c:pt idx="5522">
                  <c:v>0.87719298245614064</c:v>
                </c:pt>
                <c:pt idx="5523">
                  <c:v>0.87719298245614064</c:v>
                </c:pt>
                <c:pt idx="5524">
                  <c:v>0.87719298245614064</c:v>
                </c:pt>
                <c:pt idx="5525">
                  <c:v>0.87719298245614064</c:v>
                </c:pt>
                <c:pt idx="5526">
                  <c:v>0.88157894736842235</c:v>
                </c:pt>
                <c:pt idx="5527">
                  <c:v>0.88596491228070351</c:v>
                </c:pt>
                <c:pt idx="5528">
                  <c:v>0.88596491228070351</c:v>
                </c:pt>
                <c:pt idx="5529">
                  <c:v>0.88596491228070351</c:v>
                </c:pt>
                <c:pt idx="5530">
                  <c:v>0.88596491228070351</c:v>
                </c:pt>
                <c:pt idx="5531">
                  <c:v>0.89035087719298389</c:v>
                </c:pt>
                <c:pt idx="5532">
                  <c:v>0.89035087719298389</c:v>
                </c:pt>
                <c:pt idx="5533">
                  <c:v>0.89035087719298389</c:v>
                </c:pt>
                <c:pt idx="5534">
                  <c:v>0.89035087719298389</c:v>
                </c:pt>
                <c:pt idx="5535">
                  <c:v>0.89035087719298389</c:v>
                </c:pt>
                <c:pt idx="5536">
                  <c:v>0.89035087719298389</c:v>
                </c:pt>
                <c:pt idx="5537">
                  <c:v>0.89035087719298389</c:v>
                </c:pt>
                <c:pt idx="5538">
                  <c:v>0.89035087719298389</c:v>
                </c:pt>
                <c:pt idx="5539">
                  <c:v>0.89035087719298389</c:v>
                </c:pt>
                <c:pt idx="5540">
                  <c:v>0.89035087719298389</c:v>
                </c:pt>
                <c:pt idx="5541">
                  <c:v>0.89035087719298389</c:v>
                </c:pt>
                <c:pt idx="5542">
                  <c:v>0.89035087719298389</c:v>
                </c:pt>
                <c:pt idx="5543">
                  <c:v>0.89035087719298389</c:v>
                </c:pt>
                <c:pt idx="5544">
                  <c:v>0.89035087719298389</c:v>
                </c:pt>
                <c:pt idx="5545">
                  <c:v>0.89035087719298389</c:v>
                </c:pt>
                <c:pt idx="5546">
                  <c:v>0.89035087719298389</c:v>
                </c:pt>
                <c:pt idx="5547">
                  <c:v>0.89473684210526361</c:v>
                </c:pt>
                <c:pt idx="5548">
                  <c:v>0.89473684210526361</c:v>
                </c:pt>
                <c:pt idx="5549">
                  <c:v>0.89473684210526361</c:v>
                </c:pt>
                <c:pt idx="5550">
                  <c:v>0.89473684210526361</c:v>
                </c:pt>
                <c:pt idx="5551">
                  <c:v>0.89473684210526361</c:v>
                </c:pt>
                <c:pt idx="5552">
                  <c:v>0.89473684210526361</c:v>
                </c:pt>
                <c:pt idx="5553">
                  <c:v>0.89473684210526361</c:v>
                </c:pt>
                <c:pt idx="5554">
                  <c:v>0.89473684210526361</c:v>
                </c:pt>
                <c:pt idx="5555">
                  <c:v>0.89473684210526361</c:v>
                </c:pt>
                <c:pt idx="5556">
                  <c:v>0.89473684210526361</c:v>
                </c:pt>
                <c:pt idx="5557">
                  <c:v>0.89473684210526361</c:v>
                </c:pt>
                <c:pt idx="5558">
                  <c:v>0.89473684210526361</c:v>
                </c:pt>
                <c:pt idx="5559">
                  <c:v>0.89473684210526361</c:v>
                </c:pt>
                <c:pt idx="5560">
                  <c:v>0.89473684210526361</c:v>
                </c:pt>
                <c:pt idx="5561">
                  <c:v>0.89473684210526361</c:v>
                </c:pt>
                <c:pt idx="5562">
                  <c:v>0.89473684210526361</c:v>
                </c:pt>
                <c:pt idx="5563">
                  <c:v>0.89473684210526361</c:v>
                </c:pt>
                <c:pt idx="5564">
                  <c:v>0.89473684210526361</c:v>
                </c:pt>
                <c:pt idx="5565">
                  <c:v>0.89473684210526361</c:v>
                </c:pt>
                <c:pt idx="5566">
                  <c:v>0.89473684210526361</c:v>
                </c:pt>
                <c:pt idx="5567">
                  <c:v>0.89473684210526361</c:v>
                </c:pt>
                <c:pt idx="5568">
                  <c:v>0.89473684210526361</c:v>
                </c:pt>
                <c:pt idx="5569">
                  <c:v>0.89473684210526361</c:v>
                </c:pt>
                <c:pt idx="5570">
                  <c:v>0.8991228070175451</c:v>
                </c:pt>
                <c:pt idx="5571">
                  <c:v>0.8991228070175451</c:v>
                </c:pt>
                <c:pt idx="5572">
                  <c:v>0.8991228070175451</c:v>
                </c:pt>
                <c:pt idx="5573">
                  <c:v>0.8991228070175451</c:v>
                </c:pt>
                <c:pt idx="5574">
                  <c:v>0.8991228070175451</c:v>
                </c:pt>
                <c:pt idx="5575">
                  <c:v>0.8991228070175451</c:v>
                </c:pt>
                <c:pt idx="5576">
                  <c:v>0.8991228070175451</c:v>
                </c:pt>
                <c:pt idx="5577">
                  <c:v>0.8991228070175451</c:v>
                </c:pt>
                <c:pt idx="5578">
                  <c:v>0.8991228070175451</c:v>
                </c:pt>
                <c:pt idx="5579">
                  <c:v>0.8991228070175451</c:v>
                </c:pt>
                <c:pt idx="5580">
                  <c:v>0.90350877192982459</c:v>
                </c:pt>
                <c:pt idx="5581">
                  <c:v>0.90350877192982459</c:v>
                </c:pt>
                <c:pt idx="5582">
                  <c:v>0.90350877192982459</c:v>
                </c:pt>
                <c:pt idx="5583">
                  <c:v>0.90350877192982459</c:v>
                </c:pt>
                <c:pt idx="5584">
                  <c:v>0.90350877192982459</c:v>
                </c:pt>
                <c:pt idx="5585">
                  <c:v>0.90350877192982459</c:v>
                </c:pt>
                <c:pt idx="5586">
                  <c:v>0.90350877192982459</c:v>
                </c:pt>
                <c:pt idx="5587">
                  <c:v>0.90350877192982459</c:v>
                </c:pt>
                <c:pt idx="5588">
                  <c:v>0.90350877192982459</c:v>
                </c:pt>
                <c:pt idx="5589">
                  <c:v>0.90350877192982459</c:v>
                </c:pt>
                <c:pt idx="5590">
                  <c:v>0.90350877192982459</c:v>
                </c:pt>
                <c:pt idx="5591">
                  <c:v>0.90350877192982459</c:v>
                </c:pt>
                <c:pt idx="5592">
                  <c:v>0.90350877192982459</c:v>
                </c:pt>
                <c:pt idx="5593">
                  <c:v>0.90350877192982459</c:v>
                </c:pt>
                <c:pt idx="5594">
                  <c:v>0.90350877192982459</c:v>
                </c:pt>
                <c:pt idx="5595">
                  <c:v>0.90350877192982459</c:v>
                </c:pt>
                <c:pt idx="5596">
                  <c:v>0.90350877192982459</c:v>
                </c:pt>
                <c:pt idx="5597">
                  <c:v>0.90350877192982459</c:v>
                </c:pt>
                <c:pt idx="5598">
                  <c:v>0.90350877192982459</c:v>
                </c:pt>
                <c:pt idx="5599">
                  <c:v>0.90350877192982459</c:v>
                </c:pt>
                <c:pt idx="5600">
                  <c:v>0.90350877192982459</c:v>
                </c:pt>
                <c:pt idx="5601">
                  <c:v>0.90350877192982459</c:v>
                </c:pt>
                <c:pt idx="5602">
                  <c:v>0.90350877192982459</c:v>
                </c:pt>
                <c:pt idx="5603">
                  <c:v>0.90350877192982459</c:v>
                </c:pt>
                <c:pt idx="5604">
                  <c:v>0.90350877192982459</c:v>
                </c:pt>
                <c:pt idx="5605">
                  <c:v>0.90350877192982459</c:v>
                </c:pt>
                <c:pt idx="5606">
                  <c:v>0.90350877192982459</c:v>
                </c:pt>
                <c:pt idx="5607">
                  <c:v>0.90350877192982459</c:v>
                </c:pt>
                <c:pt idx="5608">
                  <c:v>0.90350877192982459</c:v>
                </c:pt>
                <c:pt idx="5609">
                  <c:v>0.90350877192982459</c:v>
                </c:pt>
                <c:pt idx="5610">
                  <c:v>0.90350877192982459</c:v>
                </c:pt>
                <c:pt idx="5611">
                  <c:v>0.90789473684210564</c:v>
                </c:pt>
                <c:pt idx="5612">
                  <c:v>0.90789473684210564</c:v>
                </c:pt>
                <c:pt idx="5613">
                  <c:v>0.91228070175438558</c:v>
                </c:pt>
                <c:pt idx="5614">
                  <c:v>0.91228070175438558</c:v>
                </c:pt>
                <c:pt idx="5615">
                  <c:v>0.91228070175438558</c:v>
                </c:pt>
                <c:pt idx="5616">
                  <c:v>0.91228070175438558</c:v>
                </c:pt>
                <c:pt idx="5617">
                  <c:v>0.91228070175438558</c:v>
                </c:pt>
                <c:pt idx="5618">
                  <c:v>0.91228070175438558</c:v>
                </c:pt>
                <c:pt idx="5619">
                  <c:v>0.91228070175438558</c:v>
                </c:pt>
                <c:pt idx="5620">
                  <c:v>0.91228070175438558</c:v>
                </c:pt>
                <c:pt idx="5621">
                  <c:v>0.91228070175438558</c:v>
                </c:pt>
                <c:pt idx="5622">
                  <c:v>0.91228070175438558</c:v>
                </c:pt>
                <c:pt idx="5623">
                  <c:v>0.91666666666666652</c:v>
                </c:pt>
                <c:pt idx="5624">
                  <c:v>0.91666666666666652</c:v>
                </c:pt>
                <c:pt idx="5625">
                  <c:v>0.91666666666666652</c:v>
                </c:pt>
                <c:pt idx="5626">
                  <c:v>0.91666666666666652</c:v>
                </c:pt>
                <c:pt idx="5627">
                  <c:v>0.91666666666666652</c:v>
                </c:pt>
                <c:pt idx="5628">
                  <c:v>0.91666666666666652</c:v>
                </c:pt>
                <c:pt idx="5629">
                  <c:v>0.91666666666666652</c:v>
                </c:pt>
                <c:pt idx="5630">
                  <c:v>0.92105263157894735</c:v>
                </c:pt>
                <c:pt idx="5631">
                  <c:v>0.92105263157894735</c:v>
                </c:pt>
                <c:pt idx="5632">
                  <c:v>0.92543859649122806</c:v>
                </c:pt>
                <c:pt idx="5633">
                  <c:v>0.92543859649122806</c:v>
                </c:pt>
                <c:pt idx="5634">
                  <c:v>0.92543859649122806</c:v>
                </c:pt>
                <c:pt idx="5635">
                  <c:v>0.92543859649122806</c:v>
                </c:pt>
                <c:pt idx="5636">
                  <c:v>0.92543859649122806</c:v>
                </c:pt>
                <c:pt idx="5637">
                  <c:v>0.92543859649122806</c:v>
                </c:pt>
                <c:pt idx="5638">
                  <c:v>0.92543859649122806</c:v>
                </c:pt>
                <c:pt idx="5639">
                  <c:v>0.92543859649122806</c:v>
                </c:pt>
                <c:pt idx="5640">
                  <c:v>0.92543859649122806</c:v>
                </c:pt>
                <c:pt idx="5641">
                  <c:v>0.92543859649122806</c:v>
                </c:pt>
                <c:pt idx="5642">
                  <c:v>0.92543859649122806</c:v>
                </c:pt>
                <c:pt idx="5643">
                  <c:v>0.92543859649122806</c:v>
                </c:pt>
                <c:pt idx="5644">
                  <c:v>0.92543859649122806</c:v>
                </c:pt>
                <c:pt idx="5645">
                  <c:v>0.92543859649122806</c:v>
                </c:pt>
                <c:pt idx="5646">
                  <c:v>0.92543859649122806</c:v>
                </c:pt>
                <c:pt idx="5647">
                  <c:v>0.92543859649122806</c:v>
                </c:pt>
                <c:pt idx="5648">
                  <c:v>0.92543859649122806</c:v>
                </c:pt>
                <c:pt idx="5649">
                  <c:v>0.92543859649122806</c:v>
                </c:pt>
                <c:pt idx="5650">
                  <c:v>0.92543859649122806</c:v>
                </c:pt>
                <c:pt idx="5651">
                  <c:v>0.92543859649122806</c:v>
                </c:pt>
                <c:pt idx="5652">
                  <c:v>0.92982456140351044</c:v>
                </c:pt>
                <c:pt idx="5653">
                  <c:v>0.92982456140351044</c:v>
                </c:pt>
                <c:pt idx="5654">
                  <c:v>0.92982456140351044</c:v>
                </c:pt>
                <c:pt idx="5655">
                  <c:v>0.92982456140351044</c:v>
                </c:pt>
                <c:pt idx="5656">
                  <c:v>0.92982456140351044</c:v>
                </c:pt>
                <c:pt idx="5657">
                  <c:v>0.92982456140351044</c:v>
                </c:pt>
                <c:pt idx="5658">
                  <c:v>0.92982456140351044</c:v>
                </c:pt>
                <c:pt idx="5659">
                  <c:v>0.9342105263157896</c:v>
                </c:pt>
                <c:pt idx="5660">
                  <c:v>0.9342105263157896</c:v>
                </c:pt>
                <c:pt idx="5661">
                  <c:v>0.9342105263157896</c:v>
                </c:pt>
                <c:pt idx="5662">
                  <c:v>0.9342105263157896</c:v>
                </c:pt>
                <c:pt idx="5663">
                  <c:v>0.9342105263157896</c:v>
                </c:pt>
                <c:pt idx="5664">
                  <c:v>0.9342105263157896</c:v>
                </c:pt>
                <c:pt idx="5665">
                  <c:v>0.9342105263157896</c:v>
                </c:pt>
                <c:pt idx="5666">
                  <c:v>0.9342105263157896</c:v>
                </c:pt>
                <c:pt idx="5667">
                  <c:v>0.93859649122807065</c:v>
                </c:pt>
                <c:pt idx="5668">
                  <c:v>0.93859649122807065</c:v>
                </c:pt>
                <c:pt idx="5669">
                  <c:v>0.93859649122807065</c:v>
                </c:pt>
                <c:pt idx="5670">
                  <c:v>0.93859649122807065</c:v>
                </c:pt>
                <c:pt idx="5671">
                  <c:v>0.93859649122807065</c:v>
                </c:pt>
                <c:pt idx="5672">
                  <c:v>0.93859649122807065</c:v>
                </c:pt>
                <c:pt idx="5673">
                  <c:v>0.93859649122807065</c:v>
                </c:pt>
                <c:pt idx="5674">
                  <c:v>0.93859649122807065</c:v>
                </c:pt>
                <c:pt idx="5675">
                  <c:v>0.93859649122807065</c:v>
                </c:pt>
                <c:pt idx="5676">
                  <c:v>0.94298245614035092</c:v>
                </c:pt>
                <c:pt idx="5677">
                  <c:v>0.94298245614035092</c:v>
                </c:pt>
                <c:pt idx="5678">
                  <c:v>0.94298245614035092</c:v>
                </c:pt>
                <c:pt idx="5679">
                  <c:v>0.94298245614035092</c:v>
                </c:pt>
                <c:pt idx="5680">
                  <c:v>0.94298245614035092</c:v>
                </c:pt>
                <c:pt idx="5681">
                  <c:v>0.94298245614035092</c:v>
                </c:pt>
                <c:pt idx="5682">
                  <c:v>0.94298245614035092</c:v>
                </c:pt>
                <c:pt idx="5683">
                  <c:v>0.94298245614035092</c:v>
                </c:pt>
                <c:pt idx="5684">
                  <c:v>0.94298245614035092</c:v>
                </c:pt>
                <c:pt idx="5685">
                  <c:v>0.94298245614035092</c:v>
                </c:pt>
                <c:pt idx="5686">
                  <c:v>0.94298245614035092</c:v>
                </c:pt>
                <c:pt idx="5687">
                  <c:v>0.94298245614035092</c:v>
                </c:pt>
                <c:pt idx="5688">
                  <c:v>0.94736842105262975</c:v>
                </c:pt>
                <c:pt idx="5689">
                  <c:v>0.94736842105262975</c:v>
                </c:pt>
                <c:pt idx="5690">
                  <c:v>0.94736842105262975</c:v>
                </c:pt>
                <c:pt idx="5691">
                  <c:v>0.94736842105262975</c:v>
                </c:pt>
                <c:pt idx="5692">
                  <c:v>0.94736842105262975</c:v>
                </c:pt>
                <c:pt idx="5693">
                  <c:v>0.94736842105262975</c:v>
                </c:pt>
                <c:pt idx="5694">
                  <c:v>0.94736842105262975</c:v>
                </c:pt>
                <c:pt idx="5695">
                  <c:v>0.94736842105262975</c:v>
                </c:pt>
                <c:pt idx="5696">
                  <c:v>0.94736842105262975</c:v>
                </c:pt>
                <c:pt idx="5697">
                  <c:v>0.95175438596491158</c:v>
                </c:pt>
                <c:pt idx="5698">
                  <c:v>0.95175438596491158</c:v>
                </c:pt>
                <c:pt idx="5699">
                  <c:v>0.95175438596491158</c:v>
                </c:pt>
                <c:pt idx="5700">
                  <c:v>0.95614035087719362</c:v>
                </c:pt>
                <c:pt idx="5701">
                  <c:v>0.95614035087719362</c:v>
                </c:pt>
                <c:pt idx="5702">
                  <c:v>0.95614035087719362</c:v>
                </c:pt>
                <c:pt idx="5703">
                  <c:v>0.95614035087719362</c:v>
                </c:pt>
                <c:pt idx="5704">
                  <c:v>0.95614035087719362</c:v>
                </c:pt>
                <c:pt idx="5705">
                  <c:v>0.95614035087719362</c:v>
                </c:pt>
                <c:pt idx="5706">
                  <c:v>0.95614035087719362</c:v>
                </c:pt>
                <c:pt idx="5707">
                  <c:v>0.95614035087719362</c:v>
                </c:pt>
                <c:pt idx="5708">
                  <c:v>0.95614035087719362</c:v>
                </c:pt>
                <c:pt idx="5709">
                  <c:v>0.95614035087719362</c:v>
                </c:pt>
                <c:pt idx="5710">
                  <c:v>0.95614035087719362</c:v>
                </c:pt>
                <c:pt idx="5711">
                  <c:v>0.95614035087719362</c:v>
                </c:pt>
                <c:pt idx="5712">
                  <c:v>0.95614035087719362</c:v>
                </c:pt>
                <c:pt idx="5713">
                  <c:v>0.95614035087719362</c:v>
                </c:pt>
                <c:pt idx="5714">
                  <c:v>0.95614035087719362</c:v>
                </c:pt>
                <c:pt idx="5715">
                  <c:v>0.95614035087719362</c:v>
                </c:pt>
                <c:pt idx="5716">
                  <c:v>0.95614035087719362</c:v>
                </c:pt>
                <c:pt idx="5717">
                  <c:v>0.95614035087719362</c:v>
                </c:pt>
                <c:pt idx="5718">
                  <c:v>0.95614035087719362</c:v>
                </c:pt>
                <c:pt idx="5719">
                  <c:v>0.96052631578947367</c:v>
                </c:pt>
                <c:pt idx="5720">
                  <c:v>0.96491228070175217</c:v>
                </c:pt>
                <c:pt idx="5721">
                  <c:v>0.96491228070175217</c:v>
                </c:pt>
                <c:pt idx="5722">
                  <c:v>0.96491228070175217</c:v>
                </c:pt>
                <c:pt idx="5723">
                  <c:v>0.96491228070175217</c:v>
                </c:pt>
                <c:pt idx="5724">
                  <c:v>0.96491228070175217</c:v>
                </c:pt>
                <c:pt idx="5725">
                  <c:v>0.96491228070175217</c:v>
                </c:pt>
                <c:pt idx="5726">
                  <c:v>0.96491228070175217</c:v>
                </c:pt>
                <c:pt idx="5727">
                  <c:v>0.96491228070175217</c:v>
                </c:pt>
                <c:pt idx="5728">
                  <c:v>0.96491228070175217</c:v>
                </c:pt>
                <c:pt idx="5729">
                  <c:v>0.96491228070175217</c:v>
                </c:pt>
                <c:pt idx="5730">
                  <c:v>0.96491228070175217</c:v>
                </c:pt>
                <c:pt idx="5731">
                  <c:v>0.96491228070175217</c:v>
                </c:pt>
                <c:pt idx="5732">
                  <c:v>0.96491228070175217</c:v>
                </c:pt>
                <c:pt idx="5733">
                  <c:v>0.96491228070175217</c:v>
                </c:pt>
                <c:pt idx="5734">
                  <c:v>0.96491228070175217</c:v>
                </c:pt>
                <c:pt idx="5735">
                  <c:v>0.96491228070175217</c:v>
                </c:pt>
                <c:pt idx="5736">
                  <c:v>0.96491228070175217</c:v>
                </c:pt>
                <c:pt idx="5737">
                  <c:v>0.96491228070175217</c:v>
                </c:pt>
                <c:pt idx="5738">
                  <c:v>0.96491228070175217</c:v>
                </c:pt>
                <c:pt idx="5739">
                  <c:v>0.96491228070175217</c:v>
                </c:pt>
                <c:pt idx="5740">
                  <c:v>0.96491228070175217</c:v>
                </c:pt>
                <c:pt idx="5741">
                  <c:v>0.96491228070175217</c:v>
                </c:pt>
                <c:pt idx="5742">
                  <c:v>0.96491228070175217</c:v>
                </c:pt>
                <c:pt idx="5743">
                  <c:v>0.96491228070175217</c:v>
                </c:pt>
                <c:pt idx="5744">
                  <c:v>0.96491228070175217</c:v>
                </c:pt>
                <c:pt idx="5745">
                  <c:v>0.96491228070175217</c:v>
                </c:pt>
                <c:pt idx="5746">
                  <c:v>0.96491228070175217</c:v>
                </c:pt>
                <c:pt idx="5747">
                  <c:v>0.96491228070175217</c:v>
                </c:pt>
                <c:pt idx="5748">
                  <c:v>0.96491228070175217</c:v>
                </c:pt>
                <c:pt idx="5749">
                  <c:v>0.96491228070175217</c:v>
                </c:pt>
                <c:pt idx="5750">
                  <c:v>0.96491228070175217</c:v>
                </c:pt>
                <c:pt idx="5751">
                  <c:v>0.96929824561403677</c:v>
                </c:pt>
                <c:pt idx="5752">
                  <c:v>0.96929824561403677</c:v>
                </c:pt>
                <c:pt idx="5753">
                  <c:v>0.96929824561403677</c:v>
                </c:pt>
                <c:pt idx="5754">
                  <c:v>0.96929824561403677</c:v>
                </c:pt>
                <c:pt idx="5755">
                  <c:v>0.96929824561403677</c:v>
                </c:pt>
                <c:pt idx="5756">
                  <c:v>0.96929824561403677</c:v>
                </c:pt>
                <c:pt idx="5757">
                  <c:v>0.96929824561403677</c:v>
                </c:pt>
                <c:pt idx="5758">
                  <c:v>0.96929824561403677</c:v>
                </c:pt>
                <c:pt idx="5759">
                  <c:v>0.96929824561403677</c:v>
                </c:pt>
                <c:pt idx="5760">
                  <c:v>0.96929824561403677</c:v>
                </c:pt>
                <c:pt idx="5761">
                  <c:v>0.96929824561403677</c:v>
                </c:pt>
                <c:pt idx="5762">
                  <c:v>0.96929824561403677</c:v>
                </c:pt>
                <c:pt idx="5763">
                  <c:v>0.9736842105263166</c:v>
                </c:pt>
                <c:pt idx="5764">
                  <c:v>0.97807017543859764</c:v>
                </c:pt>
                <c:pt idx="5765">
                  <c:v>0.97807017543859764</c:v>
                </c:pt>
                <c:pt idx="5766">
                  <c:v>0.98245614035087658</c:v>
                </c:pt>
                <c:pt idx="5767">
                  <c:v>0.98245614035087658</c:v>
                </c:pt>
                <c:pt idx="5768">
                  <c:v>0.98245614035087658</c:v>
                </c:pt>
                <c:pt idx="5769">
                  <c:v>0.98684210526315752</c:v>
                </c:pt>
                <c:pt idx="5770">
                  <c:v>0.98684210526315752</c:v>
                </c:pt>
                <c:pt idx="5771">
                  <c:v>0.98684210526315752</c:v>
                </c:pt>
                <c:pt idx="5772">
                  <c:v>0.99122807017543868</c:v>
                </c:pt>
                <c:pt idx="5773">
                  <c:v>0.99122807017543868</c:v>
                </c:pt>
                <c:pt idx="5774">
                  <c:v>0.99122807017543868</c:v>
                </c:pt>
                <c:pt idx="5775">
                  <c:v>0.99122807017543868</c:v>
                </c:pt>
                <c:pt idx="5776">
                  <c:v>0.99122807017543868</c:v>
                </c:pt>
                <c:pt idx="5777">
                  <c:v>0.99122807017543868</c:v>
                </c:pt>
                <c:pt idx="5778">
                  <c:v>0.99122807017543868</c:v>
                </c:pt>
                <c:pt idx="5779">
                  <c:v>0.99122807017543868</c:v>
                </c:pt>
                <c:pt idx="5780">
                  <c:v>0.99122807017543868</c:v>
                </c:pt>
                <c:pt idx="5781">
                  <c:v>0.99122807017543868</c:v>
                </c:pt>
                <c:pt idx="5782">
                  <c:v>0.99122807017543868</c:v>
                </c:pt>
                <c:pt idx="5783">
                  <c:v>0.99122807017543868</c:v>
                </c:pt>
                <c:pt idx="5784">
                  <c:v>0.99122807017543868</c:v>
                </c:pt>
                <c:pt idx="5785">
                  <c:v>0.99122807017543868</c:v>
                </c:pt>
                <c:pt idx="5786">
                  <c:v>0.99122807017543868</c:v>
                </c:pt>
                <c:pt idx="5787">
                  <c:v>0.99122807017543868</c:v>
                </c:pt>
                <c:pt idx="5788">
                  <c:v>0.99122807017543868</c:v>
                </c:pt>
                <c:pt idx="5789">
                  <c:v>0.99122807017543868</c:v>
                </c:pt>
                <c:pt idx="5790">
                  <c:v>0.99122807017543868</c:v>
                </c:pt>
                <c:pt idx="5791">
                  <c:v>0.99561403508771928</c:v>
                </c:pt>
                <c:pt idx="5792">
                  <c:v>1</c:v>
                </c:pt>
                <c:pt idx="5793">
                  <c:v>1</c:v>
                </c:pt>
                <c:pt idx="5794">
                  <c:v>1</c:v>
                </c:pt>
                <c:pt idx="5795">
                  <c:v>1</c:v>
                </c:pt>
                <c:pt idx="5796">
                  <c:v>1</c:v>
                </c:pt>
                <c:pt idx="5797">
                  <c:v>1</c:v>
                </c:pt>
                <c:pt idx="5798">
                  <c:v>1</c:v>
                </c:pt>
                <c:pt idx="5799">
                  <c:v>1</c:v>
                </c:pt>
                <c:pt idx="5800">
                  <c:v>1</c:v>
                </c:pt>
                <c:pt idx="5801">
                  <c:v>1</c:v>
                </c:pt>
                <c:pt idx="5802">
                  <c:v>1</c:v>
                </c:pt>
                <c:pt idx="5803">
                  <c:v>1</c:v>
                </c:pt>
              </c:numCache>
            </c:numRef>
          </c:xVal>
          <c:yVal>
            <c:numRef>
              <c:f>Sheet1!$A$2:$A$5805</c:f>
              <c:numCache>
                <c:formatCode>General</c:formatCode>
                <c:ptCount val="5804"/>
                <c:pt idx="0">
                  <c:v>1.5422578655151253E-4</c:v>
                </c:pt>
                <c:pt idx="1">
                  <c:v>3.0845157310302446E-4</c:v>
                </c:pt>
                <c:pt idx="2">
                  <c:v>4.6267735965453433E-4</c:v>
                </c:pt>
                <c:pt idx="3">
                  <c:v>6.1690314620604719E-4</c:v>
                </c:pt>
                <c:pt idx="4">
                  <c:v>7.7112893275756026E-4</c:v>
                </c:pt>
                <c:pt idx="5">
                  <c:v>9.2535471930907246E-4</c:v>
                </c:pt>
                <c:pt idx="6">
                  <c:v>1.0795805058605844E-3</c:v>
                </c:pt>
                <c:pt idx="7">
                  <c:v>1.233806292412087E-3</c:v>
                </c:pt>
                <c:pt idx="8">
                  <c:v>1.3880320789636117E-3</c:v>
                </c:pt>
                <c:pt idx="9">
                  <c:v>1.5422578655151236E-3</c:v>
                </c:pt>
                <c:pt idx="10">
                  <c:v>1.6964836520666311E-3</c:v>
                </c:pt>
                <c:pt idx="11">
                  <c:v>1.8507094386181434E-3</c:v>
                </c:pt>
                <c:pt idx="12">
                  <c:v>2.0049352251696492E-3</c:v>
                </c:pt>
                <c:pt idx="13">
                  <c:v>2.1591610117211689E-3</c:v>
                </c:pt>
                <c:pt idx="14">
                  <c:v>2.313386798272686E-3</c:v>
                </c:pt>
                <c:pt idx="15">
                  <c:v>2.4676125848241879E-3</c:v>
                </c:pt>
                <c:pt idx="16">
                  <c:v>2.6218383713757019E-3</c:v>
                </c:pt>
                <c:pt idx="17">
                  <c:v>2.7760641579272173E-3</c:v>
                </c:pt>
                <c:pt idx="18">
                  <c:v>3.2387415175817551E-3</c:v>
                </c:pt>
                <c:pt idx="19">
                  <c:v>3.3929673041332509E-3</c:v>
                </c:pt>
                <c:pt idx="20">
                  <c:v>3.5471930906847797E-3</c:v>
                </c:pt>
                <c:pt idx="21">
                  <c:v>3.7014188772362859E-3</c:v>
                </c:pt>
                <c:pt idx="22">
                  <c:v>4.0098704503392984E-3</c:v>
                </c:pt>
                <c:pt idx="23">
                  <c:v>4.1640962368908055E-3</c:v>
                </c:pt>
                <c:pt idx="24">
                  <c:v>4.3183220234423482E-3</c:v>
                </c:pt>
                <c:pt idx="25">
                  <c:v>4.4725478099938527E-3</c:v>
                </c:pt>
                <c:pt idx="26">
                  <c:v>4.6267735965453433E-3</c:v>
                </c:pt>
                <c:pt idx="27">
                  <c:v>4.7809993830968843E-3</c:v>
                </c:pt>
                <c:pt idx="28">
                  <c:v>4.935225169648394E-3</c:v>
                </c:pt>
                <c:pt idx="29">
                  <c:v>5.0894509561998881E-3</c:v>
                </c:pt>
                <c:pt idx="30">
                  <c:v>5.2436767427514134E-3</c:v>
                </c:pt>
                <c:pt idx="31">
                  <c:v>5.3979025293028997E-3</c:v>
                </c:pt>
                <c:pt idx="32">
                  <c:v>5.5521283158544293E-3</c:v>
                </c:pt>
                <c:pt idx="33">
                  <c:v>5.7063541024059417E-3</c:v>
                </c:pt>
                <c:pt idx="34">
                  <c:v>5.8605798889574384E-3</c:v>
                </c:pt>
                <c:pt idx="35">
                  <c:v>6.0148056755089463E-3</c:v>
                </c:pt>
                <c:pt idx="36">
                  <c:v>6.1690314620604673E-3</c:v>
                </c:pt>
                <c:pt idx="37">
                  <c:v>6.3232572486119779E-3</c:v>
                </c:pt>
                <c:pt idx="38">
                  <c:v>6.4774830351635075E-3</c:v>
                </c:pt>
                <c:pt idx="39">
                  <c:v>6.7859346082665018E-3</c:v>
                </c:pt>
                <c:pt idx="40">
                  <c:v>6.9401603948180532E-3</c:v>
                </c:pt>
                <c:pt idx="41">
                  <c:v>7.0943861813695507E-3</c:v>
                </c:pt>
                <c:pt idx="42">
                  <c:v>7.711289327575593E-3</c:v>
                </c:pt>
                <c:pt idx="43">
                  <c:v>7.8655151141270828E-3</c:v>
                </c:pt>
                <c:pt idx="44">
                  <c:v>8.0197409006785968E-3</c:v>
                </c:pt>
                <c:pt idx="45">
                  <c:v>8.1739666872301057E-3</c:v>
                </c:pt>
                <c:pt idx="46">
                  <c:v>8.3281924737816267E-3</c:v>
                </c:pt>
                <c:pt idx="47">
                  <c:v>8.4824182603331268E-3</c:v>
                </c:pt>
                <c:pt idx="48">
                  <c:v>8.636644046884686E-3</c:v>
                </c:pt>
                <c:pt idx="49">
                  <c:v>8.7908698334361567E-3</c:v>
                </c:pt>
                <c:pt idx="50">
                  <c:v>8.9450956199877297E-3</c:v>
                </c:pt>
                <c:pt idx="51">
                  <c:v>9.0993214065391657E-3</c:v>
                </c:pt>
                <c:pt idx="52">
                  <c:v>9.2535471930907231E-3</c:v>
                </c:pt>
                <c:pt idx="53">
                  <c:v>9.407772979642251E-3</c:v>
                </c:pt>
                <c:pt idx="54">
                  <c:v>9.5619987661937026E-3</c:v>
                </c:pt>
                <c:pt idx="55">
                  <c:v>9.8704503392968053E-3</c:v>
                </c:pt>
                <c:pt idx="56">
                  <c:v>1.002467612584824E-2</c:v>
                </c:pt>
                <c:pt idx="57">
                  <c:v>1.0178901912399738E-2</c:v>
                </c:pt>
                <c:pt idx="58">
                  <c:v>1.0333127698951313E-2</c:v>
                </c:pt>
                <c:pt idx="59">
                  <c:v>1.0487353485502783E-2</c:v>
                </c:pt>
                <c:pt idx="60">
                  <c:v>1.0641579272054355E-2</c:v>
                </c:pt>
                <c:pt idx="61">
                  <c:v>1.0795805058605844E-2</c:v>
                </c:pt>
                <c:pt idx="62">
                  <c:v>1.0950030845157367E-2</c:v>
                </c:pt>
                <c:pt idx="63">
                  <c:v>1.1412708204811897E-2</c:v>
                </c:pt>
                <c:pt idx="64">
                  <c:v>1.1566933991363361E-2</c:v>
                </c:pt>
                <c:pt idx="65">
                  <c:v>1.1721159777914943E-2</c:v>
                </c:pt>
                <c:pt idx="66">
                  <c:v>1.1875385564466427E-2</c:v>
                </c:pt>
                <c:pt idx="67">
                  <c:v>1.2183837137569401E-2</c:v>
                </c:pt>
                <c:pt idx="68">
                  <c:v>1.2338062924120867E-2</c:v>
                </c:pt>
                <c:pt idx="69">
                  <c:v>1.2492288710672443E-2</c:v>
                </c:pt>
                <c:pt idx="70">
                  <c:v>1.2646514497223971E-2</c:v>
                </c:pt>
                <c:pt idx="71">
                  <c:v>1.2800740283775487E-2</c:v>
                </c:pt>
                <c:pt idx="72">
                  <c:v>1.2954966070326913E-2</c:v>
                </c:pt>
                <c:pt idx="73">
                  <c:v>1.3109191856878501E-2</c:v>
                </c:pt>
                <c:pt idx="74">
                  <c:v>1.3263417643430033E-2</c:v>
                </c:pt>
                <c:pt idx="75">
                  <c:v>1.341764342998149E-2</c:v>
                </c:pt>
                <c:pt idx="76">
                  <c:v>1.3571869216533096E-2</c:v>
                </c:pt>
                <c:pt idx="77">
                  <c:v>1.3726095003084554E-2</c:v>
                </c:pt>
                <c:pt idx="78">
                  <c:v>1.4034546576187539E-2</c:v>
                </c:pt>
                <c:pt idx="79">
                  <c:v>1.4188772362739077E-2</c:v>
                </c:pt>
                <c:pt idx="80">
                  <c:v>1.4342998149290563E-2</c:v>
                </c:pt>
                <c:pt idx="81">
                  <c:v>1.4497223935842064E-2</c:v>
                </c:pt>
                <c:pt idx="82">
                  <c:v>1.4805675508945133E-2</c:v>
                </c:pt>
                <c:pt idx="83">
                  <c:v>1.5268352868599637E-2</c:v>
                </c:pt>
                <c:pt idx="84">
                  <c:v>1.5422578655151226E-2</c:v>
                </c:pt>
                <c:pt idx="85">
                  <c:v>1.5576804441702712E-2</c:v>
                </c:pt>
                <c:pt idx="86">
                  <c:v>1.5731030228254183E-2</c:v>
                </c:pt>
                <c:pt idx="87">
                  <c:v>1.5885256014805681E-2</c:v>
                </c:pt>
                <c:pt idx="88">
                  <c:v>1.6039481801357239E-2</c:v>
                </c:pt>
                <c:pt idx="89">
                  <c:v>1.6193707587908709E-2</c:v>
                </c:pt>
                <c:pt idx="90">
                  <c:v>1.634793337446026E-2</c:v>
                </c:pt>
                <c:pt idx="91">
                  <c:v>1.6502159161011814E-2</c:v>
                </c:pt>
                <c:pt idx="92">
                  <c:v>1.6656384947563295E-2</c:v>
                </c:pt>
                <c:pt idx="93">
                  <c:v>1.7119062307217811E-2</c:v>
                </c:pt>
                <c:pt idx="94">
                  <c:v>1.7273288093769337E-2</c:v>
                </c:pt>
                <c:pt idx="95">
                  <c:v>1.7427513880320832E-2</c:v>
                </c:pt>
                <c:pt idx="96">
                  <c:v>1.7581739666872407E-2</c:v>
                </c:pt>
                <c:pt idx="97">
                  <c:v>1.7735965453423843E-2</c:v>
                </c:pt>
                <c:pt idx="98">
                  <c:v>1.7890191239975418E-2</c:v>
                </c:pt>
                <c:pt idx="99">
                  <c:v>1.8198642813078342E-2</c:v>
                </c:pt>
                <c:pt idx="100">
                  <c:v>1.8352868599629861E-2</c:v>
                </c:pt>
                <c:pt idx="101">
                  <c:v>1.8507094386181418E-2</c:v>
                </c:pt>
                <c:pt idx="102">
                  <c:v>1.8661320172732941E-2</c:v>
                </c:pt>
                <c:pt idx="103">
                  <c:v>1.8815545959284401E-2</c:v>
                </c:pt>
                <c:pt idx="104">
                  <c:v>1.8969771745836018E-2</c:v>
                </c:pt>
                <c:pt idx="105">
                  <c:v>1.9278223318938977E-2</c:v>
                </c:pt>
                <c:pt idx="106">
                  <c:v>1.9740900678593461E-2</c:v>
                </c:pt>
                <c:pt idx="107">
                  <c:v>1.9895126465144977E-2</c:v>
                </c:pt>
                <c:pt idx="108">
                  <c:v>2.0357803824799608E-2</c:v>
                </c:pt>
                <c:pt idx="109">
                  <c:v>2.0512029611350999E-2</c:v>
                </c:pt>
                <c:pt idx="110">
                  <c:v>2.0820481184454041E-2</c:v>
                </c:pt>
                <c:pt idx="111">
                  <c:v>2.0974706971005602E-2</c:v>
                </c:pt>
                <c:pt idx="112">
                  <c:v>2.1128932757557072E-2</c:v>
                </c:pt>
                <c:pt idx="113">
                  <c:v>2.1283158544108612E-2</c:v>
                </c:pt>
                <c:pt idx="114">
                  <c:v>2.1437384330660086E-2</c:v>
                </c:pt>
                <c:pt idx="115">
                  <c:v>2.1591610117211682E-2</c:v>
                </c:pt>
                <c:pt idx="116">
                  <c:v>2.1745835903763253E-2</c:v>
                </c:pt>
                <c:pt idx="117">
                  <c:v>2.1900061690314651E-2</c:v>
                </c:pt>
                <c:pt idx="118">
                  <c:v>2.2054287476866288E-2</c:v>
                </c:pt>
                <c:pt idx="119">
                  <c:v>2.2362739049969202E-2</c:v>
                </c:pt>
                <c:pt idx="120">
                  <c:v>2.2516964836520676E-2</c:v>
                </c:pt>
                <c:pt idx="121">
                  <c:v>2.2671190623072386E-2</c:v>
                </c:pt>
                <c:pt idx="122">
                  <c:v>2.2825416409623867E-2</c:v>
                </c:pt>
                <c:pt idx="123">
                  <c:v>2.2979642196175341E-2</c:v>
                </c:pt>
                <c:pt idx="124">
                  <c:v>2.3288093769278241E-2</c:v>
                </c:pt>
                <c:pt idx="125">
                  <c:v>2.3442319555829882E-2</c:v>
                </c:pt>
                <c:pt idx="126">
                  <c:v>2.3596545342381169E-2</c:v>
                </c:pt>
                <c:pt idx="127">
                  <c:v>2.3750771128932747E-2</c:v>
                </c:pt>
                <c:pt idx="128">
                  <c:v>2.3904996915484276E-2</c:v>
                </c:pt>
                <c:pt idx="129">
                  <c:v>2.4367674275138768E-2</c:v>
                </c:pt>
                <c:pt idx="130">
                  <c:v>2.4521900061690395E-2</c:v>
                </c:pt>
                <c:pt idx="131">
                  <c:v>2.4676125848241831E-2</c:v>
                </c:pt>
                <c:pt idx="132">
                  <c:v>2.4830351634793413E-2</c:v>
                </c:pt>
                <c:pt idx="133">
                  <c:v>2.5138803207896382E-2</c:v>
                </c:pt>
                <c:pt idx="134">
                  <c:v>2.529302899444788E-2</c:v>
                </c:pt>
                <c:pt idx="135">
                  <c:v>2.544725478099949E-2</c:v>
                </c:pt>
                <c:pt idx="136">
                  <c:v>2.5601480567550995E-2</c:v>
                </c:pt>
                <c:pt idx="137">
                  <c:v>2.5755706354102407E-2</c:v>
                </c:pt>
                <c:pt idx="138">
                  <c:v>2.5909932140654048E-2</c:v>
                </c:pt>
                <c:pt idx="139">
                  <c:v>2.6218383713757013E-2</c:v>
                </c:pt>
                <c:pt idx="140">
                  <c:v>2.6372609500308456E-2</c:v>
                </c:pt>
                <c:pt idx="141">
                  <c:v>2.6526835286860038E-2</c:v>
                </c:pt>
                <c:pt idx="142">
                  <c:v>2.6989512646514658E-2</c:v>
                </c:pt>
                <c:pt idx="143">
                  <c:v>2.7143738433066122E-2</c:v>
                </c:pt>
                <c:pt idx="144">
                  <c:v>2.7297964219617634E-2</c:v>
                </c:pt>
                <c:pt idx="145">
                  <c:v>2.7606415792720662E-2</c:v>
                </c:pt>
                <c:pt idx="146">
                  <c:v>2.7760641579272157E-2</c:v>
                </c:pt>
                <c:pt idx="147">
                  <c:v>2.8223318938926663E-2</c:v>
                </c:pt>
                <c:pt idx="148">
                  <c:v>2.8377544725478192E-2</c:v>
                </c:pt>
                <c:pt idx="149">
                  <c:v>2.8531770512029795E-2</c:v>
                </c:pt>
                <c:pt idx="150">
                  <c:v>2.8840222085132691E-2</c:v>
                </c:pt>
                <c:pt idx="151">
                  <c:v>2.9302899444787176E-2</c:v>
                </c:pt>
                <c:pt idx="152">
                  <c:v>2.9457125231338668E-2</c:v>
                </c:pt>
                <c:pt idx="153">
                  <c:v>2.9611351017890267E-2</c:v>
                </c:pt>
                <c:pt idx="154">
                  <c:v>2.9919802590993305E-2</c:v>
                </c:pt>
                <c:pt idx="155">
                  <c:v>3.0074028377544818E-2</c:v>
                </c:pt>
                <c:pt idx="156">
                  <c:v>3.0228254164096236E-2</c:v>
                </c:pt>
                <c:pt idx="157">
                  <c:v>3.053670573719932E-2</c:v>
                </c:pt>
                <c:pt idx="158">
                  <c:v>3.0690931523750888E-2</c:v>
                </c:pt>
                <c:pt idx="159">
                  <c:v>3.0999383096853853E-2</c:v>
                </c:pt>
                <c:pt idx="160">
                  <c:v>3.1153608883405442E-2</c:v>
                </c:pt>
                <c:pt idx="161">
                  <c:v>3.1307834669956916E-2</c:v>
                </c:pt>
                <c:pt idx="162">
                  <c:v>3.1462060456508414E-2</c:v>
                </c:pt>
                <c:pt idx="163">
                  <c:v>3.161628624305985E-2</c:v>
                </c:pt>
                <c:pt idx="164">
                  <c:v>3.1770512029611502E-2</c:v>
                </c:pt>
                <c:pt idx="165">
                  <c:v>3.1924737816162882E-2</c:v>
                </c:pt>
                <c:pt idx="166">
                  <c:v>3.2078963602714547E-2</c:v>
                </c:pt>
                <c:pt idx="167">
                  <c:v>3.2233189389266059E-2</c:v>
                </c:pt>
                <c:pt idx="168">
                  <c:v>3.2387415175817537E-2</c:v>
                </c:pt>
                <c:pt idx="169">
                  <c:v>3.3004318322023635E-2</c:v>
                </c:pt>
                <c:pt idx="170">
                  <c:v>3.3312769895126465E-2</c:v>
                </c:pt>
                <c:pt idx="171">
                  <c:v>3.3466995681678012E-2</c:v>
                </c:pt>
                <c:pt idx="172">
                  <c:v>3.3621221468229649E-2</c:v>
                </c:pt>
                <c:pt idx="173">
                  <c:v>3.3775447254781002E-2</c:v>
                </c:pt>
                <c:pt idx="174">
                  <c:v>3.4083898827884179E-2</c:v>
                </c:pt>
                <c:pt idx="175">
                  <c:v>3.4238124614435601E-2</c:v>
                </c:pt>
                <c:pt idx="176">
                  <c:v>3.4392350400987044E-2</c:v>
                </c:pt>
                <c:pt idx="177">
                  <c:v>3.454657618753857E-2</c:v>
                </c:pt>
                <c:pt idx="178">
                  <c:v>3.4855027760641616E-2</c:v>
                </c:pt>
                <c:pt idx="179">
                  <c:v>3.5009253547193239E-2</c:v>
                </c:pt>
                <c:pt idx="180">
                  <c:v>3.5163479333744599E-2</c:v>
                </c:pt>
                <c:pt idx="181">
                  <c:v>3.5317705120296215E-2</c:v>
                </c:pt>
                <c:pt idx="182">
                  <c:v>3.5471930906847776E-2</c:v>
                </c:pt>
                <c:pt idx="183">
                  <c:v>3.5626156693399191E-2</c:v>
                </c:pt>
                <c:pt idx="184">
                  <c:v>3.5780382479950835E-2</c:v>
                </c:pt>
                <c:pt idx="185">
                  <c:v>3.5934608266502202E-2</c:v>
                </c:pt>
                <c:pt idx="186">
                  <c:v>3.6088834053053798E-2</c:v>
                </c:pt>
                <c:pt idx="187">
                  <c:v>3.6243059839605275E-2</c:v>
                </c:pt>
                <c:pt idx="188">
                  <c:v>3.6859962985811429E-2</c:v>
                </c:pt>
                <c:pt idx="189">
                  <c:v>3.7014188772362837E-2</c:v>
                </c:pt>
                <c:pt idx="190">
                  <c:v>3.7168414558914252E-2</c:v>
                </c:pt>
                <c:pt idx="191">
                  <c:v>3.7322640345465792E-2</c:v>
                </c:pt>
                <c:pt idx="192">
                  <c:v>3.7476866132017388E-2</c:v>
                </c:pt>
                <c:pt idx="193">
                  <c:v>3.7631091918568928E-2</c:v>
                </c:pt>
                <c:pt idx="194">
                  <c:v>3.7785317705120551E-2</c:v>
                </c:pt>
                <c:pt idx="195">
                  <c:v>3.7939543491671973E-2</c:v>
                </c:pt>
                <c:pt idx="196">
                  <c:v>3.8247995064775032E-2</c:v>
                </c:pt>
                <c:pt idx="197">
                  <c:v>3.8402220851326427E-2</c:v>
                </c:pt>
                <c:pt idx="198">
                  <c:v>3.8710672424429535E-2</c:v>
                </c:pt>
                <c:pt idx="199">
                  <c:v>3.8864898210980874E-2</c:v>
                </c:pt>
                <c:pt idx="200">
                  <c:v>3.9019123997532386E-2</c:v>
                </c:pt>
                <c:pt idx="201">
                  <c:v>3.9173349784084072E-2</c:v>
                </c:pt>
                <c:pt idx="202">
                  <c:v>3.9327575570635452E-2</c:v>
                </c:pt>
                <c:pt idx="203">
                  <c:v>3.9790252930289954E-2</c:v>
                </c:pt>
                <c:pt idx="204">
                  <c:v>3.9944478716841481E-2</c:v>
                </c:pt>
                <c:pt idx="205">
                  <c:v>4.0098704503392993E-2</c:v>
                </c:pt>
                <c:pt idx="206">
                  <c:v>4.0252930289944533E-2</c:v>
                </c:pt>
                <c:pt idx="207">
                  <c:v>4.0407156076495976E-2</c:v>
                </c:pt>
                <c:pt idx="208">
                  <c:v>4.0715607649599195E-2</c:v>
                </c:pt>
                <c:pt idx="209">
                  <c:v>4.0869833436150527E-2</c:v>
                </c:pt>
                <c:pt idx="210">
                  <c:v>4.1024059222701997E-2</c:v>
                </c:pt>
                <c:pt idx="211">
                  <c:v>4.1486736582356583E-2</c:v>
                </c:pt>
                <c:pt idx="212">
                  <c:v>4.1795188155459566E-2</c:v>
                </c:pt>
                <c:pt idx="213">
                  <c:v>4.1949413942011134E-2</c:v>
                </c:pt>
                <c:pt idx="214">
                  <c:v>4.2103639728562771E-2</c:v>
                </c:pt>
                <c:pt idx="215">
                  <c:v>4.256631708821737E-2</c:v>
                </c:pt>
                <c:pt idx="216">
                  <c:v>4.2720542874768702E-2</c:v>
                </c:pt>
                <c:pt idx="217">
                  <c:v>4.2874768661320145E-2</c:v>
                </c:pt>
                <c:pt idx="218">
                  <c:v>4.3028994447871886E-2</c:v>
                </c:pt>
                <c:pt idx="219">
                  <c:v>4.3337446020974724E-2</c:v>
                </c:pt>
                <c:pt idx="220">
                  <c:v>4.3491671807526625E-2</c:v>
                </c:pt>
                <c:pt idx="221">
                  <c:v>4.3645897594077609E-2</c:v>
                </c:pt>
                <c:pt idx="222">
                  <c:v>4.3800123380629274E-2</c:v>
                </c:pt>
                <c:pt idx="223">
                  <c:v>4.3954349167180745E-2</c:v>
                </c:pt>
                <c:pt idx="224">
                  <c:v>4.4262800740283888E-2</c:v>
                </c:pt>
                <c:pt idx="225">
                  <c:v>4.4417026526835608E-2</c:v>
                </c:pt>
                <c:pt idx="226">
                  <c:v>4.4725478099938522E-2</c:v>
                </c:pt>
                <c:pt idx="227">
                  <c:v>4.4879703886489819E-2</c:v>
                </c:pt>
                <c:pt idx="228">
                  <c:v>4.5033929673041539E-2</c:v>
                </c:pt>
                <c:pt idx="229">
                  <c:v>4.5188155459592795E-2</c:v>
                </c:pt>
                <c:pt idx="230">
                  <c:v>4.5342381246144592E-2</c:v>
                </c:pt>
                <c:pt idx="231">
                  <c:v>4.5496607032696243E-2</c:v>
                </c:pt>
                <c:pt idx="232">
                  <c:v>4.5650832819247505E-2</c:v>
                </c:pt>
                <c:pt idx="233">
                  <c:v>4.5805058605798886E-2</c:v>
                </c:pt>
                <c:pt idx="234">
                  <c:v>4.6113510178901924E-2</c:v>
                </c:pt>
                <c:pt idx="235">
                  <c:v>4.6267735965453423E-2</c:v>
                </c:pt>
                <c:pt idx="236">
                  <c:v>4.6421961752004907E-2</c:v>
                </c:pt>
                <c:pt idx="237">
                  <c:v>4.6576187538556454E-2</c:v>
                </c:pt>
                <c:pt idx="238">
                  <c:v>4.6730413325108161E-2</c:v>
                </c:pt>
                <c:pt idx="239">
                  <c:v>4.6884639111659493E-2</c:v>
                </c:pt>
                <c:pt idx="240">
                  <c:v>4.7038864898211193E-2</c:v>
                </c:pt>
                <c:pt idx="241">
                  <c:v>4.7347316471314002E-2</c:v>
                </c:pt>
                <c:pt idx="242">
                  <c:v>4.7501542257865487E-2</c:v>
                </c:pt>
                <c:pt idx="243">
                  <c:v>4.7655768044417027E-2</c:v>
                </c:pt>
                <c:pt idx="244">
                  <c:v>4.8118445404071564E-2</c:v>
                </c:pt>
                <c:pt idx="245">
                  <c:v>4.8272671190623256E-2</c:v>
                </c:pt>
                <c:pt idx="246">
                  <c:v>4.8581122763726066E-2</c:v>
                </c:pt>
                <c:pt idx="247">
                  <c:v>4.8735348550277606E-2</c:v>
                </c:pt>
                <c:pt idx="248">
                  <c:v>4.9043800123380714E-2</c:v>
                </c:pt>
                <c:pt idx="249">
                  <c:v>4.9352251696483912E-2</c:v>
                </c:pt>
                <c:pt idx="250">
                  <c:v>4.9660703269586819E-2</c:v>
                </c:pt>
                <c:pt idx="251">
                  <c:v>4.9814929056138643E-2</c:v>
                </c:pt>
                <c:pt idx="252">
                  <c:v>4.9969154842689857E-2</c:v>
                </c:pt>
                <c:pt idx="253">
                  <c:v>5.0123380629241425E-2</c:v>
                </c:pt>
                <c:pt idx="254">
                  <c:v>5.0277606415792722E-2</c:v>
                </c:pt>
                <c:pt idx="255">
                  <c:v>5.0586057988895927E-2</c:v>
                </c:pt>
                <c:pt idx="256">
                  <c:v>5.074028377544737E-2</c:v>
                </c:pt>
                <c:pt idx="257">
                  <c:v>5.0894509561998813E-2</c:v>
                </c:pt>
                <c:pt idx="258">
                  <c:v>5.1202961135102004E-2</c:v>
                </c:pt>
                <c:pt idx="259">
                  <c:v>5.1357186921653433E-2</c:v>
                </c:pt>
                <c:pt idx="260">
                  <c:v>5.1665638494756333E-2</c:v>
                </c:pt>
                <c:pt idx="261">
                  <c:v>5.1974090067859295E-2</c:v>
                </c:pt>
                <c:pt idx="262">
                  <c:v>5.2128315854410932E-2</c:v>
                </c:pt>
                <c:pt idx="263">
                  <c:v>5.243676742751413E-2</c:v>
                </c:pt>
                <c:pt idx="264">
                  <c:v>5.259099321406558E-2</c:v>
                </c:pt>
                <c:pt idx="265">
                  <c:v>5.2899444787168431E-2</c:v>
                </c:pt>
                <c:pt idx="266">
                  <c:v>5.3053670573719923E-2</c:v>
                </c:pt>
                <c:pt idx="267">
                  <c:v>5.3207896360271408E-2</c:v>
                </c:pt>
                <c:pt idx="268">
                  <c:v>5.3362122146823218E-2</c:v>
                </c:pt>
                <c:pt idx="269">
                  <c:v>5.3516347933374522E-2</c:v>
                </c:pt>
                <c:pt idx="270">
                  <c:v>5.3824799506477491E-2</c:v>
                </c:pt>
                <c:pt idx="271">
                  <c:v>5.3979025293028976E-2</c:v>
                </c:pt>
                <c:pt idx="272">
                  <c:v>5.4287476866132195E-2</c:v>
                </c:pt>
                <c:pt idx="273">
                  <c:v>5.4441702652683527E-2</c:v>
                </c:pt>
                <c:pt idx="274">
                  <c:v>5.4595928439235275E-2</c:v>
                </c:pt>
                <c:pt idx="275">
                  <c:v>5.4750154225786822E-2</c:v>
                </c:pt>
                <c:pt idx="276">
                  <c:v>5.4904380012338327E-2</c:v>
                </c:pt>
                <c:pt idx="277">
                  <c:v>5.5058605798889562E-2</c:v>
                </c:pt>
                <c:pt idx="278">
                  <c:v>5.5367057371992594E-2</c:v>
                </c:pt>
                <c:pt idx="279">
                  <c:v>5.5675508945095632E-2</c:v>
                </c:pt>
                <c:pt idx="280">
                  <c:v>5.5983960518198837E-2</c:v>
                </c:pt>
                <c:pt idx="281">
                  <c:v>5.6138186304750155E-2</c:v>
                </c:pt>
                <c:pt idx="282">
                  <c:v>5.6292412091301855E-2</c:v>
                </c:pt>
                <c:pt idx="283">
                  <c:v>5.6446637877853437E-2</c:v>
                </c:pt>
                <c:pt idx="284">
                  <c:v>5.6755089450956371E-2</c:v>
                </c:pt>
                <c:pt idx="285">
                  <c:v>5.6755089450956371E-2</c:v>
                </c:pt>
                <c:pt idx="286">
                  <c:v>5.6909315237507703E-2</c:v>
                </c:pt>
                <c:pt idx="287">
                  <c:v>5.7063541024059389E-2</c:v>
                </c:pt>
                <c:pt idx="288">
                  <c:v>5.752621838371387E-2</c:v>
                </c:pt>
                <c:pt idx="289">
                  <c:v>5.7680444170265313E-2</c:v>
                </c:pt>
                <c:pt idx="290">
                  <c:v>5.7834669956817158E-2</c:v>
                </c:pt>
                <c:pt idx="291">
                  <c:v>5.8297347316471404E-2</c:v>
                </c:pt>
                <c:pt idx="292">
                  <c:v>5.8760024676126073E-2</c:v>
                </c:pt>
                <c:pt idx="293">
                  <c:v>5.9068476249229174E-2</c:v>
                </c:pt>
                <c:pt idx="294">
                  <c:v>5.9222702035780526E-2</c:v>
                </c:pt>
                <c:pt idx="295">
                  <c:v>5.9376927822332358E-2</c:v>
                </c:pt>
                <c:pt idx="296">
                  <c:v>5.9531153608883412E-2</c:v>
                </c:pt>
                <c:pt idx="297">
                  <c:v>5.9685379395434897E-2</c:v>
                </c:pt>
                <c:pt idx="298">
                  <c:v>6.0148056755089448E-2</c:v>
                </c:pt>
                <c:pt idx="299">
                  <c:v>6.0302282541641349E-2</c:v>
                </c:pt>
                <c:pt idx="300">
                  <c:v>6.0456508328192493E-2</c:v>
                </c:pt>
                <c:pt idx="301">
                  <c:v>6.0764959901295774E-2</c:v>
                </c:pt>
                <c:pt idx="302">
                  <c:v>6.0919185687847009E-2</c:v>
                </c:pt>
                <c:pt idx="303">
                  <c:v>6.1073411474398626E-2</c:v>
                </c:pt>
                <c:pt idx="304">
                  <c:v>6.1381863047501713E-2</c:v>
                </c:pt>
                <c:pt idx="305">
                  <c:v>6.1536088834053225E-2</c:v>
                </c:pt>
                <c:pt idx="306">
                  <c:v>6.1844540407156062E-2</c:v>
                </c:pt>
                <c:pt idx="307">
                  <c:v>6.1998766193707588E-2</c:v>
                </c:pt>
                <c:pt idx="308">
                  <c:v>6.230721776681087E-2</c:v>
                </c:pt>
                <c:pt idx="309">
                  <c:v>6.2461443553362132E-2</c:v>
                </c:pt>
                <c:pt idx="310">
                  <c:v>6.2769895126465164E-2</c:v>
                </c:pt>
                <c:pt idx="311">
                  <c:v>6.3078346699568147E-2</c:v>
                </c:pt>
                <c:pt idx="312">
                  <c:v>6.3232572486119673E-2</c:v>
                </c:pt>
                <c:pt idx="313">
                  <c:v>6.3386798272671394E-2</c:v>
                </c:pt>
                <c:pt idx="314">
                  <c:v>6.3849475632325722E-2</c:v>
                </c:pt>
                <c:pt idx="315">
                  <c:v>6.4003701418877484E-2</c:v>
                </c:pt>
                <c:pt idx="316">
                  <c:v>6.446637877853198E-2</c:v>
                </c:pt>
                <c:pt idx="317">
                  <c:v>6.4620604565083423E-2</c:v>
                </c:pt>
                <c:pt idx="318">
                  <c:v>6.477483035163499E-2</c:v>
                </c:pt>
                <c:pt idx="319">
                  <c:v>6.4929056138186433E-2</c:v>
                </c:pt>
                <c:pt idx="320">
                  <c:v>6.5083281924738209E-2</c:v>
                </c:pt>
                <c:pt idx="321">
                  <c:v>6.5237507711289333E-2</c:v>
                </c:pt>
                <c:pt idx="322">
                  <c:v>6.5391733497841137E-2</c:v>
                </c:pt>
                <c:pt idx="323">
                  <c:v>6.5545959284392344E-2</c:v>
                </c:pt>
                <c:pt idx="324">
                  <c:v>6.5700185070943939E-2</c:v>
                </c:pt>
                <c:pt idx="325">
                  <c:v>6.6008636644047131E-2</c:v>
                </c:pt>
                <c:pt idx="326">
                  <c:v>6.6162862430598393E-2</c:v>
                </c:pt>
                <c:pt idx="327">
                  <c:v>6.6317088217149933E-2</c:v>
                </c:pt>
                <c:pt idx="328">
                  <c:v>6.6471314003701432E-2</c:v>
                </c:pt>
                <c:pt idx="329">
                  <c:v>6.6625539790252805E-2</c:v>
                </c:pt>
                <c:pt idx="330">
                  <c:v>6.6933991363355982E-2</c:v>
                </c:pt>
                <c:pt idx="331">
                  <c:v>6.70882171499078E-2</c:v>
                </c:pt>
                <c:pt idx="332">
                  <c:v>6.7242442936458993E-2</c:v>
                </c:pt>
                <c:pt idx="333">
                  <c:v>6.7396668723010825E-2</c:v>
                </c:pt>
                <c:pt idx="334">
                  <c:v>6.7550894509562004E-2</c:v>
                </c:pt>
                <c:pt idx="335">
                  <c:v>6.7705120296113697E-2</c:v>
                </c:pt>
                <c:pt idx="336">
                  <c:v>6.8013571869216902E-2</c:v>
                </c:pt>
                <c:pt idx="337">
                  <c:v>6.8322023442319801E-2</c:v>
                </c:pt>
                <c:pt idx="338">
                  <c:v>6.8476249228871133E-2</c:v>
                </c:pt>
                <c:pt idx="339">
                  <c:v>6.863047501542259E-2</c:v>
                </c:pt>
                <c:pt idx="340">
                  <c:v>6.878470080197413E-2</c:v>
                </c:pt>
                <c:pt idx="341">
                  <c:v>6.8938926588525781E-2</c:v>
                </c:pt>
                <c:pt idx="342">
                  <c:v>6.9093152375077099E-2</c:v>
                </c:pt>
                <c:pt idx="343">
                  <c:v>6.9247378161628639E-2</c:v>
                </c:pt>
                <c:pt idx="344">
                  <c:v>6.9401603948180512E-2</c:v>
                </c:pt>
                <c:pt idx="345">
                  <c:v>6.9710055521283412E-2</c:v>
                </c:pt>
                <c:pt idx="346">
                  <c:v>6.9864281307835036E-2</c:v>
                </c:pt>
                <c:pt idx="347">
                  <c:v>7.0172732880937908E-2</c:v>
                </c:pt>
                <c:pt idx="348">
                  <c:v>7.0481184454040946E-2</c:v>
                </c:pt>
                <c:pt idx="349">
                  <c:v>7.0789636027144123E-2</c:v>
                </c:pt>
                <c:pt idx="350">
                  <c:v>7.0943861813695483E-2</c:v>
                </c:pt>
                <c:pt idx="351">
                  <c:v>7.1098087600247051E-2</c:v>
                </c:pt>
                <c:pt idx="352">
                  <c:v>7.1252313386798313E-2</c:v>
                </c:pt>
                <c:pt idx="353">
                  <c:v>7.1406539173349923E-2</c:v>
                </c:pt>
                <c:pt idx="354">
                  <c:v>7.1714990746452933E-2</c:v>
                </c:pt>
                <c:pt idx="355">
                  <c:v>7.1869216533004404E-2</c:v>
                </c:pt>
                <c:pt idx="356">
                  <c:v>7.2023442319555833E-2</c:v>
                </c:pt>
                <c:pt idx="357">
                  <c:v>7.2177668106107484E-2</c:v>
                </c:pt>
                <c:pt idx="358">
                  <c:v>7.2331893892659024E-2</c:v>
                </c:pt>
                <c:pt idx="359">
                  <c:v>7.2486119679210523E-2</c:v>
                </c:pt>
                <c:pt idx="360">
                  <c:v>7.2640345465761855E-2</c:v>
                </c:pt>
                <c:pt idx="361">
                  <c:v>7.2948797038864893E-2</c:v>
                </c:pt>
                <c:pt idx="362">
                  <c:v>7.3103022825416739E-2</c:v>
                </c:pt>
                <c:pt idx="363">
                  <c:v>7.3257248611967848E-2</c:v>
                </c:pt>
                <c:pt idx="364">
                  <c:v>7.3411474398519583E-2</c:v>
                </c:pt>
                <c:pt idx="365">
                  <c:v>7.3565700185070942E-2</c:v>
                </c:pt>
                <c:pt idx="366">
                  <c:v>7.3565700185070942E-2</c:v>
                </c:pt>
                <c:pt idx="367">
                  <c:v>7.3719925971622705E-2</c:v>
                </c:pt>
                <c:pt idx="368">
                  <c:v>7.3874151758173981E-2</c:v>
                </c:pt>
                <c:pt idx="369">
                  <c:v>7.4028377544725743E-2</c:v>
                </c:pt>
                <c:pt idx="370">
                  <c:v>7.4182603331277283E-2</c:v>
                </c:pt>
                <c:pt idx="371">
                  <c:v>7.4336829117828893E-2</c:v>
                </c:pt>
                <c:pt idx="372">
                  <c:v>7.4491054904380322E-2</c:v>
                </c:pt>
                <c:pt idx="373">
                  <c:v>7.4953732264034761E-2</c:v>
                </c:pt>
                <c:pt idx="374">
                  <c:v>7.5262183837137883E-2</c:v>
                </c:pt>
                <c:pt idx="375">
                  <c:v>7.5416409623689271E-2</c:v>
                </c:pt>
                <c:pt idx="376">
                  <c:v>7.5570635410240797E-2</c:v>
                </c:pt>
                <c:pt idx="377">
                  <c:v>7.5724861196792101E-2</c:v>
                </c:pt>
                <c:pt idx="378">
                  <c:v>7.5879086983343877E-2</c:v>
                </c:pt>
                <c:pt idx="379">
                  <c:v>7.6033312769895126E-2</c:v>
                </c:pt>
                <c:pt idx="380">
                  <c:v>7.6187538556446915E-2</c:v>
                </c:pt>
                <c:pt idx="381">
                  <c:v>7.6341764342998331E-2</c:v>
                </c:pt>
                <c:pt idx="382">
                  <c:v>7.6804441702652701E-2</c:v>
                </c:pt>
                <c:pt idx="383">
                  <c:v>7.7112893275755878E-2</c:v>
                </c:pt>
                <c:pt idx="384">
                  <c:v>7.7421344848858889E-2</c:v>
                </c:pt>
                <c:pt idx="385">
                  <c:v>7.7575570635410304E-2</c:v>
                </c:pt>
                <c:pt idx="386">
                  <c:v>7.7575570635410304E-2</c:v>
                </c:pt>
                <c:pt idx="387">
                  <c:v>7.7729796421961983E-2</c:v>
                </c:pt>
                <c:pt idx="388">
                  <c:v>7.7884022208513565E-2</c:v>
                </c:pt>
                <c:pt idx="389">
                  <c:v>7.8192473781616575E-2</c:v>
                </c:pt>
                <c:pt idx="390">
                  <c:v>7.8346699568167824E-2</c:v>
                </c:pt>
                <c:pt idx="391">
                  <c:v>7.8500925354719434E-2</c:v>
                </c:pt>
                <c:pt idx="392">
                  <c:v>7.8655151141270807E-2</c:v>
                </c:pt>
                <c:pt idx="393">
                  <c:v>7.8809376927822541E-2</c:v>
                </c:pt>
                <c:pt idx="394">
                  <c:v>7.8963602714373984E-2</c:v>
                </c:pt>
                <c:pt idx="395">
                  <c:v>7.9117828500925524E-2</c:v>
                </c:pt>
                <c:pt idx="396">
                  <c:v>7.9272054287477023E-2</c:v>
                </c:pt>
                <c:pt idx="397">
                  <c:v>7.9426280074028743E-2</c:v>
                </c:pt>
                <c:pt idx="398">
                  <c:v>7.9580505860579909E-2</c:v>
                </c:pt>
                <c:pt idx="399">
                  <c:v>7.9734731647131948E-2</c:v>
                </c:pt>
                <c:pt idx="400">
                  <c:v>7.9888957433683142E-2</c:v>
                </c:pt>
                <c:pt idx="401">
                  <c:v>8.0043183220234418E-2</c:v>
                </c:pt>
                <c:pt idx="402">
                  <c:v>8.0197409006786249E-2</c:v>
                </c:pt>
                <c:pt idx="403">
                  <c:v>8.0351634793337443E-2</c:v>
                </c:pt>
                <c:pt idx="404">
                  <c:v>8.050586057989001E-2</c:v>
                </c:pt>
                <c:pt idx="405">
                  <c:v>8.0660086366440842E-2</c:v>
                </c:pt>
                <c:pt idx="406">
                  <c:v>8.0968537939543506E-2</c:v>
                </c:pt>
                <c:pt idx="407">
                  <c:v>8.1122763726095226E-2</c:v>
                </c:pt>
                <c:pt idx="408">
                  <c:v>8.1276989512646544E-2</c:v>
                </c:pt>
                <c:pt idx="409">
                  <c:v>8.1431215299197987E-2</c:v>
                </c:pt>
                <c:pt idx="410">
                  <c:v>8.158544108574986E-2</c:v>
                </c:pt>
                <c:pt idx="411">
                  <c:v>8.1739666872301053E-2</c:v>
                </c:pt>
                <c:pt idx="412">
                  <c:v>8.1893892658853037E-2</c:v>
                </c:pt>
                <c:pt idx="413">
                  <c:v>8.2048118445404009E-2</c:v>
                </c:pt>
                <c:pt idx="414">
                  <c:v>8.2202344231955493E-2</c:v>
                </c:pt>
                <c:pt idx="415">
                  <c:v>8.2356570018507144E-2</c:v>
                </c:pt>
                <c:pt idx="416">
                  <c:v>8.2510795805058643E-2</c:v>
                </c:pt>
                <c:pt idx="417">
                  <c:v>8.2819247378161612E-2</c:v>
                </c:pt>
                <c:pt idx="418">
                  <c:v>8.2973473164713166E-2</c:v>
                </c:pt>
                <c:pt idx="419">
                  <c:v>8.3127698951265191E-2</c:v>
                </c:pt>
                <c:pt idx="420">
                  <c:v>8.3281924737816246E-2</c:v>
                </c:pt>
                <c:pt idx="421">
                  <c:v>8.3436150524367744E-2</c:v>
                </c:pt>
                <c:pt idx="422">
                  <c:v>8.3590376310919812E-2</c:v>
                </c:pt>
                <c:pt idx="423">
                  <c:v>8.3744602097471282E-2</c:v>
                </c:pt>
                <c:pt idx="424">
                  <c:v>8.3898827884022753E-2</c:v>
                </c:pt>
                <c:pt idx="425">
                  <c:v>8.4053053670573724E-2</c:v>
                </c:pt>
                <c:pt idx="426">
                  <c:v>8.4207279457125209E-2</c:v>
                </c:pt>
                <c:pt idx="427">
                  <c:v>8.4361505243677151E-2</c:v>
                </c:pt>
                <c:pt idx="428">
                  <c:v>8.4515731030228233E-2</c:v>
                </c:pt>
                <c:pt idx="429">
                  <c:v>8.4669956816780023E-2</c:v>
                </c:pt>
                <c:pt idx="430">
                  <c:v>8.5132634176434296E-2</c:v>
                </c:pt>
                <c:pt idx="431">
                  <c:v>8.5286859962985823E-2</c:v>
                </c:pt>
                <c:pt idx="432">
                  <c:v>8.5441085749537279E-2</c:v>
                </c:pt>
                <c:pt idx="433">
                  <c:v>8.5595311536089486E-2</c:v>
                </c:pt>
                <c:pt idx="434">
                  <c:v>8.5749537322640346E-2</c:v>
                </c:pt>
                <c:pt idx="435">
                  <c:v>8.5903763109191858E-2</c:v>
                </c:pt>
                <c:pt idx="436">
                  <c:v>8.6212214682294619E-2</c:v>
                </c:pt>
                <c:pt idx="437">
                  <c:v>8.6366440468846853E-2</c:v>
                </c:pt>
                <c:pt idx="438">
                  <c:v>8.6520666255398268E-2</c:v>
                </c:pt>
                <c:pt idx="439">
                  <c:v>8.6674892041950058E-2</c:v>
                </c:pt>
                <c:pt idx="440">
                  <c:v>8.6829117828500765E-2</c:v>
                </c:pt>
                <c:pt idx="441">
                  <c:v>8.6983343615052527E-2</c:v>
                </c:pt>
                <c:pt idx="442">
                  <c:v>8.7137569401604026E-2</c:v>
                </c:pt>
                <c:pt idx="443">
                  <c:v>8.7291795188155524E-2</c:v>
                </c:pt>
                <c:pt idx="444">
                  <c:v>8.7446020974706967E-2</c:v>
                </c:pt>
                <c:pt idx="445">
                  <c:v>8.77544725478107E-2</c:v>
                </c:pt>
                <c:pt idx="446">
                  <c:v>8.7908698334361504E-2</c:v>
                </c:pt>
                <c:pt idx="447">
                  <c:v>8.8062924120913266E-2</c:v>
                </c:pt>
                <c:pt idx="448">
                  <c:v>8.8217149907464765E-2</c:v>
                </c:pt>
                <c:pt idx="449">
                  <c:v>8.8371375694016513E-2</c:v>
                </c:pt>
                <c:pt idx="450">
                  <c:v>8.8525601480567873E-2</c:v>
                </c:pt>
                <c:pt idx="451">
                  <c:v>8.8679827267119343E-2</c:v>
                </c:pt>
                <c:pt idx="452">
                  <c:v>8.8834053053671147E-2</c:v>
                </c:pt>
                <c:pt idx="453">
                  <c:v>8.9142504626773603E-2</c:v>
                </c:pt>
                <c:pt idx="454">
                  <c:v>8.9296730413325059E-2</c:v>
                </c:pt>
                <c:pt idx="455">
                  <c:v>8.9450956199877238E-2</c:v>
                </c:pt>
                <c:pt idx="456">
                  <c:v>8.9605181986428264E-2</c:v>
                </c:pt>
                <c:pt idx="457">
                  <c:v>8.991363355953115E-2</c:v>
                </c:pt>
                <c:pt idx="458">
                  <c:v>9.0222085132634522E-2</c:v>
                </c:pt>
                <c:pt idx="459">
                  <c:v>9.0376310919185701E-2</c:v>
                </c:pt>
                <c:pt idx="460">
                  <c:v>9.0530536705737227E-2</c:v>
                </c:pt>
                <c:pt idx="461">
                  <c:v>9.0684762492289225E-2</c:v>
                </c:pt>
                <c:pt idx="462">
                  <c:v>9.0838988278840571E-2</c:v>
                </c:pt>
                <c:pt idx="463">
                  <c:v>9.1147439851943249E-2</c:v>
                </c:pt>
                <c:pt idx="464">
                  <c:v>9.1301665638494761E-2</c:v>
                </c:pt>
                <c:pt idx="465">
                  <c:v>9.1455891425046704E-2</c:v>
                </c:pt>
                <c:pt idx="466">
                  <c:v>9.1610117211597633E-2</c:v>
                </c:pt>
                <c:pt idx="467">
                  <c:v>9.1764342998150117E-2</c:v>
                </c:pt>
                <c:pt idx="468">
                  <c:v>9.2381246144355209E-2</c:v>
                </c:pt>
                <c:pt idx="469">
                  <c:v>9.2535471930907068E-2</c:v>
                </c:pt>
                <c:pt idx="470">
                  <c:v>9.268969771745833E-2</c:v>
                </c:pt>
                <c:pt idx="471">
                  <c:v>9.2843923504009898E-2</c:v>
                </c:pt>
                <c:pt idx="472">
                  <c:v>9.2998149290561397E-2</c:v>
                </c:pt>
                <c:pt idx="473">
                  <c:v>9.3152375077113478E-2</c:v>
                </c:pt>
                <c:pt idx="474">
                  <c:v>9.3306600863664629E-2</c:v>
                </c:pt>
                <c:pt idx="475">
                  <c:v>9.346082665021635E-2</c:v>
                </c:pt>
                <c:pt idx="476">
                  <c:v>9.376927822331925E-2</c:v>
                </c:pt>
                <c:pt idx="477">
                  <c:v>9.3923504009870568E-2</c:v>
                </c:pt>
                <c:pt idx="478">
                  <c:v>9.4077729796422455E-2</c:v>
                </c:pt>
                <c:pt idx="479">
                  <c:v>9.4540407156077075E-2</c:v>
                </c:pt>
                <c:pt idx="480">
                  <c:v>9.4540407156077075E-2</c:v>
                </c:pt>
                <c:pt idx="481">
                  <c:v>9.4848858729180016E-2</c:v>
                </c:pt>
                <c:pt idx="482">
                  <c:v>9.5003084515730987E-2</c:v>
                </c:pt>
                <c:pt idx="483">
                  <c:v>9.5157310302283166E-2</c:v>
                </c:pt>
                <c:pt idx="484">
                  <c:v>9.5311536088834053E-2</c:v>
                </c:pt>
                <c:pt idx="485">
                  <c:v>9.5465761875385552E-2</c:v>
                </c:pt>
                <c:pt idx="486">
                  <c:v>9.5619987661937009E-2</c:v>
                </c:pt>
                <c:pt idx="487">
                  <c:v>9.5774213448488701E-2</c:v>
                </c:pt>
                <c:pt idx="488">
                  <c:v>9.592843923504045E-2</c:v>
                </c:pt>
                <c:pt idx="489">
                  <c:v>9.6082665021591643E-2</c:v>
                </c:pt>
                <c:pt idx="490">
                  <c:v>9.6236890808143224E-2</c:v>
                </c:pt>
                <c:pt idx="491">
                  <c:v>9.6545342381247054E-2</c:v>
                </c:pt>
                <c:pt idx="492">
                  <c:v>9.6853793954349246E-2</c:v>
                </c:pt>
                <c:pt idx="493">
                  <c:v>9.7008019740900647E-2</c:v>
                </c:pt>
                <c:pt idx="494">
                  <c:v>9.7162245527452631E-2</c:v>
                </c:pt>
                <c:pt idx="495">
                  <c:v>9.73164713140037E-2</c:v>
                </c:pt>
                <c:pt idx="496">
                  <c:v>9.7470697100555115E-2</c:v>
                </c:pt>
                <c:pt idx="497">
                  <c:v>9.7624922887107224E-2</c:v>
                </c:pt>
                <c:pt idx="498">
                  <c:v>9.7779148673658264E-2</c:v>
                </c:pt>
                <c:pt idx="499">
                  <c:v>9.7933374460209763E-2</c:v>
                </c:pt>
                <c:pt idx="500">
                  <c:v>9.8087600246761233E-2</c:v>
                </c:pt>
                <c:pt idx="501">
                  <c:v>9.8396051819864522E-2</c:v>
                </c:pt>
                <c:pt idx="502">
                  <c:v>9.8550277606415798E-2</c:v>
                </c:pt>
                <c:pt idx="503">
                  <c:v>9.8550277606415798E-2</c:v>
                </c:pt>
                <c:pt idx="504">
                  <c:v>9.8858729179519322E-2</c:v>
                </c:pt>
                <c:pt idx="505">
                  <c:v>9.9012954966070613E-2</c:v>
                </c:pt>
                <c:pt idx="506">
                  <c:v>9.9167180752622194E-2</c:v>
                </c:pt>
                <c:pt idx="507">
                  <c:v>9.9321406539173721E-2</c:v>
                </c:pt>
                <c:pt idx="508">
                  <c:v>9.9475632325724858E-2</c:v>
                </c:pt>
                <c:pt idx="509">
                  <c:v>9.9629858112277217E-2</c:v>
                </c:pt>
                <c:pt idx="510">
                  <c:v>9.978408389882816E-2</c:v>
                </c:pt>
                <c:pt idx="511">
                  <c:v>9.9938309685379853E-2</c:v>
                </c:pt>
                <c:pt idx="512">
                  <c:v>0.10009253547193139</c:v>
                </c:pt>
                <c:pt idx="513">
                  <c:v>0.10024676125848285</c:v>
                </c:pt>
                <c:pt idx="514">
                  <c:v>0.10040098704503393</c:v>
                </c:pt>
                <c:pt idx="515">
                  <c:v>0.10070943861813696</c:v>
                </c:pt>
                <c:pt idx="516">
                  <c:v>0.10086366440468852</c:v>
                </c:pt>
                <c:pt idx="517">
                  <c:v>0.10101789019123998</c:v>
                </c:pt>
                <c:pt idx="518">
                  <c:v>0.10117211597779149</c:v>
                </c:pt>
                <c:pt idx="519">
                  <c:v>0.10148056755089448</c:v>
                </c:pt>
                <c:pt idx="520">
                  <c:v>0.10163479333744602</c:v>
                </c:pt>
                <c:pt idx="521">
                  <c:v>0.10178901912399745</c:v>
                </c:pt>
                <c:pt idx="522">
                  <c:v>0.10194324491054942</c:v>
                </c:pt>
                <c:pt idx="523">
                  <c:v>0.10209747069710055</c:v>
                </c:pt>
                <c:pt idx="524">
                  <c:v>0.10225169648365239</c:v>
                </c:pt>
                <c:pt idx="525">
                  <c:v>0.10240592227020388</c:v>
                </c:pt>
                <c:pt idx="526">
                  <c:v>0.10256014805675533</c:v>
                </c:pt>
                <c:pt idx="527">
                  <c:v>0.10286859962985778</c:v>
                </c:pt>
                <c:pt idx="528">
                  <c:v>0.10302282541641007</c:v>
                </c:pt>
                <c:pt idx="529">
                  <c:v>0.10317705120296114</c:v>
                </c:pt>
                <c:pt idx="530">
                  <c:v>0.103639728562616</c:v>
                </c:pt>
                <c:pt idx="531">
                  <c:v>0.10379395434916719</c:v>
                </c:pt>
                <c:pt idx="532">
                  <c:v>0.10394818013571865</c:v>
                </c:pt>
                <c:pt idx="533">
                  <c:v>0.10410240592227048</c:v>
                </c:pt>
                <c:pt idx="534">
                  <c:v>0.104256631708822</c:v>
                </c:pt>
                <c:pt idx="535">
                  <c:v>0.104410857495373</c:v>
                </c:pt>
                <c:pt idx="536">
                  <c:v>0.10471930906847625</c:v>
                </c:pt>
                <c:pt idx="537">
                  <c:v>0.10487353485502775</c:v>
                </c:pt>
                <c:pt idx="538">
                  <c:v>0.10502776064157963</c:v>
                </c:pt>
                <c:pt idx="539">
                  <c:v>0.10518198642813115</c:v>
                </c:pt>
                <c:pt idx="540">
                  <c:v>0.10533621221468265</c:v>
                </c:pt>
                <c:pt idx="541">
                  <c:v>0.1056446637877856</c:v>
                </c:pt>
                <c:pt idx="542">
                  <c:v>0.10579888957433686</c:v>
                </c:pt>
                <c:pt idx="543">
                  <c:v>0.10595311536088833</c:v>
                </c:pt>
                <c:pt idx="544">
                  <c:v>0.10610734114744</c:v>
                </c:pt>
                <c:pt idx="545">
                  <c:v>0.10626156693399173</c:v>
                </c:pt>
                <c:pt idx="546">
                  <c:v>0.10641579272054302</c:v>
                </c:pt>
                <c:pt idx="547">
                  <c:v>0.10657001850709438</c:v>
                </c:pt>
                <c:pt idx="548">
                  <c:v>0.10672424429364639</c:v>
                </c:pt>
                <c:pt idx="549">
                  <c:v>0.10687847008019742</c:v>
                </c:pt>
                <c:pt idx="550">
                  <c:v>0.10703269586674892</c:v>
                </c:pt>
                <c:pt idx="551">
                  <c:v>0.10718692165330065</c:v>
                </c:pt>
                <c:pt idx="552">
                  <c:v>0.10734114743985212</c:v>
                </c:pt>
                <c:pt idx="553">
                  <c:v>0.10749537322640383</c:v>
                </c:pt>
                <c:pt idx="554">
                  <c:v>0.10764959901295497</c:v>
                </c:pt>
                <c:pt idx="555">
                  <c:v>0.10780382479950648</c:v>
                </c:pt>
                <c:pt idx="556">
                  <c:v>0.10811227637260999</c:v>
                </c:pt>
                <c:pt idx="557">
                  <c:v>0.10826650215916124</c:v>
                </c:pt>
                <c:pt idx="558">
                  <c:v>0.10842072794571295</c:v>
                </c:pt>
                <c:pt idx="559">
                  <c:v>0.10857495373226422</c:v>
                </c:pt>
                <c:pt idx="560">
                  <c:v>0.10888340530536685</c:v>
                </c:pt>
                <c:pt idx="561">
                  <c:v>0.10903763109191859</c:v>
                </c:pt>
                <c:pt idx="562">
                  <c:v>0.10919185687847038</c:v>
                </c:pt>
                <c:pt idx="563">
                  <c:v>0.10934608266502159</c:v>
                </c:pt>
                <c:pt idx="564">
                  <c:v>0.10950030845157332</c:v>
                </c:pt>
                <c:pt idx="565">
                  <c:v>0.10965453423812484</c:v>
                </c:pt>
                <c:pt idx="566">
                  <c:v>0.10996298581122772</c:v>
                </c:pt>
                <c:pt idx="567">
                  <c:v>0.11011721159777908</c:v>
                </c:pt>
                <c:pt idx="568">
                  <c:v>0.11027143738433066</c:v>
                </c:pt>
                <c:pt idx="569">
                  <c:v>0.11042566317088241</c:v>
                </c:pt>
                <c:pt idx="570">
                  <c:v>0.11057988895743369</c:v>
                </c:pt>
                <c:pt idx="571">
                  <c:v>0.11088834053053664</c:v>
                </c:pt>
                <c:pt idx="572">
                  <c:v>0.11104256631708816</c:v>
                </c:pt>
                <c:pt idx="573">
                  <c:v>0.11135101789019096</c:v>
                </c:pt>
                <c:pt idx="574">
                  <c:v>0.11150524367674311</c:v>
                </c:pt>
                <c:pt idx="575">
                  <c:v>0.11181369524984565</c:v>
                </c:pt>
                <c:pt idx="576">
                  <c:v>0.11196792103639723</c:v>
                </c:pt>
                <c:pt idx="577">
                  <c:v>0.11212214682294912</c:v>
                </c:pt>
                <c:pt idx="578">
                  <c:v>0.11227637260950055</c:v>
                </c:pt>
                <c:pt idx="579">
                  <c:v>0.11243059839605182</c:v>
                </c:pt>
                <c:pt idx="580">
                  <c:v>0.11258482418260353</c:v>
                </c:pt>
                <c:pt idx="581">
                  <c:v>0.11273904996915521</c:v>
                </c:pt>
                <c:pt idx="582">
                  <c:v>0.11289327575570671</c:v>
                </c:pt>
                <c:pt idx="583">
                  <c:v>0.11304750154225802</c:v>
                </c:pt>
                <c:pt idx="584">
                  <c:v>0.11320172732880986</c:v>
                </c:pt>
                <c:pt idx="585">
                  <c:v>0.11335595311536083</c:v>
                </c:pt>
                <c:pt idx="586">
                  <c:v>0.11351017890191284</c:v>
                </c:pt>
                <c:pt idx="587">
                  <c:v>0.11366440468846412</c:v>
                </c:pt>
                <c:pt idx="588">
                  <c:v>0.1138186304750156</c:v>
                </c:pt>
                <c:pt idx="589">
                  <c:v>0.1139728562615671</c:v>
                </c:pt>
                <c:pt idx="590">
                  <c:v>0.11412708204811874</c:v>
                </c:pt>
                <c:pt idx="591">
                  <c:v>0.11428130783467011</c:v>
                </c:pt>
                <c:pt idx="592">
                  <c:v>0.11443553362122173</c:v>
                </c:pt>
                <c:pt idx="593">
                  <c:v>0.11458975940777302</c:v>
                </c:pt>
                <c:pt idx="594">
                  <c:v>0.11474398519432441</c:v>
                </c:pt>
                <c:pt idx="595">
                  <c:v>0.11520666255397963</c:v>
                </c:pt>
                <c:pt idx="596">
                  <c:v>0.1153608883405307</c:v>
                </c:pt>
                <c:pt idx="597">
                  <c:v>0.11566933991363383</c:v>
                </c:pt>
                <c:pt idx="598">
                  <c:v>0.11582356570018529</c:v>
                </c:pt>
                <c:pt idx="599">
                  <c:v>0.11597779148673679</c:v>
                </c:pt>
                <c:pt idx="600">
                  <c:v>0.11628624305984017</c:v>
                </c:pt>
                <c:pt idx="601">
                  <c:v>0.11644046884639106</c:v>
                </c:pt>
                <c:pt idx="602">
                  <c:v>0.11659469463294272</c:v>
                </c:pt>
                <c:pt idx="603">
                  <c:v>0.11674892041949422</c:v>
                </c:pt>
                <c:pt idx="604">
                  <c:v>0.11690314620604601</c:v>
                </c:pt>
                <c:pt idx="605">
                  <c:v>0.11705737199259708</c:v>
                </c:pt>
                <c:pt idx="606">
                  <c:v>0.11721159777914869</c:v>
                </c:pt>
                <c:pt idx="607">
                  <c:v>0.11736582356570038</c:v>
                </c:pt>
                <c:pt idx="608">
                  <c:v>0.11752004935225215</c:v>
                </c:pt>
                <c:pt idx="609">
                  <c:v>0.11767427513880367</c:v>
                </c:pt>
                <c:pt idx="610">
                  <c:v>0.11782850092535493</c:v>
                </c:pt>
                <c:pt idx="611">
                  <c:v>0.11813695249845811</c:v>
                </c:pt>
                <c:pt idx="612">
                  <c:v>0.11829117828500997</c:v>
                </c:pt>
                <c:pt idx="613">
                  <c:v>0.11844540407156111</c:v>
                </c:pt>
                <c:pt idx="614">
                  <c:v>0.11859962985811279</c:v>
                </c:pt>
                <c:pt idx="615">
                  <c:v>0.11890808143121574</c:v>
                </c:pt>
                <c:pt idx="616">
                  <c:v>0.11921653300431855</c:v>
                </c:pt>
                <c:pt idx="617">
                  <c:v>0.11952498457742171</c:v>
                </c:pt>
                <c:pt idx="618">
                  <c:v>0.11967921036397321</c:v>
                </c:pt>
                <c:pt idx="619">
                  <c:v>0.11983343615052452</c:v>
                </c:pt>
                <c:pt idx="620">
                  <c:v>0.11998766193707602</c:v>
                </c:pt>
                <c:pt idx="621">
                  <c:v>0.12014188772362742</c:v>
                </c:pt>
                <c:pt idx="622">
                  <c:v>0.12029611351017934</c:v>
                </c:pt>
                <c:pt idx="623">
                  <c:v>0.12045033929673041</c:v>
                </c:pt>
                <c:pt idx="624">
                  <c:v>0.12075879086983343</c:v>
                </c:pt>
                <c:pt idx="625">
                  <c:v>0.12091301665638494</c:v>
                </c:pt>
                <c:pt idx="626">
                  <c:v>0.12106724244293683</c:v>
                </c:pt>
                <c:pt idx="627">
                  <c:v>0.1213756940160398</c:v>
                </c:pt>
                <c:pt idx="628">
                  <c:v>0.12152991980259098</c:v>
                </c:pt>
                <c:pt idx="629">
                  <c:v>0.12168414558914276</c:v>
                </c:pt>
                <c:pt idx="630">
                  <c:v>0.12183837137569402</c:v>
                </c:pt>
                <c:pt idx="631">
                  <c:v>0.12199259716224553</c:v>
                </c:pt>
                <c:pt idx="632">
                  <c:v>0.12214682294879722</c:v>
                </c:pt>
                <c:pt idx="633">
                  <c:v>0.12230104873534856</c:v>
                </c:pt>
                <c:pt idx="634">
                  <c:v>0.12245527452190044</c:v>
                </c:pt>
                <c:pt idx="635">
                  <c:v>0.12260950030845159</c:v>
                </c:pt>
                <c:pt idx="636">
                  <c:v>0.12276372609500338</c:v>
                </c:pt>
                <c:pt idx="637">
                  <c:v>0.12291795188155459</c:v>
                </c:pt>
                <c:pt idx="638">
                  <c:v>0.12307217766810633</c:v>
                </c:pt>
                <c:pt idx="639">
                  <c:v>0.12338062924120957</c:v>
                </c:pt>
                <c:pt idx="640">
                  <c:v>0.12353485502776064</c:v>
                </c:pt>
                <c:pt idx="641">
                  <c:v>0.12368908081431215</c:v>
                </c:pt>
                <c:pt idx="642">
                  <c:v>0.12384330660086343</c:v>
                </c:pt>
                <c:pt idx="643">
                  <c:v>0.12399753238741519</c:v>
                </c:pt>
                <c:pt idx="644">
                  <c:v>0.12415175817396669</c:v>
                </c:pt>
                <c:pt idx="645">
                  <c:v>0.12430598396051851</c:v>
                </c:pt>
                <c:pt idx="646">
                  <c:v>0.12446020974707001</c:v>
                </c:pt>
                <c:pt idx="647">
                  <c:v>0.12476866132017279</c:v>
                </c:pt>
                <c:pt idx="648">
                  <c:v>0.12492288710672425</c:v>
                </c:pt>
                <c:pt idx="649">
                  <c:v>0.12492288710672425</c:v>
                </c:pt>
                <c:pt idx="650">
                  <c:v>0.12507711289327575</c:v>
                </c:pt>
                <c:pt idx="651">
                  <c:v>0.12523133867982741</c:v>
                </c:pt>
                <c:pt idx="652">
                  <c:v>0.12553979025293041</c:v>
                </c:pt>
                <c:pt idx="653">
                  <c:v>0.1256940160394818</c:v>
                </c:pt>
                <c:pt idx="654">
                  <c:v>0.12584824182603399</c:v>
                </c:pt>
                <c:pt idx="655">
                  <c:v>0.12600246761258482</c:v>
                </c:pt>
                <c:pt idx="656">
                  <c:v>0.12615669339913635</c:v>
                </c:pt>
                <c:pt idx="657">
                  <c:v>0.12631091918568785</c:v>
                </c:pt>
                <c:pt idx="658">
                  <c:v>0.12646514497223993</c:v>
                </c:pt>
                <c:pt idx="659">
                  <c:v>0.1266193707587909</c:v>
                </c:pt>
                <c:pt idx="660">
                  <c:v>0.1267735965453424</c:v>
                </c:pt>
                <c:pt idx="661">
                  <c:v>0.1269278223318939</c:v>
                </c:pt>
                <c:pt idx="662">
                  <c:v>0.1270820481184454</c:v>
                </c:pt>
                <c:pt idx="663">
                  <c:v>0.12723627390499692</c:v>
                </c:pt>
                <c:pt idx="664">
                  <c:v>0.12739049969154842</c:v>
                </c:pt>
                <c:pt idx="665">
                  <c:v>0.12769895126465117</c:v>
                </c:pt>
                <c:pt idx="666">
                  <c:v>0.12816162862430555</c:v>
                </c:pt>
                <c:pt idx="667">
                  <c:v>0.12847008019740974</c:v>
                </c:pt>
                <c:pt idx="668">
                  <c:v>0.12847008019740974</c:v>
                </c:pt>
                <c:pt idx="669">
                  <c:v>0.12862430598396052</c:v>
                </c:pt>
                <c:pt idx="670">
                  <c:v>0.12877853177051202</c:v>
                </c:pt>
                <c:pt idx="671">
                  <c:v>0.12893275755706418</c:v>
                </c:pt>
                <c:pt idx="672">
                  <c:v>0.12924120913016718</c:v>
                </c:pt>
                <c:pt idx="673">
                  <c:v>0.12939543491671809</c:v>
                </c:pt>
                <c:pt idx="674">
                  <c:v>0.12954966070326959</c:v>
                </c:pt>
                <c:pt idx="675">
                  <c:v>0.12970388648982159</c:v>
                </c:pt>
                <c:pt idx="676">
                  <c:v>0.12985811227637264</c:v>
                </c:pt>
                <c:pt idx="677">
                  <c:v>0.13001233806292503</c:v>
                </c:pt>
                <c:pt idx="678">
                  <c:v>0.13016656384947564</c:v>
                </c:pt>
                <c:pt idx="679">
                  <c:v>0.13047501542257869</c:v>
                </c:pt>
                <c:pt idx="680">
                  <c:v>0.13062924120913016</c:v>
                </c:pt>
                <c:pt idx="681">
                  <c:v>0.13078346699568169</c:v>
                </c:pt>
                <c:pt idx="682">
                  <c:v>0.13093769278223394</c:v>
                </c:pt>
                <c:pt idx="683">
                  <c:v>0.13109191856878469</c:v>
                </c:pt>
                <c:pt idx="684">
                  <c:v>0.13124614435533688</c:v>
                </c:pt>
                <c:pt idx="685">
                  <c:v>0.13140037014188771</c:v>
                </c:pt>
                <c:pt idx="686">
                  <c:v>0.13155459592843918</c:v>
                </c:pt>
                <c:pt idx="687">
                  <c:v>0.13170882171499074</c:v>
                </c:pt>
                <c:pt idx="688">
                  <c:v>0.13201727328809376</c:v>
                </c:pt>
                <c:pt idx="689">
                  <c:v>0.13217149907464518</c:v>
                </c:pt>
                <c:pt idx="690">
                  <c:v>0.13247995064774831</c:v>
                </c:pt>
                <c:pt idx="691">
                  <c:v>0.13278840222085134</c:v>
                </c:pt>
                <c:pt idx="692">
                  <c:v>0.13325107958050586</c:v>
                </c:pt>
                <c:pt idx="693">
                  <c:v>0.13340530536705741</c:v>
                </c:pt>
                <c:pt idx="694">
                  <c:v>0.13371375694016041</c:v>
                </c:pt>
                <c:pt idx="695">
                  <c:v>0.13386798272671191</c:v>
                </c:pt>
                <c:pt idx="696">
                  <c:v>0.13402220851326341</c:v>
                </c:pt>
                <c:pt idx="697">
                  <c:v>0.13417643429981488</c:v>
                </c:pt>
                <c:pt idx="698">
                  <c:v>0.13433066008636643</c:v>
                </c:pt>
                <c:pt idx="699">
                  <c:v>0.13448488587291851</c:v>
                </c:pt>
                <c:pt idx="700">
                  <c:v>0.13463911165946946</c:v>
                </c:pt>
                <c:pt idx="701">
                  <c:v>0.13494756323257248</c:v>
                </c:pt>
                <c:pt idx="702">
                  <c:v>0.13510178901912401</c:v>
                </c:pt>
                <c:pt idx="703">
                  <c:v>0.13525601480567551</c:v>
                </c:pt>
                <c:pt idx="704">
                  <c:v>0.13541024059222831</c:v>
                </c:pt>
                <c:pt idx="705">
                  <c:v>0.13556446637877853</c:v>
                </c:pt>
                <c:pt idx="706">
                  <c:v>0.13571869216533086</c:v>
                </c:pt>
                <c:pt idx="707">
                  <c:v>0.13587291795188117</c:v>
                </c:pt>
                <c:pt idx="708">
                  <c:v>0.13602714373843341</c:v>
                </c:pt>
                <c:pt idx="709">
                  <c:v>0.13618136952498458</c:v>
                </c:pt>
                <c:pt idx="710">
                  <c:v>0.13633559531153608</c:v>
                </c:pt>
                <c:pt idx="711">
                  <c:v>0.1364898210980876</c:v>
                </c:pt>
                <c:pt idx="712">
                  <c:v>0.13664404688463921</c:v>
                </c:pt>
                <c:pt idx="713">
                  <c:v>0.13695249845774282</c:v>
                </c:pt>
                <c:pt idx="714">
                  <c:v>0.13710672424429365</c:v>
                </c:pt>
                <c:pt idx="715">
                  <c:v>0.1375694016039482</c:v>
                </c:pt>
                <c:pt idx="716">
                  <c:v>0.1377236273904997</c:v>
                </c:pt>
                <c:pt idx="717">
                  <c:v>0.1378778531770512</c:v>
                </c:pt>
                <c:pt idx="718">
                  <c:v>0.13803207896360267</c:v>
                </c:pt>
                <c:pt idx="719">
                  <c:v>0.13818630475015423</c:v>
                </c:pt>
                <c:pt idx="720">
                  <c:v>0.13834053053670614</c:v>
                </c:pt>
                <c:pt idx="721">
                  <c:v>0.13849475632325725</c:v>
                </c:pt>
                <c:pt idx="722">
                  <c:v>0.13880320789636102</c:v>
                </c:pt>
                <c:pt idx="723">
                  <c:v>0.13895743368291252</c:v>
                </c:pt>
                <c:pt idx="724">
                  <c:v>0.13911165946946341</c:v>
                </c:pt>
                <c:pt idx="725">
                  <c:v>0.13926588525601491</c:v>
                </c:pt>
                <c:pt idx="726">
                  <c:v>0.13957433682911791</c:v>
                </c:pt>
                <c:pt idx="727">
                  <c:v>0.13972856261566935</c:v>
                </c:pt>
                <c:pt idx="728">
                  <c:v>0.13988278840222143</c:v>
                </c:pt>
                <c:pt idx="729">
                  <c:v>0.1400370141887724</c:v>
                </c:pt>
                <c:pt idx="730">
                  <c:v>0.14019123997532446</c:v>
                </c:pt>
                <c:pt idx="731">
                  <c:v>0.14049969154842781</c:v>
                </c:pt>
                <c:pt idx="732">
                  <c:v>0.14065391733497837</c:v>
                </c:pt>
                <c:pt idx="733">
                  <c:v>0.14080814312153042</c:v>
                </c:pt>
                <c:pt idx="734">
                  <c:v>0.14096236890808142</c:v>
                </c:pt>
                <c:pt idx="735">
                  <c:v>0.14127082048118442</c:v>
                </c:pt>
                <c:pt idx="736">
                  <c:v>0.14142504626773642</c:v>
                </c:pt>
                <c:pt idx="737">
                  <c:v>0.14157927205428747</c:v>
                </c:pt>
                <c:pt idx="738">
                  <c:v>0.1417334978408398</c:v>
                </c:pt>
                <c:pt idx="739">
                  <c:v>0.14188772362739049</c:v>
                </c:pt>
                <c:pt idx="740">
                  <c:v>0.14204194941394221</c:v>
                </c:pt>
                <c:pt idx="741">
                  <c:v>0.14219617520049371</c:v>
                </c:pt>
                <c:pt idx="742">
                  <c:v>0.14235040098704504</c:v>
                </c:pt>
                <c:pt idx="743">
                  <c:v>0.14250462677359652</c:v>
                </c:pt>
                <c:pt idx="744">
                  <c:v>0.14265885256014821</c:v>
                </c:pt>
                <c:pt idx="745">
                  <c:v>0.14281307834669971</c:v>
                </c:pt>
                <c:pt idx="746">
                  <c:v>0.14296730413325168</c:v>
                </c:pt>
                <c:pt idx="747">
                  <c:v>0.14312152991980187</c:v>
                </c:pt>
                <c:pt idx="748">
                  <c:v>0.14327575570635409</c:v>
                </c:pt>
                <c:pt idx="749">
                  <c:v>0.14342998149290656</c:v>
                </c:pt>
                <c:pt idx="750">
                  <c:v>0.14358420727945714</c:v>
                </c:pt>
                <c:pt idx="751">
                  <c:v>0.14389265885256058</c:v>
                </c:pt>
                <c:pt idx="752">
                  <c:v>0.14404688463911194</c:v>
                </c:pt>
                <c:pt idx="753">
                  <c:v>0.14420111042566341</c:v>
                </c:pt>
                <c:pt idx="754">
                  <c:v>0.14435533621221491</c:v>
                </c:pt>
                <c:pt idx="755">
                  <c:v>0.14450956199876619</c:v>
                </c:pt>
                <c:pt idx="756">
                  <c:v>0.14466378778531774</c:v>
                </c:pt>
                <c:pt idx="757">
                  <c:v>0.14481801357186988</c:v>
                </c:pt>
                <c:pt idx="758">
                  <c:v>0.14497223935842143</c:v>
                </c:pt>
                <c:pt idx="759">
                  <c:v>0.14512646514497224</c:v>
                </c:pt>
                <c:pt idx="760">
                  <c:v>0.14543491671807526</c:v>
                </c:pt>
                <c:pt idx="761">
                  <c:v>0.14589759407773029</c:v>
                </c:pt>
                <c:pt idx="762">
                  <c:v>0.14620604565083331</c:v>
                </c:pt>
                <c:pt idx="763">
                  <c:v>0.14636027143738478</c:v>
                </c:pt>
                <c:pt idx="764">
                  <c:v>0.14651449722393628</c:v>
                </c:pt>
                <c:pt idx="765">
                  <c:v>0.14666872301048736</c:v>
                </c:pt>
                <c:pt idx="766">
                  <c:v>0.14682294879703894</c:v>
                </c:pt>
                <c:pt idx="767">
                  <c:v>0.14697717458359041</c:v>
                </c:pt>
                <c:pt idx="768">
                  <c:v>0.14713140037014191</c:v>
                </c:pt>
                <c:pt idx="769">
                  <c:v>0.14728562615669341</c:v>
                </c:pt>
                <c:pt idx="770">
                  <c:v>0.14743985194324491</c:v>
                </c:pt>
                <c:pt idx="771">
                  <c:v>0.14743985194324491</c:v>
                </c:pt>
                <c:pt idx="772">
                  <c:v>0.14759407772979644</c:v>
                </c:pt>
                <c:pt idx="773">
                  <c:v>0.14774830351634899</c:v>
                </c:pt>
                <c:pt idx="774">
                  <c:v>0.14805675508945096</c:v>
                </c:pt>
                <c:pt idx="775">
                  <c:v>0.14821098087600346</c:v>
                </c:pt>
                <c:pt idx="776">
                  <c:v>0.14836520666255398</c:v>
                </c:pt>
                <c:pt idx="777">
                  <c:v>0.14851943244910637</c:v>
                </c:pt>
                <c:pt idx="778">
                  <c:v>0.14867365823565629</c:v>
                </c:pt>
                <c:pt idx="779">
                  <c:v>0.14882788402220901</c:v>
                </c:pt>
                <c:pt idx="780">
                  <c:v>0.14898210980876053</c:v>
                </c:pt>
                <c:pt idx="781">
                  <c:v>0.14913633559531236</c:v>
                </c:pt>
                <c:pt idx="782">
                  <c:v>0.14944478716841542</c:v>
                </c:pt>
                <c:pt idx="783">
                  <c:v>0.14959901295496641</c:v>
                </c:pt>
                <c:pt idx="784">
                  <c:v>0.14975323874151791</c:v>
                </c:pt>
                <c:pt idx="785">
                  <c:v>0.14990746452806988</c:v>
                </c:pt>
                <c:pt idx="786">
                  <c:v>0.15006169031462074</c:v>
                </c:pt>
                <c:pt idx="787">
                  <c:v>0.15021591610117277</c:v>
                </c:pt>
                <c:pt idx="788">
                  <c:v>0.15052436767427521</c:v>
                </c:pt>
                <c:pt idx="789">
                  <c:v>0.15067859346082671</c:v>
                </c:pt>
                <c:pt idx="790">
                  <c:v>0.15083281924737821</c:v>
                </c:pt>
                <c:pt idx="791">
                  <c:v>0.15098704503393026</c:v>
                </c:pt>
                <c:pt idx="792">
                  <c:v>0.15114127082048176</c:v>
                </c:pt>
                <c:pt idx="793">
                  <c:v>0.15129549660703362</c:v>
                </c:pt>
                <c:pt idx="794">
                  <c:v>0.1514497223935842</c:v>
                </c:pt>
                <c:pt idx="795">
                  <c:v>0.15160394818013623</c:v>
                </c:pt>
                <c:pt idx="796">
                  <c:v>0.15175817396668723</c:v>
                </c:pt>
                <c:pt idx="797">
                  <c:v>0.15191239975323959</c:v>
                </c:pt>
                <c:pt idx="798">
                  <c:v>0.15206662553979067</c:v>
                </c:pt>
                <c:pt idx="799">
                  <c:v>0.15222085132634194</c:v>
                </c:pt>
                <c:pt idx="800">
                  <c:v>0.15237507711289341</c:v>
                </c:pt>
                <c:pt idx="801">
                  <c:v>0.15252930289944552</c:v>
                </c:pt>
                <c:pt idx="802">
                  <c:v>0.1526835286859963</c:v>
                </c:pt>
                <c:pt idx="803">
                  <c:v>0.15283775447254791</c:v>
                </c:pt>
                <c:pt idx="804">
                  <c:v>0.15299198025909999</c:v>
                </c:pt>
                <c:pt idx="805">
                  <c:v>0.15314620604565091</c:v>
                </c:pt>
                <c:pt idx="806">
                  <c:v>0.15345465761875385</c:v>
                </c:pt>
                <c:pt idx="807">
                  <c:v>0.15391733497840931</c:v>
                </c:pt>
                <c:pt idx="808">
                  <c:v>0.15407156076495987</c:v>
                </c:pt>
                <c:pt idx="809">
                  <c:v>0.15422578655151192</c:v>
                </c:pt>
                <c:pt idx="810">
                  <c:v>0.15438001233806292</c:v>
                </c:pt>
                <c:pt idx="811">
                  <c:v>0.15453423812461489</c:v>
                </c:pt>
                <c:pt idx="812">
                  <c:v>0.15468846391116639</c:v>
                </c:pt>
                <c:pt idx="813">
                  <c:v>0.15484268969771744</c:v>
                </c:pt>
                <c:pt idx="814">
                  <c:v>0.1549969154842698</c:v>
                </c:pt>
                <c:pt idx="815">
                  <c:v>0.15515114127082089</c:v>
                </c:pt>
                <c:pt idx="816">
                  <c:v>0.1553053670573728</c:v>
                </c:pt>
                <c:pt idx="817">
                  <c:v>0.15545959284392424</c:v>
                </c:pt>
                <c:pt idx="818">
                  <c:v>0.15561381863047521</c:v>
                </c:pt>
                <c:pt idx="819">
                  <c:v>0.15576804441702763</c:v>
                </c:pt>
                <c:pt idx="820">
                  <c:v>0.15592227020357805</c:v>
                </c:pt>
                <c:pt idx="821">
                  <c:v>0.15623072177668121</c:v>
                </c:pt>
                <c:pt idx="822">
                  <c:v>0.15638494756323318</c:v>
                </c:pt>
                <c:pt idx="823">
                  <c:v>0.15653917334978409</c:v>
                </c:pt>
                <c:pt idx="824">
                  <c:v>0.15669339913633651</c:v>
                </c:pt>
                <c:pt idx="825">
                  <c:v>0.1568476249228872</c:v>
                </c:pt>
                <c:pt idx="826">
                  <c:v>0.15700185070943912</c:v>
                </c:pt>
                <c:pt idx="827">
                  <c:v>0.15715607649599062</c:v>
                </c:pt>
                <c:pt idx="828">
                  <c:v>0.15746452806909358</c:v>
                </c:pt>
                <c:pt idx="829">
                  <c:v>0.15777297964219641</c:v>
                </c:pt>
                <c:pt idx="830">
                  <c:v>0.15792720542874791</c:v>
                </c:pt>
                <c:pt idx="831">
                  <c:v>0.15808143121529994</c:v>
                </c:pt>
                <c:pt idx="832">
                  <c:v>0.15823565700185074</c:v>
                </c:pt>
                <c:pt idx="833">
                  <c:v>0.15838988278840288</c:v>
                </c:pt>
                <c:pt idx="834">
                  <c:v>0.15854410857495443</c:v>
                </c:pt>
                <c:pt idx="835">
                  <c:v>0.15869833436150593</c:v>
                </c:pt>
                <c:pt idx="836">
                  <c:v>0.15885256014805677</c:v>
                </c:pt>
                <c:pt idx="837">
                  <c:v>0.15900678593460826</c:v>
                </c:pt>
                <c:pt idx="838">
                  <c:v>0.15900678593460826</c:v>
                </c:pt>
                <c:pt idx="839">
                  <c:v>0.15916101172115979</c:v>
                </c:pt>
                <c:pt idx="840">
                  <c:v>0.15931523750771223</c:v>
                </c:pt>
                <c:pt idx="841">
                  <c:v>0.15946946329426376</c:v>
                </c:pt>
                <c:pt idx="842">
                  <c:v>0.15993214065391781</c:v>
                </c:pt>
                <c:pt idx="843">
                  <c:v>0.16008636644046959</c:v>
                </c:pt>
                <c:pt idx="844">
                  <c:v>0.16024059222702108</c:v>
                </c:pt>
                <c:pt idx="845">
                  <c:v>0.16039481801357175</c:v>
                </c:pt>
                <c:pt idx="846">
                  <c:v>0.16054904380012447</c:v>
                </c:pt>
                <c:pt idx="847">
                  <c:v>0.16070326958667552</c:v>
                </c:pt>
                <c:pt idx="848">
                  <c:v>0.16085749537322697</c:v>
                </c:pt>
                <c:pt idx="849">
                  <c:v>0.16101172115977791</c:v>
                </c:pt>
                <c:pt idx="850">
                  <c:v>0.16116594694632994</c:v>
                </c:pt>
                <c:pt idx="851">
                  <c:v>0.16132017273288091</c:v>
                </c:pt>
                <c:pt idx="852">
                  <c:v>0.16147439851943343</c:v>
                </c:pt>
                <c:pt idx="853">
                  <c:v>0.16178285009253593</c:v>
                </c:pt>
                <c:pt idx="854">
                  <c:v>0.16209130166563893</c:v>
                </c:pt>
                <c:pt idx="855">
                  <c:v>0.16224552745219081</c:v>
                </c:pt>
                <c:pt idx="856">
                  <c:v>0.1623997532387414</c:v>
                </c:pt>
                <c:pt idx="857">
                  <c:v>0.16255397902529342</c:v>
                </c:pt>
                <c:pt idx="858">
                  <c:v>0.16270820481184525</c:v>
                </c:pt>
                <c:pt idx="859">
                  <c:v>0.16286243059839722</c:v>
                </c:pt>
                <c:pt idx="860">
                  <c:v>0.16317088217149969</c:v>
                </c:pt>
                <c:pt idx="861">
                  <c:v>0.16347933374460269</c:v>
                </c:pt>
                <c:pt idx="862">
                  <c:v>0.16363355953115374</c:v>
                </c:pt>
                <c:pt idx="863">
                  <c:v>0.16378778531770563</c:v>
                </c:pt>
                <c:pt idx="864">
                  <c:v>0.16394201110425713</c:v>
                </c:pt>
                <c:pt idx="865">
                  <c:v>0.16409623689080904</c:v>
                </c:pt>
                <c:pt idx="866">
                  <c:v>0.16425046267736018</c:v>
                </c:pt>
                <c:pt idx="867">
                  <c:v>0.16440468846391154</c:v>
                </c:pt>
                <c:pt idx="868">
                  <c:v>0.16455891425046307</c:v>
                </c:pt>
                <c:pt idx="869">
                  <c:v>0.16471314003701507</c:v>
                </c:pt>
                <c:pt idx="870">
                  <c:v>0.16486736582356604</c:v>
                </c:pt>
                <c:pt idx="871">
                  <c:v>0.1650215916101172</c:v>
                </c:pt>
                <c:pt idx="872">
                  <c:v>0.1650215916101172</c:v>
                </c:pt>
                <c:pt idx="873">
                  <c:v>0.1651758173966687</c:v>
                </c:pt>
                <c:pt idx="874">
                  <c:v>0.165330043183221</c:v>
                </c:pt>
                <c:pt idx="875">
                  <c:v>0.16563849475632444</c:v>
                </c:pt>
                <c:pt idx="876">
                  <c:v>0.16579272054287547</c:v>
                </c:pt>
                <c:pt idx="877">
                  <c:v>0.16594694632942733</c:v>
                </c:pt>
                <c:pt idx="878">
                  <c:v>0.16625539790252994</c:v>
                </c:pt>
                <c:pt idx="879">
                  <c:v>0.16671807526218443</c:v>
                </c:pt>
                <c:pt idx="880">
                  <c:v>0.1670265268352869</c:v>
                </c:pt>
                <c:pt idx="881">
                  <c:v>0.1671807526218384</c:v>
                </c:pt>
                <c:pt idx="882">
                  <c:v>0.16748920419494229</c:v>
                </c:pt>
                <c:pt idx="883">
                  <c:v>0.1676434299814937</c:v>
                </c:pt>
                <c:pt idx="884">
                  <c:v>0.1679518815545967</c:v>
                </c:pt>
                <c:pt idx="885">
                  <c:v>0.16810610734114778</c:v>
                </c:pt>
                <c:pt idx="886">
                  <c:v>0.16841455891425081</c:v>
                </c:pt>
                <c:pt idx="887">
                  <c:v>0.16856878470080269</c:v>
                </c:pt>
                <c:pt idx="888">
                  <c:v>0.16872301048735414</c:v>
                </c:pt>
                <c:pt idx="889">
                  <c:v>0.1688772362739053</c:v>
                </c:pt>
                <c:pt idx="890">
                  <c:v>0.16903146206045713</c:v>
                </c:pt>
                <c:pt idx="891">
                  <c:v>0.16918568784700858</c:v>
                </c:pt>
                <c:pt idx="892">
                  <c:v>0.16949413942011204</c:v>
                </c:pt>
                <c:pt idx="893">
                  <c:v>0.16964836520666307</c:v>
                </c:pt>
                <c:pt idx="894">
                  <c:v>0.16980259099321421</c:v>
                </c:pt>
                <c:pt idx="895">
                  <c:v>0.16995681677976604</c:v>
                </c:pt>
                <c:pt idx="896">
                  <c:v>0.17011104256631768</c:v>
                </c:pt>
                <c:pt idx="897">
                  <c:v>0.17057371992597162</c:v>
                </c:pt>
                <c:pt idx="898">
                  <c:v>0.17072794571252362</c:v>
                </c:pt>
                <c:pt idx="899">
                  <c:v>0.17088217149907464</c:v>
                </c:pt>
                <c:pt idx="900">
                  <c:v>0.17103639728562661</c:v>
                </c:pt>
                <c:pt idx="901">
                  <c:v>0.17134484885872941</c:v>
                </c:pt>
                <c:pt idx="902">
                  <c:v>0.17149907464528091</c:v>
                </c:pt>
                <c:pt idx="903">
                  <c:v>0.17165330043183241</c:v>
                </c:pt>
                <c:pt idx="904">
                  <c:v>0.17196175200493521</c:v>
                </c:pt>
                <c:pt idx="905">
                  <c:v>0.17227020357803824</c:v>
                </c:pt>
                <c:pt idx="906">
                  <c:v>0.17242442936458977</c:v>
                </c:pt>
                <c:pt idx="907">
                  <c:v>0.17257865515114126</c:v>
                </c:pt>
                <c:pt idx="908">
                  <c:v>0.17257865515114126</c:v>
                </c:pt>
                <c:pt idx="909">
                  <c:v>0.17273288093769337</c:v>
                </c:pt>
                <c:pt idx="910">
                  <c:v>0.17304133251079676</c:v>
                </c:pt>
                <c:pt idx="911">
                  <c:v>0.17319555829734731</c:v>
                </c:pt>
                <c:pt idx="912">
                  <c:v>0.17334978408389934</c:v>
                </c:pt>
                <c:pt idx="913">
                  <c:v>0.17350400987045084</c:v>
                </c:pt>
                <c:pt idx="914">
                  <c:v>0.17365823565700231</c:v>
                </c:pt>
                <c:pt idx="915">
                  <c:v>0.17381246144355336</c:v>
                </c:pt>
                <c:pt idx="916">
                  <c:v>0.17396668723010494</c:v>
                </c:pt>
                <c:pt idx="917">
                  <c:v>0.17412091301665597</c:v>
                </c:pt>
                <c:pt idx="918">
                  <c:v>0.17427513880320791</c:v>
                </c:pt>
                <c:pt idx="919">
                  <c:v>0.17442936458975941</c:v>
                </c:pt>
                <c:pt idx="920">
                  <c:v>0.17458359037631091</c:v>
                </c:pt>
                <c:pt idx="921">
                  <c:v>0.17473781616286307</c:v>
                </c:pt>
                <c:pt idx="922">
                  <c:v>0.17504626773596613</c:v>
                </c:pt>
                <c:pt idx="923">
                  <c:v>0.17520049352251751</c:v>
                </c:pt>
                <c:pt idx="924">
                  <c:v>0.17535471930906837</c:v>
                </c:pt>
                <c:pt idx="925">
                  <c:v>0.17566317088217206</c:v>
                </c:pt>
                <c:pt idx="926">
                  <c:v>0.17597162245527453</c:v>
                </c:pt>
                <c:pt idx="927">
                  <c:v>0.17612584824182603</c:v>
                </c:pt>
                <c:pt idx="928">
                  <c:v>0.17628007402837753</c:v>
                </c:pt>
                <c:pt idx="929">
                  <c:v>0.17658852560148056</c:v>
                </c:pt>
                <c:pt idx="930">
                  <c:v>0.17674275138803244</c:v>
                </c:pt>
                <c:pt idx="931">
                  <c:v>0.17689697717458358</c:v>
                </c:pt>
                <c:pt idx="932">
                  <c:v>0.17705120296113541</c:v>
                </c:pt>
                <c:pt idx="933">
                  <c:v>0.17720542874768674</c:v>
                </c:pt>
                <c:pt idx="934">
                  <c:v>0.17782233189389332</c:v>
                </c:pt>
                <c:pt idx="935">
                  <c:v>0.17797655768044421</c:v>
                </c:pt>
                <c:pt idx="936">
                  <c:v>0.17813078346699626</c:v>
                </c:pt>
                <c:pt idx="937">
                  <c:v>0.17828500925354718</c:v>
                </c:pt>
                <c:pt idx="938">
                  <c:v>0.17843923504009962</c:v>
                </c:pt>
                <c:pt idx="939">
                  <c:v>0.17859346082665067</c:v>
                </c:pt>
                <c:pt idx="940">
                  <c:v>0.17874768661320223</c:v>
                </c:pt>
                <c:pt idx="941">
                  <c:v>0.17905613818630559</c:v>
                </c:pt>
                <c:pt idx="942">
                  <c:v>0.17921036397285667</c:v>
                </c:pt>
                <c:pt idx="943">
                  <c:v>0.17936458975940794</c:v>
                </c:pt>
                <c:pt idx="944">
                  <c:v>0.17982726711906241</c:v>
                </c:pt>
                <c:pt idx="945">
                  <c:v>0.17998149290561391</c:v>
                </c:pt>
                <c:pt idx="946">
                  <c:v>0.18013571869216541</c:v>
                </c:pt>
                <c:pt idx="947">
                  <c:v>0.18028994447871691</c:v>
                </c:pt>
                <c:pt idx="948">
                  <c:v>0.18044417026526899</c:v>
                </c:pt>
                <c:pt idx="949">
                  <c:v>0.1807526218383714</c:v>
                </c:pt>
                <c:pt idx="950">
                  <c:v>0.18106107341147495</c:v>
                </c:pt>
                <c:pt idx="951">
                  <c:v>0.18121529919802681</c:v>
                </c:pt>
                <c:pt idx="952">
                  <c:v>0.18152375077112942</c:v>
                </c:pt>
                <c:pt idx="953">
                  <c:v>0.18214065391733542</c:v>
                </c:pt>
                <c:pt idx="954">
                  <c:v>0.1822948797038865</c:v>
                </c:pt>
                <c:pt idx="955">
                  <c:v>0.18244910549043922</c:v>
                </c:pt>
                <c:pt idx="956">
                  <c:v>0.18260333127698974</c:v>
                </c:pt>
                <c:pt idx="957">
                  <c:v>0.18275755706354102</c:v>
                </c:pt>
                <c:pt idx="958">
                  <c:v>0.18291178285009363</c:v>
                </c:pt>
                <c:pt idx="959">
                  <c:v>0.18306600863664421</c:v>
                </c:pt>
                <c:pt idx="960">
                  <c:v>0.18322023442319627</c:v>
                </c:pt>
                <c:pt idx="961">
                  <c:v>0.18352868599629918</c:v>
                </c:pt>
                <c:pt idx="962">
                  <c:v>0.18368291178285009</c:v>
                </c:pt>
                <c:pt idx="963">
                  <c:v>0.18383713756940251</c:v>
                </c:pt>
                <c:pt idx="964">
                  <c:v>0.18399136335595362</c:v>
                </c:pt>
                <c:pt idx="965">
                  <c:v>0.18414558914250512</c:v>
                </c:pt>
                <c:pt idx="966">
                  <c:v>0.18445404071560809</c:v>
                </c:pt>
                <c:pt idx="967">
                  <c:v>0.18460826650215961</c:v>
                </c:pt>
                <c:pt idx="968">
                  <c:v>0.18476249228871094</c:v>
                </c:pt>
                <c:pt idx="969">
                  <c:v>0.18491671807526297</c:v>
                </c:pt>
                <c:pt idx="970">
                  <c:v>0.18522516964836541</c:v>
                </c:pt>
                <c:pt idx="971">
                  <c:v>0.18537939543491674</c:v>
                </c:pt>
                <c:pt idx="972">
                  <c:v>0.18553362122146824</c:v>
                </c:pt>
                <c:pt idx="973">
                  <c:v>0.18584207279457124</c:v>
                </c:pt>
                <c:pt idx="974">
                  <c:v>0.18645897594077729</c:v>
                </c:pt>
                <c:pt idx="975">
                  <c:v>0.18661320172732976</c:v>
                </c:pt>
                <c:pt idx="976">
                  <c:v>0.18676742751388081</c:v>
                </c:pt>
                <c:pt idx="977">
                  <c:v>0.18723010487353531</c:v>
                </c:pt>
                <c:pt idx="978">
                  <c:v>0.18738433066008681</c:v>
                </c:pt>
                <c:pt idx="979">
                  <c:v>0.18753855644663794</c:v>
                </c:pt>
                <c:pt idx="980">
                  <c:v>0.18769278223318939</c:v>
                </c:pt>
                <c:pt idx="981">
                  <c:v>0.18784700801974091</c:v>
                </c:pt>
                <c:pt idx="982">
                  <c:v>0.18815545959284463</c:v>
                </c:pt>
                <c:pt idx="983">
                  <c:v>0.18830968537939607</c:v>
                </c:pt>
                <c:pt idx="984">
                  <c:v>0.18861813695249954</c:v>
                </c:pt>
                <c:pt idx="985">
                  <c:v>0.18877236273904996</c:v>
                </c:pt>
                <c:pt idx="986">
                  <c:v>0.18892658852560204</c:v>
                </c:pt>
                <c:pt idx="987">
                  <c:v>0.18908081431215298</c:v>
                </c:pt>
                <c:pt idx="988">
                  <c:v>0.18923504009870507</c:v>
                </c:pt>
                <c:pt idx="989">
                  <c:v>0.18938926588525651</c:v>
                </c:pt>
                <c:pt idx="990">
                  <c:v>0.18954349167180845</c:v>
                </c:pt>
                <c:pt idx="991">
                  <c:v>0.18985194324491056</c:v>
                </c:pt>
                <c:pt idx="992">
                  <c:v>0.19000616903146281</c:v>
                </c:pt>
                <c:pt idx="993">
                  <c:v>0.19016039481801392</c:v>
                </c:pt>
                <c:pt idx="994">
                  <c:v>0.19031462060456497</c:v>
                </c:pt>
                <c:pt idx="995">
                  <c:v>0.19046884639111719</c:v>
                </c:pt>
                <c:pt idx="996">
                  <c:v>0.19062307217766841</c:v>
                </c:pt>
                <c:pt idx="997">
                  <c:v>0.19077729796421974</c:v>
                </c:pt>
                <c:pt idx="998">
                  <c:v>0.19093152375077121</c:v>
                </c:pt>
                <c:pt idx="999">
                  <c:v>0.1910857495373236</c:v>
                </c:pt>
                <c:pt idx="1000">
                  <c:v>0.19139420111042654</c:v>
                </c:pt>
                <c:pt idx="1001">
                  <c:v>0.19154842689697807</c:v>
                </c:pt>
                <c:pt idx="1002">
                  <c:v>0.19170265268352871</c:v>
                </c:pt>
                <c:pt idx="1003">
                  <c:v>0.19185687847008021</c:v>
                </c:pt>
                <c:pt idx="1004">
                  <c:v>0.19231955582973506</c:v>
                </c:pt>
                <c:pt idx="1005">
                  <c:v>0.19247378161628659</c:v>
                </c:pt>
                <c:pt idx="1006">
                  <c:v>0.19262800740283806</c:v>
                </c:pt>
                <c:pt idx="1007">
                  <c:v>0.19278223318939003</c:v>
                </c:pt>
                <c:pt idx="1008">
                  <c:v>0.19293645897594147</c:v>
                </c:pt>
                <c:pt idx="1009">
                  <c:v>0.19309068476249333</c:v>
                </c:pt>
                <c:pt idx="1010">
                  <c:v>0.19324491054904444</c:v>
                </c:pt>
                <c:pt idx="1011">
                  <c:v>0.19339913633559594</c:v>
                </c:pt>
                <c:pt idx="1012">
                  <c:v>0.19370758790869841</c:v>
                </c:pt>
                <c:pt idx="1013">
                  <c:v>0.19386181369524991</c:v>
                </c:pt>
                <c:pt idx="1014">
                  <c:v>0.19401603948180235</c:v>
                </c:pt>
                <c:pt idx="1015">
                  <c:v>0.19417026526835268</c:v>
                </c:pt>
                <c:pt idx="1016">
                  <c:v>0.19432449105490487</c:v>
                </c:pt>
                <c:pt idx="1017">
                  <c:v>0.19447871684145637</c:v>
                </c:pt>
                <c:pt idx="1018">
                  <c:v>0.1946329426280074</c:v>
                </c:pt>
                <c:pt idx="1019">
                  <c:v>0.1947871684145589</c:v>
                </c:pt>
                <c:pt idx="1020">
                  <c:v>0.19494139420111123</c:v>
                </c:pt>
                <c:pt idx="1021">
                  <c:v>0.19509561998766231</c:v>
                </c:pt>
                <c:pt idx="1022">
                  <c:v>0.1952498457742142</c:v>
                </c:pt>
                <c:pt idx="1023">
                  <c:v>0.19555829734731719</c:v>
                </c:pt>
                <c:pt idx="1024">
                  <c:v>0.1957125231338683</c:v>
                </c:pt>
                <c:pt idx="1025">
                  <c:v>0.1958667489204198</c:v>
                </c:pt>
                <c:pt idx="1026">
                  <c:v>0.1960209747069713</c:v>
                </c:pt>
                <c:pt idx="1027">
                  <c:v>0.19617520049352274</c:v>
                </c:pt>
                <c:pt idx="1028">
                  <c:v>0.19632942628007424</c:v>
                </c:pt>
                <c:pt idx="1029">
                  <c:v>0.19648365206662607</c:v>
                </c:pt>
                <c:pt idx="1030">
                  <c:v>0.19663787785317721</c:v>
                </c:pt>
                <c:pt idx="1031">
                  <c:v>0.19679210363972907</c:v>
                </c:pt>
                <c:pt idx="1032">
                  <c:v>0.19694632942628096</c:v>
                </c:pt>
                <c:pt idx="1033">
                  <c:v>0.19710055521283171</c:v>
                </c:pt>
                <c:pt idx="1034">
                  <c:v>0.19725478099938351</c:v>
                </c:pt>
                <c:pt idx="1035">
                  <c:v>0.19740900678593551</c:v>
                </c:pt>
                <c:pt idx="1036">
                  <c:v>0.19756323257248734</c:v>
                </c:pt>
                <c:pt idx="1037">
                  <c:v>0.19771745835903845</c:v>
                </c:pt>
                <c:pt idx="1038">
                  <c:v>0.19787168414558914</c:v>
                </c:pt>
                <c:pt idx="1039">
                  <c:v>0.19802590993214098</c:v>
                </c:pt>
                <c:pt idx="1040">
                  <c:v>0.19848858729179591</c:v>
                </c:pt>
                <c:pt idx="1041">
                  <c:v>0.19864281307834691</c:v>
                </c:pt>
                <c:pt idx="1042">
                  <c:v>0.19910549043800174</c:v>
                </c:pt>
                <c:pt idx="1043">
                  <c:v>0.19925971622455257</c:v>
                </c:pt>
                <c:pt idx="1044">
                  <c:v>0.19941394201110527</c:v>
                </c:pt>
                <c:pt idx="1045">
                  <c:v>0.19956816779765627</c:v>
                </c:pt>
                <c:pt idx="1046">
                  <c:v>0.19972239358420815</c:v>
                </c:pt>
                <c:pt idx="1047">
                  <c:v>0.20003084515731087</c:v>
                </c:pt>
                <c:pt idx="1048">
                  <c:v>0.20033929673041381</c:v>
                </c:pt>
                <c:pt idx="1049">
                  <c:v>0.20049352251696534</c:v>
                </c:pt>
                <c:pt idx="1050">
                  <c:v>0.20064774830351617</c:v>
                </c:pt>
                <c:pt idx="1051">
                  <c:v>0.20080197409006786</c:v>
                </c:pt>
                <c:pt idx="1052">
                  <c:v>0.20095619987661981</c:v>
                </c:pt>
                <c:pt idx="1053">
                  <c:v>0.20111042566317089</c:v>
                </c:pt>
                <c:pt idx="1054">
                  <c:v>0.20126465144972241</c:v>
                </c:pt>
                <c:pt idx="1055">
                  <c:v>0.20141887723627391</c:v>
                </c:pt>
                <c:pt idx="1056">
                  <c:v>0.20157310302282541</c:v>
                </c:pt>
                <c:pt idx="1057">
                  <c:v>0.20172732880937694</c:v>
                </c:pt>
                <c:pt idx="1058">
                  <c:v>0.20188155459592844</c:v>
                </c:pt>
                <c:pt idx="1059">
                  <c:v>0.20203578038248063</c:v>
                </c:pt>
                <c:pt idx="1060">
                  <c:v>0.20234423195558299</c:v>
                </c:pt>
                <c:pt idx="1061">
                  <c:v>0.20249845774213548</c:v>
                </c:pt>
                <c:pt idx="1062">
                  <c:v>0.20280690931523751</c:v>
                </c:pt>
                <c:pt idx="1063">
                  <c:v>0.20296113510178951</c:v>
                </c:pt>
                <c:pt idx="1064">
                  <c:v>0.20311536088834103</c:v>
                </c:pt>
                <c:pt idx="1065">
                  <c:v>0.20326958667489253</c:v>
                </c:pt>
                <c:pt idx="1066">
                  <c:v>0.203423812461444</c:v>
                </c:pt>
                <c:pt idx="1067">
                  <c:v>0.2035780382479955</c:v>
                </c:pt>
                <c:pt idx="1068">
                  <c:v>0.20373226403454658</c:v>
                </c:pt>
                <c:pt idx="1069">
                  <c:v>0.20388648982109892</c:v>
                </c:pt>
                <c:pt idx="1070">
                  <c:v>0.20404071560764961</c:v>
                </c:pt>
                <c:pt idx="1071">
                  <c:v>0.20419494139420141</c:v>
                </c:pt>
                <c:pt idx="1072">
                  <c:v>0.20450339296730483</c:v>
                </c:pt>
                <c:pt idx="1073">
                  <c:v>0.20465761875385516</c:v>
                </c:pt>
                <c:pt idx="1074">
                  <c:v>0.20481184454040782</c:v>
                </c:pt>
                <c:pt idx="1075">
                  <c:v>0.20496607032695871</c:v>
                </c:pt>
                <c:pt idx="1076">
                  <c:v>0.20512029611351018</c:v>
                </c:pt>
                <c:pt idx="1077">
                  <c:v>0.20527452190006168</c:v>
                </c:pt>
                <c:pt idx="1078">
                  <c:v>0.20573719925971623</c:v>
                </c:pt>
                <c:pt idx="1079">
                  <c:v>0.20589142504626823</c:v>
                </c:pt>
                <c:pt idx="1080">
                  <c:v>0.20604565083281975</c:v>
                </c:pt>
                <c:pt idx="1081">
                  <c:v>0.20619987661937075</c:v>
                </c:pt>
                <c:pt idx="1082">
                  <c:v>0.20635410240592272</c:v>
                </c:pt>
                <c:pt idx="1083">
                  <c:v>0.20650832819247458</c:v>
                </c:pt>
                <c:pt idx="1084">
                  <c:v>0.2066625539790253</c:v>
                </c:pt>
                <c:pt idx="1085">
                  <c:v>0.2068167797655768</c:v>
                </c:pt>
                <c:pt idx="1086">
                  <c:v>0.20697100555212908</c:v>
                </c:pt>
                <c:pt idx="1087">
                  <c:v>0.20712523133867983</c:v>
                </c:pt>
                <c:pt idx="1088">
                  <c:v>0.20743368291178291</c:v>
                </c:pt>
                <c:pt idx="1089">
                  <c:v>0.20758790869833441</c:v>
                </c:pt>
                <c:pt idx="1090">
                  <c:v>0.20774213448488649</c:v>
                </c:pt>
                <c:pt idx="1091">
                  <c:v>0.20789636027143796</c:v>
                </c:pt>
                <c:pt idx="1092">
                  <c:v>0.2080505860579889</c:v>
                </c:pt>
                <c:pt idx="1093">
                  <c:v>0.2082048118445404</c:v>
                </c:pt>
                <c:pt idx="1094">
                  <c:v>0.20835903763109243</c:v>
                </c:pt>
                <c:pt idx="1095">
                  <c:v>0.20851326341764392</c:v>
                </c:pt>
                <c:pt idx="1096">
                  <c:v>0.20866748920419545</c:v>
                </c:pt>
                <c:pt idx="1097">
                  <c:v>0.20882171499074637</c:v>
                </c:pt>
                <c:pt idx="1098">
                  <c:v>0.20897594077729881</c:v>
                </c:pt>
                <c:pt idx="1099">
                  <c:v>0.20913016656384947</c:v>
                </c:pt>
                <c:pt idx="1100">
                  <c:v>0.20928439235040186</c:v>
                </c:pt>
                <c:pt idx="1101">
                  <c:v>0.209592843923504</c:v>
                </c:pt>
                <c:pt idx="1102">
                  <c:v>0.20974706971005574</c:v>
                </c:pt>
                <c:pt idx="1103">
                  <c:v>0.20990129549660777</c:v>
                </c:pt>
                <c:pt idx="1104">
                  <c:v>0.21005552128315805</c:v>
                </c:pt>
                <c:pt idx="1105">
                  <c:v>0.21020974706971021</c:v>
                </c:pt>
                <c:pt idx="1106">
                  <c:v>0.21036397285626227</c:v>
                </c:pt>
                <c:pt idx="1107">
                  <c:v>0.21051819864281368</c:v>
                </c:pt>
                <c:pt idx="1108">
                  <c:v>0.21067242442936471</c:v>
                </c:pt>
                <c:pt idx="1109">
                  <c:v>0.21082665021591607</c:v>
                </c:pt>
                <c:pt idx="1110">
                  <c:v>0.21098087600246823</c:v>
                </c:pt>
                <c:pt idx="1111">
                  <c:v>0.2111351017890192</c:v>
                </c:pt>
                <c:pt idx="1112">
                  <c:v>0.21128932757557112</c:v>
                </c:pt>
                <c:pt idx="1113">
                  <c:v>0.21144355336212306</c:v>
                </c:pt>
                <c:pt idx="1114">
                  <c:v>0.2115977791486737</c:v>
                </c:pt>
                <c:pt idx="1115">
                  <c:v>0.21190623072177753</c:v>
                </c:pt>
                <c:pt idx="1116">
                  <c:v>0.21206045650832903</c:v>
                </c:pt>
                <c:pt idx="1117">
                  <c:v>0.21221468229487991</c:v>
                </c:pt>
                <c:pt idx="1118">
                  <c:v>0.21252313386798347</c:v>
                </c:pt>
                <c:pt idx="1119">
                  <c:v>0.21267735965453419</c:v>
                </c:pt>
                <c:pt idx="1120">
                  <c:v>0.21298581122763741</c:v>
                </c:pt>
                <c:pt idx="1121">
                  <c:v>0.21314003701418879</c:v>
                </c:pt>
                <c:pt idx="1122">
                  <c:v>0.21344848858729362</c:v>
                </c:pt>
                <c:pt idx="1123">
                  <c:v>0.21375694016039576</c:v>
                </c:pt>
                <c:pt idx="1124">
                  <c:v>0.21391116594694684</c:v>
                </c:pt>
                <c:pt idx="1125">
                  <c:v>0.21406539173349876</c:v>
                </c:pt>
                <c:pt idx="1126">
                  <c:v>0.21421961752004987</c:v>
                </c:pt>
                <c:pt idx="1127">
                  <c:v>0.21437384330660086</c:v>
                </c:pt>
                <c:pt idx="1128">
                  <c:v>0.21452806909315236</c:v>
                </c:pt>
                <c:pt idx="1129">
                  <c:v>0.21468229487970394</c:v>
                </c:pt>
                <c:pt idx="1130">
                  <c:v>0.21483652066625539</c:v>
                </c:pt>
                <c:pt idx="1131">
                  <c:v>0.21499074645280764</c:v>
                </c:pt>
                <c:pt idx="1132">
                  <c:v>0.21514497223935838</c:v>
                </c:pt>
                <c:pt idx="1133">
                  <c:v>0.21529919802591069</c:v>
                </c:pt>
                <c:pt idx="1134">
                  <c:v>0.21545342381246249</c:v>
                </c:pt>
                <c:pt idx="1135">
                  <c:v>0.21576187538556446</c:v>
                </c:pt>
                <c:pt idx="1136">
                  <c:v>0.21591610117211699</c:v>
                </c:pt>
                <c:pt idx="1137">
                  <c:v>0.21607032695866737</c:v>
                </c:pt>
                <c:pt idx="1138">
                  <c:v>0.21622455274521901</c:v>
                </c:pt>
                <c:pt idx="1139">
                  <c:v>0.21637877853177051</c:v>
                </c:pt>
                <c:pt idx="1140">
                  <c:v>0.21653300431832254</c:v>
                </c:pt>
                <c:pt idx="1141">
                  <c:v>0.21668723010487403</c:v>
                </c:pt>
                <c:pt idx="1142">
                  <c:v>0.21684145589142631</c:v>
                </c:pt>
                <c:pt idx="1143">
                  <c:v>0.21699568167797742</c:v>
                </c:pt>
                <c:pt idx="1144">
                  <c:v>0.2171499074645285</c:v>
                </c:pt>
                <c:pt idx="1145">
                  <c:v>0.21730413325108003</c:v>
                </c:pt>
                <c:pt idx="1146">
                  <c:v>0.21745835903763192</c:v>
                </c:pt>
                <c:pt idx="1147">
                  <c:v>0.21776681061073441</c:v>
                </c:pt>
                <c:pt idx="1148">
                  <c:v>0.21792103639728638</c:v>
                </c:pt>
                <c:pt idx="1149">
                  <c:v>0.21822948797038932</c:v>
                </c:pt>
                <c:pt idx="1150">
                  <c:v>0.21853793954349277</c:v>
                </c:pt>
                <c:pt idx="1151">
                  <c:v>0.21869216533004321</c:v>
                </c:pt>
                <c:pt idx="1152">
                  <c:v>0.21884639111659568</c:v>
                </c:pt>
                <c:pt idx="1153">
                  <c:v>0.21900061690314618</c:v>
                </c:pt>
                <c:pt idx="1154">
                  <c:v>0.2191548426896977</c:v>
                </c:pt>
                <c:pt idx="1155">
                  <c:v>0.21930906847624973</c:v>
                </c:pt>
                <c:pt idx="1156">
                  <c:v>0.21961752004935226</c:v>
                </c:pt>
                <c:pt idx="1157">
                  <c:v>0.21977174583590417</c:v>
                </c:pt>
                <c:pt idx="1158">
                  <c:v>0.22023442319555844</c:v>
                </c:pt>
                <c:pt idx="1159">
                  <c:v>0.22038864898210991</c:v>
                </c:pt>
                <c:pt idx="1160">
                  <c:v>0.22069710055521347</c:v>
                </c:pt>
                <c:pt idx="1161">
                  <c:v>0.22085132634176441</c:v>
                </c:pt>
                <c:pt idx="1162">
                  <c:v>0.22100555212831591</c:v>
                </c:pt>
                <c:pt idx="1163">
                  <c:v>0.22177668106107379</c:v>
                </c:pt>
                <c:pt idx="1164">
                  <c:v>0.22208513263417679</c:v>
                </c:pt>
                <c:pt idx="1165">
                  <c:v>0.22223935842072876</c:v>
                </c:pt>
                <c:pt idx="1166">
                  <c:v>0.22239358420727981</c:v>
                </c:pt>
                <c:pt idx="1167">
                  <c:v>0.22254780999383131</c:v>
                </c:pt>
                <c:pt idx="1168">
                  <c:v>0.2227020357803832</c:v>
                </c:pt>
                <c:pt idx="1169">
                  <c:v>0.22285626156693469</c:v>
                </c:pt>
                <c:pt idx="1170">
                  <c:v>0.22301048735348614</c:v>
                </c:pt>
                <c:pt idx="1171">
                  <c:v>0.22316471314003733</c:v>
                </c:pt>
                <c:pt idx="1172">
                  <c:v>0.22347316471314024</c:v>
                </c:pt>
                <c:pt idx="1173">
                  <c:v>0.22362739049969207</c:v>
                </c:pt>
                <c:pt idx="1174">
                  <c:v>0.22378161628624321</c:v>
                </c:pt>
                <c:pt idx="1175">
                  <c:v>0.22409006785934654</c:v>
                </c:pt>
                <c:pt idx="1176">
                  <c:v>0.22424429364589851</c:v>
                </c:pt>
                <c:pt idx="1177">
                  <c:v>0.2245527452190007</c:v>
                </c:pt>
                <c:pt idx="1178">
                  <c:v>0.2247069710055522</c:v>
                </c:pt>
                <c:pt idx="1179">
                  <c:v>0.22486119679210445</c:v>
                </c:pt>
                <c:pt idx="1180">
                  <c:v>0.225169648365207</c:v>
                </c:pt>
                <c:pt idx="1181">
                  <c:v>0.2253238741517582</c:v>
                </c:pt>
                <c:pt idx="1182">
                  <c:v>0.22547809993830994</c:v>
                </c:pt>
                <c:pt idx="1183">
                  <c:v>0.22563232572486144</c:v>
                </c:pt>
                <c:pt idx="1184">
                  <c:v>0.22578655151141341</c:v>
                </c:pt>
                <c:pt idx="1185">
                  <c:v>0.22594077729796491</c:v>
                </c:pt>
                <c:pt idx="1186">
                  <c:v>0.22609500308451574</c:v>
                </c:pt>
                <c:pt idx="1187">
                  <c:v>0.22624922887106827</c:v>
                </c:pt>
                <c:pt idx="1188">
                  <c:v>0.22640345465761924</c:v>
                </c:pt>
                <c:pt idx="1189">
                  <c:v>0.22671190623072227</c:v>
                </c:pt>
                <c:pt idx="1190">
                  <c:v>0.22702035780382523</c:v>
                </c:pt>
                <c:pt idx="1191">
                  <c:v>0.22732880937692823</c:v>
                </c:pt>
                <c:pt idx="1192">
                  <c:v>0.22748303516348012</c:v>
                </c:pt>
                <c:pt idx="1193">
                  <c:v>0.22763726095003123</c:v>
                </c:pt>
                <c:pt idx="1194">
                  <c:v>0.2277914867365832</c:v>
                </c:pt>
                <c:pt idx="1195">
                  <c:v>0.22794571252313459</c:v>
                </c:pt>
                <c:pt idx="1196">
                  <c:v>0.22809993830968572</c:v>
                </c:pt>
                <c:pt idx="1197">
                  <c:v>0.22840838988278947</c:v>
                </c:pt>
                <c:pt idx="1198">
                  <c:v>0.22871684145589247</c:v>
                </c:pt>
                <c:pt idx="1199">
                  <c:v>0.22887106724244291</c:v>
                </c:pt>
                <c:pt idx="1200">
                  <c:v>0.22902529302899494</c:v>
                </c:pt>
                <c:pt idx="1201">
                  <c:v>0.22917951881554577</c:v>
                </c:pt>
                <c:pt idx="1202">
                  <c:v>0.22933374460209796</c:v>
                </c:pt>
                <c:pt idx="1203">
                  <c:v>0.2294879703886489</c:v>
                </c:pt>
                <c:pt idx="1204">
                  <c:v>0.22964219617520135</c:v>
                </c:pt>
                <c:pt idx="1205">
                  <c:v>0.22979642196175246</c:v>
                </c:pt>
                <c:pt idx="1206">
                  <c:v>0.23010487353485487</c:v>
                </c:pt>
                <c:pt idx="1207">
                  <c:v>0.23025909932140703</c:v>
                </c:pt>
                <c:pt idx="1208">
                  <c:v>0.23041332510795856</c:v>
                </c:pt>
                <c:pt idx="1209">
                  <c:v>0.23056755089450956</c:v>
                </c:pt>
                <c:pt idx="1210">
                  <c:v>0.23072177668106109</c:v>
                </c:pt>
                <c:pt idx="1211">
                  <c:v>0.23072177668106109</c:v>
                </c:pt>
                <c:pt idx="1212">
                  <c:v>0.23103022825416408</c:v>
                </c:pt>
                <c:pt idx="1213">
                  <c:v>0.23118445404071561</c:v>
                </c:pt>
                <c:pt idx="1214">
                  <c:v>0.23133867982726741</c:v>
                </c:pt>
                <c:pt idx="1215">
                  <c:v>0.23149290561381863</c:v>
                </c:pt>
                <c:pt idx="1216">
                  <c:v>0.23180135718692232</c:v>
                </c:pt>
                <c:pt idx="1217">
                  <c:v>0.23195558297347321</c:v>
                </c:pt>
                <c:pt idx="1218">
                  <c:v>0.23210980876002471</c:v>
                </c:pt>
                <c:pt idx="1219">
                  <c:v>0.23226403454657676</c:v>
                </c:pt>
                <c:pt idx="1220">
                  <c:v>0.23241826033312826</c:v>
                </c:pt>
                <c:pt idx="1221">
                  <c:v>0.23257248611967921</c:v>
                </c:pt>
                <c:pt idx="1222">
                  <c:v>0.23272671190623073</c:v>
                </c:pt>
                <c:pt idx="1223">
                  <c:v>0.23288093769278223</c:v>
                </c:pt>
                <c:pt idx="1224">
                  <c:v>0.23303516347933426</c:v>
                </c:pt>
                <c:pt idx="1225">
                  <c:v>0.23318938926588526</c:v>
                </c:pt>
                <c:pt idx="1226">
                  <c:v>0.23334361505243717</c:v>
                </c:pt>
                <c:pt idx="1227">
                  <c:v>0.23349784083898872</c:v>
                </c:pt>
                <c:pt idx="1228">
                  <c:v>0.23365206662553967</c:v>
                </c:pt>
                <c:pt idx="1229">
                  <c:v>0.23380629241209214</c:v>
                </c:pt>
                <c:pt idx="1230">
                  <c:v>0.23411474398519441</c:v>
                </c:pt>
                <c:pt idx="1231">
                  <c:v>0.23426896977174591</c:v>
                </c:pt>
                <c:pt idx="1232">
                  <c:v>0.23457742134484885</c:v>
                </c:pt>
                <c:pt idx="1233">
                  <c:v>0.23488587291795188</c:v>
                </c:pt>
                <c:pt idx="1234">
                  <c:v>0.2350400987045034</c:v>
                </c:pt>
                <c:pt idx="1235">
                  <c:v>0.2351943244910549</c:v>
                </c:pt>
                <c:pt idx="1236">
                  <c:v>0.23534855027760643</c:v>
                </c:pt>
                <c:pt idx="1237">
                  <c:v>0.23550277606415787</c:v>
                </c:pt>
                <c:pt idx="1238">
                  <c:v>0.23565700185070945</c:v>
                </c:pt>
                <c:pt idx="1239">
                  <c:v>0.23596545342381295</c:v>
                </c:pt>
                <c:pt idx="1240">
                  <c:v>0.23627390499691547</c:v>
                </c:pt>
                <c:pt idx="1241">
                  <c:v>0.23642813078346786</c:v>
                </c:pt>
                <c:pt idx="1242">
                  <c:v>0.23658235657001891</c:v>
                </c:pt>
                <c:pt idx="1243">
                  <c:v>0.23673658235657041</c:v>
                </c:pt>
                <c:pt idx="1244">
                  <c:v>0.23689080814312174</c:v>
                </c:pt>
                <c:pt idx="1245">
                  <c:v>0.23704503392967324</c:v>
                </c:pt>
                <c:pt idx="1246">
                  <c:v>0.23719925971622524</c:v>
                </c:pt>
                <c:pt idx="1247">
                  <c:v>0.23719925971622524</c:v>
                </c:pt>
                <c:pt idx="1248">
                  <c:v>0.23735348550277677</c:v>
                </c:pt>
                <c:pt idx="1249">
                  <c:v>0.23750771128932771</c:v>
                </c:pt>
                <c:pt idx="1250">
                  <c:v>0.23766193707587921</c:v>
                </c:pt>
                <c:pt idx="1251">
                  <c:v>0.23797038864898221</c:v>
                </c:pt>
                <c:pt idx="1252">
                  <c:v>0.23812461443553362</c:v>
                </c:pt>
                <c:pt idx="1253">
                  <c:v>0.2384330660086367</c:v>
                </c:pt>
                <c:pt idx="1254">
                  <c:v>0.23874151758174011</c:v>
                </c:pt>
                <c:pt idx="1255">
                  <c:v>0.23889574336829161</c:v>
                </c:pt>
                <c:pt idx="1256">
                  <c:v>0.23904996915484311</c:v>
                </c:pt>
                <c:pt idx="1257">
                  <c:v>0.23920419494139503</c:v>
                </c:pt>
                <c:pt idx="1258">
                  <c:v>0.23951264651449797</c:v>
                </c:pt>
                <c:pt idx="1259">
                  <c:v>0.23966687230104872</c:v>
                </c:pt>
                <c:pt idx="1260">
                  <c:v>0.23982109808760024</c:v>
                </c:pt>
                <c:pt idx="1261">
                  <c:v>0.23997532387415191</c:v>
                </c:pt>
                <c:pt idx="1262">
                  <c:v>0.24028377544725479</c:v>
                </c:pt>
                <c:pt idx="1263">
                  <c:v>0.24043800123380629</c:v>
                </c:pt>
                <c:pt idx="1264">
                  <c:v>0.24059222702035779</c:v>
                </c:pt>
                <c:pt idx="1265">
                  <c:v>0.24074645280691029</c:v>
                </c:pt>
                <c:pt idx="1266">
                  <c:v>0.24090067859346137</c:v>
                </c:pt>
                <c:pt idx="1267">
                  <c:v>0.24120913016656476</c:v>
                </c:pt>
                <c:pt idx="1268">
                  <c:v>0.24136335595311539</c:v>
                </c:pt>
                <c:pt idx="1269">
                  <c:v>0.24151758173966731</c:v>
                </c:pt>
                <c:pt idx="1270">
                  <c:v>0.24198025909932219</c:v>
                </c:pt>
                <c:pt idx="1271">
                  <c:v>0.24213448488587364</c:v>
                </c:pt>
                <c:pt idx="1272">
                  <c:v>0.24244293645897669</c:v>
                </c:pt>
                <c:pt idx="1273">
                  <c:v>0.24259716224552746</c:v>
                </c:pt>
                <c:pt idx="1274">
                  <c:v>0.24275138803207963</c:v>
                </c:pt>
                <c:pt idx="1275">
                  <c:v>0.24290561381863046</c:v>
                </c:pt>
                <c:pt idx="1276">
                  <c:v>0.24305983960518199</c:v>
                </c:pt>
                <c:pt idx="1277">
                  <c:v>0.24336829117828557</c:v>
                </c:pt>
                <c:pt idx="1278">
                  <c:v>0.24352251696483637</c:v>
                </c:pt>
                <c:pt idx="1279">
                  <c:v>0.24367674275138804</c:v>
                </c:pt>
                <c:pt idx="1280">
                  <c:v>0.24398519432449201</c:v>
                </c:pt>
                <c:pt idx="1281">
                  <c:v>0.24413942011104306</c:v>
                </c:pt>
                <c:pt idx="1282">
                  <c:v>0.24429364589759492</c:v>
                </c:pt>
                <c:pt idx="1283">
                  <c:v>0.24444787168414603</c:v>
                </c:pt>
                <c:pt idx="1284">
                  <c:v>0.24475632325724891</c:v>
                </c:pt>
                <c:pt idx="1285">
                  <c:v>0.24506477483035174</c:v>
                </c:pt>
                <c:pt idx="1286">
                  <c:v>0.24521900061690394</c:v>
                </c:pt>
                <c:pt idx="1287">
                  <c:v>0.24552745219000682</c:v>
                </c:pt>
                <c:pt idx="1288">
                  <c:v>0.24599012954966126</c:v>
                </c:pt>
                <c:pt idx="1289">
                  <c:v>0.24614435533621276</c:v>
                </c:pt>
                <c:pt idx="1290">
                  <c:v>0.24660703269586726</c:v>
                </c:pt>
                <c:pt idx="1291">
                  <c:v>0.2467612584824192</c:v>
                </c:pt>
                <c:pt idx="1292">
                  <c:v>0.24691548426897064</c:v>
                </c:pt>
                <c:pt idx="1293">
                  <c:v>0.24706971005552172</c:v>
                </c:pt>
                <c:pt idx="1294">
                  <c:v>0.24768661320172733</c:v>
                </c:pt>
                <c:pt idx="1295">
                  <c:v>0.24784083898827891</c:v>
                </c:pt>
                <c:pt idx="1296">
                  <c:v>0.24799506477483099</c:v>
                </c:pt>
                <c:pt idx="1297">
                  <c:v>0.24814929056138293</c:v>
                </c:pt>
                <c:pt idx="1298">
                  <c:v>0.24830351634793341</c:v>
                </c:pt>
                <c:pt idx="1299">
                  <c:v>0.24830351634793341</c:v>
                </c:pt>
                <c:pt idx="1300">
                  <c:v>0.24845774213448552</c:v>
                </c:pt>
                <c:pt idx="1301">
                  <c:v>0.2486119679210364</c:v>
                </c:pt>
                <c:pt idx="1302">
                  <c:v>0.24892041949413998</c:v>
                </c:pt>
                <c:pt idx="1303">
                  <c:v>0.24907464528069093</c:v>
                </c:pt>
                <c:pt idx="1304">
                  <c:v>0.24922887106724295</c:v>
                </c:pt>
                <c:pt idx="1305">
                  <c:v>0.24953732264034598</c:v>
                </c:pt>
                <c:pt idx="1306">
                  <c:v>0.24969154842689742</c:v>
                </c:pt>
                <c:pt idx="1307">
                  <c:v>0.2498457742134485</c:v>
                </c:pt>
                <c:pt idx="1308">
                  <c:v>0.25</c:v>
                </c:pt>
                <c:pt idx="1309">
                  <c:v>0.250308451573103</c:v>
                </c:pt>
                <c:pt idx="1310">
                  <c:v>0.25046267735965699</c:v>
                </c:pt>
                <c:pt idx="1311">
                  <c:v>0.25061690314620638</c:v>
                </c:pt>
                <c:pt idx="1312">
                  <c:v>0.25077112893275755</c:v>
                </c:pt>
                <c:pt idx="1313">
                  <c:v>0.25092535471930905</c:v>
                </c:pt>
                <c:pt idx="1314">
                  <c:v>0.25107958050586082</c:v>
                </c:pt>
                <c:pt idx="1315">
                  <c:v>0.2512338062924121</c:v>
                </c:pt>
                <c:pt idx="1316">
                  <c:v>0.25138803207896382</c:v>
                </c:pt>
                <c:pt idx="1317">
                  <c:v>0.2515422578655151</c:v>
                </c:pt>
                <c:pt idx="1318">
                  <c:v>0.25169648365206682</c:v>
                </c:pt>
                <c:pt idx="1319">
                  <c:v>0.25185070943861831</c:v>
                </c:pt>
                <c:pt idx="1320">
                  <c:v>0.25200493522516981</c:v>
                </c:pt>
                <c:pt idx="1321">
                  <c:v>0.25215916101172114</c:v>
                </c:pt>
                <c:pt idx="1322">
                  <c:v>0.25231338679827281</c:v>
                </c:pt>
                <c:pt idx="1323">
                  <c:v>0.25246761258482431</c:v>
                </c:pt>
                <c:pt idx="1324">
                  <c:v>0.2526218383713757</c:v>
                </c:pt>
                <c:pt idx="1325">
                  <c:v>0.25293028994447986</c:v>
                </c:pt>
                <c:pt idx="1326">
                  <c:v>0.2530845157310303</c:v>
                </c:pt>
                <c:pt idx="1327">
                  <c:v>0.25339296730413435</c:v>
                </c:pt>
                <c:pt idx="1328">
                  <c:v>0.2535471930906848</c:v>
                </c:pt>
                <c:pt idx="1329">
                  <c:v>0.25370141887723624</c:v>
                </c:pt>
                <c:pt idx="1330">
                  <c:v>0.25385564466378779</c:v>
                </c:pt>
                <c:pt idx="1331">
                  <c:v>0.25400987045033929</c:v>
                </c:pt>
                <c:pt idx="1332">
                  <c:v>0.25416409623689085</c:v>
                </c:pt>
                <c:pt idx="1333">
                  <c:v>0.25431832202344323</c:v>
                </c:pt>
                <c:pt idx="1334">
                  <c:v>0.25447254780999473</c:v>
                </c:pt>
                <c:pt idx="1335">
                  <c:v>0.25478099938309773</c:v>
                </c:pt>
                <c:pt idx="1336">
                  <c:v>0.25493522516964923</c:v>
                </c:pt>
                <c:pt idx="1337">
                  <c:v>0.25508945095619973</c:v>
                </c:pt>
                <c:pt idx="1338">
                  <c:v>0.25524367674275139</c:v>
                </c:pt>
                <c:pt idx="1339">
                  <c:v>0.25539790252930289</c:v>
                </c:pt>
                <c:pt idx="1340">
                  <c:v>0.25570635410240594</c:v>
                </c:pt>
                <c:pt idx="1341">
                  <c:v>0.25601480567550938</c:v>
                </c:pt>
                <c:pt idx="1342">
                  <c:v>0.25616903146206044</c:v>
                </c:pt>
                <c:pt idx="1343">
                  <c:v>0.25632325724861232</c:v>
                </c:pt>
                <c:pt idx="1344">
                  <c:v>0.25647748303516382</c:v>
                </c:pt>
                <c:pt idx="1345">
                  <c:v>0.25663170882171404</c:v>
                </c:pt>
                <c:pt idx="1346">
                  <c:v>0.25678593460826649</c:v>
                </c:pt>
                <c:pt idx="1347">
                  <c:v>0.25694016039481954</c:v>
                </c:pt>
                <c:pt idx="1348">
                  <c:v>0.25709438618136954</c:v>
                </c:pt>
                <c:pt idx="1349">
                  <c:v>0.25724861196792131</c:v>
                </c:pt>
                <c:pt idx="1350">
                  <c:v>0.25740283775447387</c:v>
                </c:pt>
                <c:pt idx="1351">
                  <c:v>0.25755706354102403</c:v>
                </c:pt>
                <c:pt idx="1352">
                  <c:v>0.25771128932757581</c:v>
                </c:pt>
                <c:pt idx="1353">
                  <c:v>0.25801974090067858</c:v>
                </c:pt>
                <c:pt idx="1354">
                  <c:v>0.25817396668723008</c:v>
                </c:pt>
                <c:pt idx="1355">
                  <c:v>0.2583281924737818</c:v>
                </c:pt>
                <c:pt idx="1356">
                  <c:v>0.2584824182603333</c:v>
                </c:pt>
                <c:pt idx="1357">
                  <c:v>0.25863664404688463</c:v>
                </c:pt>
                <c:pt idx="1358">
                  <c:v>0.2587908698334363</c:v>
                </c:pt>
                <c:pt idx="1359">
                  <c:v>0.2589450956199878</c:v>
                </c:pt>
                <c:pt idx="1360">
                  <c:v>0.25909932140653785</c:v>
                </c:pt>
                <c:pt idx="1361">
                  <c:v>0.25925354719309063</c:v>
                </c:pt>
                <c:pt idx="1362">
                  <c:v>0.25925354719309063</c:v>
                </c:pt>
                <c:pt idx="1363">
                  <c:v>0.25925354719309063</c:v>
                </c:pt>
                <c:pt idx="1364">
                  <c:v>0.25971622455274535</c:v>
                </c:pt>
                <c:pt idx="1365">
                  <c:v>0.25987045033929768</c:v>
                </c:pt>
                <c:pt idx="1366">
                  <c:v>0.26002467612585012</c:v>
                </c:pt>
                <c:pt idx="1367">
                  <c:v>0.26033312769895128</c:v>
                </c:pt>
                <c:pt idx="1368">
                  <c:v>0.26079580505860578</c:v>
                </c:pt>
                <c:pt idx="1369">
                  <c:v>0.26095003084515733</c:v>
                </c:pt>
                <c:pt idx="1370">
                  <c:v>0.261104256631708</c:v>
                </c:pt>
                <c:pt idx="1371">
                  <c:v>0.26125848241826033</c:v>
                </c:pt>
                <c:pt idx="1372">
                  <c:v>0.26141270820481338</c:v>
                </c:pt>
                <c:pt idx="1373">
                  <c:v>0.26156693399136338</c:v>
                </c:pt>
                <c:pt idx="1374">
                  <c:v>0.26156693399136338</c:v>
                </c:pt>
                <c:pt idx="1375">
                  <c:v>0.26187538556446788</c:v>
                </c:pt>
                <c:pt idx="1376">
                  <c:v>0.26202961135101788</c:v>
                </c:pt>
                <c:pt idx="1377">
                  <c:v>0.26218383713756938</c:v>
                </c:pt>
                <c:pt idx="1378">
                  <c:v>0.26264651449722393</c:v>
                </c:pt>
                <c:pt idx="1379">
                  <c:v>0.26280074028377542</c:v>
                </c:pt>
                <c:pt idx="1380">
                  <c:v>0.26295496607032698</c:v>
                </c:pt>
                <c:pt idx="1381">
                  <c:v>0.26310919185687848</c:v>
                </c:pt>
                <c:pt idx="1382">
                  <c:v>0.26326341764342975</c:v>
                </c:pt>
                <c:pt idx="1383">
                  <c:v>0.26341764342998147</c:v>
                </c:pt>
                <c:pt idx="1384">
                  <c:v>0.26357186921653308</c:v>
                </c:pt>
                <c:pt idx="1385">
                  <c:v>0.26372609500308458</c:v>
                </c:pt>
                <c:pt idx="1386">
                  <c:v>0.26388032078963708</c:v>
                </c:pt>
                <c:pt idx="1387">
                  <c:v>0.26403454657618619</c:v>
                </c:pt>
                <c:pt idx="1388">
                  <c:v>0.26434299814929163</c:v>
                </c:pt>
                <c:pt idx="1389">
                  <c:v>0.26449722393584313</c:v>
                </c:pt>
                <c:pt idx="1390">
                  <c:v>0.26465144972239329</c:v>
                </c:pt>
                <c:pt idx="1391">
                  <c:v>0.26480567550894613</c:v>
                </c:pt>
                <c:pt idx="1392">
                  <c:v>0.26495990129549757</c:v>
                </c:pt>
                <c:pt idx="1393">
                  <c:v>0.26511412708204907</c:v>
                </c:pt>
                <c:pt idx="1394">
                  <c:v>0.26526835286859929</c:v>
                </c:pt>
                <c:pt idx="1395">
                  <c:v>0.26542257865515206</c:v>
                </c:pt>
                <c:pt idx="1396">
                  <c:v>0.26557680444170267</c:v>
                </c:pt>
                <c:pt idx="1397">
                  <c:v>0.26573103022825373</c:v>
                </c:pt>
                <c:pt idx="1398">
                  <c:v>0.26588525601480661</c:v>
                </c:pt>
                <c:pt idx="1399">
                  <c:v>0.26603948180135717</c:v>
                </c:pt>
                <c:pt idx="1400">
                  <c:v>0.26634793337446189</c:v>
                </c:pt>
                <c:pt idx="1401">
                  <c:v>0.26650215916101172</c:v>
                </c:pt>
                <c:pt idx="1402">
                  <c:v>0.26665638494756388</c:v>
                </c:pt>
                <c:pt idx="1403">
                  <c:v>0.26696483652066638</c:v>
                </c:pt>
                <c:pt idx="1404">
                  <c:v>0.26711906230721782</c:v>
                </c:pt>
                <c:pt idx="1405">
                  <c:v>0.26727328809376927</c:v>
                </c:pt>
                <c:pt idx="1406">
                  <c:v>0.26742751388032082</c:v>
                </c:pt>
                <c:pt idx="1407">
                  <c:v>0.26758173966687232</c:v>
                </c:pt>
                <c:pt idx="1408">
                  <c:v>0.26773596545342376</c:v>
                </c:pt>
                <c:pt idx="1409">
                  <c:v>0.26789019123997676</c:v>
                </c:pt>
                <c:pt idx="1410">
                  <c:v>0.26819864281307826</c:v>
                </c:pt>
                <c:pt idx="1411">
                  <c:v>0.26835286859963103</c:v>
                </c:pt>
                <c:pt idx="1412">
                  <c:v>0.26850709438618126</c:v>
                </c:pt>
                <c:pt idx="1413">
                  <c:v>0.26881554595928564</c:v>
                </c:pt>
                <c:pt idx="1414">
                  <c:v>0.26896977174583714</c:v>
                </c:pt>
                <c:pt idx="1415">
                  <c:v>0.26912399753238742</c:v>
                </c:pt>
                <c:pt idx="1416">
                  <c:v>0.26943244910549041</c:v>
                </c:pt>
                <c:pt idx="1417">
                  <c:v>0.26958667489204385</c:v>
                </c:pt>
                <c:pt idx="1418">
                  <c:v>0.26974090067859324</c:v>
                </c:pt>
                <c:pt idx="1419">
                  <c:v>0.26989512646514474</c:v>
                </c:pt>
                <c:pt idx="1420">
                  <c:v>0.27004935225169624</c:v>
                </c:pt>
                <c:pt idx="1421">
                  <c:v>0.27020357803824802</c:v>
                </c:pt>
                <c:pt idx="1422">
                  <c:v>0.27035780382480101</c:v>
                </c:pt>
                <c:pt idx="1423">
                  <c:v>0.27097470697100651</c:v>
                </c:pt>
                <c:pt idx="1424">
                  <c:v>0.27112893275755801</c:v>
                </c:pt>
                <c:pt idx="1425">
                  <c:v>0.27143738433066095</c:v>
                </c:pt>
                <c:pt idx="1426">
                  <c:v>0.27174583590376311</c:v>
                </c:pt>
                <c:pt idx="1427">
                  <c:v>0.27190006169031544</c:v>
                </c:pt>
                <c:pt idx="1428">
                  <c:v>0.27220851326341788</c:v>
                </c:pt>
                <c:pt idx="1429">
                  <c:v>0.27236273904997066</c:v>
                </c:pt>
                <c:pt idx="1430">
                  <c:v>0.27251696483652088</c:v>
                </c:pt>
                <c:pt idx="1431">
                  <c:v>0.27267119062307216</c:v>
                </c:pt>
                <c:pt idx="1432">
                  <c:v>0.27282541640962382</c:v>
                </c:pt>
                <c:pt idx="1433">
                  <c:v>0.27297964219617521</c:v>
                </c:pt>
                <c:pt idx="1434">
                  <c:v>0.27313386798272682</c:v>
                </c:pt>
                <c:pt idx="1435">
                  <c:v>0.27344231955582982</c:v>
                </c:pt>
                <c:pt idx="1436">
                  <c:v>0.27375077112893281</c:v>
                </c:pt>
                <c:pt idx="1437">
                  <c:v>0.27390499691548548</c:v>
                </c:pt>
                <c:pt idx="1438">
                  <c:v>0.27405922270203575</c:v>
                </c:pt>
                <c:pt idx="1439">
                  <c:v>0.2742134484885862</c:v>
                </c:pt>
                <c:pt idx="1440">
                  <c:v>0.27436767427513881</c:v>
                </c:pt>
                <c:pt idx="1441">
                  <c:v>0.2745219000616903</c:v>
                </c:pt>
                <c:pt idx="1442">
                  <c:v>0.27467612584824291</c:v>
                </c:pt>
                <c:pt idx="1443">
                  <c:v>0.27483035163479336</c:v>
                </c:pt>
                <c:pt idx="1444">
                  <c:v>0.27498457742134591</c:v>
                </c:pt>
                <c:pt idx="1445">
                  <c:v>0.27513880320789741</c:v>
                </c:pt>
                <c:pt idx="1446">
                  <c:v>0.27529302899444785</c:v>
                </c:pt>
                <c:pt idx="1447">
                  <c:v>0.2756014805675509</c:v>
                </c:pt>
                <c:pt idx="1448">
                  <c:v>0.2757557063541024</c:v>
                </c:pt>
                <c:pt idx="1449">
                  <c:v>0.27590993214065485</c:v>
                </c:pt>
                <c:pt idx="1450">
                  <c:v>0.2760641579272064</c:v>
                </c:pt>
                <c:pt idx="1451">
                  <c:v>0.2762183837137579</c:v>
                </c:pt>
                <c:pt idx="1452">
                  <c:v>0.2763726095003094</c:v>
                </c:pt>
                <c:pt idx="1453">
                  <c:v>0.27652683528686173</c:v>
                </c:pt>
                <c:pt idx="1454">
                  <c:v>0.27668106107341239</c:v>
                </c:pt>
                <c:pt idx="1455">
                  <c:v>0.27683528685996395</c:v>
                </c:pt>
                <c:pt idx="1456">
                  <c:v>0.2769895126465145</c:v>
                </c:pt>
                <c:pt idx="1457">
                  <c:v>0.27714373843306517</c:v>
                </c:pt>
                <c:pt idx="1458">
                  <c:v>0.27729796421961833</c:v>
                </c:pt>
                <c:pt idx="1459">
                  <c:v>0.27745219000616905</c:v>
                </c:pt>
                <c:pt idx="1460">
                  <c:v>0.27760641579272088</c:v>
                </c:pt>
                <c:pt idx="1461">
                  <c:v>0.27776064157927238</c:v>
                </c:pt>
                <c:pt idx="1462">
                  <c:v>0.27791486736582593</c:v>
                </c:pt>
                <c:pt idx="1463">
                  <c:v>0.27806909315237532</c:v>
                </c:pt>
                <c:pt idx="1464">
                  <c:v>0.2782233189389266</c:v>
                </c:pt>
                <c:pt idx="1465">
                  <c:v>0.27837754472547832</c:v>
                </c:pt>
                <c:pt idx="1466">
                  <c:v>0.2785317705120296</c:v>
                </c:pt>
                <c:pt idx="1467">
                  <c:v>0.27868599629858132</c:v>
                </c:pt>
                <c:pt idx="1468">
                  <c:v>0.27884022208513265</c:v>
                </c:pt>
                <c:pt idx="1469">
                  <c:v>0.27899444787168431</c:v>
                </c:pt>
                <c:pt idx="1470">
                  <c:v>0.27914867365823581</c:v>
                </c:pt>
                <c:pt idx="1471">
                  <c:v>0.27930289944478842</c:v>
                </c:pt>
                <c:pt idx="1472">
                  <c:v>0.2794571252313387</c:v>
                </c:pt>
                <c:pt idx="1473">
                  <c:v>0.27961135101789031</c:v>
                </c:pt>
                <c:pt idx="1474">
                  <c:v>0.27976557680444292</c:v>
                </c:pt>
                <c:pt idx="1475">
                  <c:v>0.27991980259099331</c:v>
                </c:pt>
                <c:pt idx="1476">
                  <c:v>0.28007402837754597</c:v>
                </c:pt>
                <c:pt idx="1477">
                  <c:v>0.2802282541640963</c:v>
                </c:pt>
                <c:pt idx="1478">
                  <c:v>0.28038247995065058</c:v>
                </c:pt>
                <c:pt idx="1479">
                  <c:v>0.2805367057371993</c:v>
                </c:pt>
                <c:pt idx="1480">
                  <c:v>0.2806909315237508</c:v>
                </c:pt>
                <c:pt idx="1481">
                  <c:v>0.2808451573103023</c:v>
                </c:pt>
                <c:pt idx="1482">
                  <c:v>0.2809993830968549</c:v>
                </c:pt>
                <c:pt idx="1483">
                  <c:v>0.28115360888340535</c:v>
                </c:pt>
                <c:pt idx="1484">
                  <c:v>0.28130783466995773</c:v>
                </c:pt>
                <c:pt idx="1485">
                  <c:v>0.28146206045650835</c:v>
                </c:pt>
                <c:pt idx="1486">
                  <c:v>0.28161628624306073</c:v>
                </c:pt>
                <c:pt idx="1487">
                  <c:v>0.28192473781616373</c:v>
                </c:pt>
                <c:pt idx="1488">
                  <c:v>0.28207896360271623</c:v>
                </c:pt>
                <c:pt idx="1489">
                  <c:v>0.28223318938926684</c:v>
                </c:pt>
                <c:pt idx="1490">
                  <c:v>0.28238741517581906</c:v>
                </c:pt>
                <c:pt idx="1491">
                  <c:v>0.28269586674892044</c:v>
                </c:pt>
                <c:pt idx="1492">
                  <c:v>0.28285009253547277</c:v>
                </c:pt>
                <c:pt idx="1493">
                  <c:v>0.28300431832202388</c:v>
                </c:pt>
                <c:pt idx="1494">
                  <c:v>0.28315854410857494</c:v>
                </c:pt>
                <c:pt idx="1495">
                  <c:v>0.28331276989512805</c:v>
                </c:pt>
                <c:pt idx="1496">
                  <c:v>0.28346699568167943</c:v>
                </c:pt>
                <c:pt idx="1497">
                  <c:v>0.28362122146822949</c:v>
                </c:pt>
                <c:pt idx="1498">
                  <c:v>0.28377544725478132</c:v>
                </c:pt>
                <c:pt idx="1499">
                  <c:v>0.28392967304133282</c:v>
                </c:pt>
                <c:pt idx="1500">
                  <c:v>0.28408389882788554</c:v>
                </c:pt>
                <c:pt idx="1501">
                  <c:v>0.28423812461443554</c:v>
                </c:pt>
                <c:pt idx="1502">
                  <c:v>0.28439235040098704</c:v>
                </c:pt>
                <c:pt idx="1503">
                  <c:v>0.28454657618753881</c:v>
                </c:pt>
                <c:pt idx="1504">
                  <c:v>0.28485502776064286</c:v>
                </c:pt>
                <c:pt idx="1505">
                  <c:v>0.28500925354719309</c:v>
                </c:pt>
                <c:pt idx="1506">
                  <c:v>0.28516347933374586</c:v>
                </c:pt>
                <c:pt idx="1507">
                  <c:v>0.28547193090684891</c:v>
                </c:pt>
                <c:pt idx="1508">
                  <c:v>0.28562615669339914</c:v>
                </c:pt>
                <c:pt idx="1509">
                  <c:v>0.28578038247995174</c:v>
                </c:pt>
                <c:pt idx="1510">
                  <c:v>0.2859346082665023</c:v>
                </c:pt>
                <c:pt idx="1511">
                  <c:v>0.28608883405305474</c:v>
                </c:pt>
                <c:pt idx="1512">
                  <c:v>0.2862430598396053</c:v>
                </c:pt>
                <c:pt idx="1513">
                  <c:v>0.28639728562615668</c:v>
                </c:pt>
                <c:pt idx="1514">
                  <c:v>0.28655151141270818</c:v>
                </c:pt>
                <c:pt idx="1515">
                  <c:v>0.28685996298581312</c:v>
                </c:pt>
                <c:pt idx="1516">
                  <c:v>0.28701418877236368</c:v>
                </c:pt>
                <c:pt idx="1517">
                  <c:v>0.28716841455891434</c:v>
                </c:pt>
                <c:pt idx="1518">
                  <c:v>0.28732264034546762</c:v>
                </c:pt>
                <c:pt idx="1519">
                  <c:v>0.28747686613201912</c:v>
                </c:pt>
                <c:pt idx="1520">
                  <c:v>0.28763109191856878</c:v>
                </c:pt>
                <c:pt idx="1521">
                  <c:v>0.28778531770512028</c:v>
                </c:pt>
                <c:pt idx="1522">
                  <c:v>0.28793954349167183</c:v>
                </c:pt>
                <c:pt idx="1523">
                  <c:v>0.28824799506477566</c:v>
                </c:pt>
                <c:pt idx="1524">
                  <c:v>0.28871067242442938</c:v>
                </c:pt>
                <c:pt idx="1525">
                  <c:v>0.28886489821098238</c:v>
                </c:pt>
                <c:pt idx="1526">
                  <c:v>0.28901912399753238</c:v>
                </c:pt>
                <c:pt idx="1527">
                  <c:v>0.28917334978408388</c:v>
                </c:pt>
                <c:pt idx="1528">
                  <c:v>0.28932757557063693</c:v>
                </c:pt>
                <c:pt idx="1529">
                  <c:v>0.28948180135718843</c:v>
                </c:pt>
                <c:pt idx="1530">
                  <c:v>0.28963602714373843</c:v>
                </c:pt>
                <c:pt idx="1531">
                  <c:v>0.28979025293028993</c:v>
                </c:pt>
                <c:pt idx="1532">
                  <c:v>0.28994447871684276</c:v>
                </c:pt>
                <c:pt idx="1533">
                  <c:v>0.29025293028994575</c:v>
                </c:pt>
                <c:pt idx="1534">
                  <c:v>0.29040715607649575</c:v>
                </c:pt>
                <c:pt idx="1535">
                  <c:v>0.29056138186304875</c:v>
                </c:pt>
                <c:pt idx="1536">
                  <c:v>0.29086983343615058</c:v>
                </c:pt>
                <c:pt idx="1537">
                  <c:v>0.29102405922270314</c:v>
                </c:pt>
                <c:pt idx="1538">
                  <c:v>0.29117828500925541</c:v>
                </c:pt>
                <c:pt idx="1539">
                  <c:v>0.29148673658235763</c:v>
                </c:pt>
                <c:pt idx="1540">
                  <c:v>0.29194941394201224</c:v>
                </c:pt>
                <c:pt idx="1541">
                  <c:v>0.29210363972856268</c:v>
                </c:pt>
                <c:pt idx="1542">
                  <c:v>0.29225786551511412</c:v>
                </c:pt>
                <c:pt idx="1543">
                  <c:v>0.29241209130166751</c:v>
                </c:pt>
                <c:pt idx="1544">
                  <c:v>0.29256631708821812</c:v>
                </c:pt>
                <c:pt idx="1545">
                  <c:v>0.29272054287476962</c:v>
                </c:pt>
                <c:pt idx="1546">
                  <c:v>0.29287476866132112</c:v>
                </c:pt>
                <c:pt idx="1547">
                  <c:v>0.2930289944478735</c:v>
                </c:pt>
                <c:pt idx="1548">
                  <c:v>0.29318322023442406</c:v>
                </c:pt>
                <c:pt idx="1549">
                  <c:v>0.29333744602097472</c:v>
                </c:pt>
                <c:pt idx="1550">
                  <c:v>0.29349167180752705</c:v>
                </c:pt>
                <c:pt idx="1551">
                  <c:v>0.29364589759407855</c:v>
                </c:pt>
                <c:pt idx="1552">
                  <c:v>0.29380012338063088</c:v>
                </c:pt>
                <c:pt idx="1553">
                  <c:v>0.29410857495373238</c:v>
                </c:pt>
                <c:pt idx="1554">
                  <c:v>0.29426280074028388</c:v>
                </c:pt>
                <c:pt idx="1555">
                  <c:v>0.29441702652683527</c:v>
                </c:pt>
                <c:pt idx="1556">
                  <c:v>0.29457125231338677</c:v>
                </c:pt>
                <c:pt idx="1557">
                  <c:v>0.29472547809993832</c:v>
                </c:pt>
                <c:pt idx="1558">
                  <c:v>0.29487970388649126</c:v>
                </c:pt>
                <c:pt idx="1559">
                  <c:v>0.29503392967304132</c:v>
                </c:pt>
                <c:pt idx="1560">
                  <c:v>0.29518815545959287</c:v>
                </c:pt>
                <c:pt idx="1561">
                  <c:v>0.29534238124614565</c:v>
                </c:pt>
                <c:pt idx="1562">
                  <c:v>0.29549660703269703</c:v>
                </c:pt>
                <c:pt idx="1563">
                  <c:v>0.29565083281924853</c:v>
                </c:pt>
                <c:pt idx="1564">
                  <c:v>0.29580505860579875</c:v>
                </c:pt>
                <c:pt idx="1565">
                  <c:v>0.29595928439235164</c:v>
                </c:pt>
                <c:pt idx="1566">
                  <c:v>0.29611351017890192</c:v>
                </c:pt>
                <c:pt idx="1567">
                  <c:v>0.29611351017890192</c:v>
                </c:pt>
                <c:pt idx="1568">
                  <c:v>0.29626773596545464</c:v>
                </c:pt>
                <c:pt idx="1569">
                  <c:v>0.29657618753855752</c:v>
                </c:pt>
                <c:pt idx="1570">
                  <c:v>0.29673041332510797</c:v>
                </c:pt>
                <c:pt idx="1571">
                  <c:v>0.29688463911166135</c:v>
                </c:pt>
                <c:pt idx="1572">
                  <c:v>0.29703886489821202</c:v>
                </c:pt>
                <c:pt idx="1573">
                  <c:v>0.29719309068476252</c:v>
                </c:pt>
                <c:pt idx="1574">
                  <c:v>0.29734731647131379</c:v>
                </c:pt>
                <c:pt idx="1575">
                  <c:v>0.29765576804441796</c:v>
                </c:pt>
                <c:pt idx="1576">
                  <c:v>0.2978099938309704</c:v>
                </c:pt>
                <c:pt idx="1577">
                  <c:v>0.29796421961752101</c:v>
                </c:pt>
                <c:pt idx="1578">
                  <c:v>0.29811844540407251</c:v>
                </c:pt>
                <c:pt idx="1579">
                  <c:v>0.29827267119062489</c:v>
                </c:pt>
                <c:pt idx="1580">
                  <c:v>0.29858112276372611</c:v>
                </c:pt>
                <c:pt idx="1581">
                  <c:v>0.29873534855027678</c:v>
                </c:pt>
                <c:pt idx="1582">
                  <c:v>0.29888957433683078</c:v>
                </c:pt>
                <c:pt idx="1583">
                  <c:v>0.29904380012338061</c:v>
                </c:pt>
                <c:pt idx="1584">
                  <c:v>0.299198025909933</c:v>
                </c:pt>
                <c:pt idx="1585">
                  <c:v>0.29935225169648388</c:v>
                </c:pt>
                <c:pt idx="1586">
                  <c:v>0.29950647748303538</c:v>
                </c:pt>
                <c:pt idx="1587">
                  <c:v>0.29966070326958816</c:v>
                </c:pt>
                <c:pt idx="1588">
                  <c:v>0.29981492905613832</c:v>
                </c:pt>
                <c:pt idx="1589">
                  <c:v>0.29996915484268982</c:v>
                </c:pt>
                <c:pt idx="1590">
                  <c:v>0.30012338062924265</c:v>
                </c:pt>
                <c:pt idx="1591">
                  <c:v>0.30027760641579271</c:v>
                </c:pt>
                <c:pt idx="1592">
                  <c:v>0.30043183220234432</c:v>
                </c:pt>
                <c:pt idx="1593">
                  <c:v>0.30058605798889726</c:v>
                </c:pt>
                <c:pt idx="1594">
                  <c:v>0.30089450956199881</c:v>
                </c:pt>
                <c:pt idx="1595">
                  <c:v>0.30104873534855148</c:v>
                </c:pt>
                <c:pt idx="1596">
                  <c:v>0.30120296113510298</c:v>
                </c:pt>
                <c:pt idx="1597">
                  <c:v>0.30135718692165447</c:v>
                </c:pt>
                <c:pt idx="1598">
                  <c:v>0.30181986428130902</c:v>
                </c:pt>
                <c:pt idx="1599">
                  <c:v>0.30197409006786119</c:v>
                </c:pt>
                <c:pt idx="1600">
                  <c:v>0.30212831585441269</c:v>
                </c:pt>
                <c:pt idx="1601">
                  <c:v>0.30243676742751491</c:v>
                </c:pt>
                <c:pt idx="1602">
                  <c:v>0.30274521900061691</c:v>
                </c:pt>
                <c:pt idx="1603">
                  <c:v>0.3028994447871684</c:v>
                </c:pt>
                <c:pt idx="1604">
                  <c:v>0.3030536705737199</c:v>
                </c:pt>
                <c:pt idx="1605">
                  <c:v>0.3032078963602724</c:v>
                </c:pt>
                <c:pt idx="1606">
                  <c:v>0.3033621221468239</c:v>
                </c:pt>
                <c:pt idx="1607">
                  <c:v>0.3035163479333754</c:v>
                </c:pt>
                <c:pt idx="1608">
                  <c:v>0.30382479950647939</c:v>
                </c:pt>
                <c:pt idx="1609">
                  <c:v>0.30397902529302995</c:v>
                </c:pt>
                <c:pt idx="1610">
                  <c:v>0.3041332510795805</c:v>
                </c:pt>
                <c:pt idx="1611">
                  <c:v>0.304287476866132</c:v>
                </c:pt>
                <c:pt idx="1612">
                  <c:v>0.30444170265268439</c:v>
                </c:pt>
                <c:pt idx="1613">
                  <c:v>0.30459592843923505</c:v>
                </c:pt>
                <c:pt idx="1614">
                  <c:v>0.30475015422578655</c:v>
                </c:pt>
                <c:pt idx="1615">
                  <c:v>0.30490438001233838</c:v>
                </c:pt>
                <c:pt idx="1616">
                  <c:v>0.30505860579889105</c:v>
                </c:pt>
                <c:pt idx="1617">
                  <c:v>0.30521283158544255</c:v>
                </c:pt>
                <c:pt idx="1618">
                  <c:v>0.30536705737199282</c:v>
                </c:pt>
                <c:pt idx="1619">
                  <c:v>0.30552128315854554</c:v>
                </c:pt>
                <c:pt idx="1620">
                  <c:v>0.30582973473164865</c:v>
                </c:pt>
                <c:pt idx="1621">
                  <c:v>0.30598396051819882</c:v>
                </c:pt>
                <c:pt idx="1622">
                  <c:v>0.30613818630475165</c:v>
                </c:pt>
                <c:pt idx="1623">
                  <c:v>0.30629241209130165</c:v>
                </c:pt>
                <c:pt idx="1624">
                  <c:v>0.30644663787785537</c:v>
                </c:pt>
                <c:pt idx="1625">
                  <c:v>0.30675508945095631</c:v>
                </c:pt>
                <c:pt idx="1626">
                  <c:v>0.30690931523750892</c:v>
                </c:pt>
                <c:pt idx="1627">
                  <c:v>0.30706354102406047</c:v>
                </c:pt>
                <c:pt idx="1628">
                  <c:v>0.30752621838371486</c:v>
                </c:pt>
                <c:pt idx="1629">
                  <c:v>0.30768044417026635</c:v>
                </c:pt>
                <c:pt idx="1630">
                  <c:v>0.30783466995681863</c:v>
                </c:pt>
                <c:pt idx="1631">
                  <c:v>0.30798889574337018</c:v>
                </c:pt>
                <c:pt idx="1632">
                  <c:v>0.30814312152991985</c:v>
                </c:pt>
                <c:pt idx="1633">
                  <c:v>0.30829734731647135</c:v>
                </c:pt>
                <c:pt idx="1634">
                  <c:v>0.30845157310302374</c:v>
                </c:pt>
                <c:pt idx="1635">
                  <c:v>0.30860579888957523</c:v>
                </c:pt>
                <c:pt idx="1636">
                  <c:v>0.30876002467612579</c:v>
                </c:pt>
                <c:pt idx="1637">
                  <c:v>0.30906847624923073</c:v>
                </c:pt>
                <c:pt idx="1638">
                  <c:v>0.30922270203578134</c:v>
                </c:pt>
                <c:pt idx="1639">
                  <c:v>0.30937692782233372</c:v>
                </c:pt>
                <c:pt idx="1640">
                  <c:v>0.30953115360888339</c:v>
                </c:pt>
                <c:pt idx="1641">
                  <c:v>0.30968537939543656</c:v>
                </c:pt>
                <c:pt idx="1642">
                  <c:v>0.30983960518198728</c:v>
                </c:pt>
                <c:pt idx="1643">
                  <c:v>0.30983960518198728</c:v>
                </c:pt>
                <c:pt idx="1644">
                  <c:v>0.30999383096853794</c:v>
                </c:pt>
                <c:pt idx="1645">
                  <c:v>0.31030228254164244</c:v>
                </c:pt>
                <c:pt idx="1646">
                  <c:v>0.31045650832819288</c:v>
                </c:pt>
                <c:pt idx="1647">
                  <c:v>0.31076495990129582</c:v>
                </c:pt>
                <c:pt idx="1648">
                  <c:v>0.31091918568784943</c:v>
                </c:pt>
                <c:pt idx="1649">
                  <c:v>0.31122763726095154</c:v>
                </c:pt>
                <c:pt idx="1650">
                  <c:v>0.31138186304750393</c:v>
                </c:pt>
                <c:pt idx="1651">
                  <c:v>0.31153608883405454</c:v>
                </c:pt>
                <c:pt idx="1652">
                  <c:v>0.31169031462060481</c:v>
                </c:pt>
                <c:pt idx="1653">
                  <c:v>0.31184454040715631</c:v>
                </c:pt>
                <c:pt idx="1654">
                  <c:v>0.31199876619370887</c:v>
                </c:pt>
                <c:pt idx="1655">
                  <c:v>0.31215299198026125</c:v>
                </c:pt>
                <c:pt idx="1656">
                  <c:v>0.31246144355336231</c:v>
                </c:pt>
                <c:pt idx="1657">
                  <c:v>0.31261566933991558</c:v>
                </c:pt>
                <c:pt idx="1658">
                  <c:v>0.31276989512646625</c:v>
                </c:pt>
                <c:pt idx="1659">
                  <c:v>0.31292412091301774</c:v>
                </c:pt>
                <c:pt idx="1660">
                  <c:v>0.31307834669956924</c:v>
                </c:pt>
                <c:pt idx="1661">
                  <c:v>0.31323257248611969</c:v>
                </c:pt>
                <c:pt idx="1662">
                  <c:v>0.31338679827267385</c:v>
                </c:pt>
                <c:pt idx="1663">
                  <c:v>0.31354102405922268</c:v>
                </c:pt>
                <c:pt idx="1664">
                  <c:v>0.31369524984577435</c:v>
                </c:pt>
                <c:pt idx="1665">
                  <c:v>0.31384947563232668</c:v>
                </c:pt>
                <c:pt idx="1666">
                  <c:v>0.31400370141887818</c:v>
                </c:pt>
                <c:pt idx="1667">
                  <c:v>0.31415792720542968</c:v>
                </c:pt>
                <c:pt idx="1668">
                  <c:v>0.31431215299198118</c:v>
                </c:pt>
                <c:pt idx="1669">
                  <c:v>0.31446637877853273</c:v>
                </c:pt>
                <c:pt idx="1670">
                  <c:v>0.31492905613818628</c:v>
                </c:pt>
                <c:pt idx="1671">
                  <c:v>0.3150832819247395</c:v>
                </c:pt>
                <c:pt idx="1672">
                  <c:v>0.31523750771128933</c:v>
                </c:pt>
                <c:pt idx="1673">
                  <c:v>0.3153917334978425</c:v>
                </c:pt>
                <c:pt idx="1674">
                  <c:v>0.31554595928439316</c:v>
                </c:pt>
                <c:pt idx="1675">
                  <c:v>0.31570018507094538</c:v>
                </c:pt>
                <c:pt idx="1676">
                  <c:v>0.31585441085749688</c:v>
                </c:pt>
                <c:pt idx="1677">
                  <c:v>0.31616286243059838</c:v>
                </c:pt>
                <c:pt idx="1678">
                  <c:v>0.31631708821715143</c:v>
                </c:pt>
                <c:pt idx="1679">
                  <c:v>0.31647131400370182</c:v>
                </c:pt>
                <c:pt idx="1680">
                  <c:v>0.31662553979025443</c:v>
                </c:pt>
                <c:pt idx="1681">
                  <c:v>0.31693399136335743</c:v>
                </c:pt>
                <c:pt idx="1682">
                  <c:v>0.31708821714990959</c:v>
                </c:pt>
                <c:pt idx="1683">
                  <c:v>0.31739666872301175</c:v>
                </c:pt>
                <c:pt idx="1684">
                  <c:v>0.31739666872301175</c:v>
                </c:pt>
                <c:pt idx="1685">
                  <c:v>0.31755089450956325</c:v>
                </c:pt>
                <c:pt idx="1686">
                  <c:v>0.31770512029611353</c:v>
                </c:pt>
                <c:pt idx="1687">
                  <c:v>0.31785934608266636</c:v>
                </c:pt>
                <c:pt idx="1688">
                  <c:v>0.31801357186921847</c:v>
                </c:pt>
                <c:pt idx="1689">
                  <c:v>0.31816779765576925</c:v>
                </c:pt>
                <c:pt idx="1690">
                  <c:v>0.31832202344232063</c:v>
                </c:pt>
                <c:pt idx="1691">
                  <c:v>0.31847624922887297</c:v>
                </c:pt>
                <c:pt idx="1692">
                  <c:v>0.31863047501542363</c:v>
                </c:pt>
                <c:pt idx="1693">
                  <c:v>0.31878470080197513</c:v>
                </c:pt>
                <c:pt idx="1694">
                  <c:v>0.31909315237507718</c:v>
                </c:pt>
                <c:pt idx="1695">
                  <c:v>0.31924737816162868</c:v>
                </c:pt>
                <c:pt idx="1696">
                  <c:v>0.31940160394818107</c:v>
                </c:pt>
                <c:pt idx="1697">
                  <c:v>0.31955582973473257</c:v>
                </c:pt>
                <c:pt idx="1698">
                  <c:v>0.31971005552128318</c:v>
                </c:pt>
                <c:pt idx="1699">
                  <c:v>0.31986428130783717</c:v>
                </c:pt>
                <c:pt idx="1700">
                  <c:v>0.32001850709438801</c:v>
                </c:pt>
                <c:pt idx="1701">
                  <c:v>0.32017273288093862</c:v>
                </c:pt>
                <c:pt idx="1702">
                  <c:v>0.32048118445404239</c:v>
                </c:pt>
                <c:pt idx="1703">
                  <c:v>0.32063541024059222</c:v>
                </c:pt>
                <c:pt idx="1704">
                  <c:v>0.32078963602714455</c:v>
                </c:pt>
                <c:pt idx="1705">
                  <c:v>0.32094386181369688</c:v>
                </c:pt>
                <c:pt idx="1706">
                  <c:v>0.32109808760024827</c:v>
                </c:pt>
                <c:pt idx="1707">
                  <c:v>0.32125231338679838</c:v>
                </c:pt>
                <c:pt idx="1708">
                  <c:v>0.32140653917335127</c:v>
                </c:pt>
                <c:pt idx="1709">
                  <c:v>0.32171499074645427</c:v>
                </c:pt>
                <c:pt idx="1710">
                  <c:v>0.32186921653300432</c:v>
                </c:pt>
                <c:pt idx="1711">
                  <c:v>0.32202344231955726</c:v>
                </c:pt>
                <c:pt idx="1712">
                  <c:v>0.32217766810610732</c:v>
                </c:pt>
                <c:pt idx="1713">
                  <c:v>0.32217766810610732</c:v>
                </c:pt>
                <c:pt idx="1714">
                  <c:v>0.32233189389266126</c:v>
                </c:pt>
                <c:pt idx="1715">
                  <c:v>0.32248611967921254</c:v>
                </c:pt>
                <c:pt idx="1716">
                  <c:v>0.32264034546576187</c:v>
                </c:pt>
                <c:pt idx="1717">
                  <c:v>0.32294879703886703</c:v>
                </c:pt>
                <c:pt idx="1718">
                  <c:v>0.32325724861196775</c:v>
                </c:pt>
                <c:pt idx="1719">
                  <c:v>0.32341147439852064</c:v>
                </c:pt>
                <c:pt idx="1720">
                  <c:v>0.32356570018507214</c:v>
                </c:pt>
                <c:pt idx="1721">
                  <c:v>0.32371992597162352</c:v>
                </c:pt>
                <c:pt idx="1722">
                  <c:v>0.32402837754472735</c:v>
                </c:pt>
                <c:pt idx="1723">
                  <c:v>0.3241826033312788</c:v>
                </c:pt>
                <c:pt idx="1724">
                  <c:v>0.32433682911783046</c:v>
                </c:pt>
                <c:pt idx="1725">
                  <c:v>0.32449105490438002</c:v>
                </c:pt>
                <c:pt idx="1726">
                  <c:v>0.32464528069093151</c:v>
                </c:pt>
                <c:pt idx="1727">
                  <c:v>0.32479950647748301</c:v>
                </c:pt>
                <c:pt idx="1728">
                  <c:v>0.32495373226403551</c:v>
                </c:pt>
                <c:pt idx="1729">
                  <c:v>0.32510795805058607</c:v>
                </c:pt>
                <c:pt idx="1730">
                  <c:v>0.32526218383713851</c:v>
                </c:pt>
                <c:pt idx="1731">
                  <c:v>0.3255706354102425</c:v>
                </c:pt>
                <c:pt idx="1732">
                  <c:v>0.32587908698334528</c:v>
                </c:pt>
                <c:pt idx="1733">
                  <c:v>0.32603331276989594</c:v>
                </c:pt>
                <c:pt idx="1734">
                  <c:v>0.3261875385564475</c:v>
                </c:pt>
                <c:pt idx="1735">
                  <c:v>0.32634176434299983</c:v>
                </c:pt>
                <c:pt idx="1736">
                  <c:v>0.32649599012955116</c:v>
                </c:pt>
                <c:pt idx="1737">
                  <c:v>0.32665021591610138</c:v>
                </c:pt>
                <c:pt idx="1738">
                  <c:v>0.3268044417026551</c:v>
                </c:pt>
                <c:pt idx="1739">
                  <c:v>0.3269586674892066</c:v>
                </c:pt>
                <c:pt idx="1740">
                  <c:v>0.3271128932757581</c:v>
                </c:pt>
                <c:pt idx="1741">
                  <c:v>0.32726711906230732</c:v>
                </c:pt>
                <c:pt idx="1742">
                  <c:v>0.32742134484886015</c:v>
                </c:pt>
                <c:pt idx="1743">
                  <c:v>0.32757557063541176</c:v>
                </c:pt>
                <c:pt idx="1744">
                  <c:v>0.32772979642196182</c:v>
                </c:pt>
                <c:pt idx="1745">
                  <c:v>0.32788402220851476</c:v>
                </c:pt>
                <c:pt idx="1746">
                  <c:v>0.32803824799506598</c:v>
                </c:pt>
                <c:pt idx="1747">
                  <c:v>0.32819247378161748</c:v>
                </c:pt>
                <c:pt idx="1748">
                  <c:v>0.32834669956816898</c:v>
                </c:pt>
                <c:pt idx="1749">
                  <c:v>0.32850092535472142</c:v>
                </c:pt>
                <c:pt idx="1750">
                  <c:v>0.32865515114127081</c:v>
                </c:pt>
                <c:pt idx="1751">
                  <c:v>0.32880937692782419</c:v>
                </c:pt>
                <c:pt idx="1752">
                  <c:v>0.32896360271437503</c:v>
                </c:pt>
                <c:pt idx="1753">
                  <c:v>0.32911782850092536</c:v>
                </c:pt>
                <c:pt idx="1754">
                  <c:v>0.32927205428747791</c:v>
                </c:pt>
                <c:pt idx="1755">
                  <c:v>0.32942628007403019</c:v>
                </c:pt>
                <c:pt idx="1756">
                  <c:v>0.3295805058605818</c:v>
                </c:pt>
                <c:pt idx="1757">
                  <c:v>0.33004318322023546</c:v>
                </c:pt>
                <c:pt idx="1758">
                  <c:v>0.33035163479333746</c:v>
                </c:pt>
                <c:pt idx="1759">
                  <c:v>0.33066008636644229</c:v>
                </c:pt>
                <c:pt idx="1760">
                  <c:v>0.33081431215299389</c:v>
                </c:pt>
                <c:pt idx="1761">
                  <c:v>0.33081431215299389</c:v>
                </c:pt>
                <c:pt idx="1762">
                  <c:v>0.330968537939546</c:v>
                </c:pt>
                <c:pt idx="1763">
                  <c:v>0.331276989512649</c:v>
                </c:pt>
                <c:pt idx="1764">
                  <c:v>0.33158544108575122</c:v>
                </c:pt>
                <c:pt idx="1765">
                  <c:v>0.33173966687230189</c:v>
                </c:pt>
                <c:pt idx="1766">
                  <c:v>0.33189389265885405</c:v>
                </c:pt>
                <c:pt idx="1767">
                  <c:v>0.33204811844540438</c:v>
                </c:pt>
                <c:pt idx="1768">
                  <c:v>0.33220234423195588</c:v>
                </c:pt>
                <c:pt idx="1769">
                  <c:v>0.33235657001850855</c:v>
                </c:pt>
                <c:pt idx="1770">
                  <c:v>0.3325107958050611</c:v>
                </c:pt>
                <c:pt idx="1771">
                  <c:v>0.33266502159161032</c:v>
                </c:pt>
                <c:pt idx="1772">
                  <c:v>0.33281924737816315</c:v>
                </c:pt>
                <c:pt idx="1773">
                  <c:v>0.33297347316471559</c:v>
                </c:pt>
                <c:pt idx="1774">
                  <c:v>0.33312769895126615</c:v>
                </c:pt>
                <c:pt idx="1775">
                  <c:v>0.33359037631092042</c:v>
                </c:pt>
                <c:pt idx="1776">
                  <c:v>0.33374460209747192</c:v>
                </c:pt>
                <c:pt idx="1777">
                  <c:v>0.33405305367057381</c:v>
                </c:pt>
                <c:pt idx="1778">
                  <c:v>0.33420727945712531</c:v>
                </c:pt>
                <c:pt idx="1779">
                  <c:v>0.33436150524367869</c:v>
                </c:pt>
                <c:pt idx="1780">
                  <c:v>0.33451573103022936</c:v>
                </c:pt>
                <c:pt idx="1781">
                  <c:v>0.3346699568167798</c:v>
                </c:pt>
                <c:pt idx="1782">
                  <c:v>0.33482418260333235</c:v>
                </c:pt>
                <c:pt idx="1783">
                  <c:v>0.33497840838988552</c:v>
                </c:pt>
                <c:pt idx="1784">
                  <c:v>0.3351326341764343</c:v>
                </c:pt>
                <c:pt idx="1785">
                  <c:v>0.33528685996298768</c:v>
                </c:pt>
                <c:pt idx="1786">
                  <c:v>0.3354410857495384</c:v>
                </c:pt>
                <c:pt idx="1787">
                  <c:v>0.33559531153608885</c:v>
                </c:pt>
                <c:pt idx="1788">
                  <c:v>0.33574953732264218</c:v>
                </c:pt>
                <c:pt idx="1789">
                  <c:v>0.33590376310919368</c:v>
                </c:pt>
                <c:pt idx="1790">
                  <c:v>0.33605798889574517</c:v>
                </c:pt>
                <c:pt idx="1791">
                  <c:v>0.33621221468229584</c:v>
                </c:pt>
                <c:pt idx="1792">
                  <c:v>0.33636644046884823</c:v>
                </c:pt>
                <c:pt idx="1793">
                  <c:v>0.33636644046884823</c:v>
                </c:pt>
                <c:pt idx="1794">
                  <c:v>0.33667489204195106</c:v>
                </c:pt>
                <c:pt idx="1795">
                  <c:v>0.33682911782850261</c:v>
                </c:pt>
                <c:pt idx="1796">
                  <c:v>0.33713756940160478</c:v>
                </c:pt>
                <c:pt idx="1797">
                  <c:v>0.33729179518815627</c:v>
                </c:pt>
                <c:pt idx="1798">
                  <c:v>0.33744602097470855</c:v>
                </c:pt>
                <c:pt idx="1799">
                  <c:v>0.33760024676125888</c:v>
                </c:pt>
                <c:pt idx="1800">
                  <c:v>0.33775447254781144</c:v>
                </c:pt>
                <c:pt idx="1801">
                  <c:v>0.33790869833436393</c:v>
                </c:pt>
                <c:pt idx="1802">
                  <c:v>0.33806292412091454</c:v>
                </c:pt>
                <c:pt idx="1803">
                  <c:v>0.33806292412091454</c:v>
                </c:pt>
                <c:pt idx="1804">
                  <c:v>0.33837137569401843</c:v>
                </c:pt>
                <c:pt idx="1805">
                  <c:v>0.33852560148056904</c:v>
                </c:pt>
                <c:pt idx="1806">
                  <c:v>0.33867982726712054</c:v>
                </c:pt>
                <c:pt idx="1807">
                  <c:v>0.33867982726712054</c:v>
                </c:pt>
                <c:pt idx="1808">
                  <c:v>0.33898827884022426</c:v>
                </c:pt>
                <c:pt idx="1809">
                  <c:v>0.33914250462677381</c:v>
                </c:pt>
                <c:pt idx="1810">
                  <c:v>0.33929673041332509</c:v>
                </c:pt>
                <c:pt idx="1811">
                  <c:v>0.33945095619987858</c:v>
                </c:pt>
                <c:pt idx="1812">
                  <c:v>0.33960518198642942</c:v>
                </c:pt>
                <c:pt idx="1813">
                  <c:v>0.33975940777298091</c:v>
                </c:pt>
                <c:pt idx="1814">
                  <c:v>0.33991363355953236</c:v>
                </c:pt>
                <c:pt idx="1815">
                  <c:v>0.34006785934608347</c:v>
                </c:pt>
                <c:pt idx="1816">
                  <c:v>0.34022208513263591</c:v>
                </c:pt>
                <c:pt idx="1817">
                  <c:v>0.34037631091918741</c:v>
                </c:pt>
                <c:pt idx="1818">
                  <c:v>0.3405305367057373</c:v>
                </c:pt>
                <c:pt idx="1819">
                  <c:v>0.34083898827884268</c:v>
                </c:pt>
                <c:pt idx="1820">
                  <c:v>0.34099321406539185</c:v>
                </c:pt>
                <c:pt idx="1821">
                  <c:v>0.3413016656384964</c:v>
                </c:pt>
                <c:pt idx="1822">
                  <c:v>0.34161011721159851</c:v>
                </c:pt>
                <c:pt idx="1823">
                  <c:v>0.34176434299814995</c:v>
                </c:pt>
                <c:pt idx="1824">
                  <c:v>0.34191856878470311</c:v>
                </c:pt>
                <c:pt idx="1825">
                  <c:v>0.34207279457125378</c:v>
                </c:pt>
                <c:pt idx="1826">
                  <c:v>0.34222702035780528</c:v>
                </c:pt>
                <c:pt idx="1827">
                  <c:v>0.34238124614435678</c:v>
                </c:pt>
                <c:pt idx="1828">
                  <c:v>0.34253547193090828</c:v>
                </c:pt>
                <c:pt idx="1829">
                  <c:v>0.34268969771746066</c:v>
                </c:pt>
                <c:pt idx="1830">
                  <c:v>0.34284392350401116</c:v>
                </c:pt>
                <c:pt idx="1831">
                  <c:v>0.34299814929056266</c:v>
                </c:pt>
                <c:pt idx="1832">
                  <c:v>0.34315237507711416</c:v>
                </c:pt>
                <c:pt idx="1833">
                  <c:v>0.34330660086366643</c:v>
                </c:pt>
                <c:pt idx="1834">
                  <c:v>0.34346082665021727</c:v>
                </c:pt>
                <c:pt idx="1835">
                  <c:v>0.34361505243676715</c:v>
                </c:pt>
                <c:pt idx="1836">
                  <c:v>0.34376927822331932</c:v>
                </c:pt>
                <c:pt idx="1837">
                  <c:v>0.34392350400987259</c:v>
                </c:pt>
                <c:pt idx="1838">
                  <c:v>0.34407772979642326</c:v>
                </c:pt>
                <c:pt idx="1839">
                  <c:v>0.34423195558297348</c:v>
                </c:pt>
                <c:pt idx="1840">
                  <c:v>0.34438618136952764</c:v>
                </c:pt>
                <c:pt idx="1841">
                  <c:v>0.34454040715607742</c:v>
                </c:pt>
                <c:pt idx="1842">
                  <c:v>0.34484885872918064</c:v>
                </c:pt>
                <c:pt idx="1843">
                  <c:v>0.34500308451573108</c:v>
                </c:pt>
                <c:pt idx="1844">
                  <c:v>0.34515731030228347</c:v>
                </c:pt>
                <c:pt idx="1845">
                  <c:v>0.34531153608883497</c:v>
                </c:pt>
                <c:pt idx="1846">
                  <c:v>0.34546576187538719</c:v>
                </c:pt>
                <c:pt idx="1847">
                  <c:v>0.34561998766193791</c:v>
                </c:pt>
                <c:pt idx="1848">
                  <c:v>0.34577421344848941</c:v>
                </c:pt>
                <c:pt idx="1849">
                  <c:v>0.34592843923504252</c:v>
                </c:pt>
                <c:pt idx="1850">
                  <c:v>0.34608266502159329</c:v>
                </c:pt>
                <c:pt idx="1851">
                  <c:v>0.34623689080814396</c:v>
                </c:pt>
                <c:pt idx="1852">
                  <c:v>0.34639111659469546</c:v>
                </c:pt>
                <c:pt idx="1853">
                  <c:v>0.34654534238124685</c:v>
                </c:pt>
                <c:pt idx="1854">
                  <c:v>0.3466995681677984</c:v>
                </c:pt>
                <c:pt idx="1855">
                  <c:v>0.34700801974090228</c:v>
                </c:pt>
                <c:pt idx="1856">
                  <c:v>0.34731647131400706</c:v>
                </c:pt>
                <c:pt idx="1857">
                  <c:v>0.34747069710055756</c:v>
                </c:pt>
                <c:pt idx="1858">
                  <c:v>0.34762492288710817</c:v>
                </c:pt>
                <c:pt idx="1859">
                  <c:v>0.34777914867365883</c:v>
                </c:pt>
                <c:pt idx="1860">
                  <c:v>0.34793337446021033</c:v>
                </c:pt>
                <c:pt idx="1861">
                  <c:v>0.34808760024676272</c:v>
                </c:pt>
                <c:pt idx="1862">
                  <c:v>0.34839605181986649</c:v>
                </c:pt>
                <c:pt idx="1863">
                  <c:v>0.34855027760641688</c:v>
                </c:pt>
                <c:pt idx="1864">
                  <c:v>0.34870450339296943</c:v>
                </c:pt>
                <c:pt idx="1865">
                  <c:v>0.34885872917952093</c:v>
                </c:pt>
                <c:pt idx="1866">
                  <c:v>0.34901295496607138</c:v>
                </c:pt>
                <c:pt idx="1867">
                  <c:v>0.34916718075262287</c:v>
                </c:pt>
                <c:pt idx="1868">
                  <c:v>0.34947563232572593</c:v>
                </c:pt>
                <c:pt idx="1869">
                  <c:v>0.34962985811227743</c:v>
                </c:pt>
                <c:pt idx="1870">
                  <c:v>0.3497840838988297</c:v>
                </c:pt>
                <c:pt idx="1871">
                  <c:v>0.34993830968538037</c:v>
                </c:pt>
                <c:pt idx="1872">
                  <c:v>0.35009253547193075</c:v>
                </c:pt>
                <c:pt idx="1873">
                  <c:v>0.35024676125848364</c:v>
                </c:pt>
                <c:pt idx="1874">
                  <c:v>0.35040098704503514</c:v>
                </c:pt>
                <c:pt idx="1875">
                  <c:v>0.35055521283158525</c:v>
                </c:pt>
                <c:pt idx="1876">
                  <c:v>0.35070943861813569</c:v>
                </c:pt>
                <c:pt idx="1877">
                  <c:v>0.35086366440468952</c:v>
                </c:pt>
                <c:pt idx="1878">
                  <c:v>0.35101789019123997</c:v>
                </c:pt>
                <c:pt idx="1879">
                  <c:v>0.35117211597779252</c:v>
                </c:pt>
                <c:pt idx="1880">
                  <c:v>0.35148056755089646</c:v>
                </c:pt>
                <c:pt idx="1881">
                  <c:v>0.35163479333744796</c:v>
                </c:pt>
                <c:pt idx="1882">
                  <c:v>0.35178901912399752</c:v>
                </c:pt>
                <c:pt idx="1883">
                  <c:v>0.35194324491054907</c:v>
                </c:pt>
                <c:pt idx="1884">
                  <c:v>0.35209747069710057</c:v>
                </c:pt>
                <c:pt idx="1885">
                  <c:v>0.35225169648365207</c:v>
                </c:pt>
                <c:pt idx="1886">
                  <c:v>0.35240592227020451</c:v>
                </c:pt>
                <c:pt idx="1887">
                  <c:v>0.35271437384330756</c:v>
                </c:pt>
                <c:pt idx="1888">
                  <c:v>0.35286859962986061</c:v>
                </c:pt>
                <c:pt idx="1889">
                  <c:v>0.35302282541641045</c:v>
                </c:pt>
                <c:pt idx="1890">
                  <c:v>0.35317705120296194</c:v>
                </c:pt>
                <c:pt idx="1891">
                  <c:v>0.3533312769895135</c:v>
                </c:pt>
                <c:pt idx="1892">
                  <c:v>0.353485502776065</c:v>
                </c:pt>
                <c:pt idx="1893">
                  <c:v>0.35363972856261566</c:v>
                </c:pt>
                <c:pt idx="1894">
                  <c:v>0.35394818013571888</c:v>
                </c:pt>
                <c:pt idx="1895">
                  <c:v>0.35410240592227166</c:v>
                </c:pt>
                <c:pt idx="1896">
                  <c:v>0.35425663170882182</c:v>
                </c:pt>
                <c:pt idx="1897">
                  <c:v>0.35441085749537332</c:v>
                </c:pt>
                <c:pt idx="1898">
                  <c:v>0.35456508328192482</c:v>
                </c:pt>
                <c:pt idx="1899">
                  <c:v>0.35471930906847632</c:v>
                </c:pt>
                <c:pt idx="1900">
                  <c:v>0.35487353485502782</c:v>
                </c:pt>
                <c:pt idx="1901">
                  <c:v>0.35502776064157932</c:v>
                </c:pt>
                <c:pt idx="1902">
                  <c:v>0.35518198642813076</c:v>
                </c:pt>
                <c:pt idx="1903">
                  <c:v>0.35533621221468348</c:v>
                </c:pt>
                <c:pt idx="1904">
                  <c:v>0.35549043800123376</c:v>
                </c:pt>
                <c:pt idx="1905">
                  <c:v>0.35564466378778647</c:v>
                </c:pt>
                <c:pt idx="1906">
                  <c:v>0.35579888957433681</c:v>
                </c:pt>
                <c:pt idx="1907">
                  <c:v>0.35595311536088953</c:v>
                </c:pt>
                <c:pt idx="1908">
                  <c:v>0.35610734114743986</c:v>
                </c:pt>
                <c:pt idx="1909">
                  <c:v>0.35626156693399136</c:v>
                </c:pt>
                <c:pt idx="1910">
                  <c:v>0.35641579272054391</c:v>
                </c:pt>
                <c:pt idx="1911">
                  <c:v>0.35672424429364696</c:v>
                </c:pt>
                <c:pt idx="1912">
                  <c:v>0.35703269586674996</c:v>
                </c:pt>
                <c:pt idx="1913">
                  <c:v>0.35718692165330146</c:v>
                </c:pt>
                <c:pt idx="1914">
                  <c:v>0.3573411474398529</c:v>
                </c:pt>
                <c:pt idx="1915">
                  <c:v>0.3574953732264044</c:v>
                </c:pt>
                <c:pt idx="1916">
                  <c:v>0.35795805058605801</c:v>
                </c:pt>
                <c:pt idx="1917">
                  <c:v>0.35811227637261139</c:v>
                </c:pt>
                <c:pt idx="1918">
                  <c:v>0.35811227637261139</c:v>
                </c:pt>
                <c:pt idx="1919">
                  <c:v>0.35826650215916195</c:v>
                </c:pt>
                <c:pt idx="1920">
                  <c:v>0.35842072794571417</c:v>
                </c:pt>
                <c:pt idx="1921">
                  <c:v>0.35857495373226572</c:v>
                </c:pt>
                <c:pt idx="1922">
                  <c:v>0.35872917951881639</c:v>
                </c:pt>
                <c:pt idx="1923">
                  <c:v>0.35903763109191855</c:v>
                </c:pt>
                <c:pt idx="1924">
                  <c:v>0.35919185687847011</c:v>
                </c:pt>
                <c:pt idx="1925">
                  <c:v>0.35934608266502188</c:v>
                </c:pt>
                <c:pt idx="1926">
                  <c:v>0.3595003084515731</c:v>
                </c:pt>
                <c:pt idx="1927">
                  <c:v>0.3596545342381246</c:v>
                </c:pt>
                <c:pt idx="1928">
                  <c:v>0.3598087600246786</c:v>
                </c:pt>
                <c:pt idx="1929">
                  <c:v>0.35996298581122915</c:v>
                </c:pt>
                <c:pt idx="1930">
                  <c:v>0.36011721159777932</c:v>
                </c:pt>
                <c:pt idx="1931">
                  <c:v>0.36027143738433082</c:v>
                </c:pt>
                <c:pt idx="1932">
                  <c:v>0.36042566317088454</c:v>
                </c:pt>
                <c:pt idx="1933">
                  <c:v>0.36057988895743492</c:v>
                </c:pt>
                <c:pt idx="1934">
                  <c:v>0.3607341147439852</c:v>
                </c:pt>
                <c:pt idx="1935">
                  <c:v>0.36088834053053681</c:v>
                </c:pt>
                <c:pt idx="1936">
                  <c:v>0.36104256631708942</c:v>
                </c:pt>
                <c:pt idx="1937">
                  <c:v>0.36119679210363981</c:v>
                </c:pt>
                <c:pt idx="1938">
                  <c:v>0.3615052436767428</c:v>
                </c:pt>
                <c:pt idx="1939">
                  <c:v>0.3615052436767428</c:v>
                </c:pt>
                <c:pt idx="1940">
                  <c:v>0.3616594694632943</c:v>
                </c:pt>
                <c:pt idx="1941">
                  <c:v>0.36181369524984858</c:v>
                </c:pt>
                <c:pt idx="1942">
                  <c:v>0.3619679210363973</c:v>
                </c:pt>
                <c:pt idx="1943">
                  <c:v>0.36212214682294985</c:v>
                </c:pt>
                <c:pt idx="1944">
                  <c:v>0.36227637260950135</c:v>
                </c:pt>
                <c:pt idx="1945">
                  <c:v>0.36243059839605285</c:v>
                </c:pt>
                <c:pt idx="1946">
                  <c:v>0.36258482418260518</c:v>
                </c:pt>
                <c:pt idx="1947">
                  <c:v>0.36273904996915485</c:v>
                </c:pt>
                <c:pt idx="1948">
                  <c:v>0.36289327575570723</c:v>
                </c:pt>
                <c:pt idx="1949">
                  <c:v>0.36289327575570723</c:v>
                </c:pt>
                <c:pt idx="1950">
                  <c:v>0.36304750154225873</c:v>
                </c:pt>
                <c:pt idx="1951">
                  <c:v>0.36335595311536184</c:v>
                </c:pt>
                <c:pt idx="1952">
                  <c:v>0.36351017890191334</c:v>
                </c:pt>
                <c:pt idx="1953">
                  <c:v>0.36366440468846484</c:v>
                </c:pt>
                <c:pt idx="1954">
                  <c:v>0.36381863047501634</c:v>
                </c:pt>
                <c:pt idx="1955">
                  <c:v>0.36397285626156778</c:v>
                </c:pt>
                <c:pt idx="1956">
                  <c:v>0.36412708204811844</c:v>
                </c:pt>
                <c:pt idx="1957">
                  <c:v>0.36443553362122144</c:v>
                </c:pt>
                <c:pt idx="1958">
                  <c:v>0.36458975940777338</c:v>
                </c:pt>
                <c:pt idx="1959">
                  <c:v>0.36474398519432488</c:v>
                </c:pt>
                <c:pt idx="1960">
                  <c:v>0.36489821098087755</c:v>
                </c:pt>
                <c:pt idx="1961">
                  <c:v>0.36505243676742782</c:v>
                </c:pt>
                <c:pt idx="1962">
                  <c:v>0.36520666255397932</c:v>
                </c:pt>
                <c:pt idx="1963">
                  <c:v>0.36536088834053204</c:v>
                </c:pt>
                <c:pt idx="1964">
                  <c:v>0.36551511412708232</c:v>
                </c:pt>
                <c:pt idx="1965">
                  <c:v>0.36566933991363382</c:v>
                </c:pt>
                <c:pt idx="1966">
                  <c:v>0.36582356570018654</c:v>
                </c:pt>
                <c:pt idx="1967">
                  <c:v>0.36597779148673681</c:v>
                </c:pt>
                <c:pt idx="1968">
                  <c:v>0.36613201727328831</c:v>
                </c:pt>
                <c:pt idx="1969">
                  <c:v>0.36628624305984137</c:v>
                </c:pt>
                <c:pt idx="1970">
                  <c:v>0.36659469463294392</c:v>
                </c:pt>
                <c:pt idx="1971">
                  <c:v>0.36674892041949431</c:v>
                </c:pt>
                <c:pt idx="1972">
                  <c:v>0.3669031462060458</c:v>
                </c:pt>
                <c:pt idx="1973">
                  <c:v>0.36705737199259836</c:v>
                </c:pt>
                <c:pt idx="1974">
                  <c:v>0.36721159777914975</c:v>
                </c:pt>
                <c:pt idx="1975">
                  <c:v>0.36752004935225357</c:v>
                </c:pt>
                <c:pt idx="1976">
                  <c:v>0.36767427513880502</c:v>
                </c:pt>
                <c:pt idx="1977">
                  <c:v>0.36782850092535668</c:v>
                </c:pt>
                <c:pt idx="1978">
                  <c:v>0.36798272671190735</c:v>
                </c:pt>
                <c:pt idx="1979">
                  <c:v>0.36813695249845785</c:v>
                </c:pt>
                <c:pt idx="1980">
                  <c:v>0.36829117828500935</c:v>
                </c:pt>
                <c:pt idx="1981">
                  <c:v>0.36844540407156084</c:v>
                </c:pt>
                <c:pt idx="1982">
                  <c:v>0.36875385564466473</c:v>
                </c:pt>
                <c:pt idx="1983">
                  <c:v>0.36906230721776861</c:v>
                </c:pt>
                <c:pt idx="1984">
                  <c:v>0.36921653300431923</c:v>
                </c:pt>
                <c:pt idx="1985">
                  <c:v>0.3693707587908715</c:v>
                </c:pt>
                <c:pt idx="1986">
                  <c:v>0.369524984577423</c:v>
                </c:pt>
                <c:pt idx="1987">
                  <c:v>0.36967921036397366</c:v>
                </c:pt>
                <c:pt idx="1988">
                  <c:v>0.36983343615052439</c:v>
                </c:pt>
                <c:pt idx="1989">
                  <c:v>0.36998766193707833</c:v>
                </c:pt>
                <c:pt idx="1990">
                  <c:v>0.37014188772362738</c:v>
                </c:pt>
                <c:pt idx="1991">
                  <c:v>0.37045033929673082</c:v>
                </c:pt>
                <c:pt idx="1992">
                  <c:v>0.37075879086983493</c:v>
                </c:pt>
                <c:pt idx="1993">
                  <c:v>0.37091301665638493</c:v>
                </c:pt>
                <c:pt idx="1994">
                  <c:v>0.37106724244293643</c:v>
                </c:pt>
                <c:pt idx="1995">
                  <c:v>0.37137569401603948</c:v>
                </c:pt>
                <c:pt idx="1996">
                  <c:v>0.37152991980259226</c:v>
                </c:pt>
                <c:pt idx="1997">
                  <c:v>0.37168414558914376</c:v>
                </c:pt>
                <c:pt idx="1998">
                  <c:v>0.3718383713756962</c:v>
                </c:pt>
                <c:pt idx="1999">
                  <c:v>0.37214682294879708</c:v>
                </c:pt>
                <c:pt idx="2000">
                  <c:v>0.37230104873534858</c:v>
                </c:pt>
                <c:pt idx="2001">
                  <c:v>0.37245527452190008</c:v>
                </c:pt>
                <c:pt idx="2002">
                  <c:v>0.37291795188155563</c:v>
                </c:pt>
                <c:pt idx="2003">
                  <c:v>0.37307217766810724</c:v>
                </c:pt>
                <c:pt idx="2004">
                  <c:v>0.37322640345465957</c:v>
                </c:pt>
                <c:pt idx="2005">
                  <c:v>0.37338062924121107</c:v>
                </c:pt>
                <c:pt idx="2006">
                  <c:v>0.37353485502776174</c:v>
                </c:pt>
                <c:pt idx="2007">
                  <c:v>0.37368908081431312</c:v>
                </c:pt>
                <c:pt idx="2008">
                  <c:v>0.37415175817396668</c:v>
                </c:pt>
                <c:pt idx="2009">
                  <c:v>0.37430598396052001</c:v>
                </c:pt>
                <c:pt idx="2010">
                  <c:v>0.37446020974707162</c:v>
                </c:pt>
                <c:pt idx="2011">
                  <c:v>0.37492288710672589</c:v>
                </c:pt>
                <c:pt idx="2012">
                  <c:v>0.37507711289327661</c:v>
                </c:pt>
                <c:pt idx="2013">
                  <c:v>0.37523133867982728</c:v>
                </c:pt>
                <c:pt idx="2014">
                  <c:v>0.37538556446637888</c:v>
                </c:pt>
                <c:pt idx="2015">
                  <c:v>0.37569401603948188</c:v>
                </c:pt>
                <c:pt idx="2016">
                  <c:v>0.37584824182603332</c:v>
                </c:pt>
                <c:pt idx="2017">
                  <c:v>0.37600246761258627</c:v>
                </c:pt>
                <c:pt idx="2018">
                  <c:v>0.37615669339913776</c:v>
                </c:pt>
                <c:pt idx="2019">
                  <c:v>0.37631091918569026</c:v>
                </c:pt>
                <c:pt idx="2020">
                  <c:v>0.37646514497223937</c:v>
                </c:pt>
                <c:pt idx="2021">
                  <c:v>0.37677359654534237</c:v>
                </c:pt>
                <c:pt idx="2022">
                  <c:v>0.37692782233189503</c:v>
                </c:pt>
                <c:pt idx="2023">
                  <c:v>0.37708204811844664</c:v>
                </c:pt>
                <c:pt idx="2024">
                  <c:v>0.37723627390499814</c:v>
                </c:pt>
                <c:pt idx="2025">
                  <c:v>0.37739049969154964</c:v>
                </c:pt>
                <c:pt idx="2026">
                  <c:v>0.37754472547809992</c:v>
                </c:pt>
                <c:pt idx="2027">
                  <c:v>0.37769895126465336</c:v>
                </c:pt>
                <c:pt idx="2028">
                  <c:v>0.37785317705120425</c:v>
                </c:pt>
                <c:pt idx="2029">
                  <c:v>0.37800740283775552</c:v>
                </c:pt>
                <c:pt idx="2030">
                  <c:v>0.37831585441085858</c:v>
                </c:pt>
                <c:pt idx="2031">
                  <c:v>0.37847008019741091</c:v>
                </c:pt>
                <c:pt idx="2032">
                  <c:v>0.37862430598396246</c:v>
                </c:pt>
                <c:pt idx="2033">
                  <c:v>0.37877853177051307</c:v>
                </c:pt>
                <c:pt idx="2034">
                  <c:v>0.37893275755706457</c:v>
                </c:pt>
                <c:pt idx="2035">
                  <c:v>0.37908698334361768</c:v>
                </c:pt>
                <c:pt idx="2036">
                  <c:v>0.37924120913016657</c:v>
                </c:pt>
                <c:pt idx="2037">
                  <c:v>0.37939543491671807</c:v>
                </c:pt>
                <c:pt idx="2038">
                  <c:v>0.37954966070327051</c:v>
                </c:pt>
                <c:pt idx="2039">
                  <c:v>0.37970388648982206</c:v>
                </c:pt>
                <c:pt idx="2040">
                  <c:v>0.38016656384947811</c:v>
                </c:pt>
                <c:pt idx="2041">
                  <c:v>0.3804750154225795</c:v>
                </c:pt>
                <c:pt idx="2042">
                  <c:v>0.380629241209131</c:v>
                </c:pt>
                <c:pt idx="2043">
                  <c:v>0.38078346699568327</c:v>
                </c:pt>
                <c:pt idx="2044">
                  <c:v>0.38093769278223338</c:v>
                </c:pt>
                <c:pt idx="2045">
                  <c:v>0.38109191856878472</c:v>
                </c:pt>
                <c:pt idx="2046">
                  <c:v>0.38124614435533621</c:v>
                </c:pt>
                <c:pt idx="2047">
                  <c:v>0.38140037014188916</c:v>
                </c:pt>
                <c:pt idx="2048">
                  <c:v>0.38155459592844093</c:v>
                </c:pt>
                <c:pt idx="2049">
                  <c:v>0.38170882171499226</c:v>
                </c:pt>
                <c:pt idx="2050">
                  <c:v>0.38186304750154232</c:v>
                </c:pt>
                <c:pt idx="2051">
                  <c:v>0.38201727328809526</c:v>
                </c:pt>
                <c:pt idx="2052">
                  <c:v>0.3821714990746477</c:v>
                </c:pt>
                <c:pt idx="2053">
                  <c:v>0.38263417643429981</c:v>
                </c:pt>
                <c:pt idx="2054">
                  <c:v>0.38278840222085342</c:v>
                </c:pt>
                <c:pt idx="2055">
                  <c:v>0.38294262800740403</c:v>
                </c:pt>
                <c:pt idx="2056">
                  <c:v>0.38309685379395553</c:v>
                </c:pt>
                <c:pt idx="2057">
                  <c:v>0.38325107958050586</c:v>
                </c:pt>
                <c:pt idx="2058">
                  <c:v>0.38340530536705919</c:v>
                </c:pt>
                <c:pt idx="2059">
                  <c:v>0.38355953115360991</c:v>
                </c:pt>
                <c:pt idx="2060">
                  <c:v>0.38371375694016041</c:v>
                </c:pt>
                <c:pt idx="2061">
                  <c:v>0.38386798272671296</c:v>
                </c:pt>
                <c:pt idx="2062">
                  <c:v>0.38402220851326446</c:v>
                </c:pt>
                <c:pt idx="2063">
                  <c:v>0.38417643429981679</c:v>
                </c:pt>
                <c:pt idx="2064">
                  <c:v>0.38433066008636751</c:v>
                </c:pt>
                <c:pt idx="2065">
                  <c:v>0.38448488587292051</c:v>
                </c:pt>
                <c:pt idx="2066">
                  <c:v>0.3846391116594704</c:v>
                </c:pt>
                <c:pt idx="2067">
                  <c:v>0.3849475632325744</c:v>
                </c:pt>
                <c:pt idx="2068">
                  <c:v>0.38510178901912495</c:v>
                </c:pt>
                <c:pt idx="2069">
                  <c:v>0.38525601480567645</c:v>
                </c:pt>
                <c:pt idx="2070">
                  <c:v>0.38541024059222795</c:v>
                </c:pt>
                <c:pt idx="2071">
                  <c:v>0.38556446637878022</c:v>
                </c:pt>
                <c:pt idx="2072">
                  <c:v>0.38571869216533089</c:v>
                </c:pt>
                <c:pt idx="2073">
                  <c:v>0.38587291795188405</c:v>
                </c:pt>
                <c:pt idx="2074">
                  <c:v>0.38602714373843389</c:v>
                </c:pt>
                <c:pt idx="2075">
                  <c:v>0.38633559531153638</c:v>
                </c:pt>
                <c:pt idx="2076">
                  <c:v>0.38648982109808916</c:v>
                </c:pt>
                <c:pt idx="2077">
                  <c:v>0.38695249845774365</c:v>
                </c:pt>
                <c:pt idx="2078">
                  <c:v>0.38710672424429515</c:v>
                </c:pt>
                <c:pt idx="2079">
                  <c:v>0.38726095003084665</c:v>
                </c:pt>
                <c:pt idx="2080">
                  <c:v>0.38741517581739815</c:v>
                </c:pt>
                <c:pt idx="2081">
                  <c:v>0.38756940160394965</c:v>
                </c:pt>
                <c:pt idx="2082">
                  <c:v>0.38787785317705337</c:v>
                </c:pt>
                <c:pt idx="2083">
                  <c:v>0.38803207896360392</c:v>
                </c:pt>
                <c:pt idx="2084">
                  <c:v>0.38818630475015542</c:v>
                </c:pt>
                <c:pt idx="2085">
                  <c:v>0.38834053053670581</c:v>
                </c:pt>
                <c:pt idx="2086">
                  <c:v>0.38864898210981069</c:v>
                </c:pt>
                <c:pt idx="2087">
                  <c:v>0.38880320789636141</c:v>
                </c:pt>
                <c:pt idx="2088">
                  <c:v>0.38911165946946435</c:v>
                </c:pt>
                <c:pt idx="2089">
                  <c:v>0.38926588525601585</c:v>
                </c:pt>
                <c:pt idx="2090">
                  <c:v>0.38942011104256813</c:v>
                </c:pt>
                <c:pt idx="2091">
                  <c:v>0.38972856261567118</c:v>
                </c:pt>
                <c:pt idx="2092">
                  <c:v>0.38988278840222268</c:v>
                </c:pt>
                <c:pt idx="2093">
                  <c:v>0.39003701418877235</c:v>
                </c:pt>
                <c:pt idx="2094">
                  <c:v>0.3901912399753239</c:v>
                </c:pt>
                <c:pt idx="2095">
                  <c:v>0.39034546576187723</c:v>
                </c:pt>
                <c:pt idx="2096">
                  <c:v>0.39065391733498023</c:v>
                </c:pt>
                <c:pt idx="2097">
                  <c:v>0.39080814312153084</c:v>
                </c:pt>
                <c:pt idx="2098">
                  <c:v>0.39111659469463461</c:v>
                </c:pt>
                <c:pt idx="2099">
                  <c:v>0.39127082048118444</c:v>
                </c:pt>
                <c:pt idx="2100">
                  <c:v>0.39142504626773678</c:v>
                </c:pt>
                <c:pt idx="2101">
                  <c:v>0.39157927205428916</c:v>
                </c:pt>
                <c:pt idx="2102">
                  <c:v>0.39173349784083938</c:v>
                </c:pt>
                <c:pt idx="2103">
                  <c:v>0.39188772362739205</c:v>
                </c:pt>
                <c:pt idx="2104">
                  <c:v>0.39204194941394238</c:v>
                </c:pt>
                <c:pt idx="2105">
                  <c:v>0.39219617520049505</c:v>
                </c:pt>
                <c:pt idx="2106">
                  <c:v>0.39235040098704743</c:v>
                </c:pt>
                <c:pt idx="2107">
                  <c:v>0.39250462677359682</c:v>
                </c:pt>
                <c:pt idx="2108">
                  <c:v>0.39265885256014832</c:v>
                </c:pt>
                <c:pt idx="2109">
                  <c:v>0.39281307834670104</c:v>
                </c:pt>
                <c:pt idx="2110">
                  <c:v>0.39296730413325254</c:v>
                </c:pt>
                <c:pt idx="2111">
                  <c:v>0.39312152991980492</c:v>
                </c:pt>
                <c:pt idx="2112">
                  <c:v>0.39327575570635431</c:v>
                </c:pt>
                <c:pt idx="2113">
                  <c:v>0.39342998149290775</c:v>
                </c:pt>
                <c:pt idx="2114">
                  <c:v>0.39358420727946014</c:v>
                </c:pt>
                <c:pt idx="2115">
                  <c:v>0.39373843306600881</c:v>
                </c:pt>
                <c:pt idx="2116">
                  <c:v>0.39389265885256142</c:v>
                </c:pt>
                <c:pt idx="2117">
                  <c:v>0.39404688463911292</c:v>
                </c:pt>
                <c:pt idx="2118">
                  <c:v>0.39435533621221575</c:v>
                </c:pt>
                <c:pt idx="2119">
                  <c:v>0.39450956199876808</c:v>
                </c:pt>
                <c:pt idx="2120">
                  <c:v>0.39466378778531874</c:v>
                </c:pt>
                <c:pt idx="2121">
                  <c:v>0.39481801357187113</c:v>
                </c:pt>
                <c:pt idx="2122">
                  <c:v>0.39497223935842268</c:v>
                </c:pt>
                <c:pt idx="2123">
                  <c:v>0.39528069093152485</c:v>
                </c:pt>
                <c:pt idx="2124">
                  <c:v>0.39543491671807618</c:v>
                </c:pt>
                <c:pt idx="2125">
                  <c:v>0.39558914250462773</c:v>
                </c:pt>
                <c:pt idx="2126">
                  <c:v>0.39558914250462773</c:v>
                </c:pt>
                <c:pt idx="2127">
                  <c:v>0.39574336829117834</c:v>
                </c:pt>
                <c:pt idx="2128">
                  <c:v>0.39589759407773073</c:v>
                </c:pt>
                <c:pt idx="2129">
                  <c:v>0.39605181986428312</c:v>
                </c:pt>
                <c:pt idx="2130">
                  <c:v>0.39620604565083373</c:v>
                </c:pt>
                <c:pt idx="2131">
                  <c:v>0.39636027143738606</c:v>
                </c:pt>
                <c:pt idx="2132">
                  <c:v>0.3965144972239375</c:v>
                </c:pt>
                <c:pt idx="2133">
                  <c:v>0.39682294879704083</c:v>
                </c:pt>
                <c:pt idx="2134">
                  <c:v>0.39697717458359122</c:v>
                </c:pt>
                <c:pt idx="2135">
                  <c:v>0.39713140037014188</c:v>
                </c:pt>
                <c:pt idx="2136">
                  <c:v>0.39728562615669338</c:v>
                </c:pt>
                <c:pt idx="2137">
                  <c:v>0.39743985194324644</c:v>
                </c:pt>
                <c:pt idx="2138">
                  <c:v>0.39774830351634832</c:v>
                </c:pt>
                <c:pt idx="2139">
                  <c:v>0.39790252930290193</c:v>
                </c:pt>
                <c:pt idx="2140">
                  <c:v>0.39805675508945343</c:v>
                </c:pt>
                <c:pt idx="2141">
                  <c:v>0.39821098087600393</c:v>
                </c:pt>
                <c:pt idx="2142">
                  <c:v>0.39836520666255543</c:v>
                </c:pt>
                <c:pt idx="2143">
                  <c:v>0.39851943244910548</c:v>
                </c:pt>
                <c:pt idx="2144">
                  <c:v>0.39867365823565826</c:v>
                </c:pt>
                <c:pt idx="2145">
                  <c:v>0.3988278840222107</c:v>
                </c:pt>
                <c:pt idx="2146">
                  <c:v>0.3989821098087622</c:v>
                </c:pt>
                <c:pt idx="2147">
                  <c:v>0.39913633559531181</c:v>
                </c:pt>
                <c:pt idx="2148">
                  <c:v>0.39929056138186497</c:v>
                </c:pt>
                <c:pt idx="2149">
                  <c:v>0.39944478716841647</c:v>
                </c:pt>
                <c:pt idx="2150">
                  <c:v>0.39959901295496736</c:v>
                </c:pt>
                <c:pt idx="2151">
                  <c:v>0.39975323874151725</c:v>
                </c:pt>
                <c:pt idx="2152">
                  <c:v>0.39990746452807013</c:v>
                </c:pt>
                <c:pt idx="2153">
                  <c:v>0.40006169031462163</c:v>
                </c:pt>
                <c:pt idx="2154">
                  <c:v>0.40021591610117213</c:v>
                </c:pt>
                <c:pt idx="2155">
                  <c:v>0.40037014188772474</c:v>
                </c:pt>
                <c:pt idx="2156">
                  <c:v>0.40052436767427707</c:v>
                </c:pt>
                <c:pt idx="2157">
                  <c:v>0.40067859346082774</c:v>
                </c:pt>
                <c:pt idx="2158">
                  <c:v>0.40083281924737912</c:v>
                </c:pt>
                <c:pt idx="2159">
                  <c:v>0.40098704503392968</c:v>
                </c:pt>
                <c:pt idx="2160">
                  <c:v>0.40114127082048118</c:v>
                </c:pt>
                <c:pt idx="2161">
                  <c:v>0.40129549660703229</c:v>
                </c:pt>
                <c:pt idx="2162">
                  <c:v>0.40144972239358434</c:v>
                </c:pt>
                <c:pt idx="2163">
                  <c:v>0.40160394818013573</c:v>
                </c:pt>
                <c:pt idx="2164">
                  <c:v>0.40175817396668817</c:v>
                </c:pt>
                <c:pt idx="2165">
                  <c:v>0.40191239975323956</c:v>
                </c:pt>
                <c:pt idx="2166">
                  <c:v>0.40206662553979111</c:v>
                </c:pt>
                <c:pt idx="2167">
                  <c:v>0.40222085132634261</c:v>
                </c:pt>
                <c:pt idx="2168">
                  <c:v>0.40237507711289494</c:v>
                </c:pt>
                <c:pt idx="2169">
                  <c:v>0.40252930289944638</c:v>
                </c:pt>
                <c:pt idx="2170">
                  <c:v>0.40252930289944638</c:v>
                </c:pt>
                <c:pt idx="2171">
                  <c:v>0.40268352868599627</c:v>
                </c:pt>
                <c:pt idx="2172">
                  <c:v>0.40283775447254783</c:v>
                </c:pt>
                <c:pt idx="2173">
                  <c:v>0.40299198025909932</c:v>
                </c:pt>
                <c:pt idx="2174">
                  <c:v>0.40314620604565082</c:v>
                </c:pt>
                <c:pt idx="2175">
                  <c:v>0.40330043183220377</c:v>
                </c:pt>
                <c:pt idx="2176">
                  <c:v>0.40345465761875388</c:v>
                </c:pt>
                <c:pt idx="2177">
                  <c:v>0.40360888340530537</c:v>
                </c:pt>
                <c:pt idx="2178">
                  <c:v>0.40391733497840837</c:v>
                </c:pt>
                <c:pt idx="2179">
                  <c:v>0.40407156076496126</c:v>
                </c:pt>
                <c:pt idx="2180">
                  <c:v>0.40422578655151126</c:v>
                </c:pt>
                <c:pt idx="2181">
                  <c:v>0.40438001233806414</c:v>
                </c:pt>
                <c:pt idx="2182">
                  <c:v>0.40453423812461442</c:v>
                </c:pt>
                <c:pt idx="2183">
                  <c:v>0.40499691548427025</c:v>
                </c:pt>
                <c:pt idx="2184">
                  <c:v>0.40515114127082047</c:v>
                </c:pt>
                <c:pt idx="2185">
                  <c:v>0.40545959284392352</c:v>
                </c:pt>
                <c:pt idx="2186">
                  <c:v>0.40561381863047502</c:v>
                </c:pt>
                <c:pt idx="2187">
                  <c:v>0.40592227020357907</c:v>
                </c:pt>
                <c:pt idx="2188">
                  <c:v>0.40623072177668107</c:v>
                </c:pt>
                <c:pt idx="2189">
                  <c:v>0.40638494756323351</c:v>
                </c:pt>
                <c:pt idx="2190">
                  <c:v>0.40653917334978501</c:v>
                </c:pt>
                <c:pt idx="2191">
                  <c:v>0.40669339913633529</c:v>
                </c:pt>
                <c:pt idx="2192">
                  <c:v>0.40684762492288806</c:v>
                </c:pt>
                <c:pt idx="2193">
                  <c:v>0.40715607649599012</c:v>
                </c:pt>
                <c:pt idx="2194">
                  <c:v>0.40731030228254334</c:v>
                </c:pt>
                <c:pt idx="2195">
                  <c:v>0.407464528069094</c:v>
                </c:pt>
                <c:pt idx="2196">
                  <c:v>0.407772979642197</c:v>
                </c:pt>
                <c:pt idx="2197">
                  <c:v>0.4079272054287485</c:v>
                </c:pt>
                <c:pt idx="2198">
                  <c:v>0.40823565700185072</c:v>
                </c:pt>
                <c:pt idx="2199">
                  <c:v>0.40838988278840377</c:v>
                </c:pt>
                <c:pt idx="2200">
                  <c:v>0.40854410857495382</c:v>
                </c:pt>
                <c:pt idx="2201">
                  <c:v>0.40869833436150527</c:v>
                </c:pt>
                <c:pt idx="2202">
                  <c:v>0.40885256014805826</c:v>
                </c:pt>
                <c:pt idx="2203">
                  <c:v>0.40900678593461076</c:v>
                </c:pt>
                <c:pt idx="2204">
                  <c:v>0.40916101172115976</c:v>
                </c:pt>
                <c:pt idx="2205">
                  <c:v>0.40931523750771132</c:v>
                </c:pt>
                <c:pt idx="2206">
                  <c:v>0.40946946329426498</c:v>
                </c:pt>
                <c:pt idx="2207">
                  <c:v>0.40977791486736581</c:v>
                </c:pt>
                <c:pt idx="2208">
                  <c:v>0.40993214065391725</c:v>
                </c:pt>
                <c:pt idx="2209">
                  <c:v>0.41008636644047003</c:v>
                </c:pt>
                <c:pt idx="2210">
                  <c:v>0.41024059222702036</c:v>
                </c:pt>
                <c:pt idx="2211">
                  <c:v>0.41039481801357186</c:v>
                </c:pt>
                <c:pt idx="2212">
                  <c:v>0.41054904380012325</c:v>
                </c:pt>
                <c:pt idx="2213">
                  <c:v>0.41070326958667491</c:v>
                </c:pt>
                <c:pt idx="2214">
                  <c:v>0.41101172115977896</c:v>
                </c:pt>
                <c:pt idx="2215">
                  <c:v>0.41116594694632924</c:v>
                </c:pt>
                <c:pt idx="2216">
                  <c:v>0.41132017273288279</c:v>
                </c:pt>
                <c:pt idx="2217">
                  <c:v>0.41147439851943352</c:v>
                </c:pt>
                <c:pt idx="2218">
                  <c:v>0.41178285009253546</c:v>
                </c:pt>
                <c:pt idx="2219">
                  <c:v>0.4119370758790879</c:v>
                </c:pt>
                <c:pt idx="2220">
                  <c:v>0.41224552745218979</c:v>
                </c:pt>
                <c:pt idx="2221">
                  <c:v>0.41224552745218979</c:v>
                </c:pt>
                <c:pt idx="2222">
                  <c:v>0.41239975323874245</c:v>
                </c:pt>
                <c:pt idx="2223">
                  <c:v>0.41255397902529395</c:v>
                </c:pt>
                <c:pt idx="2224">
                  <c:v>0.4127082048118455</c:v>
                </c:pt>
                <c:pt idx="2225">
                  <c:v>0.41286243059839606</c:v>
                </c:pt>
                <c:pt idx="2226">
                  <c:v>0.41301665638494922</c:v>
                </c:pt>
                <c:pt idx="2227">
                  <c:v>0.41317088217149989</c:v>
                </c:pt>
                <c:pt idx="2228">
                  <c:v>0.41332510795805227</c:v>
                </c:pt>
                <c:pt idx="2229">
                  <c:v>0.41378778531770666</c:v>
                </c:pt>
                <c:pt idx="2230">
                  <c:v>0.41394201110425816</c:v>
                </c:pt>
                <c:pt idx="2231">
                  <c:v>0.41440468846391132</c:v>
                </c:pt>
                <c:pt idx="2232">
                  <c:v>0.41471314003701421</c:v>
                </c:pt>
                <c:pt idx="2233">
                  <c:v>0.41486736582356704</c:v>
                </c:pt>
                <c:pt idx="2234">
                  <c:v>0.41502159161011731</c:v>
                </c:pt>
                <c:pt idx="2235">
                  <c:v>0.41517581739666992</c:v>
                </c:pt>
                <c:pt idx="2236">
                  <c:v>0.41548426896977386</c:v>
                </c:pt>
                <c:pt idx="2237">
                  <c:v>0.41563849475632325</c:v>
                </c:pt>
                <c:pt idx="2238">
                  <c:v>0.41579272054287481</c:v>
                </c:pt>
                <c:pt idx="2239">
                  <c:v>0.41594694632942747</c:v>
                </c:pt>
                <c:pt idx="2240">
                  <c:v>0.4161011721159778</c:v>
                </c:pt>
                <c:pt idx="2241">
                  <c:v>0.4162553979025293</c:v>
                </c:pt>
                <c:pt idx="2242">
                  <c:v>0.41640962368908185</c:v>
                </c:pt>
                <c:pt idx="2243">
                  <c:v>0.41656384947563235</c:v>
                </c:pt>
                <c:pt idx="2244">
                  <c:v>0.41671807526218491</c:v>
                </c:pt>
                <c:pt idx="2245">
                  <c:v>0.4168723010487364</c:v>
                </c:pt>
                <c:pt idx="2246">
                  <c:v>0.41718075262183835</c:v>
                </c:pt>
                <c:pt idx="2247">
                  <c:v>0.4173349784083899</c:v>
                </c:pt>
                <c:pt idx="2248">
                  <c:v>0.41748920419494323</c:v>
                </c:pt>
                <c:pt idx="2249">
                  <c:v>0.4176434299814929</c:v>
                </c:pt>
                <c:pt idx="2250">
                  <c:v>0.4177976557680444</c:v>
                </c:pt>
                <c:pt idx="2251">
                  <c:v>0.41795188155459689</c:v>
                </c:pt>
                <c:pt idx="2252">
                  <c:v>0.41810610734114839</c:v>
                </c:pt>
                <c:pt idx="2253">
                  <c:v>0.41841455891425211</c:v>
                </c:pt>
                <c:pt idx="2254">
                  <c:v>0.41856878470080366</c:v>
                </c:pt>
                <c:pt idx="2255">
                  <c:v>0.4187230104873535</c:v>
                </c:pt>
                <c:pt idx="2256">
                  <c:v>0.41887723627390538</c:v>
                </c:pt>
                <c:pt idx="2257">
                  <c:v>0.41903146206045688</c:v>
                </c:pt>
                <c:pt idx="2258">
                  <c:v>0.41918568784700955</c:v>
                </c:pt>
                <c:pt idx="2259">
                  <c:v>0.41949413942011105</c:v>
                </c:pt>
                <c:pt idx="2260">
                  <c:v>0.41949413942011105</c:v>
                </c:pt>
                <c:pt idx="2261">
                  <c:v>0.41964836520666404</c:v>
                </c:pt>
                <c:pt idx="2262">
                  <c:v>0.41980259099321554</c:v>
                </c:pt>
                <c:pt idx="2263">
                  <c:v>0.42011104256631604</c:v>
                </c:pt>
                <c:pt idx="2264">
                  <c:v>0.42026526835287004</c:v>
                </c:pt>
                <c:pt idx="2265">
                  <c:v>0.42041949413942137</c:v>
                </c:pt>
                <c:pt idx="2266">
                  <c:v>0.42072794571252331</c:v>
                </c:pt>
                <c:pt idx="2267">
                  <c:v>0.4208821714990767</c:v>
                </c:pt>
                <c:pt idx="2268">
                  <c:v>0.42103639728562742</c:v>
                </c:pt>
                <c:pt idx="2269">
                  <c:v>0.4213448488587293</c:v>
                </c:pt>
                <c:pt idx="2270">
                  <c:v>0.4214990746452808</c:v>
                </c:pt>
                <c:pt idx="2271">
                  <c:v>0.42165330043183219</c:v>
                </c:pt>
                <c:pt idx="2272">
                  <c:v>0.4218075262183838</c:v>
                </c:pt>
                <c:pt idx="2273">
                  <c:v>0.4219617520049353</c:v>
                </c:pt>
                <c:pt idx="2274">
                  <c:v>0.42227020357803835</c:v>
                </c:pt>
                <c:pt idx="2275">
                  <c:v>0.42242442936459168</c:v>
                </c:pt>
                <c:pt idx="2276">
                  <c:v>0.42257865515114224</c:v>
                </c:pt>
                <c:pt idx="2277">
                  <c:v>0.42273288093769373</c:v>
                </c:pt>
                <c:pt idx="2278">
                  <c:v>0.42288710672424618</c:v>
                </c:pt>
                <c:pt idx="2279">
                  <c:v>0.42304133251079579</c:v>
                </c:pt>
                <c:pt idx="2280">
                  <c:v>0.42319555829734734</c:v>
                </c:pt>
                <c:pt idx="2281">
                  <c:v>0.42334978408389973</c:v>
                </c:pt>
                <c:pt idx="2282">
                  <c:v>0.42350400987045211</c:v>
                </c:pt>
                <c:pt idx="2283">
                  <c:v>0.423812461443555</c:v>
                </c:pt>
                <c:pt idx="2284">
                  <c:v>0.42412091301665805</c:v>
                </c:pt>
                <c:pt idx="2285">
                  <c:v>0.42442936458976088</c:v>
                </c:pt>
                <c:pt idx="2286">
                  <c:v>0.42458359037631138</c:v>
                </c:pt>
                <c:pt idx="2287">
                  <c:v>0.42473781616286282</c:v>
                </c:pt>
                <c:pt idx="2288">
                  <c:v>0.42489204194941543</c:v>
                </c:pt>
                <c:pt idx="2289">
                  <c:v>0.42504626773596693</c:v>
                </c:pt>
                <c:pt idx="2290">
                  <c:v>0.42520049352251732</c:v>
                </c:pt>
                <c:pt idx="2291">
                  <c:v>0.42535471930907093</c:v>
                </c:pt>
                <c:pt idx="2292">
                  <c:v>0.42550894509562143</c:v>
                </c:pt>
                <c:pt idx="2293">
                  <c:v>0.42566317088217148</c:v>
                </c:pt>
                <c:pt idx="2294">
                  <c:v>0.42581739666872331</c:v>
                </c:pt>
                <c:pt idx="2295">
                  <c:v>0.42597162245527481</c:v>
                </c:pt>
                <c:pt idx="2296">
                  <c:v>0.42612584824182631</c:v>
                </c:pt>
                <c:pt idx="2297">
                  <c:v>0.42628007402837781</c:v>
                </c:pt>
                <c:pt idx="2298">
                  <c:v>0.42643429981493036</c:v>
                </c:pt>
                <c:pt idx="2299">
                  <c:v>0.42689697717458547</c:v>
                </c:pt>
                <c:pt idx="2300">
                  <c:v>0.42705120296113475</c:v>
                </c:pt>
                <c:pt idx="2301">
                  <c:v>0.4272054287476868</c:v>
                </c:pt>
                <c:pt idx="2302">
                  <c:v>0.4273596545342383</c:v>
                </c:pt>
                <c:pt idx="2303">
                  <c:v>0.42782233189389457</c:v>
                </c:pt>
                <c:pt idx="2304">
                  <c:v>0.42797655768044607</c:v>
                </c:pt>
                <c:pt idx="2305">
                  <c:v>0.42813078346699568</c:v>
                </c:pt>
                <c:pt idx="2306">
                  <c:v>0.42828500925354812</c:v>
                </c:pt>
                <c:pt idx="2307">
                  <c:v>0.42843923504009884</c:v>
                </c:pt>
                <c:pt idx="2308">
                  <c:v>0.42859346082665117</c:v>
                </c:pt>
                <c:pt idx="2309">
                  <c:v>0.42874768661320178</c:v>
                </c:pt>
                <c:pt idx="2310">
                  <c:v>0.42905613818630478</c:v>
                </c:pt>
                <c:pt idx="2311">
                  <c:v>0.42921036397285878</c:v>
                </c:pt>
                <c:pt idx="2312">
                  <c:v>0.42936458975941028</c:v>
                </c:pt>
                <c:pt idx="2313">
                  <c:v>0.42998149290561538</c:v>
                </c:pt>
                <c:pt idx="2314">
                  <c:v>0.43028994447871677</c:v>
                </c:pt>
                <c:pt idx="2315">
                  <c:v>0.43059839605181988</c:v>
                </c:pt>
                <c:pt idx="2316">
                  <c:v>0.43075262183837137</c:v>
                </c:pt>
                <c:pt idx="2317">
                  <c:v>0.43121529919802598</c:v>
                </c:pt>
                <c:pt idx="2318">
                  <c:v>0.43152375077112876</c:v>
                </c:pt>
                <c:pt idx="2319">
                  <c:v>0.43167797655768164</c:v>
                </c:pt>
                <c:pt idx="2320">
                  <c:v>0.43183220234423325</c:v>
                </c:pt>
                <c:pt idx="2321">
                  <c:v>0.43214065391733497</c:v>
                </c:pt>
                <c:pt idx="2322">
                  <c:v>0.43229487970388764</c:v>
                </c:pt>
                <c:pt idx="2323">
                  <c:v>0.43260333127698952</c:v>
                </c:pt>
                <c:pt idx="2324">
                  <c:v>0.43275755706354102</c:v>
                </c:pt>
                <c:pt idx="2325">
                  <c:v>0.43275755706354102</c:v>
                </c:pt>
                <c:pt idx="2326">
                  <c:v>0.43291178285009357</c:v>
                </c:pt>
                <c:pt idx="2327">
                  <c:v>0.43306600863664513</c:v>
                </c:pt>
                <c:pt idx="2328">
                  <c:v>0.43322023442319529</c:v>
                </c:pt>
                <c:pt idx="2329">
                  <c:v>0.43337446020974968</c:v>
                </c:pt>
                <c:pt idx="2330">
                  <c:v>0.43368291178285268</c:v>
                </c:pt>
                <c:pt idx="2331">
                  <c:v>0.43383713756940256</c:v>
                </c:pt>
                <c:pt idx="2332">
                  <c:v>0.43383713756940256</c:v>
                </c:pt>
                <c:pt idx="2333">
                  <c:v>0.43399136335595501</c:v>
                </c:pt>
                <c:pt idx="2334">
                  <c:v>0.43414558914250556</c:v>
                </c:pt>
                <c:pt idx="2335">
                  <c:v>0.43429981492905706</c:v>
                </c:pt>
                <c:pt idx="2336">
                  <c:v>0.43445404071560861</c:v>
                </c:pt>
                <c:pt idx="2337">
                  <c:v>0.43460826650216</c:v>
                </c:pt>
                <c:pt idx="2338">
                  <c:v>0.4347624922887115</c:v>
                </c:pt>
                <c:pt idx="2339">
                  <c:v>0.43491671807526383</c:v>
                </c:pt>
                <c:pt idx="2340">
                  <c:v>0.43507094386181538</c:v>
                </c:pt>
                <c:pt idx="2341">
                  <c:v>0.43522516964836538</c:v>
                </c:pt>
                <c:pt idx="2342">
                  <c:v>0.43537939543491827</c:v>
                </c:pt>
                <c:pt idx="2343">
                  <c:v>0.43553362122146838</c:v>
                </c:pt>
                <c:pt idx="2344">
                  <c:v>0.43568784700801982</c:v>
                </c:pt>
                <c:pt idx="2345">
                  <c:v>0.43615052436767576</c:v>
                </c:pt>
                <c:pt idx="2346">
                  <c:v>0.43630475015422726</c:v>
                </c:pt>
                <c:pt idx="2347">
                  <c:v>0.43645897594077976</c:v>
                </c:pt>
                <c:pt idx="2348">
                  <c:v>0.43661320172732881</c:v>
                </c:pt>
                <c:pt idx="2349">
                  <c:v>0.43676742751388031</c:v>
                </c:pt>
                <c:pt idx="2350">
                  <c:v>0.43692165330043298</c:v>
                </c:pt>
                <c:pt idx="2351">
                  <c:v>0.43707587908698453</c:v>
                </c:pt>
                <c:pt idx="2352">
                  <c:v>0.43723010487353475</c:v>
                </c:pt>
                <c:pt idx="2353">
                  <c:v>0.43738433066008753</c:v>
                </c:pt>
                <c:pt idx="2354">
                  <c:v>0.43753855644663775</c:v>
                </c:pt>
                <c:pt idx="2355">
                  <c:v>0.43769278223318941</c:v>
                </c:pt>
                <c:pt idx="2356">
                  <c:v>0.43784700801974197</c:v>
                </c:pt>
                <c:pt idx="2357">
                  <c:v>0.43800123380629241</c:v>
                </c:pt>
                <c:pt idx="2358">
                  <c:v>0.43815545959284496</c:v>
                </c:pt>
                <c:pt idx="2359">
                  <c:v>0.4383096853793973</c:v>
                </c:pt>
                <c:pt idx="2360">
                  <c:v>0.43846391116594879</c:v>
                </c:pt>
                <c:pt idx="2361">
                  <c:v>0.43861813695249952</c:v>
                </c:pt>
                <c:pt idx="2362">
                  <c:v>0.43877236273905179</c:v>
                </c:pt>
                <c:pt idx="2363">
                  <c:v>0.43892658852560329</c:v>
                </c:pt>
                <c:pt idx="2364">
                  <c:v>0.4390808143121549</c:v>
                </c:pt>
                <c:pt idx="2365">
                  <c:v>0.43923504009870429</c:v>
                </c:pt>
                <c:pt idx="2366">
                  <c:v>0.43938926588525851</c:v>
                </c:pt>
                <c:pt idx="2367">
                  <c:v>0.43954349167180845</c:v>
                </c:pt>
                <c:pt idx="2368">
                  <c:v>0.43969771745835906</c:v>
                </c:pt>
                <c:pt idx="2369">
                  <c:v>0.43985194324491234</c:v>
                </c:pt>
                <c:pt idx="2370">
                  <c:v>0.4400061690314635</c:v>
                </c:pt>
                <c:pt idx="2371">
                  <c:v>0.44016039481801417</c:v>
                </c:pt>
                <c:pt idx="2372">
                  <c:v>0.44031462060456655</c:v>
                </c:pt>
                <c:pt idx="2373">
                  <c:v>0.44062307217766938</c:v>
                </c:pt>
                <c:pt idx="2374">
                  <c:v>0.44123997532387527</c:v>
                </c:pt>
                <c:pt idx="2375">
                  <c:v>0.44139420111042676</c:v>
                </c:pt>
                <c:pt idx="2376">
                  <c:v>0.44154842689697732</c:v>
                </c:pt>
                <c:pt idx="2377">
                  <c:v>0.44170265268352843</c:v>
                </c:pt>
                <c:pt idx="2378">
                  <c:v>0.44201110425663181</c:v>
                </c:pt>
                <c:pt idx="2379">
                  <c:v>0.44216533004318276</c:v>
                </c:pt>
                <c:pt idx="2380">
                  <c:v>0.44231955582973564</c:v>
                </c:pt>
                <c:pt idx="2381">
                  <c:v>0.44247378161628714</c:v>
                </c:pt>
                <c:pt idx="2382">
                  <c:v>0.44262800740283864</c:v>
                </c:pt>
                <c:pt idx="2383">
                  <c:v>0.44278223318939014</c:v>
                </c:pt>
                <c:pt idx="2384">
                  <c:v>0.44293645897594164</c:v>
                </c:pt>
                <c:pt idx="2385">
                  <c:v>0.44309068476249314</c:v>
                </c:pt>
                <c:pt idx="2386">
                  <c:v>0.44324491054904458</c:v>
                </c:pt>
                <c:pt idx="2387">
                  <c:v>0.4433991363355953</c:v>
                </c:pt>
                <c:pt idx="2388">
                  <c:v>0.44355336212214758</c:v>
                </c:pt>
                <c:pt idx="2389">
                  <c:v>0.44386181369525146</c:v>
                </c:pt>
                <c:pt idx="2390">
                  <c:v>0.44401603948180213</c:v>
                </c:pt>
                <c:pt idx="2391">
                  <c:v>0.44432449105490684</c:v>
                </c:pt>
                <c:pt idx="2392">
                  <c:v>0.44447871684145751</c:v>
                </c:pt>
                <c:pt idx="2393">
                  <c:v>0.44478716841455962</c:v>
                </c:pt>
                <c:pt idx="2394">
                  <c:v>0.4450956199876635</c:v>
                </c:pt>
                <c:pt idx="2395">
                  <c:v>0.44524984577421411</c:v>
                </c:pt>
                <c:pt idx="2396">
                  <c:v>0.44540407156076639</c:v>
                </c:pt>
                <c:pt idx="2397">
                  <c:v>0.44555829734731789</c:v>
                </c:pt>
                <c:pt idx="2398">
                  <c:v>0.44571252313386944</c:v>
                </c:pt>
                <c:pt idx="2399">
                  <c:v>0.44586674892042094</c:v>
                </c:pt>
                <c:pt idx="2400">
                  <c:v>0.44617520049352222</c:v>
                </c:pt>
                <c:pt idx="2401">
                  <c:v>0.44632942628007538</c:v>
                </c:pt>
                <c:pt idx="2402">
                  <c:v>0.44648365206662582</c:v>
                </c:pt>
                <c:pt idx="2403">
                  <c:v>0.44663787785317732</c:v>
                </c:pt>
                <c:pt idx="2404">
                  <c:v>0.44679210363972882</c:v>
                </c:pt>
                <c:pt idx="2405">
                  <c:v>0.44694632942628032</c:v>
                </c:pt>
                <c:pt idx="2406">
                  <c:v>0.44710055521283276</c:v>
                </c:pt>
                <c:pt idx="2407">
                  <c:v>0.44725478099938426</c:v>
                </c:pt>
                <c:pt idx="2408">
                  <c:v>0.44740900678593482</c:v>
                </c:pt>
                <c:pt idx="2409">
                  <c:v>0.44756323257248631</c:v>
                </c:pt>
                <c:pt idx="2410">
                  <c:v>0.44787168414559014</c:v>
                </c:pt>
                <c:pt idx="2411">
                  <c:v>0.44802590993214253</c:v>
                </c:pt>
                <c:pt idx="2412">
                  <c:v>0.44818013571869314</c:v>
                </c:pt>
                <c:pt idx="2413">
                  <c:v>0.44833436150524547</c:v>
                </c:pt>
                <c:pt idx="2414">
                  <c:v>0.4487970388648983</c:v>
                </c:pt>
                <c:pt idx="2415">
                  <c:v>0.4487970388648983</c:v>
                </c:pt>
                <c:pt idx="2416">
                  <c:v>0.4491054904380013</c:v>
                </c:pt>
                <c:pt idx="2417">
                  <c:v>0.44956816779765818</c:v>
                </c:pt>
                <c:pt idx="2418">
                  <c:v>0.44972239358420896</c:v>
                </c:pt>
                <c:pt idx="2419">
                  <c:v>0.44987661937076118</c:v>
                </c:pt>
                <c:pt idx="2420">
                  <c:v>0.45018507094386273</c:v>
                </c:pt>
                <c:pt idx="2421">
                  <c:v>0.45033929673041334</c:v>
                </c:pt>
                <c:pt idx="2422">
                  <c:v>0.45049352251696473</c:v>
                </c:pt>
                <c:pt idx="2423">
                  <c:v>0.45064774830351623</c:v>
                </c:pt>
                <c:pt idx="2424">
                  <c:v>0.45080197409006867</c:v>
                </c:pt>
                <c:pt idx="2425">
                  <c:v>0.45095619987662022</c:v>
                </c:pt>
                <c:pt idx="2426">
                  <c:v>0.45111042566317089</c:v>
                </c:pt>
                <c:pt idx="2427">
                  <c:v>0.45126465144972239</c:v>
                </c:pt>
                <c:pt idx="2428">
                  <c:v>0.45157310302282588</c:v>
                </c:pt>
                <c:pt idx="2429">
                  <c:v>0.45172732880937694</c:v>
                </c:pt>
                <c:pt idx="2430">
                  <c:v>0.45203578038248032</c:v>
                </c:pt>
                <c:pt idx="2431">
                  <c:v>0.45234423195558332</c:v>
                </c:pt>
                <c:pt idx="2432">
                  <c:v>0.45249845774213449</c:v>
                </c:pt>
                <c:pt idx="2433">
                  <c:v>0.45265268352868598</c:v>
                </c:pt>
                <c:pt idx="2434">
                  <c:v>0.45280690931523893</c:v>
                </c:pt>
                <c:pt idx="2435">
                  <c:v>0.45296113510178904</c:v>
                </c:pt>
                <c:pt idx="2436">
                  <c:v>0.45311536088834081</c:v>
                </c:pt>
                <c:pt idx="2437">
                  <c:v>0.45311536088834081</c:v>
                </c:pt>
                <c:pt idx="2438">
                  <c:v>0.45357803824799531</c:v>
                </c:pt>
                <c:pt idx="2439">
                  <c:v>0.45388648982109936</c:v>
                </c:pt>
                <c:pt idx="2440">
                  <c:v>0.45404071560765075</c:v>
                </c:pt>
                <c:pt idx="2441">
                  <c:v>0.45419494139420225</c:v>
                </c:pt>
                <c:pt idx="2442">
                  <c:v>0.45434916718075374</c:v>
                </c:pt>
                <c:pt idx="2443">
                  <c:v>0.4546576187538558</c:v>
                </c:pt>
                <c:pt idx="2444">
                  <c:v>0.45496607032695974</c:v>
                </c:pt>
                <c:pt idx="2445">
                  <c:v>0.45527452190006262</c:v>
                </c:pt>
                <c:pt idx="2446">
                  <c:v>0.45542874768661412</c:v>
                </c:pt>
                <c:pt idx="2447">
                  <c:v>0.45589142504626778</c:v>
                </c:pt>
                <c:pt idx="2448">
                  <c:v>0.45604565083281928</c:v>
                </c:pt>
                <c:pt idx="2449">
                  <c:v>0.45619987661937078</c:v>
                </c:pt>
                <c:pt idx="2450">
                  <c:v>0.45635410240592228</c:v>
                </c:pt>
                <c:pt idx="2451">
                  <c:v>0.45650832819247461</c:v>
                </c:pt>
                <c:pt idx="2452">
                  <c:v>0.45681677976557844</c:v>
                </c:pt>
                <c:pt idx="2453">
                  <c:v>0.45697100555212833</c:v>
                </c:pt>
                <c:pt idx="2454">
                  <c:v>0.45712523133867988</c:v>
                </c:pt>
                <c:pt idx="2455">
                  <c:v>0.45727945712523133</c:v>
                </c:pt>
                <c:pt idx="2456">
                  <c:v>0.45743368291178277</c:v>
                </c:pt>
                <c:pt idx="2457">
                  <c:v>0.45774213448488577</c:v>
                </c:pt>
                <c:pt idx="2458">
                  <c:v>0.45789636027143737</c:v>
                </c:pt>
                <c:pt idx="2459">
                  <c:v>0.45805058605798887</c:v>
                </c:pt>
                <c:pt idx="2460">
                  <c:v>0.45820481184454193</c:v>
                </c:pt>
                <c:pt idx="2461">
                  <c:v>0.45835903763109193</c:v>
                </c:pt>
                <c:pt idx="2462">
                  <c:v>0.45851326341764465</c:v>
                </c:pt>
                <c:pt idx="2463">
                  <c:v>0.45866748920419492</c:v>
                </c:pt>
                <c:pt idx="2464">
                  <c:v>0.45882171499074775</c:v>
                </c:pt>
                <c:pt idx="2465">
                  <c:v>0.45897594077729797</c:v>
                </c:pt>
                <c:pt idx="2466">
                  <c:v>0.45913016656384947</c:v>
                </c:pt>
                <c:pt idx="2467">
                  <c:v>0.45928439235040225</c:v>
                </c:pt>
                <c:pt idx="2468">
                  <c:v>0.45959284392350402</c:v>
                </c:pt>
                <c:pt idx="2469">
                  <c:v>0.45974706971005552</c:v>
                </c:pt>
                <c:pt idx="2470">
                  <c:v>0.45974706971005552</c:v>
                </c:pt>
                <c:pt idx="2471">
                  <c:v>0.45990129549660702</c:v>
                </c:pt>
                <c:pt idx="2472">
                  <c:v>0.46020974706971007</c:v>
                </c:pt>
                <c:pt idx="2473">
                  <c:v>0.46051819864281412</c:v>
                </c:pt>
                <c:pt idx="2474">
                  <c:v>0.46067242442936457</c:v>
                </c:pt>
                <c:pt idx="2475">
                  <c:v>0.46082665021591707</c:v>
                </c:pt>
                <c:pt idx="2476">
                  <c:v>0.46098087600246951</c:v>
                </c:pt>
                <c:pt idx="2477">
                  <c:v>0.46113510178901912</c:v>
                </c:pt>
                <c:pt idx="2478">
                  <c:v>0.46128932757557062</c:v>
                </c:pt>
                <c:pt idx="2479">
                  <c:v>0.46144355336212217</c:v>
                </c:pt>
                <c:pt idx="2480">
                  <c:v>0.46159777914867461</c:v>
                </c:pt>
                <c:pt idx="2481">
                  <c:v>0.46206045650832733</c:v>
                </c:pt>
                <c:pt idx="2482">
                  <c:v>0.46221468229488138</c:v>
                </c:pt>
                <c:pt idx="2483">
                  <c:v>0.46236890808143138</c:v>
                </c:pt>
                <c:pt idx="2484">
                  <c:v>0.46252313386798288</c:v>
                </c:pt>
                <c:pt idx="2485">
                  <c:v>0.46267735965453421</c:v>
                </c:pt>
                <c:pt idx="2486">
                  <c:v>0.46283158544108577</c:v>
                </c:pt>
                <c:pt idx="2487">
                  <c:v>0.46298581122763877</c:v>
                </c:pt>
                <c:pt idx="2488">
                  <c:v>0.46298581122763877</c:v>
                </c:pt>
                <c:pt idx="2489">
                  <c:v>0.46314003701418877</c:v>
                </c:pt>
                <c:pt idx="2490">
                  <c:v>0.46329426280074032</c:v>
                </c:pt>
                <c:pt idx="2491">
                  <c:v>0.46344848858729182</c:v>
                </c:pt>
                <c:pt idx="2492">
                  <c:v>0.46360271437384476</c:v>
                </c:pt>
                <c:pt idx="2493">
                  <c:v>0.46375694016039476</c:v>
                </c:pt>
                <c:pt idx="2494">
                  <c:v>0.46391116594694748</c:v>
                </c:pt>
                <c:pt idx="2495">
                  <c:v>0.46406539173349787</c:v>
                </c:pt>
                <c:pt idx="2496">
                  <c:v>0.46421961752004937</c:v>
                </c:pt>
                <c:pt idx="2497">
                  <c:v>0.46437384330660203</c:v>
                </c:pt>
                <c:pt idx="2498">
                  <c:v>0.46452806909315353</c:v>
                </c:pt>
                <c:pt idx="2499">
                  <c:v>0.46468229487970503</c:v>
                </c:pt>
                <c:pt idx="2500">
                  <c:v>0.46483652066625541</c:v>
                </c:pt>
                <c:pt idx="2501">
                  <c:v>0.46499074645280691</c:v>
                </c:pt>
                <c:pt idx="2502">
                  <c:v>0.46514497223935947</c:v>
                </c:pt>
                <c:pt idx="2503">
                  <c:v>0.46529919802590974</c:v>
                </c:pt>
                <c:pt idx="2504">
                  <c:v>0.46545342381246252</c:v>
                </c:pt>
                <c:pt idx="2505">
                  <c:v>0.46560764959901296</c:v>
                </c:pt>
                <c:pt idx="2506">
                  <c:v>0.46576187538556552</c:v>
                </c:pt>
                <c:pt idx="2507">
                  <c:v>0.46591610117211701</c:v>
                </c:pt>
                <c:pt idx="2508">
                  <c:v>0.46607032695866846</c:v>
                </c:pt>
                <c:pt idx="2509">
                  <c:v>0.46622455274521901</c:v>
                </c:pt>
                <c:pt idx="2510">
                  <c:v>0.46637877853177145</c:v>
                </c:pt>
                <c:pt idx="2511">
                  <c:v>0.46653300431832179</c:v>
                </c:pt>
                <c:pt idx="2512">
                  <c:v>0.46668723010487445</c:v>
                </c:pt>
                <c:pt idx="2513">
                  <c:v>0.46714990746452806</c:v>
                </c:pt>
                <c:pt idx="2514">
                  <c:v>0.46730413325108039</c:v>
                </c:pt>
                <c:pt idx="2515">
                  <c:v>0.46745835903763194</c:v>
                </c:pt>
                <c:pt idx="2516">
                  <c:v>0.46776681061073411</c:v>
                </c:pt>
                <c:pt idx="2517">
                  <c:v>0.46792103639728588</c:v>
                </c:pt>
                <c:pt idx="2518">
                  <c:v>0.46807526218383738</c:v>
                </c:pt>
                <c:pt idx="2519">
                  <c:v>0.46822948797038882</c:v>
                </c:pt>
                <c:pt idx="2520">
                  <c:v>0.46853793954349165</c:v>
                </c:pt>
                <c:pt idx="2521">
                  <c:v>0.46869216533004465</c:v>
                </c:pt>
                <c:pt idx="2522">
                  <c:v>0.46884639111659482</c:v>
                </c:pt>
                <c:pt idx="2523">
                  <c:v>0.46915484268969782</c:v>
                </c:pt>
                <c:pt idx="2524">
                  <c:v>0.46930906847624931</c:v>
                </c:pt>
                <c:pt idx="2525">
                  <c:v>0.46946329426280198</c:v>
                </c:pt>
                <c:pt idx="2526">
                  <c:v>0.46961752004935231</c:v>
                </c:pt>
                <c:pt idx="2527">
                  <c:v>0.46992597162245719</c:v>
                </c:pt>
                <c:pt idx="2528">
                  <c:v>0.4702344231955583</c:v>
                </c:pt>
                <c:pt idx="2529">
                  <c:v>0.47038864898211086</c:v>
                </c:pt>
                <c:pt idx="2530">
                  <c:v>0.47054287476866236</c:v>
                </c:pt>
                <c:pt idx="2531">
                  <c:v>0.47069710055521274</c:v>
                </c:pt>
                <c:pt idx="2532">
                  <c:v>0.47085132634176435</c:v>
                </c:pt>
                <c:pt idx="2533">
                  <c:v>0.47100555212831574</c:v>
                </c:pt>
                <c:pt idx="2534">
                  <c:v>0.47115977791486918</c:v>
                </c:pt>
                <c:pt idx="2535">
                  <c:v>0.47131400370141996</c:v>
                </c:pt>
                <c:pt idx="2536">
                  <c:v>0.47146822948797135</c:v>
                </c:pt>
                <c:pt idx="2537">
                  <c:v>0.47177668106107434</c:v>
                </c:pt>
                <c:pt idx="2538">
                  <c:v>0.47208513263417645</c:v>
                </c:pt>
                <c:pt idx="2539">
                  <c:v>0.47223935842072645</c:v>
                </c:pt>
                <c:pt idx="2540">
                  <c:v>0.47239358420728039</c:v>
                </c:pt>
                <c:pt idx="2541">
                  <c:v>0.47254780999383178</c:v>
                </c:pt>
                <c:pt idx="2542">
                  <c:v>0.4727020357803825</c:v>
                </c:pt>
                <c:pt idx="2543">
                  <c:v>0.47285626156693483</c:v>
                </c:pt>
                <c:pt idx="2544">
                  <c:v>0.47301048735348716</c:v>
                </c:pt>
                <c:pt idx="2545">
                  <c:v>0.47316471314003783</c:v>
                </c:pt>
                <c:pt idx="2546">
                  <c:v>0.47331893892658888</c:v>
                </c:pt>
                <c:pt idx="2547">
                  <c:v>0.47347316471314038</c:v>
                </c:pt>
                <c:pt idx="2548">
                  <c:v>0.47362739049969182</c:v>
                </c:pt>
                <c:pt idx="2549">
                  <c:v>0.47378161628624332</c:v>
                </c:pt>
                <c:pt idx="2550">
                  <c:v>0.47393584207279454</c:v>
                </c:pt>
                <c:pt idx="2551">
                  <c:v>0.47393584207279454</c:v>
                </c:pt>
                <c:pt idx="2552">
                  <c:v>0.47409006785934754</c:v>
                </c:pt>
                <c:pt idx="2553">
                  <c:v>0.47439851943245054</c:v>
                </c:pt>
                <c:pt idx="2554">
                  <c:v>0.47455274521900204</c:v>
                </c:pt>
                <c:pt idx="2555">
                  <c:v>0.47470697100555342</c:v>
                </c:pt>
                <c:pt idx="2556">
                  <c:v>0.47516964836520681</c:v>
                </c:pt>
                <c:pt idx="2557">
                  <c:v>0.47532387415175942</c:v>
                </c:pt>
                <c:pt idx="2558">
                  <c:v>0.47547809993831092</c:v>
                </c:pt>
                <c:pt idx="2559">
                  <c:v>0.47563232572486241</c:v>
                </c:pt>
                <c:pt idx="2560">
                  <c:v>0.4760950030845158</c:v>
                </c:pt>
                <c:pt idx="2561">
                  <c:v>0.47624922887106724</c:v>
                </c:pt>
                <c:pt idx="2562">
                  <c:v>0.4764034546576188</c:v>
                </c:pt>
                <c:pt idx="2563">
                  <c:v>0.4765576804441703</c:v>
                </c:pt>
                <c:pt idx="2564">
                  <c:v>0.47671190623072185</c:v>
                </c:pt>
                <c:pt idx="2565">
                  <c:v>0.47686613201727435</c:v>
                </c:pt>
                <c:pt idx="2566">
                  <c:v>0.47702035780382573</c:v>
                </c:pt>
                <c:pt idx="2567">
                  <c:v>0.47717458359037723</c:v>
                </c:pt>
                <c:pt idx="2568">
                  <c:v>0.47748303516348023</c:v>
                </c:pt>
                <c:pt idx="2569">
                  <c:v>0.47763726095003084</c:v>
                </c:pt>
                <c:pt idx="2570">
                  <c:v>0.47779148673658223</c:v>
                </c:pt>
                <c:pt idx="2571">
                  <c:v>0.47794571252313373</c:v>
                </c:pt>
                <c:pt idx="2572">
                  <c:v>0.47809993830968622</c:v>
                </c:pt>
                <c:pt idx="2573">
                  <c:v>0.47825416409623689</c:v>
                </c:pt>
                <c:pt idx="2574">
                  <c:v>0.47840838988279005</c:v>
                </c:pt>
                <c:pt idx="2575">
                  <c:v>0.47856261566934155</c:v>
                </c:pt>
                <c:pt idx="2576">
                  <c:v>0.47856261566934155</c:v>
                </c:pt>
                <c:pt idx="2577">
                  <c:v>0.47871684145589188</c:v>
                </c:pt>
                <c:pt idx="2578">
                  <c:v>0.47887106724244544</c:v>
                </c:pt>
                <c:pt idx="2579">
                  <c:v>0.47902529302899488</c:v>
                </c:pt>
                <c:pt idx="2580">
                  <c:v>0.47917951881554632</c:v>
                </c:pt>
                <c:pt idx="2581">
                  <c:v>0.47933374460209749</c:v>
                </c:pt>
                <c:pt idx="2582">
                  <c:v>0.47933374460209749</c:v>
                </c:pt>
                <c:pt idx="2583">
                  <c:v>0.47948797038865143</c:v>
                </c:pt>
                <c:pt idx="2584">
                  <c:v>0.47964219617520082</c:v>
                </c:pt>
                <c:pt idx="2585">
                  <c:v>0.47979642196175198</c:v>
                </c:pt>
                <c:pt idx="2586">
                  <c:v>0.47995064774830382</c:v>
                </c:pt>
                <c:pt idx="2587">
                  <c:v>0.4801048735348572</c:v>
                </c:pt>
                <c:pt idx="2588">
                  <c:v>0.48041332510795937</c:v>
                </c:pt>
                <c:pt idx="2589">
                  <c:v>0.48056755089450981</c:v>
                </c:pt>
                <c:pt idx="2590">
                  <c:v>0.48072177668106131</c:v>
                </c:pt>
                <c:pt idx="2591">
                  <c:v>0.48087600246761386</c:v>
                </c:pt>
                <c:pt idx="2592">
                  <c:v>0.48103022825416408</c:v>
                </c:pt>
                <c:pt idx="2593">
                  <c:v>0.48118445404071558</c:v>
                </c:pt>
                <c:pt idx="2594">
                  <c:v>0.48133867982726902</c:v>
                </c:pt>
                <c:pt idx="2595">
                  <c:v>0.48149290561381974</c:v>
                </c:pt>
                <c:pt idx="2596">
                  <c:v>0.48164713140037013</c:v>
                </c:pt>
                <c:pt idx="2597">
                  <c:v>0.4818013571869218</c:v>
                </c:pt>
                <c:pt idx="2598">
                  <c:v>0.48195558297347424</c:v>
                </c:pt>
                <c:pt idx="2599">
                  <c:v>0.48210980876002468</c:v>
                </c:pt>
                <c:pt idx="2600">
                  <c:v>0.48226403454657613</c:v>
                </c:pt>
                <c:pt idx="2601">
                  <c:v>0.48241826033312862</c:v>
                </c:pt>
                <c:pt idx="2602">
                  <c:v>0.48257248611968112</c:v>
                </c:pt>
                <c:pt idx="2603">
                  <c:v>0.48272671190623168</c:v>
                </c:pt>
                <c:pt idx="2604">
                  <c:v>0.48288093769278412</c:v>
                </c:pt>
                <c:pt idx="2605">
                  <c:v>0.48303516347933378</c:v>
                </c:pt>
                <c:pt idx="2606">
                  <c:v>0.48318938926588711</c:v>
                </c:pt>
                <c:pt idx="2607">
                  <c:v>0.48334361505243767</c:v>
                </c:pt>
                <c:pt idx="2608">
                  <c:v>0.48349784083898828</c:v>
                </c:pt>
                <c:pt idx="2609">
                  <c:v>0.48349784083898828</c:v>
                </c:pt>
                <c:pt idx="2610">
                  <c:v>0.48365206662553978</c:v>
                </c:pt>
                <c:pt idx="2611">
                  <c:v>0.48380629241209211</c:v>
                </c:pt>
                <c:pt idx="2612">
                  <c:v>0.48411474398519438</c:v>
                </c:pt>
                <c:pt idx="2613">
                  <c:v>0.48426896977174738</c:v>
                </c:pt>
                <c:pt idx="2614">
                  <c:v>0.48442319555829738</c:v>
                </c:pt>
                <c:pt idx="2615">
                  <c:v>0.48457742134485127</c:v>
                </c:pt>
                <c:pt idx="2616">
                  <c:v>0.48473164713140027</c:v>
                </c:pt>
                <c:pt idx="2617">
                  <c:v>0.48488587291795426</c:v>
                </c:pt>
                <c:pt idx="2618">
                  <c:v>0.48504009870450338</c:v>
                </c:pt>
                <c:pt idx="2619">
                  <c:v>0.48519432449105493</c:v>
                </c:pt>
                <c:pt idx="2620">
                  <c:v>0.48534855027760793</c:v>
                </c:pt>
                <c:pt idx="2621">
                  <c:v>0.48550277606415942</c:v>
                </c:pt>
                <c:pt idx="2622">
                  <c:v>0.48565700185070942</c:v>
                </c:pt>
                <c:pt idx="2623">
                  <c:v>0.48565700185070942</c:v>
                </c:pt>
                <c:pt idx="2624">
                  <c:v>0.48581122763726214</c:v>
                </c:pt>
                <c:pt idx="2625">
                  <c:v>0.48596545342381248</c:v>
                </c:pt>
                <c:pt idx="2626">
                  <c:v>0.48611967921036525</c:v>
                </c:pt>
                <c:pt idx="2627">
                  <c:v>0.48627390499691547</c:v>
                </c:pt>
                <c:pt idx="2628">
                  <c:v>0.48642813078346825</c:v>
                </c:pt>
                <c:pt idx="2629">
                  <c:v>0.48658235657001858</c:v>
                </c:pt>
                <c:pt idx="2630">
                  <c:v>0.48673658235657002</c:v>
                </c:pt>
                <c:pt idx="2631">
                  <c:v>0.48689080814312152</c:v>
                </c:pt>
                <c:pt idx="2632">
                  <c:v>0.48704503392967408</c:v>
                </c:pt>
                <c:pt idx="2633">
                  <c:v>0.48719925971622424</c:v>
                </c:pt>
                <c:pt idx="2634">
                  <c:v>0.48735348550277713</c:v>
                </c:pt>
                <c:pt idx="2635">
                  <c:v>0.48735348550277713</c:v>
                </c:pt>
                <c:pt idx="2636">
                  <c:v>0.48750771128932863</c:v>
                </c:pt>
                <c:pt idx="2637">
                  <c:v>0.48766193707588013</c:v>
                </c:pt>
                <c:pt idx="2638">
                  <c:v>0.48781616286243251</c:v>
                </c:pt>
                <c:pt idx="2639">
                  <c:v>0.48797038864898307</c:v>
                </c:pt>
                <c:pt idx="2640">
                  <c:v>0.48812461443553362</c:v>
                </c:pt>
                <c:pt idx="2641">
                  <c:v>0.48827884022208606</c:v>
                </c:pt>
                <c:pt idx="2642">
                  <c:v>0.48843306600863662</c:v>
                </c:pt>
                <c:pt idx="2643">
                  <c:v>0.48858729179518912</c:v>
                </c:pt>
                <c:pt idx="2644">
                  <c:v>0.48874151758173923</c:v>
                </c:pt>
                <c:pt idx="2645">
                  <c:v>0.488895743368292</c:v>
                </c:pt>
                <c:pt idx="2646">
                  <c:v>0.48904996915484517</c:v>
                </c:pt>
                <c:pt idx="2647">
                  <c:v>0.48920419494139422</c:v>
                </c:pt>
                <c:pt idx="2648">
                  <c:v>0.48935842072794739</c:v>
                </c:pt>
                <c:pt idx="2649">
                  <c:v>0.48951264651449738</c:v>
                </c:pt>
                <c:pt idx="2650">
                  <c:v>0.48966687230105027</c:v>
                </c:pt>
                <c:pt idx="2651">
                  <c:v>0.48982109808760177</c:v>
                </c:pt>
                <c:pt idx="2652">
                  <c:v>0.48997532387415327</c:v>
                </c:pt>
                <c:pt idx="2653">
                  <c:v>0.49012954966070332</c:v>
                </c:pt>
                <c:pt idx="2654">
                  <c:v>0.49028377544725626</c:v>
                </c:pt>
                <c:pt idx="2655">
                  <c:v>0.49043800123380776</c:v>
                </c:pt>
                <c:pt idx="2656">
                  <c:v>0.49059222702035782</c:v>
                </c:pt>
                <c:pt idx="2657">
                  <c:v>0.49090067859346226</c:v>
                </c:pt>
                <c:pt idx="2658">
                  <c:v>0.49105490438001348</c:v>
                </c:pt>
                <c:pt idx="2659">
                  <c:v>0.49120913016656376</c:v>
                </c:pt>
                <c:pt idx="2660">
                  <c:v>0.49136335595311537</c:v>
                </c:pt>
                <c:pt idx="2661">
                  <c:v>0.49151758173966897</c:v>
                </c:pt>
                <c:pt idx="2662">
                  <c:v>0.49167180752621836</c:v>
                </c:pt>
                <c:pt idx="2663">
                  <c:v>0.49182603331277186</c:v>
                </c:pt>
                <c:pt idx="2664">
                  <c:v>0.49198025909932264</c:v>
                </c:pt>
                <c:pt idx="2665">
                  <c:v>0.49213448488587397</c:v>
                </c:pt>
                <c:pt idx="2666">
                  <c:v>0.49228871067242547</c:v>
                </c:pt>
                <c:pt idx="2667">
                  <c:v>0.49244293645897597</c:v>
                </c:pt>
                <c:pt idx="2668">
                  <c:v>0.49259716224552746</c:v>
                </c:pt>
                <c:pt idx="2669">
                  <c:v>0.49275138803207896</c:v>
                </c:pt>
                <c:pt idx="2670">
                  <c:v>0.49290561381863152</c:v>
                </c:pt>
                <c:pt idx="2671">
                  <c:v>0.49305983960518196</c:v>
                </c:pt>
                <c:pt idx="2672">
                  <c:v>0.49321406539173446</c:v>
                </c:pt>
                <c:pt idx="2673">
                  <c:v>0.4933682911782869</c:v>
                </c:pt>
                <c:pt idx="2674">
                  <c:v>0.4935225169648384</c:v>
                </c:pt>
                <c:pt idx="2675">
                  <c:v>0.49367674275138801</c:v>
                </c:pt>
                <c:pt idx="2676">
                  <c:v>0.49383096853794101</c:v>
                </c:pt>
                <c:pt idx="2677">
                  <c:v>0.49398519432449289</c:v>
                </c:pt>
                <c:pt idx="2678">
                  <c:v>0.49413942011104256</c:v>
                </c:pt>
                <c:pt idx="2679">
                  <c:v>0.49429364589759406</c:v>
                </c:pt>
                <c:pt idx="2680">
                  <c:v>0.49444787168414728</c:v>
                </c:pt>
                <c:pt idx="2681">
                  <c:v>0.49460209747069794</c:v>
                </c:pt>
                <c:pt idx="2682">
                  <c:v>0.49475632325725027</c:v>
                </c:pt>
                <c:pt idx="2683">
                  <c:v>0.49506477483035316</c:v>
                </c:pt>
                <c:pt idx="2684">
                  <c:v>0.49521900061690316</c:v>
                </c:pt>
                <c:pt idx="2685">
                  <c:v>0.49537322640345482</c:v>
                </c:pt>
                <c:pt idx="2686">
                  <c:v>0.49552745219000632</c:v>
                </c:pt>
                <c:pt idx="2687">
                  <c:v>0.49568167797655915</c:v>
                </c:pt>
                <c:pt idx="2688">
                  <c:v>0.49583590376310932</c:v>
                </c:pt>
                <c:pt idx="2689">
                  <c:v>0.49599012954966215</c:v>
                </c:pt>
                <c:pt idx="2690">
                  <c:v>0.49614435533621232</c:v>
                </c:pt>
                <c:pt idx="2691">
                  <c:v>0.49629858112276515</c:v>
                </c:pt>
                <c:pt idx="2692">
                  <c:v>0.49645280690931648</c:v>
                </c:pt>
                <c:pt idx="2693">
                  <c:v>0.49660703269586681</c:v>
                </c:pt>
                <c:pt idx="2694">
                  <c:v>0.49691548426897098</c:v>
                </c:pt>
                <c:pt idx="2695">
                  <c:v>0.49722393584207397</c:v>
                </c:pt>
                <c:pt idx="2696">
                  <c:v>0.49737816162862619</c:v>
                </c:pt>
                <c:pt idx="2697">
                  <c:v>0.4975323874151758</c:v>
                </c:pt>
                <c:pt idx="2698">
                  <c:v>0.49768661320172836</c:v>
                </c:pt>
                <c:pt idx="2699">
                  <c:v>0.49784083898827991</c:v>
                </c:pt>
                <c:pt idx="2700">
                  <c:v>0.49799506477483141</c:v>
                </c:pt>
                <c:pt idx="2701">
                  <c:v>0.49814929056138174</c:v>
                </c:pt>
                <c:pt idx="2702">
                  <c:v>0.49830351634793441</c:v>
                </c:pt>
                <c:pt idx="2703">
                  <c:v>0.49845774213448596</c:v>
                </c:pt>
                <c:pt idx="2704">
                  <c:v>0.4986119679210374</c:v>
                </c:pt>
                <c:pt idx="2705">
                  <c:v>0.49876619370758885</c:v>
                </c:pt>
                <c:pt idx="2706">
                  <c:v>0.49892041949414062</c:v>
                </c:pt>
                <c:pt idx="2707">
                  <c:v>0.49907464528069279</c:v>
                </c:pt>
                <c:pt idx="2708">
                  <c:v>0.49938309685379489</c:v>
                </c:pt>
                <c:pt idx="2709">
                  <c:v>0.49953732264034545</c:v>
                </c:pt>
                <c:pt idx="2710">
                  <c:v>0.49969154842689673</c:v>
                </c:pt>
                <c:pt idx="2711">
                  <c:v>0.49984577421345017</c:v>
                </c:pt>
                <c:pt idx="2712">
                  <c:v>0.5</c:v>
                </c:pt>
                <c:pt idx="2713">
                  <c:v>0.50015422578654989</c:v>
                </c:pt>
                <c:pt idx="2714">
                  <c:v>0.50030845157310466</c:v>
                </c:pt>
                <c:pt idx="2715">
                  <c:v>0.50061690314620433</c:v>
                </c:pt>
                <c:pt idx="2716">
                  <c:v>0.50077112893275588</c:v>
                </c:pt>
                <c:pt idx="2717">
                  <c:v>0.5009253547193091</c:v>
                </c:pt>
                <c:pt idx="2718">
                  <c:v>0.50107958050586054</c:v>
                </c:pt>
                <c:pt idx="2719">
                  <c:v>0.50138803207896354</c:v>
                </c:pt>
                <c:pt idx="2720">
                  <c:v>0.5015422578655151</c:v>
                </c:pt>
                <c:pt idx="2721">
                  <c:v>0.50200493522516954</c:v>
                </c:pt>
                <c:pt idx="2722">
                  <c:v>0.50215916101171931</c:v>
                </c:pt>
                <c:pt idx="2723">
                  <c:v>0.50231338679827076</c:v>
                </c:pt>
                <c:pt idx="2724">
                  <c:v>0.50246761258482464</c:v>
                </c:pt>
                <c:pt idx="2725">
                  <c:v>0.50262183837137853</c:v>
                </c:pt>
                <c:pt idx="2726">
                  <c:v>0.50277606415792531</c:v>
                </c:pt>
                <c:pt idx="2727">
                  <c:v>0.50293028994447853</c:v>
                </c:pt>
                <c:pt idx="2728">
                  <c:v>0.5030845157310283</c:v>
                </c:pt>
                <c:pt idx="2729">
                  <c:v>0.50354719309068452</c:v>
                </c:pt>
                <c:pt idx="2730">
                  <c:v>0.50385564466379018</c:v>
                </c:pt>
                <c:pt idx="2731">
                  <c:v>0.50416409623689085</c:v>
                </c:pt>
                <c:pt idx="2732">
                  <c:v>0.50431832202344229</c:v>
                </c:pt>
                <c:pt idx="2733">
                  <c:v>0.50447254780999162</c:v>
                </c:pt>
                <c:pt idx="2734">
                  <c:v>0.50462677359654562</c:v>
                </c:pt>
                <c:pt idx="2735">
                  <c:v>0.50478099938309684</c:v>
                </c:pt>
                <c:pt idx="2736">
                  <c:v>0.50508945095619984</c:v>
                </c:pt>
                <c:pt idx="2737">
                  <c:v>0.50539790252930294</c:v>
                </c:pt>
                <c:pt idx="2738">
                  <c:v>0.50539790252930294</c:v>
                </c:pt>
                <c:pt idx="2739">
                  <c:v>0.50555212831585217</c:v>
                </c:pt>
                <c:pt idx="2740">
                  <c:v>0.5057063541024055</c:v>
                </c:pt>
                <c:pt idx="2741">
                  <c:v>0.50586057988895505</c:v>
                </c:pt>
                <c:pt idx="2742">
                  <c:v>0.50601480567550894</c:v>
                </c:pt>
                <c:pt idx="2743">
                  <c:v>0.50616903146206049</c:v>
                </c:pt>
                <c:pt idx="2744">
                  <c:v>0.50632325724861194</c:v>
                </c:pt>
                <c:pt idx="2745">
                  <c:v>0.50663170882171449</c:v>
                </c:pt>
                <c:pt idx="2746">
                  <c:v>0.5067859346082666</c:v>
                </c:pt>
                <c:pt idx="2747">
                  <c:v>0.50694016039481804</c:v>
                </c:pt>
                <c:pt idx="2748">
                  <c:v>0.50694016039481804</c:v>
                </c:pt>
                <c:pt idx="2749">
                  <c:v>0.50709438618136948</c:v>
                </c:pt>
                <c:pt idx="2750">
                  <c:v>0.50724861196792059</c:v>
                </c:pt>
                <c:pt idx="2751">
                  <c:v>0.5074028377544727</c:v>
                </c:pt>
                <c:pt idx="2752">
                  <c:v>0.50755706354102359</c:v>
                </c:pt>
                <c:pt idx="2753">
                  <c:v>0.5077112893275757</c:v>
                </c:pt>
                <c:pt idx="2754">
                  <c:v>0.50786551511412703</c:v>
                </c:pt>
                <c:pt idx="2755">
                  <c:v>0.50801974090067858</c:v>
                </c:pt>
                <c:pt idx="2756">
                  <c:v>0.50817396668722958</c:v>
                </c:pt>
                <c:pt idx="2757">
                  <c:v>0.5083281924737838</c:v>
                </c:pt>
                <c:pt idx="2758">
                  <c:v>0.50848241826033258</c:v>
                </c:pt>
                <c:pt idx="2759">
                  <c:v>0.50879086983343613</c:v>
                </c:pt>
                <c:pt idx="2760">
                  <c:v>0.50940777297964157</c:v>
                </c:pt>
                <c:pt idx="2761">
                  <c:v>0.50956199876619357</c:v>
                </c:pt>
                <c:pt idx="2762">
                  <c:v>0.50971622455274457</c:v>
                </c:pt>
                <c:pt idx="2763">
                  <c:v>0.50987045033929845</c:v>
                </c:pt>
                <c:pt idx="2764">
                  <c:v>0.51002467612585012</c:v>
                </c:pt>
                <c:pt idx="2765">
                  <c:v>0.51033312769895056</c:v>
                </c:pt>
                <c:pt idx="2766">
                  <c:v>0.51048735348550278</c:v>
                </c:pt>
                <c:pt idx="2767">
                  <c:v>0.51064157927205434</c:v>
                </c:pt>
                <c:pt idx="2768">
                  <c:v>0.51079580505860755</c:v>
                </c:pt>
                <c:pt idx="2769">
                  <c:v>0.51095003084515733</c:v>
                </c:pt>
                <c:pt idx="2770">
                  <c:v>0.51110425663171044</c:v>
                </c:pt>
                <c:pt idx="2771">
                  <c:v>0.51156693399136</c:v>
                </c:pt>
                <c:pt idx="2772">
                  <c:v>0.51172115977791321</c:v>
                </c:pt>
                <c:pt idx="2773">
                  <c:v>0.51187538556446643</c:v>
                </c:pt>
                <c:pt idx="2774">
                  <c:v>0.51202961135101865</c:v>
                </c:pt>
                <c:pt idx="2775">
                  <c:v>0.51218383713756943</c:v>
                </c:pt>
                <c:pt idx="2776">
                  <c:v>0.51233806292412087</c:v>
                </c:pt>
                <c:pt idx="2777">
                  <c:v>0.51249228871067065</c:v>
                </c:pt>
                <c:pt idx="2778">
                  <c:v>0.51264651449722398</c:v>
                </c:pt>
                <c:pt idx="2779">
                  <c:v>0.51280074028377565</c:v>
                </c:pt>
                <c:pt idx="2780">
                  <c:v>0.51295496607032698</c:v>
                </c:pt>
                <c:pt idx="2781">
                  <c:v>0.51310919185687842</c:v>
                </c:pt>
                <c:pt idx="2782">
                  <c:v>0.51326341764343064</c:v>
                </c:pt>
                <c:pt idx="2783">
                  <c:v>0.51341764342998153</c:v>
                </c:pt>
                <c:pt idx="2784">
                  <c:v>0.51388032078963419</c:v>
                </c:pt>
                <c:pt idx="2785">
                  <c:v>0.51403454657618763</c:v>
                </c:pt>
                <c:pt idx="2786">
                  <c:v>0.51418877236273908</c:v>
                </c:pt>
                <c:pt idx="2787">
                  <c:v>0.51434299814929052</c:v>
                </c:pt>
                <c:pt idx="2788">
                  <c:v>0.51449722393584207</c:v>
                </c:pt>
                <c:pt idx="2789">
                  <c:v>0.51465144972239352</c:v>
                </c:pt>
                <c:pt idx="2790">
                  <c:v>0.51480567550894563</c:v>
                </c:pt>
                <c:pt idx="2791">
                  <c:v>0.51495990129549662</c:v>
                </c:pt>
                <c:pt idx="2792">
                  <c:v>0.51511412708204596</c:v>
                </c:pt>
                <c:pt idx="2793">
                  <c:v>0.51542257865515118</c:v>
                </c:pt>
                <c:pt idx="2794">
                  <c:v>0.51557680444170251</c:v>
                </c:pt>
                <c:pt idx="2795">
                  <c:v>0.51588525601480806</c:v>
                </c:pt>
                <c:pt idx="2796">
                  <c:v>0.51603948180135506</c:v>
                </c:pt>
                <c:pt idx="2797">
                  <c:v>0.5161937075879085</c:v>
                </c:pt>
                <c:pt idx="2798">
                  <c:v>0.51634793337446061</c:v>
                </c:pt>
                <c:pt idx="2799">
                  <c:v>0.51650215916100928</c:v>
                </c:pt>
                <c:pt idx="2800">
                  <c:v>0.51681061073411472</c:v>
                </c:pt>
                <c:pt idx="2801">
                  <c:v>0.5169648365206666</c:v>
                </c:pt>
                <c:pt idx="2802">
                  <c:v>0.51711906230721749</c:v>
                </c:pt>
                <c:pt idx="2803">
                  <c:v>0.51727328809376927</c:v>
                </c:pt>
                <c:pt idx="2804">
                  <c:v>0.51727328809376927</c:v>
                </c:pt>
                <c:pt idx="2805">
                  <c:v>0.51742751388032049</c:v>
                </c:pt>
                <c:pt idx="2806">
                  <c:v>0.5175817396668726</c:v>
                </c:pt>
                <c:pt idx="2807">
                  <c:v>0.51773596545342382</c:v>
                </c:pt>
                <c:pt idx="2808">
                  <c:v>0.51804441702652892</c:v>
                </c:pt>
                <c:pt idx="2809">
                  <c:v>0.5181986428130807</c:v>
                </c:pt>
                <c:pt idx="2810">
                  <c:v>0.51835286859962959</c:v>
                </c:pt>
                <c:pt idx="2811">
                  <c:v>0.5185070943861817</c:v>
                </c:pt>
                <c:pt idx="2812">
                  <c:v>0.51881554595928436</c:v>
                </c:pt>
                <c:pt idx="2813">
                  <c:v>0.51896977174583558</c:v>
                </c:pt>
                <c:pt idx="2814">
                  <c:v>0.51912399753238769</c:v>
                </c:pt>
                <c:pt idx="2815">
                  <c:v>0.51927822331893891</c:v>
                </c:pt>
                <c:pt idx="2816">
                  <c:v>0.51943244910549047</c:v>
                </c:pt>
                <c:pt idx="2817">
                  <c:v>0.51958667489203936</c:v>
                </c:pt>
                <c:pt idx="2818">
                  <c:v>0.51974090067859724</c:v>
                </c:pt>
                <c:pt idx="2819">
                  <c:v>0.51989512646514691</c:v>
                </c:pt>
                <c:pt idx="2820">
                  <c:v>0.52004935225169835</c:v>
                </c:pt>
                <c:pt idx="2821">
                  <c:v>0.52020357803824757</c:v>
                </c:pt>
                <c:pt idx="2822">
                  <c:v>0.52051202961134813</c:v>
                </c:pt>
                <c:pt idx="2823">
                  <c:v>0.52066625539790257</c:v>
                </c:pt>
                <c:pt idx="2824">
                  <c:v>0.52082048118445401</c:v>
                </c:pt>
                <c:pt idx="2825">
                  <c:v>0.52097470697100567</c:v>
                </c:pt>
                <c:pt idx="2826">
                  <c:v>0.52112893275755712</c:v>
                </c:pt>
                <c:pt idx="2827">
                  <c:v>0.52128315854410867</c:v>
                </c:pt>
                <c:pt idx="2828">
                  <c:v>0.52143738433065701</c:v>
                </c:pt>
                <c:pt idx="2829">
                  <c:v>0.52159161011721167</c:v>
                </c:pt>
                <c:pt idx="2830">
                  <c:v>0.52174583590376489</c:v>
                </c:pt>
                <c:pt idx="2831">
                  <c:v>0.52190006169031466</c:v>
                </c:pt>
                <c:pt idx="2832">
                  <c:v>0.52205428747686611</c:v>
                </c:pt>
                <c:pt idx="2833">
                  <c:v>0.52220851326341933</c:v>
                </c:pt>
                <c:pt idx="2834">
                  <c:v>0.52236273904996577</c:v>
                </c:pt>
                <c:pt idx="2835">
                  <c:v>0.52251696483651733</c:v>
                </c:pt>
                <c:pt idx="2836">
                  <c:v>0.52251696483651733</c:v>
                </c:pt>
                <c:pt idx="2837">
                  <c:v>0.52267119062307554</c:v>
                </c:pt>
                <c:pt idx="2838">
                  <c:v>0.52282541640962676</c:v>
                </c:pt>
                <c:pt idx="2839">
                  <c:v>0.52297964219617821</c:v>
                </c:pt>
                <c:pt idx="2840">
                  <c:v>0.52313386798272488</c:v>
                </c:pt>
                <c:pt idx="2841">
                  <c:v>0.52344231955582976</c:v>
                </c:pt>
                <c:pt idx="2842">
                  <c:v>0.52359654534237932</c:v>
                </c:pt>
                <c:pt idx="2843">
                  <c:v>0.52375077112893276</c:v>
                </c:pt>
                <c:pt idx="2844">
                  <c:v>0.52390499691548464</c:v>
                </c:pt>
                <c:pt idx="2845">
                  <c:v>0.52405922270203553</c:v>
                </c:pt>
                <c:pt idx="2846">
                  <c:v>0.52421344848858764</c:v>
                </c:pt>
                <c:pt idx="2847">
                  <c:v>0.52436767427513853</c:v>
                </c:pt>
                <c:pt idx="2848">
                  <c:v>0.5245219000616903</c:v>
                </c:pt>
                <c:pt idx="2849">
                  <c:v>0.52467612584823997</c:v>
                </c:pt>
                <c:pt idx="2850">
                  <c:v>0.52483035163479363</c:v>
                </c:pt>
                <c:pt idx="2851">
                  <c:v>0.52498457742134486</c:v>
                </c:pt>
                <c:pt idx="2852">
                  <c:v>0.52513880320789663</c:v>
                </c:pt>
                <c:pt idx="2853">
                  <c:v>0.52529302899444752</c:v>
                </c:pt>
                <c:pt idx="2854">
                  <c:v>0.52544725478099941</c:v>
                </c:pt>
                <c:pt idx="2855">
                  <c:v>0.52575570635410485</c:v>
                </c:pt>
                <c:pt idx="2856">
                  <c:v>0.52590993214065462</c:v>
                </c:pt>
                <c:pt idx="2857">
                  <c:v>0.52606415792720329</c:v>
                </c:pt>
                <c:pt idx="2858">
                  <c:v>0.5263726095003084</c:v>
                </c:pt>
                <c:pt idx="2859">
                  <c:v>0.52652683528685951</c:v>
                </c:pt>
                <c:pt idx="2860">
                  <c:v>0.52668106107341162</c:v>
                </c:pt>
                <c:pt idx="2861">
                  <c:v>0.52698951264651694</c:v>
                </c:pt>
                <c:pt idx="2862">
                  <c:v>0.52698951264651694</c:v>
                </c:pt>
                <c:pt idx="2863">
                  <c:v>0.52714373843306661</c:v>
                </c:pt>
                <c:pt idx="2864">
                  <c:v>0.5272979642196175</c:v>
                </c:pt>
                <c:pt idx="2865">
                  <c:v>0.52745219000616639</c:v>
                </c:pt>
                <c:pt idx="2866">
                  <c:v>0.5276064157927205</c:v>
                </c:pt>
                <c:pt idx="2867">
                  <c:v>0.52776064157927205</c:v>
                </c:pt>
                <c:pt idx="2868">
                  <c:v>0.5279148673658236</c:v>
                </c:pt>
                <c:pt idx="2869">
                  <c:v>0.52806909315237505</c:v>
                </c:pt>
                <c:pt idx="2870">
                  <c:v>0.52822331893892649</c:v>
                </c:pt>
                <c:pt idx="2871">
                  <c:v>0.52837754472547749</c:v>
                </c:pt>
                <c:pt idx="2872">
                  <c:v>0.52853177051202949</c:v>
                </c:pt>
                <c:pt idx="2873">
                  <c:v>0.52884022208513481</c:v>
                </c:pt>
                <c:pt idx="2874">
                  <c:v>0.52899444787168415</c:v>
                </c:pt>
                <c:pt idx="2875">
                  <c:v>0.52914867365823781</c:v>
                </c:pt>
                <c:pt idx="2876">
                  <c:v>0.52945712523133626</c:v>
                </c:pt>
                <c:pt idx="2877">
                  <c:v>0.52961135101789014</c:v>
                </c:pt>
                <c:pt idx="2878">
                  <c:v>0.5297655768044417</c:v>
                </c:pt>
                <c:pt idx="2879">
                  <c:v>0.53007402837754469</c:v>
                </c:pt>
                <c:pt idx="2880">
                  <c:v>0.53022825416409836</c:v>
                </c:pt>
                <c:pt idx="2881">
                  <c:v>0.53053670573719658</c:v>
                </c:pt>
                <c:pt idx="2882">
                  <c:v>0.53069093152375268</c:v>
                </c:pt>
                <c:pt idx="2883">
                  <c:v>0.53084515731030413</c:v>
                </c:pt>
                <c:pt idx="2884">
                  <c:v>0.53099938309685379</c:v>
                </c:pt>
                <c:pt idx="2885">
                  <c:v>0.53115360888340535</c:v>
                </c:pt>
                <c:pt idx="2886">
                  <c:v>0.53130783466995679</c:v>
                </c:pt>
                <c:pt idx="2887">
                  <c:v>0.53146206045650757</c:v>
                </c:pt>
                <c:pt idx="2888">
                  <c:v>0.53146206045650757</c:v>
                </c:pt>
                <c:pt idx="2889">
                  <c:v>0.53161628624305979</c:v>
                </c:pt>
                <c:pt idx="2890">
                  <c:v>0.53177051202961323</c:v>
                </c:pt>
                <c:pt idx="2891">
                  <c:v>0.53207896360271434</c:v>
                </c:pt>
                <c:pt idx="2892">
                  <c:v>0.53238741517581745</c:v>
                </c:pt>
                <c:pt idx="2893">
                  <c:v>0.53254164096236856</c:v>
                </c:pt>
                <c:pt idx="2894">
                  <c:v>0.53269586674892211</c:v>
                </c:pt>
                <c:pt idx="2895">
                  <c:v>0.53285009253547522</c:v>
                </c:pt>
                <c:pt idx="2896">
                  <c:v>0.53300431832202344</c:v>
                </c:pt>
                <c:pt idx="2897">
                  <c:v>0.53315854410857666</c:v>
                </c:pt>
                <c:pt idx="2898">
                  <c:v>0.53331276989512311</c:v>
                </c:pt>
                <c:pt idx="2899">
                  <c:v>0.53346699568167633</c:v>
                </c:pt>
                <c:pt idx="2900">
                  <c:v>0.5336212214682311</c:v>
                </c:pt>
                <c:pt idx="2901">
                  <c:v>0.53377544725478399</c:v>
                </c:pt>
                <c:pt idx="2902">
                  <c:v>0.53392967304133265</c:v>
                </c:pt>
                <c:pt idx="2903">
                  <c:v>0.53408389882788398</c:v>
                </c:pt>
                <c:pt idx="2904">
                  <c:v>0.53423812461443554</c:v>
                </c:pt>
                <c:pt idx="2905">
                  <c:v>0.53439235040098709</c:v>
                </c:pt>
                <c:pt idx="2906">
                  <c:v>0.53454657618753854</c:v>
                </c:pt>
                <c:pt idx="2907">
                  <c:v>0.53470080197409064</c:v>
                </c:pt>
                <c:pt idx="2908">
                  <c:v>0.53485502776064153</c:v>
                </c:pt>
                <c:pt idx="2909">
                  <c:v>0.53500925354719608</c:v>
                </c:pt>
                <c:pt idx="2910">
                  <c:v>0.5353177051202942</c:v>
                </c:pt>
                <c:pt idx="2911">
                  <c:v>0.53547193090684753</c:v>
                </c:pt>
                <c:pt idx="2912">
                  <c:v>0.53562615669340208</c:v>
                </c:pt>
                <c:pt idx="2913">
                  <c:v>0.53562615669340208</c:v>
                </c:pt>
                <c:pt idx="2914">
                  <c:v>0.53578038247995052</c:v>
                </c:pt>
                <c:pt idx="2915">
                  <c:v>0.53593460826650263</c:v>
                </c:pt>
                <c:pt idx="2916">
                  <c:v>0.53608883405305363</c:v>
                </c:pt>
                <c:pt idx="2917">
                  <c:v>0.53608883405305363</c:v>
                </c:pt>
                <c:pt idx="2918">
                  <c:v>0.53624305983960519</c:v>
                </c:pt>
                <c:pt idx="2919">
                  <c:v>0.53639728562615652</c:v>
                </c:pt>
                <c:pt idx="2920">
                  <c:v>0.53655151141270818</c:v>
                </c:pt>
                <c:pt idx="2921">
                  <c:v>0.53670573719925974</c:v>
                </c:pt>
                <c:pt idx="2922">
                  <c:v>0.53685996298581162</c:v>
                </c:pt>
                <c:pt idx="2923">
                  <c:v>0.53701418877235896</c:v>
                </c:pt>
                <c:pt idx="2924">
                  <c:v>0.53716841455891462</c:v>
                </c:pt>
                <c:pt idx="2925">
                  <c:v>0.53732264034546551</c:v>
                </c:pt>
                <c:pt idx="2926">
                  <c:v>0.53747686613201728</c:v>
                </c:pt>
                <c:pt idx="2927">
                  <c:v>0.53763109191856884</c:v>
                </c:pt>
                <c:pt idx="2928">
                  <c:v>0.53793954349167183</c:v>
                </c:pt>
                <c:pt idx="2929">
                  <c:v>0.53809376927822328</c:v>
                </c:pt>
                <c:pt idx="2930">
                  <c:v>0.53824799506477483</c:v>
                </c:pt>
                <c:pt idx="2931">
                  <c:v>0.53840222085132405</c:v>
                </c:pt>
                <c:pt idx="2932">
                  <c:v>0.53855644663787783</c:v>
                </c:pt>
                <c:pt idx="2933">
                  <c:v>0.5387106724244316</c:v>
                </c:pt>
                <c:pt idx="2934">
                  <c:v>0.53917334978408349</c:v>
                </c:pt>
                <c:pt idx="2935">
                  <c:v>0.53932757557063538</c:v>
                </c:pt>
                <c:pt idx="2936">
                  <c:v>0.53948180135718693</c:v>
                </c:pt>
                <c:pt idx="2937">
                  <c:v>0.53963602714373871</c:v>
                </c:pt>
                <c:pt idx="2938">
                  <c:v>0.5399444787168417</c:v>
                </c:pt>
                <c:pt idx="2939">
                  <c:v>0.54025293028994448</c:v>
                </c:pt>
                <c:pt idx="2940">
                  <c:v>0.54040715607649603</c:v>
                </c:pt>
                <c:pt idx="2941">
                  <c:v>0.54056138186304503</c:v>
                </c:pt>
                <c:pt idx="2942">
                  <c:v>0.54071560764960158</c:v>
                </c:pt>
                <c:pt idx="2943">
                  <c:v>0.54086983343615258</c:v>
                </c:pt>
                <c:pt idx="2944">
                  <c:v>0.54102405922270203</c:v>
                </c:pt>
                <c:pt idx="2945">
                  <c:v>0.54117828500925358</c:v>
                </c:pt>
                <c:pt idx="2946">
                  <c:v>0.54148673658235658</c:v>
                </c:pt>
                <c:pt idx="2947">
                  <c:v>0.54164096236891002</c:v>
                </c:pt>
                <c:pt idx="2948">
                  <c:v>0.54179518815545968</c:v>
                </c:pt>
                <c:pt idx="2949">
                  <c:v>0.54194941394201301</c:v>
                </c:pt>
                <c:pt idx="2950">
                  <c:v>0.54210363972856268</c:v>
                </c:pt>
                <c:pt idx="2951">
                  <c:v>0.54241209130166268</c:v>
                </c:pt>
                <c:pt idx="2952">
                  <c:v>0.54241209130166268</c:v>
                </c:pt>
                <c:pt idx="2953">
                  <c:v>0.54256631708821657</c:v>
                </c:pt>
                <c:pt idx="2954">
                  <c:v>0.54272054287476867</c:v>
                </c:pt>
                <c:pt idx="2955">
                  <c:v>0.54287476866132012</c:v>
                </c:pt>
                <c:pt idx="2956">
                  <c:v>0.54302899444787345</c:v>
                </c:pt>
                <c:pt idx="2957">
                  <c:v>0.54318322023442323</c:v>
                </c:pt>
                <c:pt idx="2958">
                  <c:v>0.54318322023442323</c:v>
                </c:pt>
                <c:pt idx="2959">
                  <c:v>0.54333744602097467</c:v>
                </c:pt>
                <c:pt idx="2960">
                  <c:v>0.54349167180752622</c:v>
                </c:pt>
                <c:pt idx="2961">
                  <c:v>0.54364589759408277</c:v>
                </c:pt>
                <c:pt idx="2962">
                  <c:v>0.54380012338062922</c:v>
                </c:pt>
                <c:pt idx="2963">
                  <c:v>0.54395434916718077</c:v>
                </c:pt>
                <c:pt idx="2964">
                  <c:v>0.54410857495373222</c:v>
                </c:pt>
                <c:pt idx="2965">
                  <c:v>0.5442628007402821</c:v>
                </c:pt>
                <c:pt idx="2966">
                  <c:v>0.54441702652683532</c:v>
                </c:pt>
                <c:pt idx="2967">
                  <c:v>0.54457125231338976</c:v>
                </c:pt>
                <c:pt idx="2968">
                  <c:v>0.54487970388649065</c:v>
                </c:pt>
                <c:pt idx="2969">
                  <c:v>0.54503392967304132</c:v>
                </c:pt>
                <c:pt idx="2970">
                  <c:v>0.54518815545959365</c:v>
                </c:pt>
                <c:pt idx="2971">
                  <c:v>0.54534238124614243</c:v>
                </c:pt>
                <c:pt idx="2972">
                  <c:v>0.54549660703269587</c:v>
                </c:pt>
                <c:pt idx="2973">
                  <c:v>0.54580505860580186</c:v>
                </c:pt>
                <c:pt idx="2974">
                  <c:v>0.54595928439235042</c:v>
                </c:pt>
                <c:pt idx="2975">
                  <c:v>0.54611351017890186</c:v>
                </c:pt>
                <c:pt idx="2976">
                  <c:v>0.54642196175200308</c:v>
                </c:pt>
                <c:pt idx="2977">
                  <c:v>0.54657618753855641</c:v>
                </c:pt>
                <c:pt idx="2978">
                  <c:v>0.54673041332511063</c:v>
                </c:pt>
                <c:pt idx="2979">
                  <c:v>0.54688463911165952</c:v>
                </c:pt>
                <c:pt idx="2980">
                  <c:v>0.54703886489821096</c:v>
                </c:pt>
                <c:pt idx="2981">
                  <c:v>0.54734731647131463</c:v>
                </c:pt>
                <c:pt idx="2982">
                  <c:v>0.54750154225786551</c:v>
                </c:pt>
                <c:pt idx="2983">
                  <c:v>0.54765576804441762</c:v>
                </c:pt>
                <c:pt idx="2984">
                  <c:v>0.54780999383096851</c:v>
                </c:pt>
                <c:pt idx="2985">
                  <c:v>0.54796421961752062</c:v>
                </c:pt>
                <c:pt idx="2986">
                  <c:v>0.54811844540407162</c:v>
                </c:pt>
                <c:pt idx="2987">
                  <c:v>0.54827267119062306</c:v>
                </c:pt>
                <c:pt idx="2988">
                  <c:v>0.54858112276372606</c:v>
                </c:pt>
                <c:pt idx="2989">
                  <c:v>0.54873534855027761</c:v>
                </c:pt>
                <c:pt idx="2990">
                  <c:v>0.54888957433682961</c:v>
                </c:pt>
                <c:pt idx="2991">
                  <c:v>0.54904380012338272</c:v>
                </c:pt>
                <c:pt idx="2992">
                  <c:v>0.54919802590993216</c:v>
                </c:pt>
                <c:pt idx="2993">
                  <c:v>0.54935225169648361</c:v>
                </c:pt>
                <c:pt idx="2994">
                  <c:v>0.5495064774830356</c:v>
                </c:pt>
                <c:pt idx="2995">
                  <c:v>0.54966070326958882</c:v>
                </c:pt>
                <c:pt idx="2996">
                  <c:v>0.54981492905613816</c:v>
                </c:pt>
                <c:pt idx="2997">
                  <c:v>0.54996915484268949</c:v>
                </c:pt>
                <c:pt idx="2998">
                  <c:v>0.55012338062924049</c:v>
                </c:pt>
                <c:pt idx="2999">
                  <c:v>0.55027760641579482</c:v>
                </c:pt>
                <c:pt idx="3000">
                  <c:v>0.5504318322023446</c:v>
                </c:pt>
                <c:pt idx="3001">
                  <c:v>0.5507402837754477</c:v>
                </c:pt>
                <c:pt idx="3002">
                  <c:v>0.55089450956199881</c:v>
                </c:pt>
                <c:pt idx="3003">
                  <c:v>0.55104873534855237</c:v>
                </c:pt>
                <c:pt idx="3004">
                  <c:v>0.55120296113510159</c:v>
                </c:pt>
                <c:pt idx="3005">
                  <c:v>0.55135718692165059</c:v>
                </c:pt>
                <c:pt idx="3006">
                  <c:v>0.55151141270820481</c:v>
                </c:pt>
                <c:pt idx="3007">
                  <c:v>0.55166563849475858</c:v>
                </c:pt>
                <c:pt idx="3008">
                  <c:v>0.5518198642813078</c:v>
                </c:pt>
                <c:pt idx="3009">
                  <c:v>0.55197409006785969</c:v>
                </c:pt>
                <c:pt idx="3010">
                  <c:v>0.55212831585441091</c:v>
                </c:pt>
                <c:pt idx="3011">
                  <c:v>0.55228254164095958</c:v>
                </c:pt>
                <c:pt idx="3012">
                  <c:v>0.55243676742751358</c:v>
                </c:pt>
                <c:pt idx="3013">
                  <c:v>0.55243676742751358</c:v>
                </c:pt>
                <c:pt idx="3014">
                  <c:v>0.55259099321406535</c:v>
                </c:pt>
                <c:pt idx="3015">
                  <c:v>0.55274521900061879</c:v>
                </c:pt>
                <c:pt idx="3016">
                  <c:v>0.55289944478716868</c:v>
                </c:pt>
                <c:pt idx="3017">
                  <c:v>0.55305367057372179</c:v>
                </c:pt>
                <c:pt idx="3018">
                  <c:v>0.55320789636027334</c:v>
                </c:pt>
                <c:pt idx="3019">
                  <c:v>0.55336212214682257</c:v>
                </c:pt>
                <c:pt idx="3020">
                  <c:v>0.55351634793337356</c:v>
                </c:pt>
                <c:pt idx="3021">
                  <c:v>0.55367057371992601</c:v>
                </c:pt>
                <c:pt idx="3022">
                  <c:v>0.55382479950647934</c:v>
                </c:pt>
                <c:pt idx="3023">
                  <c:v>0.55397902529303089</c:v>
                </c:pt>
                <c:pt idx="3024">
                  <c:v>0.554287476866132</c:v>
                </c:pt>
                <c:pt idx="3025">
                  <c:v>0.554595928439235</c:v>
                </c:pt>
                <c:pt idx="3026">
                  <c:v>0.55475015422578822</c:v>
                </c:pt>
                <c:pt idx="3027">
                  <c:v>0.55490438001233644</c:v>
                </c:pt>
                <c:pt idx="3028">
                  <c:v>0.55536705737199255</c:v>
                </c:pt>
                <c:pt idx="3029">
                  <c:v>0.55552128315854465</c:v>
                </c:pt>
                <c:pt idx="3030">
                  <c:v>0.55567550894509565</c:v>
                </c:pt>
                <c:pt idx="3031">
                  <c:v>0.5558297347316471</c:v>
                </c:pt>
                <c:pt idx="3032">
                  <c:v>0.55598396051819865</c:v>
                </c:pt>
                <c:pt idx="3033">
                  <c:v>0.5561381863047502</c:v>
                </c:pt>
                <c:pt idx="3034">
                  <c:v>0.55629241209130165</c:v>
                </c:pt>
                <c:pt idx="3035">
                  <c:v>0.55629241209130165</c:v>
                </c:pt>
                <c:pt idx="3036">
                  <c:v>0.5564466378778532</c:v>
                </c:pt>
                <c:pt idx="3037">
                  <c:v>0.5567550894509562</c:v>
                </c:pt>
                <c:pt idx="3038">
                  <c:v>0.55690931523750775</c:v>
                </c:pt>
                <c:pt idx="3039">
                  <c:v>0.55706354102405731</c:v>
                </c:pt>
                <c:pt idx="3040">
                  <c:v>0.55721776681060886</c:v>
                </c:pt>
                <c:pt idx="3041">
                  <c:v>0.55752621838371375</c:v>
                </c:pt>
                <c:pt idx="3042">
                  <c:v>0.5576804441702653</c:v>
                </c:pt>
                <c:pt idx="3043">
                  <c:v>0.5579888957433683</c:v>
                </c:pt>
                <c:pt idx="3044">
                  <c:v>0.55814312152991952</c:v>
                </c:pt>
                <c:pt idx="3045">
                  <c:v>0.55829734731647163</c:v>
                </c:pt>
                <c:pt idx="3046">
                  <c:v>0.55845157310302285</c:v>
                </c:pt>
                <c:pt idx="3047">
                  <c:v>0.55860579888957684</c:v>
                </c:pt>
                <c:pt idx="3048">
                  <c:v>0.55876002467612584</c:v>
                </c:pt>
                <c:pt idx="3049">
                  <c:v>0.55891425046267762</c:v>
                </c:pt>
                <c:pt idx="3050">
                  <c:v>0.55906847624922884</c:v>
                </c:pt>
                <c:pt idx="3051">
                  <c:v>0.55937692782232973</c:v>
                </c:pt>
                <c:pt idx="3052">
                  <c:v>0.55953115360888583</c:v>
                </c:pt>
                <c:pt idx="3053">
                  <c:v>0.55968537939543495</c:v>
                </c:pt>
                <c:pt idx="3054">
                  <c:v>0.55999383096854005</c:v>
                </c:pt>
                <c:pt idx="3055">
                  <c:v>0.56014805675509172</c:v>
                </c:pt>
                <c:pt idx="3056">
                  <c:v>0.5603022825416405</c:v>
                </c:pt>
                <c:pt idx="3057">
                  <c:v>0.5604565083281926</c:v>
                </c:pt>
                <c:pt idx="3058">
                  <c:v>0.56061073411474394</c:v>
                </c:pt>
                <c:pt idx="3059">
                  <c:v>0.56076495990129549</c:v>
                </c:pt>
                <c:pt idx="3060">
                  <c:v>0.56091918568784649</c:v>
                </c:pt>
                <c:pt idx="3061">
                  <c:v>0.56107341147440071</c:v>
                </c:pt>
                <c:pt idx="3062">
                  <c:v>0.56122763726095004</c:v>
                </c:pt>
                <c:pt idx="3063">
                  <c:v>0.56138186304750171</c:v>
                </c:pt>
                <c:pt idx="3064">
                  <c:v>0.56153608883405048</c:v>
                </c:pt>
                <c:pt idx="3065">
                  <c:v>0.56184454040715603</c:v>
                </c:pt>
                <c:pt idx="3066">
                  <c:v>0.56199876619370981</c:v>
                </c:pt>
                <c:pt idx="3067">
                  <c:v>0.56215299198025648</c:v>
                </c:pt>
                <c:pt idx="3068">
                  <c:v>0.56246144355336214</c:v>
                </c:pt>
                <c:pt idx="3069">
                  <c:v>0.56261566933991369</c:v>
                </c:pt>
                <c:pt idx="3070">
                  <c:v>0.56276989512646514</c:v>
                </c:pt>
                <c:pt idx="3071">
                  <c:v>0.56292412091301669</c:v>
                </c:pt>
                <c:pt idx="3072">
                  <c:v>0.56307834669957024</c:v>
                </c:pt>
                <c:pt idx="3073">
                  <c:v>0.56323257248611969</c:v>
                </c:pt>
                <c:pt idx="3074">
                  <c:v>0.56338679827267057</c:v>
                </c:pt>
                <c:pt idx="3075">
                  <c:v>0.56338679827267057</c:v>
                </c:pt>
                <c:pt idx="3076">
                  <c:v>0.56354102405922268</c:v>
                </c:pt>
                <c:pt idx="3077">
                  <c:v>0.56369524984577613</c:v>
                </c:pt>
                <c:pt idx="3078">
                  <c:v>0.56384947563232746</c:v>
                </c:pt>
                <c:pt idx="3079">
                  <c:v>0.56415792720542879</c:v>
                </c:pt>
                <c:pt idx="3080">
                  <c:v>0.56446637877853156</c:v>
                </c:pt>
                <c:pt idx="3081">
                  <c:v>0.56462060456508689</c:v>
                </c:pt>
                <c:pt idx="3082">
                  <c:v>0.56477483035163656</c:v>
                </c:pt>
                <c:pt idx="3083">
                  <c:v>0.56492905613819133</c:v>
                </c:pt>
                <c:pt idx="3084">
                  <c:v>0.56508328192473756</c:v>
                </c:pt>
                <c:pt idx="3085">
                  <c:v>0.56523750771128856</c:v>
                </c:pt>
                <c:pt idx="3086">
                  <c:v>0.56539173349784255</c:v>
                </c:pt>
                <c:pt idx="3087">
                  <c:v>0.565545959284394</c:v>
                </c:pt>
                <c:pt idx="3088">
                  <c:v>0.56570018507094222</c:v>
                </c:pt>
                <c:pt idx="3089">
                  <c:v>0.56600863664405021</c:v>
                </c:pt>
                <c:pt idx="3090">
                  <c:v>0.5661628624306001</c:v>
                </c:pt>
                <c:pt idx="3091">
                  <c:v>0.56647131400370165</c:v>
                </c:pt>
                <c:pt idx="3092">
                  <c:v>0.56677976557680465</c:v>
                </c:pt>
                <c:pt idx="3093">
                  <c:v>0.56693399136335598</c:v>
                </c:pt>
                <c:pt idx="3094">
                  <c:v>0.56708821714990765</c:v>
                </c:pt>
                <c:pt idx="3095">
                  <c:v>0.56724244293645898</c:v>
                </c:pt>
                <c:pt idx="3096">
                  <c:v>0.56739666872301053</c:v>
                </c:pt>
                <c:pt idx="3097">
                  <c:v>0.56755089450956264</c:v>
                </c:pt>
                <c:pt idx="3098">
                  <c:v>0.56770512029611364</c:v>
                </c:pt>
                <c:pt idx="3099">
                  <c:v>0.56785934608266497</c:v>
                </c:pt>
                <c:pt idx="3100">
                  <c:v>0.56801357186921475</c:v>
                </c:pt>
                <c:pt idx="3101">
                  <c:v>0.56816779765576808</c:v>
                </c:pt>
                <c:pt idx="3102">
                  <c:v>0.56847624922887163</c:v>
                </c:pt>
                <c:pt idx="3103">
                  <c:v>0.56863047501542263</c:v>
                </c:pt>
                <c:pt idx="3104">
                  <c:v>0.56878470080197407</c:v>
                </c:pt>
                <c:pt idx="3105">
                  <c:v>0.56893892658852796</c:v>
                </c:pt>
                <c:pt idx="3106">
                  <c:v>0.56909315237507974</c:v>
                </c:pt>
                <c:pt idx="3107">
                  <c:v>0.56924737816162851</c:v>
                </c:pt>
                <c:pt idx="3108">
                  <c:v>0.56940160394818273</c:v>
                </c:pt>
                <c:pt idx="3109">
                  <c:v>0.56955582973473151</c:v>
                </c:pt>
                <c:pt idx="3110">
                  <c:v>0.56971005552128362</c:v>
                </c:pt>
                <c:pt idx="3111">
                  <c:v>0.56986428130783451</c:v>
                </c:pt>
                <c:pt idx="3112">
                  <c:v>0.57001850709438662</c:v>
                </c:pt>
                <c:pt idx="3113">
                  <c:v>0.57017273288093751</c:v>
                </c:pt>
                <c:pt idx="3114">
                  <c:v>0.57032695866748961</c:v>
                </c:pt>
                <c:pt idx="3115">
                  <c:v>0.5704811844540405</c:v>
                </c:pt>
                <c:pt idx="3116">
                  <c:v>0.57063541024059627</c:v>
                </c:pt>
                <c:pt idx="3117">
                  <c:v>0.57078963602714583</c:v>
                </c:pt>
                <c:pt idx="3118">
                  <c:v>0.57094386181369561</c:v>
                </c:pt>
                <c:pt idx="3119">
                  <c:v>0.57109808760024672</c:v>
                </c:pt>
                <c:pt idx="3120">
                  <c:v>0.5712523133867986</c:v>
                </c:pt>
                <c:pt idx="3121">
                  <c:v>0.57140653917334949</c:v>
                </c:pt>
                <c:pt idx="3122">
                  <c:v>0.57140653917334949</c:v>
                </c:pt>
                <c:pt idx="3123">
                  <c:v>0.57156076495989949</c:v>
                </c:pt>
                <c:pt idx="3124">
                  <c:v>0.57171499074645249</c:v>
                </c:pt>
                <c:pt idx="3125">
                  <c:v>0.57186921653300804</c:v>
                </c:pt>
                <c:pt idx="3126">
                  <c:v>0.57202344231955793</c:v>
                </c:pt>
                <c:pt idx="3127">
                  <c:v>0.57233189389265859</c:v>
                </c:pt>
                <c:pt idx="3128">
                  <c:v>0.57248611967921037</c:v>
                </c:pt>
                <c:pt idx="3129">
                  <c:v>0.57264034546576192</c:v>
                </c:pt>
                <c:pt idx="3130">
                  <c:v>0.5727945712523137</c:v>
                </c:pt>
                <c:pt idx="3131">
                  <c:v>0.57294879703886703</c:v>
                </c:pt>
                <c:pt idx="3132">
                  <c:v>0.5731030228254167</c:v>
                </c:pt>
                <c:pt idx="3133">
                  <c:v>0.57325724861196758</c:v>
                </c:pt>
                <c:pt idx="3134">
                  <c:v>0.57356570018507091</c:v>
                </c:pt>
                <c:pt idx="3135">
                  <c:v>0.57371992597162247</c:v>
                </c:pt>
                <c:pt idx="3136">
                  <c:v>0.57387415175817591</c:v>
                </c:pt>
                <c:pt idx="3137">
                  <c:v>0.57402837754472735</c:v>
                </c:pt>
                <c:pt idx="3138">
                  <c:v>0.57433682911782846</c:v>
                </c:pt>
                <c:pt idx="3139">
                  <c:v>0.5744910549043819</c:v>
                </c:pt>
                <c:pt idx="3140">
                  <c:v>0.57464528069093346</c:v>
                </c:pt>
                <c:pt idx="3141">
                  <c:v>0.57479950647748668</c:v>
                </c:pt>
                <c:pt idx="3142">
                  <c:v>0.57526218383713457</c:v>
                </c:pt>
                <c:pt idx="3143">
                  <c:v>0.57541640962368912</c:v>
                </c:pt>
                <c:pt idx="3144">
                  <c:v>0.57557063541024067</c:v>
                </c:pt>
                <c:pt idx="3145">
                  <c:v>0.575724861196794</c:v>
                </c:pt>
                <c:pt idx="3146">
                  <c:v>0.57587908698334545</c:v>
                </c:pt>
                <c:pt idx="3147">
                  <c:v>0.57603331276989689</c:v>
                </c:pt>
                <c:pt idx="3148">
                  <c:v>0.57618753855644667</c:v>
                </c:pt>
                <c:pt idx="3149">
                  <c:v>0.57634176434299811</c:v>
                </c:pt>
                <c:pt idx="3150">
                  <c:v>0.57649599012955133</c:v>
                </c:pt>
                <c:pt idx="3151">
                  <c:v>0.57665021591610288</c:v>
                </c:pt>
                <c:pt idx="3152">
                  <c:v>0.57680444170265099</c:v>
                </c:pt>
                <c:pt idx="3153">
                  <c:v>0.57695866748920588</c:v>
                </c:pt>
                <c:pt idx="3154">
                  <c:v>0.57711289327575566</c:v>
                </c:pt>
                <c:pt idx="3155">
                  <c:v>0.57726711906230554</c:v>
                </c:pt>
                <c:pt idx="3156">
                  <c:v>0.57742134484885876</c:v>
                </c:pt>
                <c:pt idx="3157">
                  <c:v>0.57757557063541065</c:v>
                </c:pt>
                <c:pt idx="3158">
                  <c:v>0.57772979642196265</c:v>
                </c:pt>
                <c:pt idx="3159">
                  <c:v>0.57788402220851642</c:v>
                </c:pt>
                <c:pt idx="3160">
                  <c:v>0.57803824799506476</c:v>
                </c:pt>
                <c:pt idx="3161">
                  <c:v>0.57819247378161631</c:v>
                </c:pt>
                <c:pt idx="3162">
                  <c:v>0.57834669956816775</c:v>
                </c:pt>
                <c:pt idx="3163">
                  <c:v>0.57850092535471931</c:v>
                </c:pt>
                <c:pt idx="3164">
                  <c:v>0.57865515114127164</c:v>
                </c:pt>
                <c:pt idx="3165">
                  <c:v>0.57880937692782264</c:v>
                </c:pt>
                <c:pt idx="3166">
                  <c:v>0.57896360271437464</c:v>
                </c:pt>
                <c:pt idx="3167">
                  <c:v>0.5791178285009253</c:v>
                </c:pt>
                <c:pt idx="3168">
                  <c:v>0.57927205428747763</c:v>
                </c:pt>
                <c:pt idx="3169">
                  <c:v>0.57942628007402841</c:v>
                </c:pt>
                <c:pt idx="3170">
                  <c:v>0.57958050586057952</c:v>
                </c:pt>
                <c:pt idx="3171">
                  <c:v>0.57973473164713163</c:v>
                </c:pt>
                <c:pt idx="3172">
                  <c:v>0.57988895743368563</c:v>
                </c:pt>
                <c:pt idx="3173">
                  <c:v>0.58004318322023396</c:v>
                </c:pt>
                <c:pt idx="3174">
                  <c:v>0.58019740900678662</c:v>
                </c:pt>
                <c:pt idx="3175">
                  <c:v>0.58035163479333762</c:v>
                </c:pt>
                <c:pt idx="3176">
                  <c:v>0.58066008636644062</c:v>
                </c:pt>
                <c:pt idx="3177">
                  <c:v>0.58081431215299162</c:v>
                </c:pt>
                <c:pt idx="3178">
                  <c:v>0.58096853793954362</c:v>
                </c:pt>
                <c:pt idx="3179">
                  <c:v>0.58112276372609406</c:v>
                </c:pt>
                <c:pt idx="3180">
                  <c:v>0.58127698951264395</c:v>
                </c:pt>
                <c:pt idx="3181">
                  <c:v>0.58143121529920005</c:v>
                </c:pt>
                <c:pt idx="3182">
                  <c:v>0.58173966687230061</c:v>
                </c:pt>
                <c:pt idx="3183">
                  <c:v>0.58189389265885605</c:v>
                </c:pt>
                <c:pt idx="3184">
                  <c:v>0.58204811844540572</c:v>
                </c:pt>
                <c:pt idx="3185">
                  <c:v>0.58220234423195261</c:v>
                </c:pt>
                <c:pt idx="3186">
                  <c:v>0.5823565700185066</c:v>
                </c:pt>
                <c:pt idx="3187">
                  <c:v>0.5823565700185066</c:v>
                </c:pt>
                <c:pt idx="3188">
                  <c:v>0.5825107958050556</c:v>
                </c:pt>
                <c:pt idx="3189">
                  <c:v>0.58266502159160971</c:v>
                </c:pt>
                <c:pt idx="3190">
                  <c:v>0.58281924737816315</c:v>
                </c:pt>
                <c:pt idx="3191">
                  <c:v>0.58281924737816315</c:v>
                </c:pt>
                <c:pt idx="3192">
                  <c:v>0.58297347316471482</c:v>
                </c:pt>
                <c:pt idx="3193">
                  <c:v>0.5831276989512636</c:v>
                </c:pt>
                <c:pt idx="3194">
                  <c:v>0.58328192473781459</c:v>
                </c:pt>
                <c:pt idx="3195">
                  <c:v>0.58343615052436659</c:v>
                </c:pt>
                <c:pt idx="3196">
                  <c:v>0.5835903763109187</c:v>
                </c:pt>
                <c:pt idx="3197">
                  <c:v>0.58374460209747403</c:v>
                </c:pt>
                <c:pt idx="3198">
                  <c:v>0.58389882788402392</c:v>
                </c:pt>
                <c:pt idx="3199">
                  <c:v>0.58405305367057703</c:v>
                </c:pt>
                <c:pt idx="3200">
                  <c:v>0.58420727945712481</c:v>
                </c:pt>
                <c:pt idx="3201">
                  <c:v>0.58451573103022658</c:v>
                </c:pt>
                <c:pt idx="3202">
                  <c:v>0.58466995681678124</c:v>
                </c:pt>
                <c:pt idx="3203">
                  <c:v>0.58466995681678124</c:v>
                </c:pt>
                <c:pt idx="3204">
                  <c:v>0.5848241826033328</c:v>
                </c:pt>
                <c:pt idx="3205">
                  <c:v>0.58497840838988602</c:v>
                </c:pt>
                <c:pt idx="3206">
                  <c:v>0.58497840838988602</c:v>
                </c:pt>
                <c:pt idx="3207">
                  <c:v>0.58513263417643391</c:v>
                </c:pt>
                <c:pt idx="3208">
                  <c:v>0.58528685996298457</c:v>
                </c:pt>
                <c:pt idx="3209">
                  <c:v>0.5854410857495369</c:v>
                </c:pt>
                <c:pt idx="3210">
                  <c:v>0.58559531153609024</c:v>
                </c:pt>
                <c:pt idx="3211">
                  <c:v>0.58574953732264179</c:v>
                </c:pt>
                <c:pt idx="3212">
                  <c:v>0.58590376310919323</c:v>
                </c:pt>
                <c:pt idx="3213">
                  <c:v>0.58605798889574157</c:v>
                </c:pt>
                <c:pt idx="3214">
                  <c:v>0.58621221468229467</c:v>
                </c:pt>
                <c:pt idx="3215">
                  <c:v>0.5863664404688459</c:v>
                </c:pt>
                <c:pt idx="3216">
                  <c:v>0.58652066625539923</c:v>
                </c:pt>
                <c:pt idx="3217">
                  <c:v>0.58667489204195089</c:v>
                </c:pt>
                <c:pt idx="3218">
                  <c:v>0.586829117828504</c:v>
                </c:pt>
                <c:pt idx="3219">
                  <c:v>0.58713756940160189</c:v>
                </c:pt>
                <c:pt idx="3220">
                  <c:v>0.58729179518815666</c:v>
                </c:pt>
                <c:pt idx="3221">
                  <c:v>0.58744602097470655</c:v>
                </c:pt>
                <c:pt idx="3222">
                  <c:v>0.58760024676125799</c:v>
                </c:pt>
                <c:pt idx="3223">
                  <c:v>0.58775447254781288</c:v>
                </c:pt>
                <c:pt idx="3224">
                  <c:v>0.58790869833436277</c:v>
                </c:pt>
                <c:pt idx="3225">
                  <c:v>0.58806292412091088</c:v>
                </c:pt>
                <c:pt idx="3226">
                  <c:v>0.58806292412091088</c:v>
                </c:pt>
                <c:pt idx="3227">
                  <c:v>0.58821714990746066</c:v>
                </c:pt>
                <c:pt idx="3228">
                  <c:v>0.58837137569401665</c:v>
                </c:pt>
                <c:pt idx="3229">
                  <c:v>0.58852560148056765</c:v>
                </c:pt>
                <c:pt idx="3230">
                  <c:v>0.58867982726712165</c:v>
                </c:pt>
                <c:pt idx="3231">
                  <c:v>0.5888340530536732</c:v>
                </c:pt>
                <c:pt idx="3232">
                  <c:v>0.58898827884022154</c:v>
                </c:pt>
                <c:pt idx="3233">
                  <c:v>0.58914250462677364</c:v>
                </c:pt>
                <c:pt idx="3234">
                  <c:v>0.58929673041332564</c:v>
                </c:pt>
                <c:pt idx="3235">
                  <c:v>0.58945095619987875</c:v>
                </c:pt>
                <c:pt idx="3236">
                  <c:v>0.58960518198642753</c:v>
                </c:pt>
                <c:pt idx="3237">
                  <c:v>0.58975940777297964</c:v>
                </c:pt>
                <c:pt idx="3238">
                  <c:v>0.58975940777297964</c:v>
                </c:pt>
                <c:pt idx="3239">
                  <c:v>0.58991363355953352</c:v>
                </c:pt>
                <c:pt idx="3240">
                  <c:v>0.59006785934608263</c:v>
                </c:pt>
                <c:pt idx="3241">
                  <c:v>0.59006785934608263</c:v>
                </c:pt>
                <c:pt idx="3242">
                  <c:v>0.59022208513263186</c:v>
                </c:pt>
                <c:pt idx="3243">
                  <c:v>0.59037631091918563</c:v>
                </c:pt>
                <c:pt idx="3244">
                  <c:v>0.59053053670573652</c:v>
                </c:pt>
                <c:pt idx="3245">
                  <c:v>0.59068476249228863</c:v>
                </c:pt>
                <c:pt idx="3246">
                  <c:v>0.59083898827884063</c:v>
                </c:pt>
                <c:pt idx="3247">
                  <c:v>0.59099321406539362</c:v>
                </c:pt>
                <c:pt idx="3248">
                  <c:v>0.59130166563849651</c:v>
                </c:pt>
                <c:pt idx="3249">
                  <c:v>0.59145589142504662</c:v>
                </c:pt>
                <c:pt idx="3250">
                  <c:v>0.59161011721159951</c:v>
                </c:pt>
                <c:pt idx="3251">
                  <c:v>0.59176434299814962</c:v>
                </c:pt>
                <c:pt idx="3252">
                  <c:v>0.59191856878470006</c:v>
                </c:pt>
                <c:pt idx="3253">
                  <c:v>0.59222702035780361</c:v>
                </c:pt>
                <c:pt idx="3254">
                  <c:v>0.5925354719309055</c:v>
                </c:pt>
                <c:pt idx="3255">
                  <c:v>0.59268969771745861</c:v>
                </c:pt>
                <c:pt idx="3256">
                  <c:v>0.59284392350401138</c:v>
                </c:pt>
                <c:pt idx="3257">
                  <c:v>0.5929981492905616</c:v>
                </c:pt>
                <c:pt idx="3258">
                  <c:v>0.59315237507711149</c:v>
                </c:pt>
                <c:pt idx="3259">
                  <c:v>0.59315237507711149</c:v>
                </c:pt>
                <c:pt idx="3260">
                  <c:v>0.59330660086366349</c:v>
                </c:pt>
                <c:pt idx="3261">
                  <c:v>0.5934608266502156</c:v>
                </c:pt>
                <c:pt idx="3262">
                  <c:v>0.59361505243676893</c:v>
                </c:pt>
                <c:pt idx="3263">
                  <c:v>0.59376927822332048</c:v>
                </c:pt>
                <c:pt idx="3264">
                  <c:v>0.59392350400987226</c:v>
                </c:pt>
                <c:pt idx="3265">
                  <c:v>0.59407772979642059</c:v>
                </c:pt>
                <c:pt idx="3266">
                  <c:v>0.5942319555829737</c:v>
                </c:pt>
                <c:pt idx="3267">
                  <c:v>0.59438618136952359</c:v>
                </c:pt>
                <c:pt idx="3268">
                  <c:v>0.59454040715607825</c:v>
                </c:pt>
                <c:pt idx="3269">
                  <c:v>0.59469463294262959</c:v>
                </c:pt>
                <c:pt idx="3270">
                  <c:v>0.59484885872918292</c:v>
                </c:pt>
                <c:pt idx="3271">
                  <c:v>0.5950030845157307</c:v>
                </c:pt>
                <c:pt idx="3272">
                  <c:v>0.59531153608883558</c:v>
                </c:pt>
                <c:pt idx="3273">
                  <c:v>0.59546576187538458</c:v>
                </c:pt>
                <c:pt idx="3274">
                  <c:v>0.59577421344849335</c:v>
                </c:pt>
                <c:pt idx="3275">
                  <c:v>0.59592843923504146</c:v>
                </c:pt>
                <c:pt idx="3276">
                  <c:v>0.59608266502159168</c:v>
                </c:pt>
                <c:pt idx="3277">
                  <c:v>0.59623689080814268</c:v>
                </c:pt>
                <c:pt idx="3278">
                  <c:v>0.5963911165946979</c:v>
                </c:pt>
                <c:pt idx="3279">
                  <c:v>0.59654534238124568</c:v>
                </c:pt>
                <c:pt idx="3280">
                  <c:v>0.59669956816779901</c:v>
                </c:pt>
                <c:pt idx="3281">
                  <c:v>0.59685379395434868</c:v>
                </c:pt>
                <c:pt idx="3282">
                  <c:v>0.59700801974090068</c:v>
                </c:pt>
                <c:pt idx="3283">
                  <c:v>0.59716224552745056</c:v>
                </c:pt>
                <c:pt idx="3284">
                  <c:v>0.59731647131400367</c:v>
                </c:pt>
                <c:pt idx="3285">
                  <c:v>0.597624922887108</c:v>
                </c:pt>
                <c:pt idx="3286">
                  <c:v>0.59793337446020933</c:v>
                </c:pt>
                <c:pt idx="3287">
                  <c:v>0.59808760024676078</c:v>
                </c:pt>
                <c:pt idx="3288">
                  <c:v>0.59824182603331566</c:v>
                </c:pt>
                <c:pt idx="3289">
                  <c:v>0.59839605181986388</c:v>
                </c:pt>
                <c:pt idx="3290">
                  <c:v>0.59855027760641699</c:v>
                </c:pt>
                <c:pt idx="3291">
                  <c:v>0.59870450339296688</c:v>
                </c:pt>
                <c:pt idx="3292">
                  <c:v>0.59885872917951999</c:v>
                </c:pt>
                <c:pt idx="3293">
                  <c:v>0.59901295496606921</c:v>
                </c:pt>
                <c:pt idx="3294">
                  <c:v>0.59916718075261777</c:v>
                </c:pt>
                <c:pt idx="3295">
                  <c:v>0.59947563232572765</c:v>
                </c:pt>
                <c:pt idx="3296">
                  <c:v>0.59962985811227865</c:v>
                </c:pt>
                <c:pt idx="3297">
                  <c:v>0.59978408389882865</c:v>
                </c:pt>
                <c:pt idx="3298">
                  <c:v>0.59993830968537964</c:v>
                </c:pt>
                <c:pt idx="3299">
                  <c:v>0.60009253547193087</c:v>
                </c:pt>
                <c:pt idx="3300">
                  <c:v>0.60024676125848264</c:v>
                </c:pt>
                <c:pt idx="3301">
                  <c:v>0.6005552128315883</c:v>
                </c:pt>
                <c:pt idx="3302">
                  <c:v>0.60070943861814186</c:v>
                </c:pt>
                <c:pt idx="3303">
                  <c:v>0.60101789019123997</c:v>
                </c:pt>
                <c:pt idx="3304">
                  <c:v>0.60117211597779152</c:v>
                </c:pt>
                <c:pt idx="3305">
                  <c:v>0.60132634176434085</c:v>
                </c:pt>
                <c:pt idx="3306">
                  <c:v>0.60148056755089463</c:v>
                </c:pt>
                <c:pt idx="3307">
                  <c:v>0.60178901912399996</c:v>
                </c:pt>
                <c:pt idx="3308">
                  <c:v>0.60194324491054962</c:v>
                </c:pt>
                <c:pt idx="3309">
                  <c:v>0.60209747069710295</c:v>
                </c:pt>
                <c:pt idx="3310">
                  <c:v>0.60240592227020362</c:v>
                </c:pt>
                <c:pt idx="3311">
                  <c:v>0.60256014805675295</c:v>
                </c:pt>
                <c:pt idx="3312">
                  <c:v>0.60256014805675295</c:v>
                </c:pt>
                <c:pt idx="3313">
                  <c:v>0.60271437384330662</c:v>
                </c:pt>
                <c:pt idx="3314">
                  <c:v>0.60286859962985861</c:v>
                </c:pt>
                <c:pt idx="3315">
                  <c:v>0.60302282541640961</c:v>
                </c:pt>
                <c:pt idx="3316">
                  <c:v>0.60317705120296117</c:v>
                </c:pt>
                <c:pt idx="3317">
                  <c:v>0.60333127698951472</c:v>
                </c:pt>
                <c:pt idx="3318">
                  <c:v>0.60348550277606416</c:v>
                </c:pt>
                <c:pt idx="3319">
                  <c:v>0.60363972856261572</c:v>
                </c:pt>
                <c:pt idx="3320">
                  <c:v>0.60379395434916938</c:v>
                </c:pt>
                <c:pt idx="3321">
                  <c:v>0.60394818013571872</c:v>
                </c:pt>
                <c:pt idx="3322">
                  <c:v>0.60410240592227016</c:v>
                </c:pt>
                <c:pt idx="3323">
                  <c:v>0.60410240592227016</c:v>
                </c:pt>
                <c:pt idx="3324">
                  <c:v>0.60425663170882171</c:v>
                </c:pt>
                <c:pt idx="3325">
                  <c:v>0.60441085749537549</c:v>
                </c:pt>
                <c:pt idx="3326">
                  <c:v>0.60456508328192449</c:v>
                </c:pt>
                <c:pt idx="3327">
                  <c:v>0.60471930906847848</c:v>
                </c:pt>
                <c:pt idx="3328">
                  <c:v>0.60487353485502771</c:v>
                </c:pt>
                <c:pt idx="3329">
                  <c:v>0.60502776064158148</c:v>
                </c:pt>
                <c:pt idx="3330">
                  <c:v>0.60518198642813292</c:v>
                </c:pt>
                <c:pt idx="3331">
                  <c:v>0.60533621221468437</c:v>
                </c:pt>
                <c:pt idx="3332">
                  <c:v>0.60549043800123381</c:v>
                </c:pt>
                <c:pt idx="3333">
                  <c:v>0.60564466378778758</c:v>
                </c:pt>
                <c:pt idx="3334">
                  <c:v>0.60579888957433892</c:v>
                </c:pt>
                <c:pt idx="3335">
                  <c:v>0.60595311536089058</c:v>
                </c:pt>
                <c:pt idx="3336">
                  <c:v>0.60610734114743958</c:v>
                </c:pt>
                <c:pt idx="3337">
                  <c:v>0.60626156693399169</c:v>
                </c:pt>
                <c:pt idx="3338">
                  <c:v>0.60641579272054291</c:v>
                </c:pt>
                <c:pt idx="3339">
                  <c:v>0.60657001850709635</c:v>
                </c:pt>
                <c:pt idx="3340">
                  <c:v>0.60687847008020068</c:v>
                </c:pt>
                <c:pt idx="3341">
                  <c:v>0.60703269586674857</c:v>
                </c:pt>
                <c:pt idx="3342">
                  <c:v>0.60734114743985379</c:v>
                </c:pt>
                <c:pt idx="3343">
                  <c:v>0.60734114743985379</c:v>
                </c:pt>
                <c:pt idx="3344">
                  <c:v>0.60749537322640534</c:v>
                </c:pt>
                <c:pt idx="3345">
                  <c:v>0.60764959901295501</c:v>
                </c:pt>
                <c:pt idx="3346">
                  <c:v>0.60780382479950834</c:v>
                </c:pt>
                <c:pt idx="3347">
                  <c:v>0.60795805058605989</c:v>
                </c:pt>
                <c:pt idx="3348">
                  <c:v>0.60811227637260945</c:v>
                </c:pt>
                <c:pt idx="3349">
                  <c:v>0.608266502159161</c:v>
                </c:pt>
                <c:pt idx="3350">
                  <c:v>0.60842072794571267</c:v>
                </c:pt>
                <c:pt idx="3351">
                  <c:v>0.60857495373226356</c:v>
                </c:pt>
                <c:pt idx="3352">
                  <c:v>0.608729179518819</c:v>
                </c:pt>
                <c:pt idx="3353">
                  <c:v>0.60888340530536711</c:v>
                </c:pt>
                <c:pt idx="3354">
                  <c:v>0.60903763109191855</c:v>
                </c:pt>
                <c:pt idx="3355">
                  <c:v>0.6091918568784751</c:v>
                </c:pt>
                <c:pt idx="3356">
                  <c:v>0.60950030845157477</c:v>
                </c:pt>
                <c:pt idx="3357">
                  <c:v>0.60965453423812799</c:v>
                </c:pt>
                <c:pt idx="3358">
                  <c:v>0.60980876002467665</c:v>
                </c:pt>
                <c:pt idx="3359">
                  <c:v>0.6099629858112241</c:v>
                </c:pt>
                <c:pt idx="3360">
                  <c:v>0.61011721159777965</c:v>
                </c:pt>
                <c:pt idx="3361">
                  <c:v>0.6104256631708852</c:v>
                </c:pt>
                <c:pt idx="3362">
                  <c:v>0.61057988895743354</c:v>
                </c:pt>
                <c:pt idx="3363">
                  <c:v>0.61073411474398565</c:v>
                </c:pt>
                <c:pt idx="3364">
                  <c:v>0.61088834053053764</c:v>
                </c:pt>
                <c:pt idx="3365">
                  <c:v>0.61104256631708864</c:v>
                </c:pt>
                <c:pt idx="3366">
                  <c:v>0.61119679210363975</c:v>
                </c:pt>
                <c:pt idx="3367">
                  <c:v>0.61135101789019408</c:v>
                </c:pt>
                <c:pt idx="3368">
                  <c:v>0.61150524367674275</c:v>
                </c:pt>
                <c:pt idx="3369">
                  <c:v>0.6116594694632973</c:v>
                </c:pt>
                <c:pt idx="3370">
                  <c:v>0.61181369524984575</c:v>
                </c:pt>
                <c:pt idx="3371">
                  <c:v>0.61227637260950285</c:v>
                </c:pt>
                <c:pt idx="3372">
                  <c:v>0.61243059839605152</c:v>
                </c:pt>
                <c:pt idx="3373">
                  <c:v>0.61258482418260329</c:v>
                </c:pt>
                <c:pt idx="3374">
                  <c:v>0.61273904996915485</c:v>
                </c:pt>
                <c:pt idx="3375">
                  <c:v>0.61289327575570662</c:v>
                </c:pt>
                <c:pt idx="3376">
                  <c:v>0.61320172732881184</c:v>
                </c:pt>
                <c:pt idx="3377">
                  <c:v>0.61335595311536084</c:v>
                </c:pt>
                <c:pt idx="3378">
                  <c:v>0.61351017890191029</c:v>
                </c:pt>
                <c:pt idx="3379">
                  <c:v>0.6136644046884665</c:v>
                </c:pt>
                <c:pt idx="3380">
                  <c:v>0.6139728562615695</c:v>
                </c:pt>
                <c:pt idx="3381">
                  <c:v>0.61412708204812083</c:v>
                </c:pt>
                <c:pt idx="3382">
                  <c:v>0.6142813078346695</c:v>
                </c:pt>
                <c:pt idx="3383">
                  <c:v>0.61443553362122161</c:v>
                </c:pt>
                <c:pt idx="3384">
                  <c:v>0.61458975940777294</c:v>
                </c:pt>
                <c:pt idx="3385">
                  <c:v>0.6147439851943246</c:v>
                </c:pt>
                <c:pt idx="3386">
                  <c:v>0.6150524367674276</c:v>
                </c:pt>
                <c:pt idx="3387">
                  <c:v>0.61520666255398115</c:v>
                </c:pt>
                <c:pt idx="3388">
                  <c:v>0.6153608883405306</c:v>
                </c:pt>
                <c:pt idx="3389">
                  <c:v>0.61551511412708204</c:v>
                </c:pt>
                <c:pt idx="3390">
                  <c:v>0.6156693399136336</c:v>
                </c:pt>
                <c:pt idx="3391">
                  <c:v>0.61582356570018504</c:v>
                </c:pt>
                <c:pt idx="3392">
                  <c:v>0.6159777914867367</c:v>
                </c:pt>
                <c:pt idx="3393">
                  <c:v>0.61613201727329026</c:v>
                </c:pt>
                <c:pt idx="3394">
                  <c:v>0.6162862430598397</c:v>
                </c:pt>
                <c:pt idx="3395">
                  <c:v>0.61644046884639114</c:v>
                </c:pt>
                <c:pt idx="3396">
                  <c:v>0.6165946946329427</c:v>
                </c:pt>
                <c:pt idx="3397">
                  <c:v>0.61674892041949791</c:v>
                </c:pt>
                <c:pt idx="3398">
                  <c:v>0.61705737199259714</c:v>
                </c:pt>
                <c:pt idx="3399">
                  <c:v>0.61721159777914869</c:v>
                </c:pt>
                <c:pt idx="3400">
                  <c:v>0.61736582356570213</c:v>
                </c:pt>
                <c:pt idx="3401">
                  <c:v>0.61752004935225158</c:v>
                </c:pt>
                <c:pt idx="3402">
                  <c:v>0.61767427513880702</c:v>
                </c:pt>
                <c:pt idx="3403">
                  <c:v>0.61782850092535468</c:v>
                </c:pt>
                <c:pt idx="3404">
                  <c:v>0.61798272671190557</c:v>
                </c:pt>
                <c:pt idx="3405">
                  <c:v>0.61829117828501112</c:v>
                </c:pt>
                <c:pt idx="3406">
                  <c:v>0.61844540407156257</c:v>
                </c:pt>
                <c:pt idx="3407">
                  <c:v>0.61859962985811412</c:v>
                </c:pt>
                <c:pt idx="3408">
                  <c:v>0.61875385564466556</c:v>
                </c:pt>
                <c:pt idx="3409">
                  <c:v>0.61875385564466556</c:v>
                </c:pt>
                <c:pt idx="3410">
                  <c:v>0.61890808143121534</c:v>
                </c:pt>
                <c:pt idx="3411">
                  <c:v>0.61906230721776656</c:v>
                </c:pt>
                <c:pt idx="3412">
                  <c:v>0.61921653300431834</c:v>
                </c:pt>
                <c:pt idx="3413">
                  <c:v>0.61937075879086978</c:v>
                </c:pt>
                <c:pt idx="3414">
                  <c:v>0.61952498457742133</c:v>
                </c:pt>
                <c:pt idx="3415">
                  <c:v>0.61983343615052766</c:v>
                </c:pt>
                <c:pt idx="3416">
                  <c:v>0.61998766193707588</c:v>
                </c:pt>
                <c:pt idx="3417">
                  <c:v>0.61998766193707588</c:v>
                </c:pt>
                <c:pt idx="3418">
                  <c:v>0.6201418877236291</c:v>
                </c:pt>
                <c:pt idx="3419">
                  <c:v>0.62029611351018221</c:v>
                </c:pt>
                <c:pt idx="3420">
                  <c:v>0.62045033929673044</c:v>
                </c:pt>
                <c:pt idx="3421">
                  <c:v>0.62045033929673044</c:v>
                </c:pt>
                <c:pt idx="3422">
                  <c:v>0.62060456508328354</c:v>
                </c:pt>
                <c:pt idx="3423">
                  <c:v>0.62075879086983365</c:v>
                </c:pt>
                <c:pt idx="3424">
                  <c:v>0.62091301665638798</c:v>
                </c:pt>
                <c:pt idx="3425">
                  <c:v>0.62106724244293643</c:v>
                </c:pt>
                <c:pt idx="3426">
                  <c:v>0.62137569401603965</c:v>
                </c:pt>
                <c:pt idx="3427">
                  <c:v>0.62152991980259165</c:v>
                </c:pt>
                <c:pt idx="3428">
                  <c:v>0.62168414558914264</c:v>
                </c:pt>
                <c:pt idx="3429">
                  <c:v>0.62183837137569464</c:v>
                </c:pt>
                <c:pt idx="3430">
                  <c:v>0.62199259716224553</c:v>
                </c:pt>
                <c:pt idx="3431">
                  <c:v>0.62214682294880008</c:v>
                </c:pt>
                <c:pt idx="3432">
                  <c:v>0.62230104873534853</c:v>
                </c:pt>
                <c:pt idx="3433">
                  <c:v>0.62245527452190064</c:v>
                </c:pt>
                <c:pt idx="3434">
                  <c:v>0.62260950030845452</c:v>
                </c:pt>
                <c:pt idx="3435">
                  <c:v>0.62276372609500363</c:v>
                </c:pt>
                <c:pt idx="3436">
                  <c:v>0.62291795188155452</c:v>
                </c:pt>
                <c:pt idx="3437">
                  <c:v>0.62307217766810874</c:v>
                </c:pt>
                <c:pt idx="3438">
                  <c:v>0.62322640345465763</c:v>
                </c:pt>
                <c:pt idx="3439">
                  <c:v>0.62338062924120918</c:v>
                </c:pt>
                <c:pt idx="3440">
                  <c:v>0.62353485502776052</c:v>
                </c:pt>
                <c:pt idx="3441">
                  <c:v>0.62368908081431262</c:v>
                </c:pt>
                <c:pt idx="3442">
                  <c:v>0.62384330660086595</c:v>
                </c:pt>
                <c:pt idx="3443">
                  <c:v>0.62399753238741773</c:v>
                </c:pt>
                <c:pt idx="3444">
                  <c:v>0.62415175817396673</c:v>
                </c:pt>
                <c:pt idx="3445">
                  <c:v>0.62430598396051862</c:v>
                </c:pt>
                <c:pt idx="3446">
                  <c:v>0.62446020974706751</c:v>
                </c:pt>
                <c:pt idx="3447">
                  <c:v>0.62461443553362372</c:v>
                </c:pt>
                <c:pt idx="3448">
                  <c:v>0.62492288710672461</c:v>
                </c:pt>
                <c:pt idx="3449">
                  <c:v>0.62507711289327783</c:v>
                </c:pt>
                <c:pt idx="3450">
                  <c:v>0.62538556446637883</c:v>
                </c:pt>
                <c:pt idx="3451">
                  <c:v>0.62553979025293027</c:v>
                </c:pt>
                <c:pt idx="3452">
                  <c:v>0.62569401603948738</c:v>
                </c:pt>
                <c:pt idx="3453">
                  <c:v>0.6258482418260336</c:v>
                </c:pt>
                <c:pt idx="3454">
                  <c:v>0.62600246761258693</c:v>
                </c:pt>
                <c:pt idx="3455">
                  <c:v>0.62615669339913849</c:v>
                </c:pt>
                <c:pt idx="3456">
                  <c:v>0.62631091918568782</c:v>
                </c:pt>
                <c:pt idx="3457">
                  <c:v>0.62646514497223693</c:v>
                </c:pt>
                <c:pt idx="3458">
                  <c:v>0.62661937075879293</c:v>
                </c:pt>
                <c:pt idx="3459">
                  <c:v>0.6267735965453447</c:v>
                </c:pt>
                <c:pt idx="3460">
                  <c:v>0.6269278223318977</c:v>
                </c:pt>
                <c:pt idx="3461">
                  <c:v>0.6270820481184457</c:v>
                </c:pt>
                <c:pt idx="3462">
                  <c:v>0.62723627390499692</c:v>
                </c:pt>
                <c:pt idx="3463">
                  <c:v>0.62739049969155058</c:v>
                </c:pt>
                <c:pt idx="3464">
                  <c:v>0.62754472547810203</c:v>
                </c:pt>
                <c:pt idx="3465">
                  <c:v>0.62769895126465358</c:v>
                </c:pt>
                <c:pt idx="3466">
                  <c:v>0.62785317705120292</c:v>
                </c:pt>
                <c:pt idx="3467">
                  <c:v>0.62831585441085935</c:v>
                </c:pt>
                <c:pt idx="3468">
                  <c:v>0.62847008019740902</c:v>
                </c:pt>
                <c:pt idx="3469">
                  <c:v>0.6287785317705139</c:v>
                </c:pt>
                <c:pt idx="3470">
                  <c:v>0.62893275755706368</c:v>
                </c:pt>
                <c:pt idx="3471">
                  <c:v>0.62893275755706368</c:v>
                </c:pt>
                <c:pt idx="3472">
                  <c:v>0.62908698334361501</c:v>
                </c:pt>
                <c:pt idx="3473">
                  <c:v>0.62924120913016846</c:v>
                </c:pt>
                <c:pt idx="3474">
                  <c:v>0.62939543491672001</c:v>
                </c:pt>
                <c:pt idx="3475">
                  <c:v>0.62970388648982489</c:v>
                </c:pt>
                <c:pt idx="3476">
                  <c:v>0.62985811227637634</c:v>
                </c:pt>
                <c:pt idx="3477">
                  <c:v>0.63001233806292356</c:v>
                </c:pt>
                <c:pt idx="3478">
                  <c:v>0.63016656384947567</c:v>
                </c:pt>
                <c:pt idx="3479">
                  <c:v>0.63032078963602711</c:v>
                </c:pt>
                <c:pt idx="3480">
                  <c:v>0.63032078963602711</c:v>
                </c:pt>
                <c:pt idx="3481">
                  <c:v>0.630475015422582</c:v>
                </c:pt>
                <c:pt idx="3482">
                  <c:v>0.63062924120913355</c:v>
                </c:pt>
                <c:pt idx="3483">
                  <c:v>0.63078346699568333</c:v>
                </c:pt>
                <c:pt idx="3484">
                  <c:v>0.63093769278223322</c:v>
                </c:pt>
                <c:pt idx="3485">
                  <c:v>0.63109191856878966</c:v>
                </c:pt>
                <c:pt idx="3486">
                  <c:v>0.63124614435533621</c:v>
                </c:pt>
                <c:pt idx="3487">
                  <c:v>0.63140037014188943</c:v>
                </c:pt>
                <c:pt idx="3488">
                  <c:v>0.63155459592843921</c:v>
                </c:pt>
                <c:pt idx="3489">
                  <c:v>0.63170882171499165</c:v>
                </c:pt>
                <c:pt idx="3490">
                  <c:v>0.63186304750154265</c:v>
                </c:pt>
                <c:pt idx="3491">
                  <c:v>0.63201727328809676</c:v>
                </c:pt>
                <c:pt idx="3492">
                  <c:v>0.63232572486119765</c:v>
                </c:pt>
                <c:pt idx="3493">
                  <c:v>0.63247995064774865</c:v>
                </c:pt>
                <c:pt idx="3494">
                  <c:v>0.63263417643430286</c:v>
                </c:pt>
                <c:pt idx="3495">
                  <c:v>0.63278840222085431</c:v>
                </c:pt>
                <c:pt idx="3496">
                  <c:v>0.63294262800740364</c:v>
                </c:pt>
                <c:pt idx="3497">
                  <c:v>0.63325107958050886</c:v>
                </c:pt>
                <c:pt idx="3498">
                  <c:v>0.63340530536705741</c:v>
                </c:pt>
                <c:pt idx="3499">
                  <c:v>0.63355953115360963</c:v>
                </c:pt>
                <c:pt idx="3500">
                  <c:v>0.63371375694016063</c:v>
                </c:pt>
                <c:pt idx="3501">
                  <c:v>0.63386798272671152</c:v>
                </c:pt>
                <c:pt idx="3502">
                  <c:v>0.63402220851326363</c:v>
                </c:pt>
                <c:pt idx="3503">
                  <c:v>0.63417643429981763</c:v>
                </c:pt>
                <c:pt idx="3504">
                  <c:v>0.6343306600863664</c:v>
                </c:pt>
                <c:pt idx="3505">
                  <c:v>0.63448488587291585</c:v>
                </c:pt>
                <c:pt idx="3506">
                  <c:v>0.6346391116594734</c:v>
                </c:pt>
                <c:pt idx="3507">
                  <c:v>0.63494756323257495</c:v>
                </c:pt>
                <c:pt idx="3508">
                  <c:v>0.63510178901912395</c:v>
                </c:pt>
                <c:pt idx="3509">
                  <c:v>0.63525601480567562</c:v>
                </c:pt>
                <c:pt idx="3510">
                  <c:v>0.63541024059222706</c:v>
                </c:pt>
                <c:pt idx="3511">
                  <c:v>0.63556446637878095</c:v>
                </c:pt>
                <c:pt idx="3512">
                  <c:v>0.63571869216533272</c:v>
                </c:pt>
                <c:pt idx="3513">
                  <c:v>0.63587291795188383</c:v>
                </c:pt>
                <c:pt idx="3514">
                  <c:v>0.63602714373843305</c:v>
                </c:pt>
                <c:pt idx="3515">
                  <c:v>0.63618136952498461</c:v>
                </c:pt>
                <c:pt idx="3516">
                  <c:v>0.63633559531153605</c:v>
                </c:pt>
                <c:pt idx="3517">
                  <c:v>0.63648982109808971</c:v>
                </c:pt>
                <c:pt idx="3518">
                  <c:v>0.63664404688464138</c:v>
                </c:pt>
                <c:pt idx="3519">
                  <c:v>0.6369524984577426</c:v>
                </c:pt>
                <c:pt idx="3520">
                  <c:v>0.6371067242442936</c:v>
                </c:pt>
                <c:pt idx="3521">
                  <c:v>0.63726095003084515</c:v>
                </c:pt>
                <c:pt idx="3522">
                  <c:v>0.63741517581739648</c:v>
                </c:pt>
                <c:pt idx="3523">
                  <c:v>0.63772362739050337</c:v>
                </c:pt>
                <c:pt idx="3524">
                  <c:v>0.63787785317705348</c:v>
                </c:pt>
                <c:pt idx="3525">
                  <c:v>0.6380320789636027</c:v>
                </c:pt>
                <c:pt idx="3526">
                  <c:v>0.63818630475015359</c:v>
                </c:pt>
                <c:pt idx="3527">
                  <c:v>0.63834053053670781</c:v>
                </c:pt>
                <c:pt idx="3528">
                  <c:v>0.63849475632325936</c:v>
                </c:pt>
                <c:pt idx="3529">
                  <c:v>0.63864898210981247</c:v>
                </c:pt>
                <c:pt idx="3530">
                  <c:v>0.63880320789636025</c:v>
                </c:pt>
                <c:pt idx="3531">
                  <c:v>0.63895743368291391</c:v>
                </c:pt>
                <c:pt idx="3532">
                  <c:v>0.63911165946946524</c:v>
                </c:pt>
                <c:pt idx="3533">
                  <c:v>0.6392658852560148</c:v>
                </c:pt>
                <c:pt idx="3534">
                  <c:v>0.63957433682911968</c:v>
                </c:pt>
                <c:pt idx="3535">
                  <c:v>0.63972856261567246</c:v>
                </c:pt>
                <c:pt idx="3536">
                  <c:v>0.63988278840222057</c:v>
                </c:pt>
                <c:pt idx="3537">
                  <c:v>0.64003701418877612</c:v>
                </c:pt>
                <c:pt idx="3538">
                  <c:v>0.64019123997532579</c:v>
                </c:pt>
                <c:pt idx="3539">
                  <c:v>0.64034546576187723</c:v>
                </c:pt>
                <c:pt idx="3540">
                  <c:v>0.64049969154843056</c:v>
                </c:pt>
                <c:pt idx="3541">
                  <c:v>0.64065391733498211</c:v>
                </c:pt>
                <c:pt idx="3542">
                  <c:v>0.64080814312153178</c:v>
                </c:pt>
                <c:pt idx="3543">
                  <c:v>0.64096236890808145</c:v>
                </c:pt>
                <c:pt idx="3544">
                  <c:v>0.64111659469463289</c:v>
                </c:pt>
                <c:pt idx="3545">
                  <c:v>0.64127082048118789</c:v>
                </c:pt>
                <c:pt idx="3546">
                  <c:v>0.64142504626773766</c:v>
                </c:pt>
                <c:pt idx="3547">
                  <c:v>0.64157927205429077</c:v>
                </c:pt>
                <c:pt idx="3548">
                  <c:v>0.64173349784084066</c:v>
                </c:pt>
                <c:pt idx="3549">
                  <c:v>0.64188772362739221</c:v>
                </c:pt>
                <c:pt idx="3550">
                  <c:v>0.64204194941394366</c:v>
                </c:pt>
                <c:pt idx="3551">
                  <c:v>0.64219617520049521</c:v>
                </c:pt>
                <c:pt idx="3552">
                  <c:v>0.64235040098704499</c:v>
                </c:pt>
                <c:pt idx="3553">
                  <c:v>0.64250462677359965</c:v>
                </c:pt>
                <c:pt idx="3554">
                  <c:v>0.64265885256015309</c:v>
                </c:pt>
                <c:pt idx="3555">
                  <c:v>0.64312152991980265</c:v>
                </c:pt>
                <c:pt idx="3556">
                  <c:v>0.64342998149290553</c:v>
                </c:pt>
                <c:pt idx="3557">
                  <c:v>0.64358420727945764</c:v>
                </c:pt>
                <c:pt idx="3558">
                  <c:v>0.64373843306601153</c:v>
                </c:pt>
                <c:pt idx="3559">
                  <c:v>0.64389265885256064</c:v>
                </c:pt>
                <c:pt idx="3560">
                  <c:v>0.64404688463911453</c:v>
                </c:pt>
                <c:pt idx="3561">
                  <c:v>0.64420111042566364</c:v>
                </c:pt>
                <c:pt idx="3562">
                  <c:v>0.64435533621221464</c:v>
                </c:pt>
                <c:pt idx="3563">
                  <c:v>0.64450956199876619</c:v>
                </c:pt>
                <c:pt idx="3564">
                  <c:v>0.64466378778531752</c:v>
                </c:pt>
                <c:pt idx="3565">
                  <c:v>0.64481801357187285</c:v>
                </c:pt>
                <c:pt idx="3566">
                  <c:v>0.64497223935842318</c:v>
                </c:pt>
                <c:pt idx="3567">
                  <c:v>0.64512646514497263</c:v>
                </c:pt>
                <c:pt idx="3568">
                  <c:v>0.64528069093152374</c:v>
                </c:pt>
                <c:pt idx="3569">
                  <c:v>0.64543491671807784</c:v>
                </c:pt>
                <c:pt idx="3570">
                  <c:v>0.64558914250462673</c:v>
                </c:pt>
                <c:pt idx="3571">
                  <c:v>0.64574336829118084</c:v>
                </c:pt>
                <c:pt idx="3572">
                  <c:v>0.64589759407772984</c:v>
                </c:pt>
                <c:pt idx="3573">
                  <c:v>0.64605181986428384</c:v>
                </c:pt>
                <c:pt idx="3574">
                  <c:v>0.64620604565083284</c:v>
                </c:pt>
                <c:pt idx="3575">
                  <c:v>0.64636027143738461</c:v>
                </c:pt>
                <c:pt idx="3576">
                  <c:v>0.64651449722393584</c:v>
                </c:pt>
                <c:pt idx="3577">
                  <c:v>0.6468229487970385</c:v>
                </c:pt>
                <c:pt idx="3578">
                  <c:v>0.64697717458359427</c:v>
                </c:pt>
                <c:pt idx="3579">
                  <c:v>0.64713140037014405</c:v>
                </c:pt>
                <c:pt idx="3580">
                  <c:v>0.64713140037014405</c:v>
                </c:pt>
                <c:pt idx="3581">
                  <c:v>0.6472856261566956</c:v>
                </c:pt>
                <c:pt idx="3582">
                  <c:v>0.64743985194324494</c:v>
                </c:pt>
                <c:pt idx="3583">
                  <c:v>0.6475940777297986</c:v>
                </c:pt>
                <c:pt idx="3584">
                  <c:v>0.64774830351635004</c:v>
                </c:pt>
                <c:pt idx="3585">
                  <c:v>0.6479025293028996</c:v>
                </c:pt>
                <c:pt idx="3586">
                  <c:v>0.64805675508945093</c:v>
                </c:pt>
                <c:pt idx="3587">
                  <c:v>0.64821098087600248</c:v>
                </c:pt>
                <c:pt idx="3588">
                  <c:v>0.64836520666255604</c:v>
                </c:pt>
                <c:pt idx="3589">
                  <c:v>0.64851943244910937</c:v>
                </c:pt>
                <c:pt idx="3590">
                  <c:v>0.64867365823565915</c:v>
                </c:pt>
                <c:pt idx="3591">
                  <c:v>0.6488278840222087</c:v>
                </c:pt>
                <c:pt idx="3592">
                  <c:v>0.64898210980875959</c:v>
                </c:pt>
                <c:pt idx="3593">
                  <c:v>0.6491363355953117</c:v>
                </c:pt>
                <c:pt idx="3594">
                  <c:v>0.64929056138186303</c:v>
                </c:pt>
                <c:pt idx="3595">
                  <c:v>0.6494447871684168</c:v>
                </c:pt>
                <c:pt idx="3596">
                  <c:v>0.64959901295496814</c:v>
                </c:pt>
                <c:pt idx="3597">
                  <c:v>0.6497532387415198</c:v>
                </c:pt>
                <c:pt idx="3598">
                  <c:v>0.64990746452807224</c:v>
                </c:pt>
                <c:pt idx="3599">
                  <c:v>0.65006169031462246</c:v>
                </c:pt>
                <c:pt idx="3600">
                  <c:v>0.65021591610117591</c:v>
                </c:pt>
                <c:pt idx="3601">
                  <c:v>0.65037014188772357</c:v>
                </c:pt>
                <c:pt idx="3602">
                  <c:v>0.65052436767427702</c:v>
                </c:pt>
                <c:pt idx="3603">
                  <c:v>0.65067859346083035</c:v>
                </c:pt>
                <c:pt idx="3604">
                  <c:v>0.65083281924738001</c:v>
                </c:pt>
                <c:pt idx="3605">
                  <c:v>0.65098704503392968</c:v>
                </c:pt>
                <c:pt idx="3606">
                  <c:v>0.6511412708204849</c:v>
                </c:pt>
                <c:pt idx="3607">
                  <c:v>0.65129549660703634</c:v>
                </c:pt>
                <c:pt idx="3608">
                  <c:v>0.65144972239358934</c:v>
                </c:pt>
                <c:pt idx="3609">
                  <c:v>0.65160394818013745</c:v>
                </c:pt>
                <c:pt idx="3610">
                  <c:v>0.65175817396668911</c:v>
                </c:pt>
                <c:pt idx="3611">
                  <c:v>0.65206662553979211</c:v>
                </c:pt>
                <c:pt idx="3612">
                  <c:v>0.65222085132634344</c:v>
                </c:pt>
                <c:pt idx="3613">
                  <c:v>0.65252930289944644</c:v>
                </c:pt>
                <c:pt idx="3614">
                  <c:v>0.65268352868599799</c:v>
                </c:pt>
                <c:pt idx="3615">
                  <c:v>0.65283775447254944</c:v>
                </c:pt>
                <c:pt idx="3616">
                  <c:v>0.65299198025910266</c:v>
                </c:pt>
                <c:pt idx="3617">
                  <c:v>0.65345465761875698</c:v>
                </c:pt>
                <c:pt idx="3618">
                  <c:v>0.65360888340530843</c:v>
                </c:pt>
                <c:pt idx="3619">
                  <c:v>0.65376310919185687</c:v>
                </c:pt>
                <c:pt idx="3620">
                  <c:v>0.65391733497840865</c:v>
                </c:pt>
                <c:pt idx="3621">
                  <c:v>0.65407156076495987</c:v>
                </c:pt>
                <c:pt idx="3622">
                  <c:v>0.65422578655151431</c:v>
                </c:pt>
                <c:pt idx="3623">
                  <c:v>0.65438001233806586</c:v>
                </c:pt>
                <c:pt idx="3624">
                  <c:v>0.65453423812461464</c:v>
                </c:pt>
                <c:pt idx="3625">
                  <c:v>0.65468846391116664</c:v>
                </c:pt>
                <c:pt idx="3626">
                  <c:v>0.65484268969771764</c:v>
                </c:pt>
                <c:pt idx="3627">
                  <c:v>0.65499691548426964</c:v>
                </c:pt>
                <c:pt idx="3628">
                  <c:v>0.65515114127082064</c:v>
                </c:pt>
                <c:pt idx="3629">
                  <c:v>0.65530536705737263</c:v>
                </c:pt>
                <c:pt idx="3630">
                  <c:v>0.65545959284392363</c:v>
                </c:pt>
                <c:pt idx="3631">
                  <c:v>0.65561381863047929</c:v>
                </c:pt>
                <c:pt idx="3632">
                  <c:v>0.6559222702035824</c:v>
                </c:pt>
                <c:pt idx="3633">
                  <c:v>0.65607649599012963</c:v>
                </c:pt>
                <c:pt idx="3634">
                  <c:v>0.65623072177668107</c:v>
                </c:pt>
                <c:pt idx="3635">
                  <c:v>0.65638494756323262</c:v>
                </c:pt>
                <c:pt idx="3636">
                  <c:v>0.65653917334978673</c:v>
                </c:pt>
                <c:pt idx="3637">
                  <c:v>0.65669339913633562</c:v>
                </c:pt>
                <c:pt idx="3638">
                  <c:v>0.65684762492288973</c:v>
                </c:pt>
                <c:pt idx="3639">
                  <c:v>0.65700185070944095</c:v>
                </c:pt>
                <c:pt idx="3640">
                  <c:v>0.65715607649599272</c:v>
                </c:pt>
                <c:pt idx="3641">
                  <c:v>0.65731030228254161</c:v>
                </c:pt>
                <c:pt idx="3642">
                  <c:v>0.65746452806909361</c:v>
                </c:pt>
                <c:pt idx="3643">
                  <c:v>0.65761875385564461</c:v>
                </c:pt>
                <c:pt idx="3644">
                  <c:v>0.65792720542874983</c:v>
                </c:pt>
                <c:pt idx="3645">
                  <c:v>0.65808143121530138</c:v>
                </c:pt>
                <c:pt idx="3646">
                  <c:v>0.65823565700185283</c:v>
                </c:pt>
                <c:pt idx="3647">
                  <c:v>0.65854410857495371</c:v>
                </c:pt>
                <c:pt idx="3648">
                  <c:v>0.65869833436150904</c:v>
                </c:pt>
                <c:pt idx="3649">
                  <c:v>0.65885256014805671</c:v>
                </c:pt>
                <c:pt idx="3650">
                  <c:v>0.65900678593460826</c:v>
                </c:pt>
                <c:pt idx="3651">
                  <c:v>0.65916101172115982</c:v>
                </c:pt>
                <c:pt idx="3652">
                  <c:v>0.65916101172115982</c:v>
                </c:pt>
                <c:pt idx="3653">
                  <c:v>0.65931523750771348</c:v>
                </c:pt>
                <c:pt idx="3654">
                  <c:v>0.65946946329426281</c:v>
                </c:pt>
                <c:pt idx="3655">
                  <c:v>0.65962368908081648</c:v>
                </c:pt>
                <c:pt idx="3656">
                  <c:v>0.65977791486736581</c:v>
                </c:pt>
                <c:pt idx="3657">
                  <c:v>0.66008636644046881</c:v>
                </c:pt>
                <c:pt idx="3658">
                  <c:v>0.66024059222702258</c:v>
                </c:pt>
                <c:pt idx="3659">
                  <c:v>0.66039481801357747</c:v>
                </c:pt>
                <c:pt idx="3660">
                  <c:v>0.66054904380012558</c:v>
                </c:pt>
                <c:pt idx="3661">
                  <c:v>0.66070326958667702</c:v>
                </c:pt>
                <c:pt idx="3662">
                  <c:v>0.66085749537322835</c:v>
                </c:pt>
                <c:pt idx="3663">
                  <c:v>0.6610117211597798</c:v>
                </c:pt>
                <c:pt idx="3664">
                  <c:v>0.66116594694632969</c:v>
                </c:pt>
                <c:pt idx="3665">
                  <c:v>0.66132017273288279</c:v>
                </c:pt>
                <c:pt idx="3666">
                  <c:v>0.66162862430598779</c:v>
                </c:pt>
                <c:pt idx="3667">
                  <c:v>0.66178285009253734</c:v>
                </c:pt>
                <c:pt idx="3668">
                  <c:v>0.6619370758790889</c:v>
                </c:pt>
                <c:pt idx="3669">
                  <c:v>0.66209130166564034</c:v>
                </c:pt>
                <c:pt idx="3670">
                  <c:v>0.66224552745219356</c:v>
                </c:pt>
                <c:pt idx="3671">
                  <c:v>0.66239975323874534</c:v>
                </c:pt>
                <c:pt idx="3672">
                  <c:v>0.66255397902529301</c:v>
                </c:pt>
                <c:pt idx="3673">
                  <c:v>0.66270820481184645</c:v>
                </c:pt>
                <c:pt idx="3674">
                  <c:v>0.66286243059839955</c:v>
                </c:pt>
                <c:pt idx="3675">
                  <c:v>0.66301665638494944</c:v>
                </c:pt>
                <c:pt idx="3676">
                  <c:v>0.66317088217150244</c:v>
                </c:pt>
                <c:pt idx="3677">
                  <c:v>0.66332510795805222</c:v>
                </c:pt>
                <c:pt idx="3678">
                  <c:v>0.6637877853177051</c:v>
                </c:pt>
                <c:pt idx="3679">
                  <c:v>0.66394201110425832</c:v>
                </c:pt>
                <c:pt idx="3680">
                  <c:v>0.66409623689081121</c:v>
                </c:pt>
                <c:pt idx="3681">
                  <c:v>0.66425046267735965</c:v>
                </c:pt>
                <c:pt idx="3682">
                  <c:v>0.66440468846391165</c:v>
                </c:pt>
                <c:pt idx="3683">
                  <c:v>0.66455891425046265</c:v>
                </c:pt>
                <c:pt idx="3684">
                  <c:v>0.66471314003701421</c:v>
                </c:pt>
                <c:pt idx="3685">
                  <c:v>0.66486736582356554</c:v>
                </c:pt>
                <c:pt idx="3686">
                  <c:v>0.6650215916101202</c:v>
                </c:pt>
                <c:pt idx="3687">
                  <c:v>0.66517581739667286</c:v>
                </c:pt>
                <c:pt idx="3688">
                  <c:v>0.66533004318322064</c:v>
                </c:pt>
                <c:pt idx="3689">
                  <c:v>0.66548426896977175</c:v>
                </c:pt>
                <c:pt idx="3690">
                  <c:v>0.66563849475632364</c:v>
                </c:pt>
                <c:pt idx="3691">
                  <c:v>0.66579272054287775</c:v>
                </c:pt>
                <c:pt idx="3692">
                  <c:v>0.6659469463294293</c:v>
                </c:pt>
                <c:pt idx="3693">
                  <c:v>0.66610117211598074</c:v>
                </c:pt>
                <c:pt idx="3694">
                  <c:v>0.66625539790252963</c:v>
                </c:pt>
                <c:pt idx="3695">
                  <c:v>0.66640962368908507</c:v>
                </c:pt>
                <c:pt idx="3696">
                  <c:v>0.6665638494756323</c:v>
                </c:pt>
                <c:pt idx="3697">
                  <c:v>0.6667180752621864</c:v>
                </c:pt>
                <c:pt idx="3698">
                  <c:v>0.66687230104873563</c:v>
                </c:pt>
                <c:pt idx="3699">
                  <c:v>0.66718075262184084</c:v>
                </c:pt>
                <c:pt idx="3700">
                  <c:v>0.66733497840839229</c:v>
                </c:pt>
                <c:pt idx="3701">
                  <c:v>0.66748920419494162</c:v>
                </c:pt>
                <c:pt idx="3702">
                  <c:v>0.66764342998149551</c:v>
                </c:pt>
                <c:pt idx="3703">
                  <c:v>0.66779765576804684</c:v>
                </c:pt>
                <c:pt idx="3704">
                  <c:v>0.66795188155460017</c:v>
                </c:pt>
                <c:pt idx="3705">
                  <c:v>0.66826033312769895</c:v>
                </c:pt>
                <c:pt idx="3706">
                  <c:v>0.6685687847008015</c:v>
                </c:pt>
                <c:pt idx="3707">
                  <c:v>0.66872301048735572</c:v>
                </c:pt>
                <c:pt idx="3708">
                  <c:v>0.66887723627390883</c:v>
                </c:pt>
                <c:pt idx="3709">
                  <c:v>0.66903146206045871</c:v>
                </c:pt>
                <c:pt idx="3710">
                  <c:v>0.66903146206045871</c:v>
                </c:pt>
                <c:pt idx="3711">
                  <c:v>0.66918568784700805</c:v>
                </c:pt>
                <c:pt idx="3712">
                  <c:v>0.66933991363356327</c:v>
                </c:pt>
                <c:pt idx="3713">
                  <c:v>0.66949413942011315</c:v>
                </c:pt>
                <c:pt idx="3714">
                  <c:v>0.6696483652066626</c:v>
                </c:pt>
                <c:pt idx="3715">
                  <c:v>0.66980259099321404</c:v>
                </c:pt>
                <c:pt idx="3716">
                  <c:v>0.66995681677976771</c:v>
                </c:pt>
                <c:pt idx="3717">
                  <c:v>0.67011104256631915</c:v>
                </c:pt>
                <c:pt idx="3718">
                  <c:v>0.6702652683528687</c:v>
                </c:pt>
                <c:pt idx="3719">
                  <c:v>0.67041949413942226</c:v>
                </c:pt>
                <c:pt idx="3720">
                  <c:v>0.6705737199259717</c:v>
                </c:pt>
                <c:pt idx="3721">
                  <c:v>0.67072794571252314</c:v>
                </c:pt>
                <c:pt idx="3722">
                  <c:v>0.67088217149907681</c:v>
                </c:pt>
                <c:pt idx="3723">
                  <c:v>0.67103639728562614</c:v>
                </c:pt>
                <c:pt idx="3724">
                  <c:v>0.67119062307218136</c:v>
                </c:pt>
                <c:pt idx="3725">
                  <c:v>0.67134484885873125</c:v>
                </c:pt>
                <c:pt idx="3726">
                  <c:v>0.67149907464528436</c:v>
                </c:pt>
                <c:pt idx="3727">
                  <c:v>0.67149907464528436</c:v>
                </c:pt>
                <c:pt idx="3728">
                  <c:v>0.67165330043183435</c:v>
                </c:pt>
                <c:pt idx="3729">
                  <c:v>0.67180752621838735</c:v>
                </c:pt>
                <c:pt idx="3730">
                  <c:v>0.67196175200493713</c:v>
                </c:pt>
                <c:pt idx="3731">
                  <c:v>0.67211597779148846</c:v>
                </c:pt>
                <c:pt idx="3732">
                  <c:v>0.67227020357804201</c:v>
                </c:pt>
                <c:pt idx="3733">
                  <c:v>0.67242442936459346</c:v>
                </c:pt>
                <c:pt idx="3734">
                  <c:v>0.67257865515114312</c:v>
                </c:pt>
                <c:pt idx="3735">
                  <c:v>0.67273288093769279</c:v>
                </c:pt>
                <c:pt idx="3736">
                  <c:v>0.67288710672424434</c:v>
                </c:pt>
                <c:pt idx="3737">
                  <c:v>0.67304133251080078</c:v>
                </c:pt>
                <c:pt idx="3738">
                  <c:v>0.67319555829734923</c:v>
                </c:pt>
                <c:pt idx="3739">
                  <c:v>0.67334978408390123</c:v>
                </c:pt>
                <c:pt idx="3740">
                  <c:v>0.67350400987045034</c:v>
                </c:pt>
                <c:pt idx="3741">
                  <c:v>0.67365823565700556</c:v>
                </c:pt>
                <c:pt idx="3742">
                  <c:v>0.67381246144355522</c:v>
                </c:pt>
                <c:pt idx="3743">
                  <c:v>0.67381246144355522</c:v>
                </c:pt>
                <c:pt idx="3744">
                  <c:v>0.674120913016658</c:v>
                </c:pt>
                <c:pt idx="3745">
                  <c:v>0.67427513880320955</c:v>
                </c:pt>
                <c:pt idx="3746">
                  <c:v>0.67458359037631088</c:v>
                </c:pt>
                <c:pt idx="3747">
                  <c:v>0.67473781616286577</c:v>
                </c:pt>
                <c:pt idx="3748">
                  <c:v>0.67489204194941566</c:v>
                </c:pt>
                <c:pt idx="3749">
                  <c:v>0.67504626773596543</c:v>
                </c:pt>
                <c:pt idx="3750">
                  <c:v>0.67520049352251998</c:v>
                </c:pt>
                <c:pt idx="3751">
                  <c:v>0.67550894509561998</c:v>
                </c:pt>
                <c:pt idx="3752">
                  <c:v>0.67581739666872598</c:v>
                </c:pt>
                <c:pt idx="3753">
                  <c:v>0.67612584824182909</c:v>
                </c:pt>
                <c:pt idx="3754">
                  <c:v>0.67628007402838053</c:v>
                </c:pt>
                <c:pt idx="3755">
                  <c:v>0.67643429981492909</c:v>
                </c:pt>
                <c:pt idx="3756">
                  <c:v>0.67658852560148064</c:v>
                </c:pt>
                <c:pt idx="3757">
                  <c:v>0.67674275138803508</c:v>
                </c:pt>
                <c:pt idx="3758">
                  <c:v>0.67689697717458841</c:v>
                </c:pt>
                <c:pt idx="3759">
                  <c:v>0.67705120296113797</c:v>
                </c:pt>
                <c:pt idx="3760">
                  <c:v>0.67720542874768663</c:v>
                </c:pt>
                <c:pt idx="3761">
                  <c:v>0.67735965453424074</c:v>
                </c:pt>
                <c:pt idx="3762">
                  <c:v>0.67751388032078963</c:v>
                </c:pt>
                <c:pt idx="3763">
                  <c:v>0.67766810610734163</c:v>
                </c:pt>
                <c:pt idx="3764">
                  <c:v>0.67782233189389496</c:v>
                </c:pt>
                <c:pt idx="3765">
                  <c:v>0.67797655768044673</c:v>
                </c:pt>
                <c:pt idx="3766">
                  <c:v>0.67843923504010106</c:v>
                </c:pt>
                <c:pt idx="3767">
                  <c:v>0.67859346082665017</c:v>
                </c:pt>
                <c:pt idx="3768">
                  <c:v>0.67874768661320595</c:v>
                </c:pt>
                <c:pt idx="3769">
                  <c:v>0.6789019123997575</c:v>
                </c:pt>
                <c:pt idx="3770">
                  <c:v>0.67905613818630473</c:v>
                </c:pt>
                <c:pt idx="3771">
                  <c:v>0.67921036397285628</c:v>
                </c:pt>
                <c:pt idx="3772">
                  <c:v>0.6793645897594075</c:v>
                </c:pt>
                <c:pt idx="3773">
                  <c:v>0.6793645897594075</c:v>
                </c:pt>
                <c:pt idx="3774">
                  <c:v>0.67951881554595961</c:v>
                </c:pt>
                <c:pt idx="3775">
                  <c:v>0.67967304133251294</c:v>
                </c:pt>
                <c:pt idx="3776">
                  <c:v>0.6798272671190646</c:v>
                </c:pt>
                <c:pt idx="3777">
                  <c:v>0.67998149290561594</c:v>
                </c:pt>
                <c:pt idx="3778">
                  <c:v>0.68013571869216716</c:v>
                </c:pt>
                <c:pt idx="3779">
                  <c:v>0.68028994447871838</c:v>
                </c:pt>
                <c:pt idx="3780">
                  <c:v>0.6804441702652686</c:v>
                </c:pt>
                <c:pt idx="3781">
                  <c:v>0.68059839605182126</c:v>
                </c:pt>
                <c:pt idx="3782">
                  <c:v>0.68059839605182126</c:v>
                </c:pt>
                <c:pt idx="3783">
                  <c:v>0.68090684762492448</c:v>
                </c:pt>
                <c:pt idx="3784">
                  <c:v>0.68106107341147792</c:v>
                </c:pt>
                <c:pt idx="3785">
                  <c:v>0.68121529919802748</c:v>
                </c:pt>
                <c:pt idx="3786">
                  <c:v>0.68136952498457926</c:v>
                </c:pt>
                <c:pt idx="3787">
                  <c:v>0.6815237507711287</c:v>
                </c:pt>
                <c:pt idx="3788">
                  <c:v>0.6815237507711287</c:v>
                </c:pt>
                <c:pt idx="3789">
                  <c:v>0.68167797655768392</c:v>
                </c:pt>
                <c:pt idx="3790">
                  <c:v>0.68183220234423336</c:v>
                </c:pt>
                <c:pt idx="3791">
                  <c:v>0.68198642813078503</c:v>
                </c:pt>
                <c:pt idx="3792">
                  <c:v>0.68229487970388991</c:v>
                </c:pt>
                <c:pt idx="3793">
                  <c:v>0.68244910549043958</c:v>
                </c:pt>
                <c:pt idx="3794">
                  <c:v>0.68260333127699091</c:v>
                </c:pt>
                <c:pt idx="3795">
                  <c:v>0.68275755706354424</c:v>
                </c:pt>
                <c:pt idx="3796">
                  <c:v>0.68291178285009402</c:v>
                </c:pt>
                <c:pt idx="3797">
                  <c:v>0.68306600863664368</c:v>
                </c:pt>
                <c:pt idx="3798">
                  <c:v>0.68322023442320023</c:v>
                </c:pt>
                <c:pt idx="3799">
                  <c:v>0.68337446020974835</c:v>
                </c:pt>
                <c:pt idx="3800">
                  <c:v>0.68352868599629868</c:v>
                </c:pt>
                <c:pt idx="3801">
                  <c:v>0.68368291178284968</c:v>
                </c:pt>
                <c:pt idx="3802">
                  <c:v>0.6838371375694049</c:v>
                </c:pt>
                <c:pt idx="3803">
                  <c:v>0.68399136335595445</c:v>
                </c:pt>
                <c:pt idx="3804">
                  <c:v>0.68414558914250601</c:v>
                </c:pt>
                <c:pt idx="3805">
                  <c:v>0.68429981492905934</c:v>
                </c:pt>
                <c:pt idx="3806">
                  <c:v>0.68445404071560767</c:v>
                </c:pt>
                <c:pt idx="3807">
                  <c:v>0.68460826650216233</c:v>
                </c:pt>
                <c:pt idx="3808">
                  <c:v>0.68491671807526178</c:v>
                </c:pt>
                <c:pt idx="3809">
                  <c:v>0.68507094386181488</c:v>
                </c:pt>
                <c:pt idx="3810">
                  <c:v>0.68522516964836644</c:v>
                </c:pt>
                <c:pt idx="3811">
                  <c:v>0.68537939543491799</c:v>
                </c:pt>
                <c:pt idx="3812">
                  <c:v>0.68568784700802266</c:v>
                </c:pt>
                <c:pt idx="3813">
                  <c:v>0.68584207279457554</c:v>
                </c:pt>
                <c:pt idx="3814">
                  <c:v>0.68599629858112543</c:v>
                </c:pt>
                <c:pt idx="3815">
                  <c:v>0.68615052436767465</c:v>
                </c:pt>
                <c:pt idx="3816">
                  <c:v>0.68630475015422665</c:v>
                </c:pt>
                <c:pt idx="3817">
                  <c:v>0.68645897594077765</c:v>
                </c:pt>
                <c:pt idx="3818">
                  <c:v>0.6866132017273282</c:v>
                </c:pt>
                <c:pt idx="3819">
                  <c:v>0.68676742751388453</c:v>
                </c:pt>
                <c:pt idx="3820">
                  <c:v>0.6869216533004362</c:v>
                </c:pt>
                <c:pt idx="3821">
                  <c:v>0.68707587908698553</c:v>
                </c:pt>
                <c:pt idx="3822">
                  <c:v>0.68723010487353564</c:v>
                </c:pt>
                <c:pt idx="3823">
                  <c:v>0.68723010487353564</c:v>
                </c:pt>
                <c:pt idx="3824">
                  <c:v>0.68738433066008853</c:v>
                </c:pt>
                <c:pt idx="3825">
                  <c:v>0.68753855644663864</c:v>
                </c:pt>
                <c:pt idx="3826">
                  <c:v>0.68769278223319352</c:v>
                </c:pt>
                <c:pt idx="3827">
                  <c:v>0.68784700801974352</c:v>
                </c:pt>
                <c:pt idx="3828">
                  <c:v>0.68800123380629441</c:v>
                </c:pt>
                <c:pt idx="3829">
                  <c:v>0.68815545959284619</c:v>
                </c:pt>
                <c:pt idx="3830">
                  <c:v>0.6884639111659463</c:v>
                </c:pt>
                <c:pt idx="3831">
                  <c:v>0.6886181369525004</c:v>
                </c:pt>
                <c:pt idx="3832">
                  <c:v>0.68877236273905063</c:v>
                </c:pt>
                <c:pt idx="3833">
                  <c:v>0.68892658852560162</c:v>
                </c:pt>
                <c:pt idx="3834">
                  <c:v>0.68908081431215507</c:v>
                </c:pt>
                <c:pt idx="3835">
                  <c:v>0.68923504009870629</c:v>
                </c:pt>
                <c:pt idx="3836">
                  <c:v>0.6893892658852554</c:v>
                </c:pt>
                <c:pt idx="3837">
                  <c:v>0.68954349167180928</c:v>
                </c:pt>
                <c:pt idx="3838">
                  <c:v>0.68969771745836295</c:v>
                </c:pt>
                <c:pt idx="3839">
                  <c:v>0.68985194324491228</c:v>
                </c:pt>
                <c:pt idx="3840">
                  <c:v>0.69000616903146139</c:v>
                </c:pt>
                <c:pt idx="3841">
                  <c:v>0.69016039481801361</c:v>
                </c:pt>
                <c:pt idx="3842">
                  <c:v>0.69031462060456672</c:v>
                </c:pt>
                <c:pt idx="3843">
                  <c:v>0.69046884639111816</c:v>
                </c:pt>
                <c:pt idx="3844">
                  <c:v>0.69062307217766972</c:v>
                </c:pt>
                <c:pt idx="3845">
                  <c:v>0.69077729796422116</c:v>
                </c:pt>
                <c:pt idx="3846">
                  <c:v>0.69093152375077282</c:v>
                </c:pt>
                <c:pt idx="3847">
                  <c:v>0.69093152375077282</c:v>
                </c:pt>
                <c:pt idx="3848">
                  <c:v>0.6910857495373226</c:v>
                </c:pt>
                <c:pt idx="3849">
                  <c:v>0.6912399753238776</c:v>
                </c:pt>
                <c:pt idx="3850">
                  <c:v>0.69139420111042715</c:v>
                </c:pt>
                <c:pt idx="3851">
                  <c:v>0.69154842689697882</c:v>
                </c:pt>
                <c:pt idx="3852">
                  <c:v>0.69170265268353381</c:v>
                </c:pt>
                <c:pt idx="3853">
                  <c:v>0.69185687847008337</c:v>
                </c:pt>
                <c:pt idx="3854">
                  <c:v>0.6920111042566317</c:v>
                </c:pt>
                <c:pt idx="3855">
                  <c:v>0.6923195558297347</c:v>
                </c:pt>
                <c:pt idx="3856">
                  <c:v>0.69247378161628581</c:v>
                </c:pt>
                <c:pt idx="3857">
                  <c:v>0.69262800740284114</c:v>
                </c:pt>
                <c:pt idx="3858">
                  <c:v>0.69278223318939247</c:v>
                </c:pt>
                <c:pt idx="3859">
                  <c:v>0.69293645897594069</c:v>
                </c:pt>
                <c:pt idx="3860">
                  <c:v>0.69309068476249391</c:v>
                </c:pt>
                <c:pt idx="3861">
                  <c:v>0.69324491054904713</c:v>
                </c:pt>
                <c:pt idx="3862">
                  <c:v>0.69339913633560024</c:v>
                </c:pt>
                <c:pt idx="3863">
                  <c:v>0.69355336212214669</c:v>
                </c:pt>
                <c:pt idx="3864">
                  <c:v>0.6937075879086998</c:v>
                </c:pt>
                <c:pt idx="3865">
                  <c:v>0.69386181369525302</c:v>
                </c:pt>
                <c:pt idx="3866">
                  <c:v>0.69401603948180279</c:v>
                </c:pt>
                <c:pt idx="3867">
                  <c:v>0.69432449105490579</c:v>
                </c:pt>
                <c:pt idx="3868">
                  <c:v>0.69447871684145723</c:v>
                </c:pt>
                <c:pt idx="3869">
                  <c:v>0.69463294262801056</c:v>
                </c:pt>
                <c:pt idx="3870">
                  <c:v>0.69478716841456023</c:v>
                </c:pt>
                <c:pt idx="3871">
                  <c:v>0.69494139420111356</c:v>
                </c:pt>
                <c:pt idx="3872">
                  <c:v>0.69509561998766323</c:v>
                </c:pt>
                <c:pt idx="3873">
                  <c:v>0.69524984577421489</c:v>
                </c:pt>
                <c:pt idx="3874">
                  <c:v>0.69571252313386922</c:v>
                </c:pt>
                <c:pt idx="3875">
                  <c:v>0.69571252313386922</c:v>
                </c:pt>
                <c:pt idx="3876">
                  <c:v>0.695866748920419</c:v>
                </c:pt>
                <c:pt idx="3877">
                  <c:v>0.69602097470697222</c:v>
                </c:pt>
                <c:pt idx="3878">
                  <c:v>0.6961752004935271</c:v>
                </c:pt>
                <c:pt idx="3879">
                  <c:v>0.69632942628007855</c:v>
                </c:pt>
                <c:pt idx="3880">
                  <c:v>0.69648365206662677</c:v>
                </c:pt>
                <c:pt idx="3881">
                  <c:v>0.69663787785318154</c:v>
                </c:pt>
                <c:pt idx="3882">
                  <c:v>0.69679210363973121</c:v>
                </c:pt>
                <c:pt idx="3883">
                  <c:v>0.69694632942628065</c:v>
                </c:pt>
                <c:pt idx="3884">
                  <c:v>0.69710055521283165</c:v>
                </c:pt>
                <c:pt idx="3885">
                  <c:v>0.69725478099938365</c:v>
                </c:pt>
                <c:pt idx="3886">
                  <c:v>0.69740900678593465</c:v>
                </c:pt>
                <c:pt idx="3887">
                  <c:v>0.69756323257248865</c:v>
                </c:pt>
                <c:pt idx="3888">
                  <c:v>0.69771745835904009</c:v>
                </c:pt>
                <c:pt idx="3889">
                  <c:v>0.6978716841455932</c:v>
                </c:pt>
                <c:pt idx="3890">
                  <c:v>0.69802590993214064</c:v>
                </c:pt>
                <c:pt idx="3891">
                  <c:v>0.69802590993214064</c:v>
                </c:pt>
                <c:pt idx="3892">
                  <c:v>0.69818013571869264</c:v>
                </c:pt>
                <c:pt idx="3893">
                  <c:v>0.69833436150524308</c:v>
                </c:pt>
                <c:pt idx="3894">
                  <c:v>0.69848858729179564</c:v>
                </c:pt>
                <c:pt idx="3895">
                  <c:v>0.69864281307835085</c:v>
                </c:pt>
                <c:pt idx="3896">
                  <c:v>0.69879703886490141</c:v>
                </c:pt>
                <c:pt idx="3897">
                  <c:v>0.69895126465145174</c:v>
                </c:pt>
                <c:pt idx="3898">
                  <c:v>0.69910549043800507</c:v>
                </c:pt>
                <c:pt idx="3899">
                  <c:v>0.6992597162245564</c:v>
                </c:pt>
                <c:pt idx="3900">
                  <c:v>0.69941394201110463</c:v>
                </c:pt>
                <c:pt idx="3901">
                  <c:v>0.69956816779765318</c:v>
                </c:pt>
                <c:pt idx="3902">
                  <c:v>0.70003084515731029</c:v>
                </c:pt>
                <c:pt idx="3903">
                  <c:v>0.70018507094386184</c:v>
                </c:pt>
                <c:pt idx="3904">
                  <c:v>0.70033929673041362</c:v>
                </c:pt>
                <c:pt idx="3905">
                  <c:v>0.70049352251696451</c:v>
                </c:pt>
                <c:pt idx="3906">
                  <c:v>0.70064774830351884</c:v>
                </c:pt>
                <c:pt idx="3907">
                  <c:v>0.70080197409006784</c:v>
                </c:pt>
                <c:pt idx="3908">
                  <c:v>0.70080197409006784</c:v>
                </c:pt>
                <c:pt idx="3909">
                  <c:v>0.70095619987661728</c:v>
                </c:pt>
                <c:pt idx="3910">
                  <c:v>0.70111042566317305</c:v>
                </c:pt>
                <c:pt idx="3911">
                  <c:v>0.70141887723627394</c:v>
                </c:pt>
                <c:pt idx="3912">
                  <c:v>0.70157310302282538</c:v>
                </c:pt>
                <c:pt idx="3913">
                  <c:v>0.70172732880937694</c:v>
                </c:pt>
                <c:pt idx="3914">
                  <c:v>0.7018815545959286</c:v>
                </c:pt>
                <c:pt idx="3915">
                  <c:v>0.70219000616903371</c:v>
                </c:pt>
                <c:pt idx="3916">
                  <c:v>0.70234423195558504</c:v>
                </c:pt>
                <c:pt idx="3917">
                  <c:v>0.7024984577421346</c:v>
                </c:pt>
                <c:pt idx="3918">
                  <c:v>0.70265268352868815</c:v>
                </c:pt>
                <c:pt idx="3919">
                  <c:v>0.70311536088834048</c:v>
                </c:pt>
                <c:pt idx="3920">
                  <c:v>0.70326958667489414</c:v>
                </c:pt>
                <c:pt idx="3921">
                  <c:v>0.70357803824799503</c:v>
                </c:pt>
                <c:pt idx="3922">
                  <c:v>0.7037322640345467</c:v>
                </c:pt>
                <c:pt idx="3923">
                  <c:v>0.70388648982109758</c:v>
                </c:pt>
                <c:pt idx="3924">
                  <c:v>0.70404071560764969</c:v>
                </c:pt>
                <c:pt idx="3925">
                  <c:v>0.70419494139420113</c:v>
                </c:pt>
                <c:pt idx="3926">
                  <c:v>0.70434916718075269</c:v>
                </c:pt>
                <c:pt idx="3927">
                  <c:v>0.70450339296730358</c:v>
                </c:pt>
                <c:pt idx="3928">
                  <c:v>0.70481184454040902</c:v>
                </c:pt>
                <c:pt idx="3929">
                  <c:v>0.70496607032695857</c:v>
                </c:pt>
                <c:pt idx="3930">
                  <c:v>0.7051202961135139</c:v>
                </c:pt>
                <c:pt idx="3931">
                  <c:v>0.70558297347316468</c:v>
                </c:pt>
                <c:pt idx="3932">
                  <c:v>0.70573719925971623</c:v>
                </c:pt>
                <c:pt idx="3933">
                  <c:v>0.70589142504626778</c:v>
                </c:pt>
                <c:pt idx="3934">
                  <c:v>0.70604565083282111</c:v>
                </c:pt>
                <c:pt idx="3935">
                  <c:v>0.70619987661937578</c:v>
                </c:pt>
                <c:pt idx="3936">
                  <c:v>0.70635410240592222</c:v>
                </c:pt>
                <c:pt idx="3937">
                  <c:v>0.70650832819247378</c:v>
                </c:pt>
                <c:pt idx="3938">
                  <c:v>0.70666255397902533</c:v>
                </c:pt>
                <c:pt idx="3939">
                  <c:v>0.70681677976557677</c:v>
                </c:pt>
                <c:pt idx="3940">
                  <c:v>0.70712523133868321</c:v>
                </c:pt>
                <c:pt idx="3941">
                  <c:v>0.70727945712523299</c:v>
                </c:pt>
                <c:pt idx="3942">
                  <c:v>0.70743368291178288</c:v>
                </c:pt>
                <c:pt idx="3943">
                  <c:v>0.70743368291178288</c:v>
                </c:pt>
                <c:pt idx="3944">
                  <c:v>0.70758790869833432</c:v>
                </c:pt>
                <c:pt idx="3945">
                  <c:v>0.70774213448488899</c:v>
                </c:pt>
                <c:pt idx="3946">
                  <c:v>0.70789636027143743</c:v>
                </c:pt>
                <c:pt idx="3947">
                  <c:v>0.70805058605798887</c:v>
                </c:pt>
                <c:pt idx="3948">
                  <c:v>0.70820481184454065</c:v>
                </c:pt>
                <c:pt idx="3949">
                  <c:v>0.70820481184454065</c:v>
                </c:pt>
                <c:pt idx="3950">
                  <c:v>0.70835903763109498</c:v>
                </c:pt>
                <c:pt idx="3951">
                  <c:v>0.70851326341764165</c:v>
                </c:pt>
                <c:pt idx="3952">
                  <c:v>0.70866748920419564</c:v>
                </c:pt>
                <c:pt idx="3953">
                  <c:v>0.70882171499074664</c:v>
                </c:pt>
                <c:pt idx="3954">
                  <c:v>0.70897594077729797</c:v>
                </c:pt>
                <c:pt idx="3955">
                  <c:v>0.70913016656384964</c:v>
                </c:pt>
                <c:pt idx="3956">
                  <c:v>0.70928439235040164</c:v>
                </c:pt>
                <c:pt idx="3957">
                  <c:v>0.70943861813695253</c:v>
                </c:pt>
                <c:pt idx="3958">
                  <c:v>0.70959284392350463</c:v>
                </c:pt>
                <c:pt idx="3959">
                  <c:v>0.70974706971005552</c:v>
                </c:pt>
                <c:pt idx="3960">
                  <c:v>0.70990129549660763</c:v>
                </c:pt>
                <c:pt idx="3961">
                  <c:v>0.71020974706971063</c:v>
                </c:pt>
                <c:pt idx="3962">
                  <c:v>0.71036397285625941</c:v>
                </c:pt>
                <c:pt idx="3963">
                  <c:v>0.71051819864281307</c:v>
                </c:pt>
                <c:pt idx="3964">
                  <c:v>0.71067242442936462</c:v>
                </c:pt>
                <c:pt idx="3965">
                  <c:v>0.71082665021591662</c:v>
                </c:pt>
                <c:pt idx="3966">
                  <c:v>0.71098087600246762</c:v>
                </c:pt>
                <c:pt idx="3967">
                  <c:v>0.71098087600246762</c:v>
                </c:pt>
                <c:pt idx="3968">
                  <c:v>0.71113510178901918</c:v>
                </c:pt>
                <c:pt idx="3969">
                  <c:v>0.71128932757557295</c:v>
                </c:pt>
                <c:pt idx="3970">
                  <c:v>0.71159777914867361</c:v>
                </c:pt>
                <c:pt idx="3971">
                  <c:v>0.71175200493522517</c:v>
                </c:pt>
                <c:pt idx="3972">
                  <c:v>0.71190623072177672</c:v>
                </c:pt>
                <c:pt idx="3973">
                  <c:v>0.71206045650833039</c:v>
                </c:pt>
                <c:pt idx="3974">
                  <c:v>0.71221468229488183</c:v>
                </c:pt>
                <c:pt idx="3975">
                  <c:v>0.71236890808143116</c:v>
                </c:pt>
                <c:pt idx="3976">
                  <c:v>0.71252313386798249</c:v>
                </c:pt>
                <c:pt idx="3977">
                  <c:v>0.7126773596545366</c:v>
                </c:pt>
                <c:pt idx="3978">
                  <c:v>0.71283158544108571</c:v>
                </c:pt>
                <c:pt idx="3979">
                  <c:v>0.7129858112276376</c:v>
                </c:pt>
                <c:pt idx="3980">
                  <c:v>0.7131400370141926</c:v>
                </c:pt>
                <c:pt idx="3981">
                  <c:v>0.7132942628007406</c:v>
                </c:pt>
                <c:pt idx="3982">
                  <c:v>0.71344848858729182</c:v>
                </c:pt>
                <c:pt idx="3983">
                  <c:v>0.71360271437384548</c:v>
                </c:pt>
                <c:pt idx="3984">
                  <c:v>0.71375694016039481</c:v>
                </c:pt>
                <c:pt idx="3985">
                  <c:v>0.71391116594694393</c:v>
                </c:pt>
                <c:pt idx="3986">
                  <c:v>0.71406539173349781</c:v>
                </c:pt>
                <c:pt idx="3987">
                  <c:v>0.71421961752005159</c:v>
                </c:pt>
                <c:pt idx="3988">
                  <c:v>0.71437384330660081</c:v>
                </c:pt>
                <c:pt idx="3989">
                  <c:v>0.7145280690931527</c:v>
                </c:pt>
                <c:pt idx="3990">
                  <c:v>0.71468229487970392</c:v>
                </c:pt>
                <c:pt idx="3991">
                  <c:v>0.71468229487970392</c:v>
                </c:pt>
                <c:pt idx="3992">
                  <c:v>0.71483652066625536</c:v>
                </c:pt>
                <c:pt idx="3993">
                  <c:v>0.71499074645280902</c:v>
                </c:pt>
                <c:pt idx="3994">
                  <c:v>0.71514497223936047</c:v>
                </c:pt>
                <c:pt idx="3995">
                  <c:v>0.71529919802590991</c:v>
                </c:pt>
                <c:pt idx="3996">
                  <c:v>0.71545342381246146</c:v>
                </c:pt>
                <c:pt idx="3997">
                  <c:v>0.71560764959901479</c:v>
                </c:pt>
                <c:pt idx="3998">
                  <c:v>0.71576187538556635</c:v>
                </c:pt>
                <c:pt idx="3999">
                  <c:v>0.71591610117211557</c:v>
                </c:pt>
                <c:pt idx="4000">
                  <c:v>0.71607032695866768</c:v>
                </c:pt>
                <c:pt idx="4001">
                  <c:v>0.71622455274521901</c:v>
                </c:pt>
                <c:pt idx="4002">
                  <c:v>0.71637877853177245</c:v>
                </c:pt>
                <c:pt idx="4003">
                  <c:v>0.71653300431832201</c:v>
                </c:pt>
                <c:pt idx="4004">
                  <c:v>0.71668723010487734</c:v>
                </c:pt>
                <c:pt idx="4005">
                  <c:v>0.71684145589142689</c:v>
                </c:pt>
                <c:pt idx="4006">
                  <c:v>0.71699568167797845</c:v>
                </c:pt>
                <c:pt idx="4007">
                  <c:v>0.71714990746453189</c:v>
                </c:pt>
                <c:pt idx="4008">
                  <c:v>0.71730413325108144</c:v>
                </c:pt>
                <c:pt idx="4009">
                  <c:v>0.71745835903763056</c:v>
                </c:pt>
                <c:pt idx="4010">
                  <c:v>0.71761258482418255</c:v>
                </c:pt>
                <c:pt idx="4011">
                  <c:v>0.71776681061073577</c:v>
                </c:pt>
                <c:pt idx="4012">
                  <c:v>0.71807526218384043</c:v>
                </c:pt>
                <c:pt idx="4013">
                  <c:v>0.71822948797039032</c:v>
                </c:pt>
                <c:pt idx="4014">
                  <c:v>0.71838371375693855</c:v>
                </c:pt>
                <c:pt idx="4015">
                  <c:v>0.71853793954349165</c:v>
                </c:pt>
                <c:pt idx="4016">
                  <c:v>0.71869216533004321</c:v>
                </c:pt>
                <c:pt idx="4017">
                  <c:v>0.7190006169031492</c:v>
                </c:pt>
                <c:pt idx="4018">
                  <c:v>0.7190006169031492</c:v>
                </c:pt>
                <c:pt idx="4019">
                  <c:v>0.7190006169031492</c:v>
                </c:pt>
                <c:pt idx="4020">
                  <c:v>0.71915484268970076</c:v>
                </c:pt>
                <c:pt idx="4021">
                  <c:v>0.7193090684762492</c:v>
                </c:pt>
                <c:pt idx="4022">
                  <c:v>0.71946329426280076</c:v>
                </c:pt>
                <c:pt idx="4023">
                  <c:v>0.7196175200493522</c:v>
                </c:pt>
                <c:pt idx="4024">
                  <c:v>0.71977174583590353</c:v>
                </c:pt>
                <c:pt idx="4025">
                  <c:v>0.71992597162245564</c:v>
                </c:pt>
                <c:pt idx="4026">
                  <c:v>0.72008019740900675</c:v>
                </c:pt>
                <c:pt idx="4027">
                  <c:v>0.72023442319555864</c:v>
                </c:pt>
                <c:pt idx="4028">
                  <c:v>0.72038864898210986</c:v>
                </c:pt>
                <c:pt idx="4029">
                  <c:v>0.72069710055521363</c:v>
                </c:pt>
                <c:pt idx="4030">
                  <c:v>0.72069710055521363</c:v>
                </c:pt>
                <c:pt idx="4031">
                  <c:v>0.72100555212831841</c:v>
                </c:pt>
                <c:pt idx="4032">
                  <c:v>0.72115977791486763</c:v>
                </c:pt>
                <c:pt idx="4033">
                  <c:v>0.72131400370141852</c:v>
                </c:pt>
                <c:pt idx="4034">
                  <c:v>0.7216224552745244</c:v>
                </c:pt>
                <c:pt idx="4035">
                  <c:v>0.72177668106107362</c:v>
                </c:pt>
                <c:pt idx="4036">
                  <c:v>0.72193090684762451</c:v>
                </c:pt>
                <c:pt idx="4037">
                  <c:v>0.72208513263418073</c:v>
                </c:pt>
                <c:pt idx="4038">
                  <c:v>0.72223935842072795</c:v>
                </c:pt>
                <c:pt idx="4039">
                  <c:v>0.7223935842072795</c:v>
                </c:pt>
                <c:pt idx="4040">
                  <c:v>0.72254780999383095</c:v>
                </c:pt>
                <c:pt idx="4041">
                  <c:v>0.72254780999383095</c:v>
                </c:pt>
                <c:pt idx="4042">
                  <c:v>0.72270203578038261</c:v>
                </c:pt>
                <c:pt idx="4043">
                  <c:v>0.72270203578038261</c:v>
                </c:pt>
                <c:pt idx="4044">
                  <c:v>0.7228562615669335</c:v>
                </c:pt>
                <c:pt idx="4045">
                  <c:v>0.72301048735348772</c:v>
                </c:pt>
                <c:pt idx="4046">
                  <c:v>0.72316471314003705</c:v>
                </c:pt>
                <c:pt idx="4047">
                  <c:v>0.72331893892658861</c:v>
                </c:pt>
                <c:pt idx="4048">
                  <c:v>0.72347316471313949</c:v>
                </c:pt>
                <c:pt idx="4049">
                  <c:v>0.72347316471313949</c:v>
                </c:pt>
                <c:pt idx="4050">
                  <c:v>0.72362739049969371</c:v>
                </c:pt>
                <c:pt idx="4051">
                  <c:v>0.72378161628624516</c:v>
                </c:pt>
                <c:pt idx="4052">
                  <c:v>0.72393584207279671</c:v>
                </c:pt>
                <c:pt idx="4053">
                  <c:v>0.72409006785934604</c:v>
                </c:pt>
                <c:pt idx="4054">
                  <c:v>0.72424429364590082</c:v>
                </c:pt>
                <c:pt idx="4055">
                  <c:v>0.72439851943244915</c:v>
                </c:pt>
                <c:pt idx="4056">
                  <c:v>0.72455274521900059</c:v>
                </c:pt>
                <c:pt idx="4057">
                  <c:v>0.72470697100555215</c:v>
                </c:pt>
                <c:pt idx="4058">
                  <c:v>0.7248611967921037</c:v>
                </c:pt>
                <c:pt idx="4059">
                  <c:v>0.72501542257865725</c:v>
                </c:pt>
                <c:pt idx="4060">
                  <c:v>0.7251696483652067</c:v>
                </c:pt>
                <c:pt idx="4061">
                  <c:v>0.72532387415175814</c:v>
                </c:pt>
                <c:pt idx="4062">
                  <c:v>0.7254780999383097</c:v>
                </c:pt>
                <c:pt idx="4063">
                  <c:v>0.72563232572486058</c:v>
                </c:pt>
                <c:pt idx="4064">
                  <c:v>0.72578655151141269</c:v>
                </c:pt>
                <c:pt idx="4065">
                  <c:v>0.72594077729796425</c:v>
                </c:pt>
                <c:pt idx="4066">
                  <c:v>0.72609500308451935</c:v>
                </c:pt>
                <c:pt idx="4067">
                  <c:v>0.72624922887106724</c:v>
                </c:pt>
                <c:pt idx="4068">
                  <c:v>0.7264034546576188</c:v>
                </c:pt>
                <c:pt idx="4069">
                  <c:v>0.72655768044417213</c:v>
                </c:pt>
                <c:pt idx="4070">
                  <c:v>0.72671190623072368</c:v>
                </c:pt>
                <c:pt idx="4071">
                  <c:v>0.72686613201727324</c:v>
                </c:pt>
                <c:pt idx="4072">
                  <c:v>0.72702035780382668</c:v>
                </c:pt>
                <c:pt idx="4073">
                  <c:v>0.72717458359037823</c:v>
                </c:pt>
                <c:pt idx="4074">
                  <c:v>0.72748303516348123</c:v>
                </c:pt>
                <c:pt idx="4075">
                  <c:v>0.7276372609500309</c:v>
                </c:pt>
                <c:pt idx="4076">
                  <c:v>0.72779148673658611</c:v>
                </c:pt>
                <c:pt idx="4077">
                  <c:v>0.72779148673658611</c:v>
                </c:pt>
                <c:pt idx="4078">
                  <c:v>0.727945712523139</c:v>
                </c:pt>
                <c:pt idx="4079">
                  <c:v>0.72825416409623656</c:v>
                </c:pt>
                <c:pt idx="4080">
                  <c:v>0.72840838988278678</c:v>
                </c:pt>
                <c:pt idx="4081">
                  <c:v>0.72856261566933989</c:v>
                </c:pt>
                <c:pt idx="4082">
                  <c:v>0.72871684145589311</c:v>
                </c:pt>
                <c:pt idx="4083">
                  <c:v>0.72887106724244455</c:v>
                </c:pt>
                <c:pt idx="4084">
                  <c:v>0.72902529302899777</c:v>
                </c:pt>
                <c:pt idx="4085">
                  <c:v>0.72917951881554766</c:v>
                </c:pt>
                <c:pt idx="4086">
                  <c:v>0.72933374460209743</c:v>
                </c:pt>
                <c:pt idx="4087">
                  <c:v>0.72948797038864899</c:v>
                </c:pt>
                <c:pt idx="4088">
                  <c:v>0.72964219617520065</c:v>
                </c:pt>
                <c:pt idx="4089">
                  <c:v>0.72979642196175198</c:v>
                </c:pt>
                <c:pt idx="4090">
                  <c:v>0.72995064774830365</c:v>
                </c:pt>
                <c:pt idx="4091">
                  <c:v>0.73010487353485798</c:v>
                </c:pt>
                <c:pt idx="4092">
                  <c:v>0.73025909932140665</c:v>
                </c:pt>
                <c:pt idx="4093">
                  <c:v>0.73041332510795431</c:v>
                </c:pt>
                <c:pt idx="4094">
                  <c:v>0.73056755089450953</c:v>
                </c:pt>
                <c:pt idx="4095">
                  <c:v>0.73072177668106408</c:v>
                </c:pt>
                <c:pt idx="4096">
                  <c:v>0.73087600246761264</c:v>
                </c:pt>
                <c:pt idx="4097">
                  <c:v>0.73118445404071564</c:v>
                </c:pt>
                <c:pt idx="4098">
                  <c:v>0.73133867982726519</c:v>
                </c:pt>
                <c:pt idx="4099">
                  <c:v>0.73149290561381863</c:v>
                </c:pt>
                <c:pt idx="4100">
                  <c:v>0.73164713140037274</c:v>
                </c:pt>
                <c:pt idx="4101">
                  <c:v>0.73180135718692163</c:v>
                </c:pt>
                <c:pt idx="4102">
                  <c:v>0.73195558297347574</c:v>
                </c:pt>
                <c:pt idx="4103">
                  <c:v>0.73210980876002463</c:v>
                </c:pt>
                <c:pt idx="4104">
                  <c:v>0.73226403454657873</c:v>
                </c:pt>
                <c:pt idx="4105">
                  <c:v>0.73257248611967962</c:v>
                </c:pt>
                <c:pt idx="4106">
                  <c:v>0.73272671190623051</c:v>
                </c:pt>
                <c:pt idx="4107">
                  <c:v>0.73288093769278484</c:v>
                </c:pt>
                <c:pt idx="4108">
                  <c:v>0.73303516347933373</c:v>
                </c:pt>
                <c:pt idx="4109">
                  <c:v>0.73318938926588562</c:v>
                </c:pt>
                <c:pt idx="4110">
                  <c:v>0.73334361505243673</c:v>
                </c:pt>
                <c:pt idx="4111">
                  <c:v>0.73349784083898861</c:v>
                </c:pt>
                <c:pt idx="4112">
                  <c:v>0.73365206662554205</c:v>
                </c:pt>
                <c:pt idx="4113">
                  <c:v>0.73380629241209361</c:v>
                </c:pt>
                <c:pt idx="4114">
                  <c:v>0.73396051819864283</c:v>
                </c:pt>
                <c:pt idx="4115">
                  <c:v>0.73426896977174327</c:v>
                </c:pt>
                <c:pt idx="4116">
                  <c:v>0.7344231955582976</c:v>
                </c:pt>
                <c:pt idx="4117">
                  <c:v>0.73457742134484882</c:v>
                </c:pt>
                <c:pt idx="4118">
                  <c:v>0.73473164713140249</c:v>
                </c:pt>
                <c:pt idx="4119">
                  <c:v>0.73488587291795193</c:v>
                </c:pt>
                <c:pt idx="4120">
                  <c:v>0.73504009870450548</c:v>
                </c:pt>
                <c:pt idx="4121">
                  <c:v>0.73534855027760671</c:v>
                </c:pt>
                <c:pt idx="4122">
                  <c:v>0.73534855027760671</c:v>
                </c:pt>
                <c:pt idx="4123">
                  <c:v>0.73550277606415793</c:v>
                </c:pt>
                <c:pt idx="4124">
                  <c:v>0.73581122763726092</c:v>
                </c:pt>
                <c:pt idx="4125">
                  <c:v>0.73596545342381625</c:v>
                </c:pt>
                <c:pt idx="4126">
                  <c:v>0.73611967921036392</c:v>
                </c:pt>
                <c:pt idx="4127">
                  <c:v>0.73627390499691547</c:v>
                </c:pt>
                <c:pt idx="4128">
                  <c:v>0.73627390499691547</c:v>
                </c:pt>
                <c:pt idx="4129">
                  <c:v>0.73642813078346703</c:v>
                </c:pt>
                <c:pt idx="4130">
                  <c:v>0.73658235657001869</c:v>
                </c:pt>
                <c:pt idx="4131">
                  <c:v>0.73673658235657213</c:v>
                </c:pt>
                <c:pt idx="4132">
                  <c:v>0.73689080814312535</c:v>
                </c:pt>
                <c:pt idx="4133">
                  <c:v>0.7370450339296768</c:v>
                </c:pt>
                <c:pt idx="4134">
                  <c:v>0.73719925971622469</c:v>
                </c:pt>
                <c:pt idx="4135">
                  <c:v>0.73735348550277602</c:v>
                </c:pt>
                <c:pt idx="4136">
                  <c:v>0.73750771128932768</c:v>
                </c:pt>
                <c:pt idx="4137">
                  <c:v>0.7376619370758829</c:v>
                </c:pt>
                <c:pt idx="4138">
                  <c:v>0.73781616286243057</c:v>
                </c:pt>
                <c:pt idx="4139">
                  <c:v>0.73797038864898401</c:v>
                </c:pt>
                <c:pt idx="4140">
                  <c:v>0.73812461443553734</c:v>
                </c:pt>
                <c:pt idx="4141">
                  <c:v>0.73827884022208701</c:v>
                </c:pt>
                <c:pt idx="4142">
                  <c:v>0.73843306600863667</c:v>
                </c:pt>
                <c:pt idx="4143">
                  <c:v>0.73874151758174333</c:v>
                </c:pt>
                <c:pt idx="4144">
                  <c:v>0.73889574336829489</c:v>
                </c:pt>
                <c:pt idx="4145">
                  <c:v>0.739358420727944</c:v>
                </c:pt>
                <c:pt idx="4146">
                  <c:v>0.73951264651449888</c:v>
                </c:pt>
                <c:pt idx="4147">
                  <c:v>0.73966687230105044</c:v>
                </c:pt>
                <c:pt idx="4148">
                  <c:v>0.73982109808760188</c:v>
                </c:pt>
                <c:pt idx="4149">
                  <c:v>0.73997532387415343</c:v>
                </c:pt>
                <c:pt idx="4150">
                  <c:v>0.74012954966070499</c:v>
                </c:pt>
                <c:pt idx="4151">
                  <c:v>0.74028377544725299</c:v>
                </c:pt>
                <c:pt idx="4152">
                  <c:v>0.74028377544725299</c:v>
                </c:pt>
                <c:pt idx="4153">
                  <c:v>0.74043800123380665</c:v>
                </c:pt>
                <c:pt idx="4154">
                  <c:v>0.74059222702035776</c:v>
                </c:pt>
                <c:pt idx="4155">
                  <c:v>0.74074645280690965</c:v>
                </c:pt>
                <c:pt idx="4156">
                  <c:v>0.74090067859346398</c:v>
                </c:pt>
                <c:pt idx="4157">
                  <c:v>0.74105490438001265</c:v>
                </c:pt>
                <c:pt idx="4158">
                  <c:v>0.74136335595311531</c:v>
                </c:pt>
                <c:pt idx="4159">
                  <c:v>0.74151758173966309</c:v>
                </c:pt>
                <c:pt idx="4160">
                  <c:v>0.74167180752622131</c:v>
                </c:pt>
                <c:pt idx="4161">
                  <c:v>0.74182603331277275</c:v>
                </c:pt>
                <c:pt idx="4162">
                  <c:v>0.74182603331277275</c:v>
                </c:pt>
                <c:pt idx="4163">
                  <c:v>0.74198025909932164</c:v>
                </c:pt>
                <c:pt idx="4164">
                  <c:v>0.74213448488587364</c:v>
                </c:pt>
                <c:pt idx="4165">
                  <c:v>0.74228871067242463</c:v>
                </c:pt>
                <c:pt idx="4166">
                  <c:v>0.74244293645897863</c:v>
                </c:pt>
                <c:pt idx="4167">
                  <c:v>0.74259716224552763</c:v>
                </c:pt>
                <c:pt idx="4168">
                  <c:v>0.74275138803207963</c:v>
                </c:pt>
                <c:pt idx="4169">
                  <c:v>0.74290561381863296</c:v>
                </c:pt>
                <c:pt idx="4170">
                  <c:v>0.74305983960518629</c:v>
                </c:pt>
                <c:pt idx="4171">
                  <c:v>0.74336829117828562</c:v>
                </c:pt>
                <c:pt idx="4172">
                  <c:v>0.74367674275138862</c:v>
                </c:pt>
                <c:pt idx="4173">
                  <c:v>0.74383096853793951</c:v>
                </c:pt>
                <c:pt idx="4174">
                  <c:v>0.74398519432449373</c:v>
                </c:pt>
                <c:pt idx="4175">
                  <c:v>0.74413942011104262</c:v>
                </c:pt>
                <c:pt idx="4176">
                  <c:v>0.74429364589759461</c:v>
                </c:pt>
                <c:pt idx="4177">
                  <c:v>0.74444787168414794</c:v>
                </c:pt>
                <c:pt idx="4178">
                  <c:v>0.74460209747069939</c:v>
                </c:pt>
                <c:pt idx="4179">
                  <c:v>0.7450647748303515</c:v>
                </c:pt>
                <c:pt idx="4180">
                  <c:v>0.7452190006169036</c:v>
                </c:pt>
                <c:pt idx="4181">
                  <c:v>0.74537322640345671</c:v>
                </c:pt>
                <c:pt idx="4182">
                  <c:v>0.74552745219000838</c:v>
                </c:pt>
                <c:pt idx="4183">
                  <c:v>0.74568167797655982</c:v>
                </c:pt>
                <c:pt idx="4184">
                  <c:v>0.74583590376311126</c:v>
                </c:pt>
                <c:pt idx="4185">
                  <c:v>0.74599012954966071</c:v>
                </c:pt>
                <c:pt idx="4186">
                  <c:v>0.74614435533621271</c:v>
                </c:pt>
                <c:pt idx="4187">
                  <c:v>0.74614435533621271</c:v>
                </c:pt>
                <c:pt idx="4188">
                  <c:v>0.74629858112276359</c:v>
                </c:pt>
                <c:pt idx="4189">
                  <c:v>0.74660703269587048</c:v>
                </c:pt>
                <c:pt idx="4190">
                  <c:v>0.74676125848242036</c:v>
                </c:pt>
                <c:pt idx="4191">
                  <c:v>0.74691548426896981</c:v>
                </c:pt>
                <c:pt idx="4192">
                  <c:v>0.74706971005552336</c:v>
                </c:pt>
                <c:pt idx="4193">
                  <c:v>0.74722393584207281</c:v>
                </c:pt>
                <c:pt idx="4194">
                  <c:v>0.74737816162862469</c:v>
                </c:pt>
                <c:pt idx="4195">
                  <c:v>0.7475323874151758</c:v>
                </c:pt>
                <c:pt idx="4196">
                  <c:v>0.74768661320172958</c:v>
                </c:pt>
                <c:pt idx="4197">
                  <c:v>0.74784083898828246</c:v>
                </c:pt>
                <c:pt idx="4198">
                  <c:v>0.74799506477483224</c:v>
                </c:pt>
                <c:pt idx="4199">
                  <c:v>0.74814929056138557</c:v>
                </c:pt>
                <c:pt idx="4200">
                  <c:v>0.74845774213448679</c:v>
                </c:pt>
                <c:pt idx="4201">
                  <c:v>0.74861196792103635</c:v>
                </c:pt>
                <c:pt idx="4202">
                  <c:v>0.7487661937075879</c:v>
                </c:pt>
                <c:pt idx="4203">
                  <c:v>0.74907464528069279</c:v>
                </c:pt>
                <c:pt idx="4204">
                  <c:v>0.74922887106724245</c:v>
                </c:pt>
                <c:pt idx="4205">
                  <c:v>0.74938309685379589</c:v>
                </c:pt>
                <c:pt idx="4206">
                  <c:v>0.74953732264034545</c:v>
                </c:pt>
                <c:pt idx="4207">
                  <c:v>0.74969154842690033</c:v>
                </c:pt>
                <c:pt idx="4208">
                  <c:v>0.75000000000000178</c:v>
                </c:pt>
                <c:pt idx="4209">
                  <c:v>0.75015422578655155</c:v>
                </c:pt>
                <c:pt idx="4210">
                  <c:v>0.75030845157310633</c:v>
                </c:pt>
                <c:pt idx="4211">
                  <c:v>0.75046267735965455</c:v>
                </c:pt>
                <c:pt idx="4212">
                  <c:v>0.75061690314620599</c:v>
                </c:pt>
                <c:pt idx="4213">
                  <c:v>0.75077112893275755</c:v>
                </c:pt>
                <c:pt idx="4214">
                  <c:v>0.75092535471931077</c:v>
                </c:pt>
                <c:pt idx="4215">
                  <c:v>0.75107958050586165</c:v>
                </c:pt>
                <c:pt idx="4216">
                  <c:v>0.75138803207896365</c:v>
                </c:pt>
                <c:pt idx="4217">
                  <c:v>0.75154225786551565</c:v>
                </c:pt>
                <c:pt idx="4218">
                  <c:v>0.75169648365206665</c:v>
                </c:pt>
                <c:pt idx="4219">
                  <c:v>0.75185070943861865</c:v>
                </c:pt>
                <c:pt idx="4220">
                  <c:v>0.75200493522516965</c:v>
                </c:pt>
                <c:pt idx="4221">
                  <c:v>0.7521591610117212</c:v>
                </c:pt>
                <c:pt idx="4222">
                  <c:v>0.75231338679827253</c:v>
                </c:pt>
                <c:pt idx="4223">
                  <c:v>0.75231338679827253</c:v>
                </c:pt>
                <c:pt idx="4224">
                  <c:v>0.75246761258482708</c:v>
                </c:pt>
                <c:pt idx="4225">
                  <c:v>0.75262183837138052</c:v>
                </c:pt>
                <c:pt idx="4226">
                  <c:v>0.75277606415792719</c:v>
                </c:pt>
                <c:pt idx="4227">
                  <c:v>0.75293028994447875</c:v>
                </c:pt>
                <c:pt idx="4228">
                  <c:v>0.75308451573103019</c:v>
                </c:pt>
                <c:pt idx="4229">
                  <c:v>0.75323874151758174</c:v>
                </c:pt>
                <c:pt idx="4230">
                  <c:v>0.75339296730413363</c:v>
                </c:pt>
                <c:pt idx="4231">
                  <c:v>0.75370141887723663</c:v>
                </c:pt>
                <c:pt idx="4232">
                  <c:v>0.75385564466379196</c:v>
                </c:pt>
                <c:pt idx="4233">
                  <c:v>0.75400987045034185</c:v>
                </c:pt>
                <c:pt idx="4234">
                  <c:v>0.7541640962368934</c:v>
                </c:pt>
                <c:pt idx="4235">
                  <c:v>0.75431832202344262</c:v>
                </c:pt>
                <c:pt idx="4236">
                  <c:v>0.75447254780999351</c:v>
                </c:pt>
                <c:pt idx="4237">
                  <c:v>0.75462677359654784</c:v>
                </c:pt>
                <c:pt idx="4238">
                  <c:v>0.75478099938309928</c:v>
                </c:pt>
                <c:pt idx="4239">
                  <c:v>0.75493522516964862</c:v>
                </c:pt>
                <c:pt idx="4240">
                  <c:v>0.75508945095620061</c:v>
                </c:pt>
                <c:pt idx="4241">
                  <c:v>0.75539790252930539</c:v>
                </c:pt>
                <c:pt idx="4242">
                  <c:v>0.75555212831585439</c:v>
                </c:pt>
                <c:pt idx="4243">
                  <c:v>0.75570635410240594</c:v>
                </c:pt>
                <c:pt idx="4244">
                  <c:v>0.75570635410240594</c:v>
                </c:pt>
                <c:pt idx="4245">
                  <c:v>0.75586057988895738</c:v>
                </c:pt>
                <c:pt idx="4246">
                  <c:v>0.75601480567551105</c:v>
                </c:pt>
                <c:pt idx="4247">
                  <c:v>0.7561690314620606</c:v>
                </c:pt>
                <c:pt idx="4248">
                  <c:v>0.75632325724861404</c:v>
                </c:pt>
                <c:pt idx="4249">
                  <c:v>0.75632325724861404</c:v>
                </c:pt>
                <c:pt idx="4250">
                  <c:v>0.7564774830351636</c:v>
                </c:pt>
                <c:pt idx="4251">
                  <c:v>0.75663170882171504</c:v>
                </c:pt>
                <c:pt idx="4252">
                  <c:v>0.75694016039482015</c:v>
                </c:pt>
                <c:pt idx="4253">
                  <c:v>0.75709438618136971</c:v>
                </c:pt>
                <c:pt idx="4254">
                  <c:v>0.75724861196792104</c:v>
                </c:pt>
                <c:pt idx="4255">
                  <c:v>0.75724861196792104</c:v>
                </c:pt>
                <c:pt idx="4256">
                  <c:v>0.75740283775447481</c:v>
                </c:pt>
                <c:pt idx="4257">
                  <c:v>0.75755706354102403</c:v>
                </c:pt>
                <c:pt idx="4258">
                  <c:v>0.75771128932757781</c:v>
                </c:pt>
                <c:pt idx="4259">
                  <c:v>0.75786551511412914</c:v>
                </c:pt>
                <c:pt idx="4260">
                  <c:v>0.7580197409006787</c:v>
                </c:pt>
                <c:pt idx="4261">
                  <c:v>0.75817396668723014</c:v>
                </c:pt>
                <c:pt idx="4262">
                  <c:v>0.75832819247378536</c:v>
                </c:pt>
                <c:pt idx="4263">
                  <c:v>0.75848241826033314</c:v>
                </c:pt>
                <c:pt idx="4264">
                  <c:v>0.75863664404688669</c:v>
                </c:pt>
                <c:pt idx="4265">
                  <c:v>0.75879086983343802</c:v>
                </c:pt>
                <c:pt idx="4266">
                  <c:v>0.75894509561999135</c:v>
                </c:pt>
                <c:pt idx="4267">
                  <c:v>0.75909932140654102</c:v>
                </c:pt>
                <c:pt idx="4268">
                  <c:v>0.75925354719309246</c:v>
                </c:pt>
                <c:pt idx="4269">
                  <c:v>0.75940777297964224</c:v>
                </c:pt>
                <c:pt idx="4270">
                  <c:v>0.75956199876619368</c:v>
                </c:pt>
                <c:pt idx="4271">
                  <c:v>0.75971622455274523</c:v>
                </c:pt>
                <c:pt idx="4272">
                  <c:v>0.75987045033930034</c:v>
                </c:pt>
                <c:pt idx="4273">
                  <c:v>0.76002467612585189</c:v>
                </c:pt>
                <c:pt idx="4274">
                  <c:v>0.76017890191239978</c:v>
                </c:pt>
                <c:pt idx="4275">
                  <c:v>0.76033312769895123</c:v>
                </c:pt>
                <c:pt idx="4276">
                  <c:v>0.76048735348550456</c:v>
                </c:pt>
                <c:pt idx="4277">
                  <c:v>0.76064157927205622</c:v>
                </c:pt>
                <c:pt idx="4278">
                  <c:v>0.76079580505860911</c:v>
                </c:pt>
                <c:pt idx="4279">
                  <c:v>0.760950030845159</c:v>
                </c:pt>
                <c:pt idx="4280">
                  <c:v>0.76110425663171211</c:v>
                </c:pt>
                <c:pt idx="4281">
                  <c:v>0.76141270820481188</c:v>
                </c:pt>
                <c:pt idx="4282">
                  <c:v>0.76156693399136166</c:v>
                </c:pt>
                <c:pt idx="4283">
                  <c:v>0.76172115977791488</c:v>
                </c:pt>
                <c:pt idx="4284">
                  <c:v>0.7618753855644681</c:v>
                </c:pt>
                <c:pt idx="4285">
                  <c:v>0.76202961135102099</c:v>
                </c:pt>
                <c:pt idx="4286">
                  <c:v>0.76218383713756965</c:v>
                </c:pt>
                <c:pt idx="4287">
                  <c:v>0.76249228871067243</c:v>
                </c:pt>
                <c:pt idx="4288">
                  <c:v>0.76264651449722465</c:v>
                </c:pt>
                <c:pt idx="4289">
                  <c:v>0.76280074028377842</c:v>
                </c:pt>
                <c:pt idx="4290">
                  <c:v>0.76295496607032764</c:v>
                </c:pt>
                <c:pt idx="4291">
                  <c:v>0.76310919185687864</c:v>
                </c:pt>
                <c:pt idx="4292">
                  <c:v>0.76326341764343286</c:v>
                </c:pt>
                <c:pt idx="4293">
                  <c:v>0.76341764342998164</c:v>
                </c:pt>
                <c:pt idx="4294">
                  <c:v>0.76357186921653364</c:v>
                </c:pt>
                <c:pt idx="4295">
                  <c:v>0.76372609500308752</c:v>
                </c:pt>
                <c:pt idx="4296">
                  <c:v>0.76388032078963608</c:v>
                </c:pt>
                <c:pt idx="4297">
                  <c:v>0.76403454657619041</c:v>
                </c:pt>
                <c:pt idx="4298">
                  <c:v>0.76418877236273963</c:v>
                </c:pt>
                <c:pt idx="4299">
                  <c:v>0.76434299814929063</c:v>
                </c:pt>
                <c:pt idx="4300">
                  <c:v>0.76465144972239363</c:v>
                </c:pt>
                <c:pt idx="4301">
                  <c:v>0.76480567550894774</c:v>
                </c:pt>
                <c:pt idx="4302">
                  <c:v>0.76495990129549896</c:v>
                </c:pt>
                <c:pt idx="4303">
                  <c:v>0.76511412708204807</c:v>
                </c:pt>
                <c:pt idx="4304">
                  <c:v>0.76526835286860062</c:v>
                </c:pt>
                <c:pt idx="4305">
                  <c:v>0.76542257865515162</c:v>
                </c:pt>
                <c:pt idx="4306">
                  <c:v>0.76557680444170262</c:v>
                </c:pt>
                <c:pt idx="4307">
                  <c:v>0.76588525601480995</c:v>
                </c:pt>
                <c:pt idx="4308">
                  <c:v>0.76603948180135717</c:v>
                </c:pt>
                <c:pt idx="4309">
                  <c:v>0.76619370758790872</c:v>
                </c:pt>
                <c:pt idx="4310">
                  <c:v>0.76634793337446239</c:v>
                </c:pt>
                <c:pt idx="4311">
                  <c:v>0.7665021591610115</c:v>
                </c:pt>
                <c:pt idx="4312">
                  <c:v>0.76665638494756327</c:v>
                </c:pt>
                <c:pt idx="4313">
                  <c:v>0.76681061073411683</c:v>
                </c:pt>
                <c:pt idx="4314">
                  <c:v>0.7669648365206686</c:v>
                </c:pt>
                <c:pt idx="4315">
                  <c:v>0.76711906230721771</c:v>
                </c:pt>
                <c:pt idx="4316">
                  <c:v>0.7672732880937696</c:v>
                </c:pt>
                <c:pt idx="4317">
                  <c:v>0.76742751388032082</c:v>
                </c:pt>
                <c:pt idx="4318">
                  <c:v>0.76758173966687449</c:v>
                </c:pt>
                <c:pt idx="4319">
                  <c:v>0.76773596545342593</c:v>
                </c:pt>
                <c:pt idx="4320">
                  <c:v>0.7678901912399777</c:v>
                </c:pt>
                <c:pt idx="4321">
                  <c:v>0.7680444170265307</c:v>
                </c:pt>
                <c:pt idx="4322">
                  <c:v>0.76819864281308214</c:v>
                </c:pt>
                <c:pt idx="4323">
                  <c:v>0.76835286859962981</c:v>
                </c:pt>
                <c:pt idx="4324">
                  <c:v>0.76850709438618359</c:v>
                </c:pt>
                <c:pt idx="4325">
                  <c:v>0.76866132017273292</c:v>
                </c:pt>
                <c:pt idx="4326">
                  <c:v>0.76896977174583592</c:v>
                </c:pt>
                <c:pt idx="4327">
                  <c:v>0.76912399753238958</c:v>
                </c:pt>
                <c:pt idx="4328">
                  <c:v>0.76927822331894102</c:v>
                </c:pt>
                <c:pt idx="4329">
                  <c:v>0.76943244910549069</c:v>
                </c:pt>
                <c:pt idx="4330">
                  <c:v>0.76958667489204158</c:v>
                </c:pt>
                <c:pt idx="4331">
                  <c:v>0.76974090067859868</c:v>
                </c:pt>
                <c:pt idx="4332">
                  <c:v>0.76989512646514879</c:v>
                </c:pt>
                <c:pt idx="4333">
                  <c:v>0.7700493522516989</c:v>
                </c:pt>
                <c:pt idx="4334">
                  <c:v>0.77020357803824757</c:v>
                </c:pt>
                <c:pt idx="4335">
                  <c:v>0.77020357803824757</c:v>
                </c:pt>
                <c:pt idx="4336">
                  <c:v>0.77035780382480012</c:v>
                </c:pt>
                <c:pt idx="4337">
                  <c:v>0.77051202961134868</c:v>
                </c:pt>
                <c:pt idx="4338">
                  <c:v>0.77051202961134868</c:v>
                </c:pt>
                <c:pt idx="4339">
                  <c:v>0.77066625539790257</c:v>
                </c:pt>
                <c:pt idx="4340">
                  <c:v>0.77082048118445445</c:v>
                </c:pt>
                <c:pt idx="4341">
                  <c:v>0.77097470697100612</c:v>
                </c:pt>
                <c:pt idx="4342">
                  <c:v>0.77112893275755767</c:v>
                </c:pt>
                <c:pt idx="4343">
                  <c:v>0.77128315854410912</c:v>
                </c:pt>
                <c:pt idx="4344">
                  <c:v>0.77143738433065756</c:v>
                </c:pt>
                <c:pt idx="4345">
                  <c:v>0.77159161011721211</c:v>
                </c:pt>
                <c:pt idx="4346">
                  <c:v>0.77174583590376533</c:v>
                </c:pt>
                <c:pt idx="4347">
                  <c:v>0.77190006169031511</c:v>
                </c:pt>
                <c:pt idx="4348">
                  <c:v>0.77205428747686655</c:v>
                </c:pt>
                <c:pt idx="4349">
                  <c:v>0.77220851326341977</c:v>
                </c:pt>
                <c:pt idx="4350">
                  <c:v>0.77236273904996622</c:v>
                </c:pt>
                <c:pt idx="4351">
                  <c:v>0.77251696483651777</c:v>
                </c:pt>
                <c:pt idx="4352">
                  <c:v>0.77267119062307599</c:v>
                </c:pt>
                <c:pt idx="4353">
                  <c:v>0.77282541640962721</c:v>
                </c:pt>
                <c:pt idx="4354">
                  <c:v>0.77297964219617876</c:v>
                </c:pt>
                <c:pt idx="4355">
                  <c:v>0.77313386798272532</c:v>
                </c:pt>
                <c:pt idx="4356">
                  <c:v>0.7734423195558302</c:v>
                </c:pt>
                <c:pt idx="4357">
                  <c:v>0.77359654534237987</c:v>
                </c:pt>
                <c:pt idx="4358">
                  <c:v>0.7737507711289332</c:v>
                </c:pt>
                <c:pt idx="4359">
                  <c:v>0.7737507711289332</c:v>
                </c:pt>
                <c:pt idx="4360">
                  <c:v>0.77390499691548564</c:v>
                </c:pt>
                <c:pt idx="4361">
                  <c:v>0.77421344848858864</c:v>
                </c:pt>
                <c:pt idx="4362">
                  <c:v>0.77436767427513853</c:v>
                </c:pt>
                <c:pt idx="4363">
                  <c:v>0.77452190006169053</c:v>
                </c:pt>
                <c:pt idx="4364">
                  <c:v>0.77467612584824042</c:v>
                </c:pt>
                <c:pt idx="4365">
                  <c:v>0.77483035163479463</c:v>
                </c:pt>
                <c:pt idx="4366">
                  <c:v>0.7749845774213453</c:v>
                </c:pt>
                <c:pt idx="4367">
                  <c:v>0.77513880320789763</c:v>
                </c:pt>
                <c:pt idx="4368">
                  <c:v>0.77529302899444752</c:v>
                </c:pt>
                <c:pt idx="4369">
                  <c:v>0.77529302899444752</c:v>
                </c:pt>
                <c:pt idx="4370">
                  <c:v>0.77544725478099952</c:v>
                </c:pt>
                <c:pt idx="4371">
                  <c:v>0.77560148056755163</c:v>
                </c:pt>
                <c:pt idx="4372">
                  <c:v>0.7757557063541054</c:v>
                </c:pt>
                <c:pt idx="4373">
                  <c:v>0.77606415792720396</c:v>
                </c:pt>
                <c:pt idx="4374">
                  <c:v>0.77621838371375529</c:v>
                </c:pt>
                <c:pt idx="4375">
                  <c:v>0.77637260950030851</c:v>
                </c:pt>
                <c:pt idx="4376">
                  <c:v>0.77652683528685951</c:v>
                </c:pt>
                <c:pt idx="4377">
                  <c:v>0.77668106107341262</c:v>
                </c:pt>
                <c:pt idx="4378">
                  <c:v>0.77668106107341262</c:v>
                </c:pt>
                <c:pt idx="4379">
                  <c:v>0.7768352868599625</c:v>
                </c:pt>
                <c:pt idx="4380">
                  <c:v>0.7769895126465175</c:v>
                </c:pt>
                <c:pt idx="4381">
                  <c:v>0.77714373843306761</c:v>
                </c:pt>
                <c:pt idx="4382">
                  <c:v>0.7772979642196175</c:v>
                </c:pt>
                <c:pt idx="4383">
                  <c:v>0.77745219000616683</c:v>
                </c:pt>
                <c:pt idx="4384">
                  <c:v>0.7776064157927205</c:v>
                </c:pt>
                <c:pt idx="4385">
                  <c:v>0.77776064157927272</c:v>
                </c:pt>
                <c:pt idx="4386">
                  <c:v>0.77791486736582405</c:v>
                </c:pt>
                <c:pt idx="4387">
                  <c:v>0.77791486736582405</c:v>
                </c:pt>
                <c:pt idx="4388">
                  <c:v>0.77806909315237571</c:v>
                </c:pt>
                <c:pt idx="4389">
                  <c:v>0.77822331893892649</c:v>
                </c:pt>
                <c:pt idx="4390">
                  <c:v>0.77837754472547749</c:v>
                </c:pt>
                <c:pt idx="4391">
                  <c:v>0.77853177051202949</c:v>
                </c:pt>
                <c:pt idx="4392">
                  <c:v>0.77868599629858537</c:v>
                </c:pt>
                <c:pt idx="4393">
                  <c:v>0.77884022208513526</c:v>
                </c:pt>
                <c:pt idx="4394">
                  <c:v>0.77899444787168481</c:v>
                </c:pt>
                <c:pt idx="4395">
                  <c:v>0.77914867365823826</c:v>
                </c:pt>
                <c:pt idx="4396">
                  <c:v>0.77930289944478781</c:v>
                </c:pt>
                <c:pt idx="4397">
                  <c:v>0.77945712523133692</c:v>
                </c:pt>
                <c:pt idx="4398">
                  <c:v>0.77961135101789081</c:v>
                </c:pt>
                <c:pt idx="4399">
                  <c:v>0.77976557680444214</c:v>
                </c:pt>
                <c:pt idx="4400">
                  <c:v>0.77991980259099591</c:v>
                </c:pt>
                <c:pt idx="4401">
                  <c:v>0.78007402837754469</c:v>
                </c:pt>
                <c:pt idx="4402">
                  <c:v>0.78022825416409836</c:v>
                </c:pt>
                <c:pt idx="4403">
                  <c:v>0.78038247995064536</c:v>
                </c:pt>
                <c:pt idx="4404">
                  <c:v>0.78053670573719658</c:v>
                </c:pt>
                <c:pt idx="4405">
                  <c:v>0.78069093152375268</c:v>
                </c:pt>
                <c:pt idx="4406">
                  <c:v>0.78084515731030413</c:v>
                </c:pt>
                <c:pt idx="4407">
                  <c:v>0.78099938309685379</c:v>
                </c:pt>
                <c:pt idx="4408">
                  <c:v>0.78115360888340535</c:v>
                </c:pt>
                <c:pt idx="4409">
                  <c:v>0.78146206045650757</c:v>
                </c:pt>
                <c:pt idx="4410">
                  <c:v>0.78161628624305979</c:v>
                </c:pt>
                <c:pt idx="4411">
                  <c:v>0.78177051202961323</c:v>
                </c:pt>
                <c:pt idx="4412">
                  <c:v>0.7819247378161629</c:v>
                </c:pt>
                <c:pt idx="4413">
                  <c:v>0.78207896360271434</c:v>
                </c:pt>
                <c:pt idx="4414">
                  <c:v>0.78207896360271434</c:v>
                </c:pt>
                <c:pt idx="4415">
                  <c:v>0.78223318938926278</c:v>
                </c:pt>
                <c:pt idx="4416">
                  <c:v>0.78238741517581745</c:v>
                </c:pt>
                <c:pt idx="4417">
                  <c:v>0.78254164096236856</c:v>
                </c:pt>
                <c:pt idx="4418">
                  <c:v>0.78269586674892211</c:v>
                </c:pt>
                <c:pt idx="4419">
                  <c:v>0.78285009253547522</c:v>
                </c:pt>
                <c:pt idx="4420">
                  <c:v>0.78300431832202344</c:v>
                </c:pt>
                <c:pt idx="4421">
                  <c:v>0.78315854410857666</c:v>
                </c:pt>
                <c:pt idx="4422">
                  <c:v>0.78331276989512311</c:v>
                </c:pt>
                <c:pt idx="4423">
                  <c:v>0.78346699568167633</c:v>
                </c:pt>
                <c:pt idx="4424">
                  <c:v>0.7836212214682311</c:v>
                </c:pt>
                <c:pt idx="4425">
                  <c:v>0.78377544725478399</c:v>
                </c:pt>
                <c:pt idx="4426">
                  <c:v>0.78392967304133265</c:v>
                </c:pt>
                <c:pt idx="4427">
                  <c:v>0.78408389882788398</c:v>
                </c:pt>
                <c:pt idx="4428">
                  <c:v>0.78408389882788398</c:v>
                </c:pt>
                <c:pt idx="4429">
                  <c:v>0.78423812461443554</c:v>
                </c:pt>
                <c:pt idx="4430">
                  <c:v>0.78439235040098709</c:v>
                </c:pt>
                <c:pt idx="4431">
                  <c:v>0.78454657618753854</c:v>
                </c:pt>
                <c:pt idx="4432">
                  <c:v>0.78470080197409064</c:v>
                </c:pt>
                <c:pt idx="4433">
                  <c:v>0.78485502776064153</c:v>
                </c:pt>
                <c:pt idx="4434">
                  <c:v>0.78516347933374453</c:v>
                </c:pt>
                <c:pt idx="4435">
                  <c:v>0.7853177051202942</c:v>
                </c:pt>
                <c:pt idx="4436">
                  <c:v>0.78547193090684753</c:v>
                </c:pt>
                <c:pt idx="4437">
                  <c:v>0.78562615669340208</c:v>
                </c:pt>
                <c:pt idx="4438">
                  <c:v>0.78578038247995052</c:v>
                </c:pt>
                <c:pt idx="4439">
                  <c:v>0.78593460826650263</c:v>
                </c:pt>
                <c:pt idx="4440">
                  <c:v>0.78608883405305363</c:v>
                </c:pt>
                <c:pt idx="4441">
                  <c:v>0.78624305983960519</c:v>
                </c:pt>
                <c:pt idx="4442">
                  <c:v>0.78624305983960519</c:v>
                </c:pt>
                <c:pt idx="4443">
                  <c:v>0.78639728562615652</c:v>
                </c:pt>
                <c:pt idx="4444">
                  <c:v>0.78655151141270818</c:v>
                </c:pt>
                <c:pt idx="4445">
                  <c:v>0.78670573719925974</c:v>
                </c:pt>
                <c:pt idx="4446">
                  <c:v>0.78670573719925974</c:v>
                </c:pt>
                <c:pt idx="4447">
                  <c:v>0.78685996298581162</c:v>
                </c:pt>
                <c:pt idx="4448">
                  <c:v>0.78701418877235896</c:v>
                </c:pt>
                <c:pt idx="4449">
                  <c:v>0.78716841455891462</c:v>
                </c:pt>
                <c:pt idx="4450">
                  <c:v>0.78747686613201728</c:v>
                </c:pt>
                <c:pt idx="4451">
                  <c:v>0.78763109191856884</c:v>
                </c:pt>
                <c:pt idx="4452">
                  <c:v>0.78778531770512061</c:v>
                </c:pt>
                <c:pt idx="4453">
                  <c:v>0.78793954349167183</c:v>
                </c:pt>
                <c:pt idx="4454">
                  <c:v>0.78809376927822328</c:v>
                </c:pt>
                <c:pt idx="4455">
                  <c:v>0.78824799506477483</c:v>
                </c:pt>
                <c:pt idx="4456">
                  <c:v>0.78840222085132405</c:v>
                </c:pt>
                <c:pt idx="4457">
                  <c:v>0.78855644663787783</c:v>
                </c:pt>
                <c:pt idx="4458">
                  <c:v>0.7887106724244316</c:v>
                </c:pt>
                <c:pt idx="4459">
                  <c:v>0.78886489821098082</c:v>
                </c:pt>
                <c:pt idx="4460">
                  <c:v>0.78917334978408349</c:v>
                </c:pt>
                <c:pt idx="4461">
                  <c:v>0.78932757557063538</c:v>
                </c:pt>
                <c:pt idx="4462">
                  <c:v>0.78948180135718693</c:v>
                </c:pt>
                <c:pt idx="4463">
                  <c:v>0.78963602714373871</c:v>
                </c:pt>
                <c:pt idx="4464">
                  <c:v>0.78979025293029204</c:v>
                </c:pt>
                <c:pt idx="4465">
                  <c:v>0.7899444787168417</c:v>
                </c:pt>
                <c:pt idx="4466">
                  <c:v>0.79009870450339503</c:v>
                </c:pt>
                <c:pt idx="4467">
                  <c:v>0.79025293028994448</c:v>
                </c:pt>
                <c:pt idx="4468">
                  <c:v>0.79040715607649603</c:v>
                </c:pt>
                <c:pt idx="4469">
                  <c:v>0.79056138186304503</c:v>
                </c:pt>
                <c:pt idx="4470">
                  <c:v>0.79071560764960158</c:v>
                </c:pt>
                <c:pt idx="4471">
                  <c:v>0.79086983343615258</c:v>
                </c:pt>
                <c:pt idx="4472">
                  <c:v>0.79086983343615258</c:v>
                </c:pt>
                <c:pt idx="4473">
                  <c:v>0.79102405922270203</c:v>
                </c:pt>
                <c:pt idx="4474">
                  <c:v>0.79117828500925358</c:v>
                </c:pt>
                <c:pt idx="4475">
                  <c:v>0.79148673658235658</c:v>
                </c:pt>
                <c:pt idx="4476">
                  <c:v>0.79164096236891002</c:v>
                </c:pt>
                <c:pt idx="4477">
                  <c:v>0.79179518815545968</c:v>
                </c:pt>
                <c:pt idx="4478">
                  <c:v>0.79210363972856268</c:v>
                </c:pt>
                <c:pt idx="4479">
                  <c:v>0.79225786551511412</c:v>
                </c:pt>
                <c:pt idx="4480">
                  <c:v>0.79256631708821657</c:v>
                </c:pt>
                <c:pt idx="4481">
                  <c:v>0.79287476866132012</c:v>
                </c:pt>
                <c:pt idx="4482">
                  <c:v>0.79302899444787345</c:v>
                </c:pt>
                <c:pt idx="4483">
                  <c:v>0.79318322023442323</c:v>
                </c:pt>
                <c:pt idx="4484">
                  <c:v>0.79333744602097467</c:v>
                </c:pt>
                <c:pt idx="4485">
                  <c:v>0.79349167180752622</c:v>
                </c:pt>
                <c:pt idx="4486">
                  <c:v>0.79364589759408277</c:v>
                </c:pt>
                <c:pt idx="4487">
                  <c:v>0.79380012338062922</c:v>
                </c:pt>
                <c:pt idx="4488">
                  <c:v>0.79395434916718077</c:v>
                </c:pt>
                <c:pt idx="4489">
                  <c:v>0.79410857495373222</c:v>
                </c:pt>
                <c:pt idx="4490">
                  <c:v>0.7942628007402821</c:v>
                </c:pt>
                <c:pt idx="4491">
                  <c:v>0.79441702652683532</c:v>
                </c:pt>
                <c:pt idx="4492">
                  <c:v>0.79457125231338976</c:v>
                </c:pt>
                <c:pt idx="4493">
                  <c:v>0.79472547809993865</c:v>
                </c:pt>
                <c:pt idx="4494">
                  <c:v>0.79487970388649065</c:v>
                </c:pt>
                <c:pt idx="4495">
                  <c:v>0.79503392967304132</c:v>
                </c:pt>
                <c:pt idx="4496">
                  <c:v>0.79549660703269587</c:v>
                </c:pt>
                <c:pt idx="4497">
                  <c:v>0.79565083281924764</c:v>
                </c:pt>
                <c:pt idx="4498">
                  <c:v>0.79580505860580186</c:v>
                </c:pt>
                <c:pt idx="4499">
                  <c:v>0.79595928439235042</c:v>
                </c:pt>
                <c:pt idx="4500">
                  <c:v>0.79611351017890186</c:v>
                </c:pt>
                <c:pt idx="4501">
                  <c:v>0.79626773596545153</c:v>
                </c:pt>
                <c:pt idx="4502">
                  <c:v>0.79642196175200308</c:v>
                </c:pt>
                <c:pt idx="4503">
                  <c:v>0.79657618753855641</c:v>
                </c:pt>
                <c:pt idx="4504">
                  <c:v>0.79673041332511063</c:v>
                </c:pt>
                <c:pt idx="4505">
                  <c:v>0.79688463911165952</c:v>
                </c:pt>
                <c:pt idx="4506">
                  <c:v>0.79703886489821096</c:v>
                </c:pt>
                <c:pt idx="4507">
                  <c:v>0.79734731647131463</c:v>
                </c:pt>
                <c:pt idx="4508">
                  <c:v>0.79750154225786551</c:v>
                </c:pt>
                <c:pt idx="4509">
                  <c:v>0.79765576804441762</c:v>
                </c:pt>
                <c:pt idx="4510">
                  <c:v>0.79780999383096851</c:v>
                </c:pt>
                <c:pt idx="4511">
                  <c:v>0.79780999383096851</c:v>
                </c:pt>
                <c:pt idx="4512">
                  <c:v>0.79796421961752062</c:v>
                </c:pt>
                <c:pt idx="4513">
                  <c:v>0.79811844540407162</c:v>
                </c:pt>
                <c:pt idx="4514">
                  <c:v>0.79827267119062306</c:v>
                </c:pt>
                <c:pt idx="4515">
                  <c:v>0.79842689697717462</c:v>
                </c:pt>
                <c:pt idx="4516">
                  <c:v>0.79858112276372606</c:v>
                </c:pt>
                <c:pt idx="4517">
                  <c:v>0.79873534855027761</c:v>
                </c:pt>
                <c:pt idx="4518">
                  <c:v>0.79888957433682961</c:v>
                </c:pt>
                <c:pt idx="4519">
                  <c:v>0.79904380012338272</c:v>
                </c:pt>
                <c:pt idx="4520">
                  <c:v>0.79919802590993216</c:v>
                </c:pt>
                <c:pt idx="4521">
                  <c:v>0.79935225169648361</c:v>
                </c:pt>
                <c:pt idx="4522">
                  <c:v>0.79935225169648361</c:v>
                </c:pt>
                <c:pt idx="4523">
                  <c:v>0.7995064774830356</c:v>
                </c:pt>
                <c:pt idx="4524">
                  <c:v>0.79966070326958882</c:v>
                </c:pt>
                <c:pt idx="4525">
                  <c:v>0.79981492905613816</c:v>
                </c:pt>
                <c:pt idx="4526">
                  <c:v>0.80012338062924049</c:v>
                </c:pt>
                <c:pt idx="4527">
                  <c:v>0.80027760641579482</c:v>
                </c:pt>
                <c:pt idx="4528">
                  <c:v>0.8004318322023446</c:v>
                </c:pt>
                <c:pt idx="4529">
                  <c:v>0.80058605798889571</c:v>
                </c:pt>
                <c:pt idx="4530">
                  <c:v>0.8007402837754477</c:v>
                </c:pt>
                <c:pt idx="4531">
                  <c:v>0.80089450956199881</c:v>
                </c:pt>
                <c:pt idx="4532">
                  <c:v>0.80104873534855237</c:v>
                </c:pt>
                <c:pt idx="4533">
                  <c:v>0.80120296113510159</c:v>
                </c:pt>
                <c:pt idx="4534">
                  <c:v>0.80135718692165059</c:v>
                </c:pt>
                <c:pt idx="4535">
                  <c:v>0.80151141270820481</c:v>
                </c:pt>
                <c:pt idx="4536">
                  <c:v>0.8018198642813078</c:v>
                </c:pt>
                <c:pt idx="4537">
                  <c:v>0.80197409006785969</c:v>
                </c:pt>
                <c:pt idx="4538">
                  <c:v>0.80212831585441091</c:v>
                </c:pt>
                <c:pt idx="4539">
                  <c:v>0.80228254164095958</c:v>
                </c:pt>
                <c:pt idx="4540">
                  <c:v>0.80243676742751358</c:v>
                </c:pt>
                <c:pt idx="4541">
                  <c:v>0.80259099321406535</c:v>
                </c:pt>
                <c:pt idx="4542">
                  <c:v>0.80274521900061879</c:v>
                </c:pt>
                <c:pt idx="4543">
                  <c:v>0.80289944478716868</c:v>
                </c:pt>
                <c:pt idx="4544">
                  <c:v>0.80305367057372179</c:v>
                </c:pt>
                <c:pt idx="4545">
                  <c:v>0.80320789636027334</c:v>
                </c:pt>
                <c:pt idx="4546">
                  <c:v>0.80336212214682257</c:v>
                </c:pt>
                <c:pt idx="4547">
                  <c:v>0.80351634793337356</c:v>
                </c:pt>
                <c:pt idx="4548">
                  <c:v>0.80367057371992601</c:v>
                </c:pt>
                <c:pt idx="4549">
                  <c:v>0.80382479950647934</c:v>
                </c:pt>
                <c:pt idx="4550">
                  <c:v>0.80382479950647934</c:v>
                </c:pt>
                <c:pt idx="4551">
                  <c:v>0.80397902529303089</c:v>
                </c:pt>
                <c:pt idx="4552">
                  <c:v>0.80413325107958245</c:v>
                </c:pt>
                <c:pt idx="4553">
                  <c:v>0.804287476866132</c:v>
                </c:pt>
                <c:pt idx="4554">
                  <c:v>0.804287476866132</c:v>
                </c:pt>
                <c:pt idx="4555">
                  <c:v>0.80444170265268522</c:v>
                </c:pt>
                <c:pt idx="4556">
                  <c:v>0.804595928439235</c:v>
                </c:pt>
                <c:pt idx="4557">
                  <c:v>0.80475015422578822</c:v>
                </c:pt>
                <c:pt idx="4558">
                  <c:v>0.80490438001233644</c:v>
                </c:pt>
                <c:pt idx="4559">
                  <c:v>0.80505860579889121</c:v>
                </c:pt>
                <c:pt idx="4560">
                  <c:v>0.8052128315854411</c:v>
                </c:pt>
                <c:pt idx="4561">
                  <c:v>0.80536705737199255</c:v>
                </c:pt>
                <c:pt idx="4562">
                  <c:v>0.80552128315854465</c:v>
                </c:pt>
                <c:pt idx="4563">
                  <c:v>0.80567550894509565</c:v>
                </c:pt>
                <c:pt idx="4564">
                  <c:v>0.8058297347316471</c:v>
                </c:pt>
                <c:pt idx="4565">
                  <c:v>0.80598396051819865</c:v>
                </c:pt>
                <c:pt idx="4566">
                  <c:v>0.8061381863047502</c:v>
                </c:pt>
                <c:pt idx="4567">
                  <c:v>0.80629241209130165</c:v>
                </c:pt>
                <c:pt idx="4568">
                  <c:v>0.8064466378778532</c:v>
                </c:pt>
                <c:pt idx="4569">
                  <c:v>0.80660086366440753</c:v>
                </c:pt>
                <c:pt idx="4570">
                  <c:v>0.8067550894509562</c:v>
                </c:pt>
                <c:pt idx="4571">
                  <c:v>0.80690931523750775</c:v>
                </c:pt>
                <c:pt idx="4572">
                  <c:v>0.80706354102405731</c:v>
                </c:pt>
                <c:pt idx="4573">
                  <c:v>0.80721776681060886</c:v>
                </c:pt>
                <c:pt idx="4574">
                  <c:v>0.80737199259716264</c:v>
                </c:pt>
                <c:pt idx="4575">
                  <c:v>0.80752621838371375</c:v>
                </c:pt>
                <c:pt idx="4576">
                  <c:v>0.8076804441702653</c:v>
                </c:pt>
                <c:pt idx="4577">
                  <c:v>0.80783466995681652</c:v>
                </c:pt>
                <c:pt idx="4578">
                  <c:v>0.8079888957433683</c:v>
                </c:pt>
                <c:pt idx="4579">
                  <c:v>0.80814312152991952</c:v>
                </c:pt>
                <c:pt idx="4580">
                  <c:v>0.80829734731647163</c:v>
                </c:pt>
                <c:pt idx="4581">
                  <c:v>0.80845157310302285</c:v>
                </c:pt>
                <c:pt idx="4582">
                  <c:v>0.80860579888957684</c:v>
                </c:pt>
                <c:pt idx="4583">
                  <c:v>0.80876002467612584</c:v>
                </c:pt>
                <c:pt idx="4584">
                  <c:v>0.80891425046267762</c:v>
                </c:pt>
                <c:pt idx="4585">
                  <c:v>0.80922270203578062</c:v>
                </c:pt>
                <c:pt idx="4586">
                  <c:v>0.80937692782232973</c:v>
                </c:pt>
                <c:pt idx="4587">
                  <c:v>0.80953115360888583</c:v>
                </c:pt>
                <c:pt idx="4588">
                  <c:v>0.80968537939543495</c:v>
                </c:pt>
                <c:pt idx="4589">
                  <c:v>0.80968537939543495</c:v>
                </c:pt>
                <c:pt idx="4590">
                  <c:v>0.80983960518198661</c:v>
                </c:pt>
                <c:pt idx="4591">
                  <c:v>0.80999383096854005</c:v>
                </c:pt>
                <c:pt idx="4592">
                  <c:v>0.81014805675509172</c:v>
                </c:pt>
                <c:pt idx="4593">
                  <c:v>0.8103022825416405</c:v>
                </c:pt>
                <c:pt idx="4594">
                  <c:v>0.8104565083281926</c:v>
                </c:pt>
                <c:pt idx="4595">
                  <c:v>0.81061073411474394</c:v>
                </c:pt>
                <c:pt idx="4596">
                  <c:v>0.81076495990129549</c:v>
                </c:pt>
                <c:pt idx="4597">
                  <c:v>0.81107341147440071</c:v>
                </c:pt>
                <c:pt idx="4598">
                  <c:v>0.81153608883405048</c:v>
                </c:pt>
                <c:pt idx="4599">
                  <c:v>0.81153608883405048</c:v>
                </c:pt>
                <c:pt idx="4600">
                  <c:v>0.81169031462060681</c:v>
                </c:pt>
                <c:pt idx="4601">
                  <c:v>0.81184454040715603</c:v>
                </c:pt>
                <c:pt idx="4602">
                  <c:v>0.81199876619370981</c:v>
                </c:pt>
                <c:pt idx="4603">
                  <c:v>0.81215299198025648</c:v>
                </c:pt>
                <c:pt idx="4604">
                  <c:v>0.8123072177668107</c:v>
                </c:pt>
                <c:pt idx="4605">
                  <c:v>0.81246144355336214</c:v>
                </c:pt>
                <c:pt idx="4606">
                  <c:v>0.81261566933991369</c:v>
                </c:pt>
                <c:pt idx="4607">
                  <c:v>0.81276989512646514</c:v>
                </c:pt>
                <c:pt idx="4608">
                  <c:v>0.81292412091301669</c:v>
                </c:pt>
                <c:pt idx="4609">
                  <c:v>0.81307834669957024</c:v>
                </c:pt>
                <c:pt idx="4610">
                  <c:v>0.81338679827267057</c:v>
                </c:pt>
                <c:pt idx="4611">
                  <c:v>0.81369524984577613</c:v>
                </c:pt>
                <c:pt idx="4612">
                  <c:v>0.81384947563232746</c:v>
                </c:pt>
                <c:pt idx="4613">
                  <c:v>0.81400370141887912</c:v>
                </c:pt>
                <c:pt idx="4614">
                  <c:v>0.81415792720542879</c:v>
                </c:pt>
                <c:pt idx="4615">
                  <c:v>0.81431215299197957</c:v>
                </c:pt>
                <c:pt idx="4616">
                  <c:v>0.81446637877853156</c:v>
                </c:pt>
                <c:pt idx="4617">
                  <c:v>0.81477483035163656</c:v>
                </c:pt>
                <c:pt idx="4618">
                  <c:v>0.81477483035163656</c:v>
                </c:pt>
                <c:pt idx="4619">
                  <c:v>0.81492905613819133</c:v>
                </c:pt>
                <c:pt idx="4620">
                  <c:v>0.81492905613819133</c:v>
                </c:pt>
                <c:pt idx="4621">
                  <c:v>0.81508328192473756</c:v>
                </c:pt>
                <c:pt idx="4622">
                  <c:v>0.81523750771128856</c:v>
                </c:pt>
                <c:pt idx="4623">
                  <c:v>0.81539173349784255</c:v>
                </c:pt>
                <c:pt idx="4624">
                  <c:v>0.815545959284394</c:v>
                </c:pt>
                <c:pt idx="4625">
                  <c:v>0.81570018507094222</c:v>
                </c:pt>
                <c:pt idx="4626">
                  <c:v>0.81585441085749699</c:v>
                </c:pt>
                <c:pt idx="4627">
                  <c:v>0.81600863664405021</c:v>
                </c:pt>
                <c:pt idx="4628">
                  <c:v>0.8161628624306001</c:v>
                </c:pt>
                <c:pt idx="4629">
                  <c:v>0.81631708821714821</c:v>
                </c:pt>
                <c:pt idx="4630">
                  <c:v>0.81647131400370165</c:v>
                </c:pt>
                <c:pt idx="4631">
                  <c:v>0.81662553979025299</c:v>
                </c:pt>
                <c:pt idx="4632">
                  <c:v>0.81677976557680465</c:v>
                </c:pt>
                <c:pt idx="4633">
                  <c:v>0.81677976557680465</c:v>
                </c:pt>
                <c:pt idx="4634">
                  <c:v>0.81693399136335598</c:v>
                </c:pt>
                <c:pt idx="4635">
                  <c:v>0.81708821714990765</c:v>
                </c:pt>
                <c:pt idx="4636">
                  <c:v>0.81724244293645898</c:v>
                </c:pt>
                <c:pt idx="4637">
                  <c:v>0.81739666872301053</c:v>
                </c:pt>
                <c:pt idx="4638">
                  <c:v>0.81755089450956264</c:v>
                </c:pt>
                <c:pt idx="4639">
                  <c:v>0.81770512029611364</c:v>
                </c:pt>
                <c:pt idx="4640">
                  <c:v>0.81785934608266497</c:v>
                </c:pt>
                <c:pt idx="4641">
                  <c:v>0.81801357186921475</c:v>
                </c:pt>
                <c:pt idx="4642">
                  <c:v>0.81816779765576808</c:v>
                </c:pt>
                <c:pt idx="4643">
                  <c:v>0.81832202344231952</c:v>
                </c:pt>
                <c:pt idx="4644">
                  <c:v>0.81847624922887163</c:v>
                </c:pt>
                <c:pt idx="4645">
                  <c:v>0.81863047501542263</c:v>
                </c:pt>
                <c:pt idx="4646">
                  <c:v>0.81863047501542263</c:v>
                </c:pt>
                <c:pt idx="4647">
                  <c:v>0.81878470080197407</c:v>
                </c:pt>
                <c:pt idx="4648">
                  <c:v>0.81893892658852796</c:v>
                </c:pt>
                <c:pt idx="4649">
                  <c:v>0.81909315237507974</c:v>
                </c:pt>
                <c:pt idx="4650">
                  <c:v>0.81924737816162851</c:v>
                </c:pt>
                <c:pt idx="4651">
                  <c:v>0.81940160394818273</c:v>
                </c:pt>
                <c:pt idx="4652">
                  <c:v>0.81955582973473151</c:v>
                </c:pt>
                <c:pt idx="4653">
                  <c:v>0.81971005552128362</c:v>
                </c:pt>
                <c:pt idx="4654">
                  <c:v>0.81986428130783451</c:v>
                </c:pt>
                <c:pt idx="4655">
                  <c:v>0.82001850709438662</c:v>
                </c:pt>
                <c:pt idx="4656">
                  <c:v>0.82001850709438662</c:v>
                </c:pt>
                <c:pt idx="4657">
                  <c:v>0.82001850709438662</c:v>
                </c:pt>
                <c:pt idx="4658">
                  <c:v>0.82032695866748961</c:v>
                </c:pt>
                <c:pt idx="4659">
                  <c:v>0.8204811844540405</c:v>
                </c:pt>
                <c:pt idx="4660">
                  <c:v>0.82063541024059627</c:v>
                </c:pt>
                <c:pt idx="4661">
                  <c:v>0.82078963602714583</c:v>
                </c:pt>
                <c:pt idx="4662">
                  <c:v>0.82094386181369561</c:v>
                </c:pt>
                <c:pt idx="4663">
                  <c:v>0.82109808760024672</c:v>
                </c:pt>
                <c:pt idx="4664">
                  <c:v>0.8212523133867986</c:v>
                </c:pt>
                <c:pt idx="4665">
                  <c:v>0.82140653917334949</c:v>
                </c:pt>
                <c:pt idx="4666">
                  <c:v>0.82156076495989949</c:v>
                </c:pt>
                <c:pt idx="4667">
                  <c:v>0.82171499074645249</c:v>
                </c:pt>
                <c:pt idx="4668">
                  <c:v>0.82186921653300804</c:v>
                </c:pt>
                <c:pt idx="4669">
                  <c:v>0.82202344231955793</c:v>
                </c:pt>
                <c:pt idx="4670">
                  <c:v>0.8221776681061076</c:v>
                </c:pt>
                <c:pt idx="4671">
                  <c:v>0.82233189389265859</c:v>
                </c:pt>
                <c:pt idx="4672">
                  <c:v>0.82248611967921037</c:v>
                </c:pt>
                <c:pt idx="4673">
                  <c:v>0.82264034546576192</c:v>
                </c:pt>
                <c:pt idx="4674">
                  <c:v>0.8227945712523137</c:v>
                </c:pt>
                <c:pt idx="4675">
                  <c:v>0.82294879703886703</c:v>
                </c:pt>
                <c:pt idx="4676">
                  <c:v>0.8231030228254167</c:v>
                </c:pt>
                <c:pt idx="4677">
                  <c:v>0.82325724861196758</c:v>
                </c:pt>
                <c:pt idx="4678">
                  <c:v>0.82341147439852158</c:v>
                </c:pt>
                <c:pt idx="4679">
                  <c:v>0.82356570018507091</c:v>
                </c:pt>
                <c:pt idx="4680">
                  <c:v>0.82371992597162247</c:v>
                </c:pt>
                <c:pt idx="4681">
                  <c:v>0.82387415175817591</c:v>
                </c:pt>
                <c:pt idx="4682">
                  <c:v>0.82402837754472735</c:v>
                </c:pt>
                <c:pt idx="4683">
                  <c:v>0.82418260333127702</c:v>
                </c:pt>
                <c:pt idx="4684">
                  <c:v>0.8244910549043819</c:v>
                </c:pt>
                <c:pt idx="4685">
                  <c:v>0.82464528069093346</c:v>
                </c:pt>
                <c:pt idx="4686">
                  <c:v>0.82479950647748668</c:v>
                </c:pt>
                <c:pt idx="4687">
                  <c:v>0.82495373226403645</c:v>
                </c:pt>
                <c:pt idx="4688">
                  <c:v>0.8251079580505879</c:v>
                </c:pt>
                <c:pt idx="4689">
                  <c:v>0.82526218383713457</c:v>
                </c:pt>
                <c:pt idx="4690">
                  <c:v>0.82541640962368912</c:v>
                </c:pt>
                <c:pt idx="4691">
                  <c:v>0.82557063541024067</c:v>
                </c:pt>
                <c:pt idx="4692">
                  <c:v>0.82603331276989689</c:v>
                </c:pt>
                <c:pt idx="4693">
                  <c:v>0.82618753855644667</c:v>
                </c:pt>
                <c:pt idx="4694">
                  <c:v>0.82634176434299811</c:v>
                </c:pt>
                <c:pt idx="4695">
                  <c:v>0.82649599012955133</c:v>
                </c:pt>
                <c:pt idx="4696">
                  <c:v>0.82665021591610288</c:v>
                </c:pt>
                <c:pt idx="4697">
                  <c:v>0.82680444170265099</c:v>
                </c:pt>
                <c:pt idx="4698">
                  <c:v>0.82695866748920588</c:v>
                </c:pt>
                <c:pt idx="4699">
                  <c:v>0.82711289327575566</c:v>
                </c:pt>
                <c:pt idx="4700">
                  <c:v>0.82726711906230554</c:v>
                </c:pt>
                <c:pt idx="4701">
                  <c:v>0.82742134484885876</c:v>
                </c:pt>
                <c:pt idx="4702">
                  <c:v>0.82772979642196265</c:v>
                </c:pt>
                <c:pt idx="4703">
                  <c:v>0.82788402220851642</c:v>
                </c:pt>
                <c:pt idx="4704">
                  <c:v>0.82803824799506476</c:v>
                </c:pt>
                <c:pt idx="4705">
                  <c:v>0.82819247378161631</c:v>
                </c:pt>
                <c:pt idx="4706">
                  <c:v>0.82834669956816775</c:v>
                </c:pt>
                <c:pt idx="4707">
                  <c:v>0.82850092535471931</c:v>
                </c:pt>
                <c:pt idx="4708">
                  <c:v>0.82865515114127164</c:v>
                </c:pt>
                <c:pt idx="4709">
                  <c:v>0.82880937692782264</c:v>
                </c:pt>
                <c:pt idx="4710">
                  <c:v>0.82896360271437464</c:v>
                </c:pt>
                <c:pt idx="4711">
                  <c:v>0.8291178285009253</c:v>
                </c:pt>
                <c:pt idx="4712">
                  <c:v>0.82927205428747763</c:v>
                </c:pt>
                <c:pt idx="4713">
                  <c:v>0.82942628007402841</c:v>
                </c:pt>
                <c:pt idx="4714">
                  <c:v>0.82958050586057952</c:v>
                </c:pt>
                <c:pt idx="4715">
                  <c:v>0.82973473164713163</c:v>
                </c:pt>
                <c:pt idx="4716">
                  <c:v>0.82988895743368563</c:v>
                </c:pt>
                <c:pt idx="4717">
                  <c:v>0.83035163479333762</c:v>
                </c:pt>
                <c:pt idx="4718">
                  <c:v>0.83050586057989151</c:v>
                </c:pt>
                <c:pt idx="4719">
                  <c:v>0.83066008636644062</c:v>
                </c:pt>
                <c:pt idx="4720">
                  <c:v>0.83081431215299195</c:v>
                </c:pt>
                <c:pt idx="4721">
                  <c:v>0.8311227637260945</c:v>
                </c:pt>
                <c:pt idx="4722">
                  <c:v>0.83127698951264439</c:v>
                </c:pt>
                <c:pt idx="4723">
                  <c:v>0.83143121529920005</c:v>
                </c:pt>
                <c:pt idx="4724">
                  <c:v>0.8315854410857495</c:v>
                </c:pt>
                <c:pt idx="4725">
                  <c:v>0.83173966687230105</c:v>
                </c:pt>
                <c:pt idx="4726">
                  <c:v>0.83189389265885627</c:v>
                </c:pt>
                <c:pt idx="4727">
                  <c:v>0.83204811844540616</c:v>
                </c:pt>
                <c:pt idx="4728">
                  <c:v>0.83220234423195316</c:v>
                </c:pt>
                <c:pt idx="4729">
                  <c:v>0.83235657001850705</c:v>
                </c:pt>
                <c:pt idx="4730">
                  <c:v>0.83251079580505616</c:v>
                </c:pt>
                <c:pt idx="4731">
                  <c:v>0.83281924737816371</c:v>
                </c:pt>
                <c:pt idx="4732">
                  <c:v>0.83281924737816371</c:v>
                </c:pt>
                <c:pt idx="4733">
                  <c:v>0.83297347316471526</c:v>
                </c:pt>
                <c:pt idx="4734">
                  <c:v>0.83312769895126459</c:v>
                </c:pt>
                <c:pt idx="4735">
                  <c:v>0.83328192473781559</c:v>
                </c:pt>
                <c:pt idx="4736">
                  <c:v>0.83343615052436759</c:v>
                </c:pt>
                <c:pt idx="4737">
                  <c:v>0.83359037631091915</c:v>
                </c:pt>
                <c:pt idx="4738">
                  <c:v>0.83374460209747436</c:v>
                </c:pt>
                <c:pt idx="4739">
                  <c:v>0.83389882788402436</c:v>
                </c:pt>
                <c:pt idx="4740">
                  <c:v>0.83405305367057736</c:v>
                </c:pt>
                <c:pt idx="4741">
                  <c:v>0.83420727945712525</c:v>
                </c:pt>
                <c:pt idx="4742">
                  <c:v>0.83451573103022758</c:v>
                </c:pt>
                <c:pt idx="4743">
                  <c:v>0.83466995681678191</c:v>
                </c:pt>
                <c:pt idx="4744">
                  <c:v>0.83482418260333324</c:v>
                </c:pt>
                <c:pt idx="4745">
                  <c:v>0.83497840838988646</c:v>
                </c:pt>
                <c:pt idx="4746">
                  <c:v>0.83513263417643435</c:v>
                </c:pt>
                <c:pt idx="4747">
                  <c:v>0.83528685996298557</c:v>
                </c:pt>
                <c:pt idx="4748">
                  <c:v>0.83559531153609068</c:v>
                </c:pt>
                <c:pt idx="4749">
                  <c:v>0.83574953732264223</c:v>
                </c:pt>
                <c:pt idx="4750">
                  <c:v>0.83590376310919379</c:v>
                </c:pt>
                <c:pt idx="4751">
                  <c:v>0.83605798889574257</c:v>
                </c:pt>
                <c:pt idx="4752">
                  <c:v>0.8362122146822949</c:v>
                </c:pt>
                <c:pt idx="4753">
                  <c:v>0.83636644046884634</c:v>
                </c:pt>
                <c:pt idx="4754">
                  <c:v>0.83652066625539978</c:v>
                </c:pt>
                <c:pt idx="4755">
                  <c:v>0.83667489204195133</c:v>
                </c:pt>
                <c:pt idx="4756">
                  <c:v>0.83682911782850444</c:v>
                </c:pt>
                <c:pt idx="4757">
                  <c:v>0.83698334361505244</c:v>
                </c:pt>
                <c:pt idx="4758">
                  <c:v>0.83713756940160233</c:v>
                </c:pt>
                <c:pt idx="4759">
                  <c:v>0.83729179518815711</c:v>
                </c:pt>
                <c:pt idx="4760">
                  <c:v>0.83744602097470699</c:v>
                </c:pt>
                <c:pt idx="4761">
                  <c:v>0.83760024676125844</c:v>
                </c:pt>
                <c:pt idx="4762">
                  <c:v>0.83775447254781332</c:v>
                </c:pt>
                <c:pt idx="4763">
                  <c:v>0.83790869833436321</c:v>
                </c:pt>
                <c:pt idx="4764">
                  <c:v>0.8382171499074611</c:v>
                </c:pt>
                <c:pt idx="4765">
                  <c:v>0.83837137569401665</c:v>
                </c:pt>
                <c:pt idx="4766">
                  <c:v>0.8386798272671222</c:v>
                </c:pt>
                <c:pt idx="4767">
                  <c:v>0.83883405305367365</c:v>
                </c:pt>
                <c:pt idx="4768">
                  <c:v>0.83898827884022209</c:v>
                </c:pt>
                <c:pt idx="4769">
                  <c:v>0.83914250462677364</c:v>
                </c:pt>
                <c:pt idx="4770">
                  <c:v>0.83929673041332564</c:v>
                </c:pt>
                <c:pt idx="4771">
                  <c:v>0.83945095619987953</c:v>
                </c:pt>
                <c:pt idx="4772">
                  <c:v>0.83960518198642808</c:v>
                </c:pt>
                <c:pt idx="4773">
                  <c:v>0.83975940777297964</c:v>
                </c:pt>
                <c:pt idx="4774">
                  <c:v>0.83991363355953408</c:v>
                </c:pt>
                <c:pt idx="4775">
                  <c:v>0.84006785934608263</c:v>
                </c:pt>
                <c:pt idx="4776">
                  <c:v>0.8402220851326323</c:v>
                </c:pt>
                <c:pt idx="4777">
                  <c:v>0.84053053670573719</c:v>
                </c:pt>
                <c:pt idx="4778">
                  <c:v>0.84068476249228874</c:v>
                </c:pt>
                <c:pt idx="4779">
                  <c:v>0.84083898827884063</c:v>
                </c:pt>
                <c:pt idx="4780">
                  <c:v>0.84099321406539418</c:v>
                </c:pt>
                <c:pt idx="4781">
                  <c:v>0.84114743985194329</c:v>
                </c:pt>
                <c:pt idx="4782">
                  <c:v>0.84130166563849706</c:v>
                </c:pt>
                <c:pt idx="4783">
                  <c:v>0.84145589142504662</c:v>
                </c:pt>
                <c:pt idx="4784">
                  <c:v>0.84161011721160006</c:v>
                </c:pt>
                <c:pt idx="4785">
                  <c:v>0.84176434299814962</c:v>
                </c:pt>
                <c:pt idx="4786">
                  <c:v>0.84191856878470051</c:v>
                </c:pt>
                <c:pt idx="4787">
                  <c:v>0.84207279457125228</c:v>
                </c:pt>
                <c:pt idx="4788">
                  <c:v>0.84222702035780384</c:v>
                </c:pt>
                <c:pt idx="4789">
                  <c:v>0.84238124614435561</c:v>
                </c:pt>
                <c:pt idx="4790">
                  <c:v>0.8425354719309065</c:v>
                </c:pt>
                <c:pt idx="4791">
                  <c:v>0.84268969771745861</c:v>
                </c:pt>
                <c:pt idx="4792">
                  <c:v>0.84284392350401194</c:v>
                </c:pt>
                <c:pt idx="4793">
                  <c:v>0.8429981492905616</c:v>
                </c:pt>
                <c:pt idx="4794">
                  <c:v>0.84315237507711249</c:v>
                </c:pt>
                <c:pt idx="4795">
                  <c:v>0.84346082665021593</c:v>
                </c:pt>
                <c:pt idx="4796">
                  <c:v>0.84361505243676949</c:v>
                </c:pt>
                <c:pt idx="4797">
                  <c:v>0.84376927822332104</c:v>
                </c:pt>
                <c:pt idx="4798">
                  <c:v>0.8439235040098727</c:v>
                </c:pt>
                <c:pt idx="4799">
                  <c:v>0.84407772979642159</c:v>
                </c:pt>
                <c:pt idx="4800">
                  <c:v>0.8442319555829737</c:v>
                </c:pt>
                <c:pt idx="4801">
                  <c:v>0.84454040715607859</c:v>
                </c:pt>
                <c:pt idx="4802">
                  <c:v>0.84469463294263014</c:v>
                </c:pt>
                <c:pt idx="4803">
                  <c:v>0.84484885872918325</c:v>
                </c:pt>
                <c:pt idx="4804">
                  <c:v>0.84500308451573103</c:v>
                </c:pt>
                <c:pt idx="4805">
                  <c:v>0.84515731030228269</c:v>
                </c:pt>
                <c:pt idx="4806">
                  <c:v>0.84531153608883614</c:v>
                </c:pt>
                <c:pt idx="4807">
                  <c:v>0.84546576187538558</c:v>
                </c:pt>
                <c:pt idx="4808">
                  <c:v>0.84561998766193702</c:v>
                </c:pt>
                <c:pt idx="4809">
                  <c:v>0.84608266502159168</c:v>
                </c:pt>
                <c:pt idx="4810">
                  <c:v>0.84623689080814313</c:v>
                </c:pt>
                <c:pt idx="4811">
                  <c:v>0.84623689080814313</c:v>
                </c:pt>
                <c:pt idx="4812">
                  <c:v>0.84639111659469835</c:v>
                </c:pt>
                <c:pt idx="4813">
                  <c:v>0.84654534238124612</c:v>
                </c:pt>
                <c:pt idx="4814">
                  <c:v>0.84669956816779945</c:v>
                </c:pt>
                <c:pt idx="4815">
                  <c:v>0.84685379395434912</c:v>
                </c:pt>
                <c:pt idx="4816">
                  <c:v>0.84700801974090068</c:v>
                </c:pt>
                <c:pt idx="4817">
                  <c:v>0.84716224552745156</c:v>
                </c:pt>
                <c:pt idx="4818">
                  <c:v>0.84731647131400367</c:v>
                </c:pt>
                <c:pt idx="4819">
                  <c:v>0.84747069710055711</c:v>
                </c:pt>
                <c:pt idx="4820">
                  <c:v>0.84762492288710845</c:v>
                </c:pt>
                <c:pt idx="4821">
                  <c:v>0.84777914867366</c:v>
                </c:pt>
                <c:pt idx="4822">
                  <c:v>0.84793337446020978</c:v>
                </c:pt>
                <c:pt idx="4823">
                  <c:v>0.84793337446020978</c:v>
                </c:pt>
                <c:pt idx="4824">
                  <c:v>0.84808760024676122</c:v>
                </c:pt>
                <c:pt idx="4825">
                  <c:v>0.84839605181986433</c:v>
                </c:pt>
                <c:pt idx="4826">
                  <c:v>0.84855027760641744</c:v>
                </c:pt>
                <c:pt idx="4827">
                  <c:v>0.84870450339296732</c:v>
                </c:pt>
                <c:pt idx="4828">
                  <c:v>0.84885872917952043</c:v>
                </c:pt>
                <c:pt idx="4829">
                  <c:v>0.84901295496607032</c:v>
                </c:pt>
                <c:pt idx="4830">
                  <c:v>0.84916718075261821</c:v>
                </c:pt>
                <c:pt idx="4831">
                  <c:v>0.8493214065391782</c:v>
                </c:pt>
                <c:pt idx="4832">
                  <c:v>0.84947563232572798</c:v>
                </c:pt>
                <c:pt idx="4833">
                  <c:v>0.84962985811227942</c:v>
                </c:pt>
                <c:pt idx="4834">
                  <c:v>0.84978408389882865</c:v>
                </c:pt>
                <c:pt idx="4835">
                  <c:v>0.84993830968537964</c:v>
                </c:pt>
                <c:pt idx="4836">
                  <c:v>0.85009253547193087</c:v>
                </c:pt>
                <c:pt idx="4837">
                  <c:v>0.85040098704503397</c:v>
                </c:pt>
                <c:pt idx="4838">
                  <c:v>0.8505552128315883</c:v>
                </c:pt>
                <c:pt idx="4839">
                  <c:v>0.85070943861814186</c:v>
                </c:pt>
                <c:pt idx="4840">
                  <c:v>0.85070943861814186</c:v>
                </c:pt>
                <c:pt idx="4841">
                  <c:v>0.85086366440468864</c:v>
                </c:pt>
                <c:pt idx="4842">
                  <c:v>0.85101789019123997</c:v>
                </c:pt>
                <c:pt idx="4843">
                  <c:v>0.85117211597779152</c:v>
                </c:pt>
                <c:pt idx="4844">
                  <c:v>0.85163479333744663</c:v>
                </c:pt>
                <c:pt idx="4845">
                  <c:v>0.85194324491054962</c:v>
                </c:pt>
                <c:pt idx="4846">
                  <c:v>0.85194324491054962</c:v>
                </c:pt>
                <c:pt idx="4847">
                  <c:v>0.85209747069710295</c:v>
                </c:pt>
                <c:pt idx="4848">
                  <c:v>0.85225169648365473</c:v>
                </c:pt>
                <c:pt idx="4849">
                  <c:v>0.85240592227020362</c:v>
                </c:pt>
                <c:pt idx="4850">
                  <c:v>0.85256014805675295</c:v>
                </c:pt>
                <c:pt idx="4851">
                  <c:v>0.85271437384330662</c:v>
                </c:pt>
                <c:pt idx="4852">
                  <c:v>0.85302282541640961</c:v>
                </c:pt>
                <c:pt idx="4853">
                  <c:v>0.85317705120296117</c:v>
                </c:pt>
                <c:pt idx="4854">
                  <c:v>0.85333127698951472</c:v>
                </c:pt>
                <c:pt idx="4855">
                  <c:v>0.85348550277606416</c:v>
                </c:pt>
                <c:pt idx="4856">
                  <c:v>0.85363972856261572</c:v>
                </c:pt>
                <c:pt idx="4857">
                  <c:v>0.85394818013571872</c:v>
                </c:pt>
                <c:pt idx="4858">
                  <c:v>0.85410240592227016</c:v>
                </c:pt>
                <c:pt idx="4859">
                  <c:v>0.85410240592227016</c:v>
                </c:pt>
                <c:pt idx="4860">
                  <c:v>0.85425663170882171</c:v>
                </c:pt>
                <c:pt idx="4861">
                  <c:v>0.85441085749537549</c:v>
                </c:pt>
                <c:pt idx="4862">
                  <c:v>0.85456508328192449</c:v>
                </c:pt>
                <c:pt idx="4863">
                  <c:v>0.85471930906847848</c:v>
                </c:pt>
                <c:pt idx="4864">
                  <c:v>0.85487353485502771</c:v>
                </c:pt>
                <c:pt idx="4865">
                  <c:v>0.85502776064158148</c:v>
                </c:pt>
                <c:pt idx="4866">
                  <c:v>0.85518198642813292</c:v>
                </c:pt>
                <c:pt idx="4867">
                  <c:v>0.85533621221468437</c:v>
                </c:pt>
                <c:pt idx="4868">
                  <c:v>0.85549043800123381</c:v>
                </c:pt>
                <c:pt idx="4869">
                  <c:v>0.85564466378778758</c:v>
                </c:pt>
                <c:pt idx="4870">
                  <c:v>0.85579888957433892</c:v>
                </c:pt>
                <c:pt idx="4871">
                  <c:v>0.85595311536089058</c:v>
                </c:pt>
                <c:pt idx="4872">
                  <c:v>0.85610734114743958</c:v>
                </c:pt>
                <c:pt idx="4873">
                  <c:v>0.85626156693399169</c:v>
                </c:pt>
                <c:pt idx="4874">
                  <c:v>0.85641579272054291</c:v>
                </c:pt>
                <c:pt idx="4875">
                  <c:v>0.85687847008020068</c:v>
                </c:pt>
                <c:pt idx="4876">
                  <c:v>0.85703269586674857</c:v>
                </c:pt>
                <c:pt idx="4877">
                  <c:v>0.85734114743985379</c:v>
                </c:pt>
                <c:pt idx="4878">
                  <c:v>0.85734114743985379</c:v>
                </c:pt>
                <c:pt idx="4879">
                  <c:v>0.85764959901295501</c:v>
                </c:pt>
                <c:pt idx="4880">
                  <c:v>0.85780382479950834</c:v>
                </c:pt>
                <c:pt idx="4881">
                  <c:v>0.85780382479950834</c:v>
                </c:pt>
                <c:pt idx="4882">
                  <c:v>0.85795805058605989</c:v>
                </c:pt>
                <c:pt idx="4883">
                  <c:v>0.85811227637260945</c:v>
                </c:pt>
                <c:pt idx="4884">
                  <c:v>0.858266502159161</c:v>
                </c:pt>
                <c:pt idx="4885">
                  <c:v>0.85857495373226356</c:v>
                </c:pt>
                <c:pt idx="4886">
                  <c:v>0.858729179518819</c:v>
                </c:pt>
                <c:pt idx="4887">
                  <c:v>0.85888340530536711</c:v>
                </c:pt>
                <c:pt idx="4888">
                  <c:v>0.85903763109191855</c:v>
                </c:pt>
                <c:pt idx="4889">
                  <c:v>0.8591918568784751</c:v>
                </c:pt>
                <c:pt idx="4890">
                  <c:v>0.85934608266502321</c:v>
                </c:pt>
                <c:pt idx="4891">
                  <c:v>0.85950030845157477</c:v>
                </c:pt>
                <c:pt idx="4892">
                  <c:v>0.85965453423812799</c:v>
                </c:pt>
                <c:pt idx="4893">
                  <c:v>0.85980876002467665</c:v>
                </c:pt>
                <c:pt idx="4894">
                  <c:v>0.86011721159777965</c:v>
                </c:pt>
                <c:pt idx="4895">
                  <c:v>0.86027143738433365</c:v>
                </c:pt>
                <c:pt idx="4896">
                  <c:v>0.8604256631708852</c:v>
                </c:pt>
                <c:pt idx="4897">
                  <c:v>0.86057988895743354</c:v>
                </c:pt>
                <c:pt idx="4898">
                  <c:v>0.86088834053053764</c:v>
                </c:pt>
                <c:pt idx="4899">
                  <c:v>0.86104256631708864</c:v>
                </c:pt>
                <c:pt idx="4900">
                  <c:v>0.86135101789019408</c:v>
                </c:pt>
                <c:pt idx="4901">
                  <c:v>0.86150524367674275</c:v>
                </c:pt>
                <c:pt idx="4902">
                  <c:v>0.8616594694632973</c:v>
                </c:pt>
                <c:pt idx="4903">
                  <c:v>0.86181369524984575</c:v>
                </c:pt>
                <c:pt idx="4904">
                  <c:v>0.8619679210363973</c:v>
                </c:pt>
                <c:pt idx="4905">
                  <c:v>0.86212214682294674</c:v>
                </c:pt>
                <c:pt idx="4906">
                  <c:v>0.86227637260950285</c:v>
                </c:pt>
                <c:pt idx="4907">
                  <c:v>0.86243059839605152</c:v>
                </c:pt>
                <c:pt idx="4908">
                  <c:v>0.86258482418260329</c:v>
                </c:pt>
                <c:pt idx="4909">
                  <c:v>0.86273904996915485</c:v>
                </c:pt>
                <c:pt idx="4910">
                  <c:v>0.86289327575570662</c:v>
                </c:pt>
                <c:pt idx="4911">
                  <c:v>0.86304750154225751</c:v>
                </c:pt>
                <c:pt idx="4912">
                  <c:v>0.86320172732881184</c:v>
                </c:pt>
                <c:pt idx="4913">
                  <c:v>0.86335595311536084</c:v>
                </c:pt>
                <c:pt idx="4914">
                  <c:v>0.86351017890191029</c:v>
                </c:pt>
                <c:pt idx="4915">
                  <c:v>0.8636644046884665</c:v>
                </c:pt>
                <c:pt idx="4916">
                  <c:v>0.86381863047501783</c:v>
                </c:pt>
                <c:pt idx="4917">
                  <c:v>0.8639728562615695</c:v>
                </c:pt>
                <c:pt idx="4918">
                  <c:v>0.86412708204812083</c:v>
                </c:pt>
                <c:pt idx="4919">
                  <c:v>0.8642813078346695</c:v>
                </c:pt>
                <c:pt idx="4920">
                  <c:v>0.86443553362122161</c:v>
                </c:pt>
                <c:pt idx="4921">
                  <c:v>0.86458975940777294</c:v>
                </c:pt>
                <c:pt idx="4922">
                  <c:v>0.8647439851943246</c:v>
                </c:pt>
                <c:pt idx="4923">
                  <c:v>0.86489821098087982</c:v>
                </c:pt>
                <c:pt idx="4924">
                  <c:v>0.8650524367674276</c:v>
                </c:pt>
                <c:pt idx="4925">
                  <c:v>0.86520666255398115</c:v>
                </c:pt>
                <c:pt idx="4926">
                  <c:v>0.8653608883405306</c:v>
                </c:pt>
                <c:pt idx="4927">
                  <c:v>0.86551511412708204</c:v>
                </c:pt>
                <c:pt idx="4928">
                  <c:v>0.8656693399136336</c:v>
                </c:pt>
                <c:pt idx="4929">
                  <c:v>0.86582356570018504</c:v>
                </c:pt>
                <c:pt idx="4930">
                  <c:v>0.8659777914867367</c:v>
                </c:pt>
                <c:pt idx="4931">
                  <c:v>0.8662862430598397</c:v>
                </c:pt>
                <c:pt idx="4932">
                  <c:v>0.86644046884639114</c:v>
                </c:pt>
                <c:pt idx="4933">
                  <c:v>0.8665946946329427</c:v>
                </c:pt>
                <c:pt idx="4934">
                  <c:v>0.86674892041949791</c:v>
                </c:pt>
                <c:pt idx="4935">
                  <c:v>0.86690314620604569</c:v>
                </c:pt>
                <c:pt idx="4936">
                  <c:v>0.86705737199259714</c:v>
                </c:pt>
                <c:pt idx="4937">
                  <c:v>0.86721159777914869</c:v>
                </c:pt>
                <c:pt idx="4938">
                  <c:v>0.86736582356570213</c:v>
                </c:pt>
                <c:pt idx="4939">
                  <c:v>0.86752004935225158</c:v>
                </c:pt>
                <c:pt idx="4940">
                  <c:v>0.86767427513880702</c:v>
                </c:pt>
                <c:pt idx="4941">
                  <c:v>0.86782850092535468</c:v>
                </c:pt>
                <c:pt idx="4942">
                  <c:v>0.86798272671190557</c:v>
                </c:pt>
                <c:pt idx="4943">
                  <c:v>0.86813695249845968</c:v>
                </c:pt>
                <c:pt idx="4944">
                  <c:v>0.86829117828501112</c:v>
                </c:pt>
                <c:pt idx="4945">
                  <c:v>0.86844540407156257</c:v>
                </c:pt>
                <c:pt idx="4946">
                  <c:v>0.86859962985811412</c:v>
                </c:pt>
                <c:pt idx="4947">
                  <c:v>0.86875385564466556</c:v>
                </c:pt>
                <c:pt idx="4948">
                  <c:v>0.86890808143121534</c:v>
                </c:pt>
                <c:pt idx="4949">
                  <c:v>0.86906230721776656</c:v>
                </c:pt>
                <c:pt idx="4950">
                  <c:v>0.86921653300431834</c:v>
                </c:pt>
                <c:pt idx="4951">
                  <c:v>0.86937075879086978</c:v>
                </c:pt>
                <c:pt idx="4952">
                  <c:v>0.86952498457742133</c:v>
                </c:pt>
                <c:pt idx="4953">
                  <c:v>0.86967921036397788</c:v>
                </c:pt>
                <c:pt idx="4954">
                  <c:v>0.86998766193707588</c:v>
                </c:pt>
                <c:pt idx="4955">
                  <c:v>0.8701418877236291</c:v>
                </c:pt>
                <c:pt idx="4956">
                  <c:v>0.87029611351018221</c:v>
                </c:pt>
                <c:pt idx="4957">
                  <c:v>0.87060456508328354</c:v>
                </c:pt>
                <c:pt idx="4958">
                  <c:v>0.87075879086983365</c:v>
                </c:pt>
                <c:pt idx="4959">
                  <c:v>0.87091301665638798</c:v>
                </c:pt>
                <c:pt idx="4960">
                  <c:v>0.87106724244293643</c:v>
                </c:pt>
                <c:pt idx="4961">
                  <c:v>0.87122146822949098</c:v>
                </c:pt>
                <c:pt idx="4962">
                  <c:v>0.87137569401603965</c:v>
                </c:pt>
                <c:pt idx="4963">
                  <c:v>0.87168414558914264</c:v>
                </c:pt>
                <c:pt idx="4964">
                  <c:v>0.87183837137569464</c:v>
                </c:pt>
                <c:pt idx="4965">
                  <c:v>0.87199259716224553</c:v>
                </c:pt>
                <c:pt idx="4966">
                  <c:v>0.87199259716224553</c:v>
                </c:pt>
                <c:pt idx="4967">
                  <c:v>0.87214682294880008</c:v>
                </c:pt>
                <c:pt idx="4968">
                  <c:v>0.87230104873534853</c:v>
                </c:pt>
                <c:pt idx="4969">
                  <c:v>0.87245527452190064</c:v>
                </c:pt>
                <c:pt idx="4970">
                  <c:v>0.87260950030845452</c:v>
                </c:pt>
                <c:pt idx="4971">
                  <c:v>0.87276372609500363</c:v>
                </c:pt>
                <c:pt idx="4972">
                  <c:v>0.87291795188155452</c:v>
                </c:pt>
                <c:pt idx="4973">
                  <c:v>0.87307217766810874</c:v>
                </c:pt>
                <c:pt idx="4974">
                  <c:v>0.87322640345465763</c:v>
                </c:pt>
                <c:pt idx="4975">
                  <c:v>0.87338062924120918</c:v>
                </c:pt>
                <c:pt idx="4976">
                  <c:v>0.87353485502776052</c:v>
                </c:pt>
                <c:pt idx="4977">
                  <c:v>0.87368908081431262</c:v>
                </c:pt>
                <c:pt idx="4978">
                  <c:v>0.87384330660086595</c:v>
                </c:pt>
                <c:pt idx="4979">
                  <c:v>0.87399753238741773</c:v>
                </c:pt>
                <c:pt idx="4980">
                  <c:v>0.87415175817396673</c:v>
                </c:pt>
                <c:pt idx="4981">
                  <c:v>0.87430598396051862</c:v>
                </c:pt>
                <c:pt idx="4982">
                  <c:v>0.87446020974706751</c:v>
                </c:pt>
                <c:pt idx="4983">
                  <c:v>0.87461443553362372</c:v>
                </c:pt>
                <c:pt idx="4984">
                  <c:v>0.87476866132017506</c:v>
                </c:pt>
                <c:pt idx="4985">
                  <c:v>0.87507711289327783</c:v>
                </c:pt>
                <c:pt idx="4986">
                  <c:v>0.87523133867982961</c:v>
                </c:pt>
                <c:pt idx="4987">
                  <c:v>0.87538556446637883</c:v>
                </c:pt>
                <c:pt idx="4988">
                  <c:v>0.87553979025293027</c:v>
                </c:pt>
                <c:pt idx="4989">
                  <c:v>0.87569401603948738</c:v>
                </c:pt>
                <c:pt idx="4990">
                  <c:v>0.8758482418260336</c:v>
                </c:pt>
                <c:pt idx="4991">
                  <c:v>0.87600246761258693</c:v>
                </c:pt>
                <c:pt idx="4992">
                  <c:v>0.87615669339913849</c:v>
                </c:pt>
                <c:pt idx="4993">
                  <c:v>0.87631091918568782</c:v>
                </c:pt>
                <c:pt idx="4994">
                  <c:v>0.87646514497223693</c:v>
                </c:pt>
                <c:pt idx="4995">
                  <c:v>0.87661937075879293</c:v>
                </c:pt>
                <c:pt idx="4996">
                  <c:v>0.8767735965453447</c:v>
                </c:pt>
                <c:pt idx="4997">
                  <c:v>0.8769278223318977</c:v>
                </c:pt>
                <c:pt idx="4998">
                  <c:v>0.8770820481184457</c:v>
                </c:pt>
                <c:pt idx="4999">
                  <c:v>0.87739049969155058</c:v>
                </c:pt>
                <c:pt idx="5000">
                  <c:v>0.87769895126465358</c:v>
                </c:pt>
                <c:pt idx="5001">
                  <c:v>0.87800740283775469</c:v>
                </c:pt>
                <c:pt idx="5002">
                  <c:v>0.87816162862430813</c:v>
                </c:pt>
                <c:pt idx="5003">
                  <c:v>0.87831585441085935</c:v>
                </c:pt>
                <c:pt idx="5004">
                  <c:v>0.87847008019740902</c:v>
                </c:pt>
                <c:pt idx="5005">
                  <c:v>0.87862430598396069</c:v>
                </c:pt>
                <c:pt idx="5006">
                  <c:v>0.8787785317705139</c:v>
                </c:pt>
                <c:pt idx="5007">
                  <c:v>0.87893275755706368</c:v>
                </c:pt>
                <c:pt idx="5008">
                  <c:v>0.87908698334361501</c:v>
                </c:pt>
                <c:pt idx="5009">
                  <c:v>0.87924120913016846</c:v>
                </c:pt>
                <c:pt idx="5010">
                  <c:v>0.87939543491672001</c:v>
                </c:pt>
                <c:pt idx="5011">
                  <c:v>0.87954966070326968</c:v>
                </c:pt>
                <c:pt idx="5012">
                  <c:v>0.87970388648982489</c:v>
                </c:pt>
                <c:pt idx="5013">
                  <c:v>0.87985811227637634</c:v>
                </c:pt>
                <c:pt idx="5014">
                  <c:v>0.88001233806292256</c:v>
                </c:pt>
                <c:pt idx="5015">
                  <c:v>0.88016656384947567</c:v>
                </c:pt>
                <c:pt idx="5016">
                  <c:v>0.88032078963602667</c:v>
                </c:pt>
                <c:pt idx="5017">
                  <c:v>0.88047501542258155</c:v>
                </c:pt>
                <c:pt idx="5018">
                  <c:v>0.88062924120913311</c:v>
                </c:pt>
                <c:pt idx="5019">
                  <c:v>0.88062924120913311</c:v>
                </c:pt>
                <c:pt idx="5020">
                  <c:v>0.88062924120913311</c:v>
                </c:pt>
                <c:pt idx="5021">
                  <c:v>0.88078346699568288</c:v>
                </c:pt>
                <c:pt idx="5022">
                  <c:v>0.88093769278223277</c:v>
                </c:pt>
                <c:pt idx="5023">
                  <c:v>0.88109191856878921</c:v>
                </c:pt>
                <c:pt idx="5024">
                  <c:v>0.88124614435533577</c:v>
                </c:pt>
                <c:pt idx="5025">
                  <c:v>0.88140037014188899</c:v>
                </c:pt>
                <c:pt idx="5026">
                  <c:v>0.88155459592843877</c:v>
                </c:pt>
                <c:pt idx="5027">
                  <c:v>0.88170882171499165</c:v>
                </c:pt>
                <c:pt idx="5028">
                  <c:v>0.88186304750154265</c:v>
                </c:pt>
                <c:pt idx="5029">
                  <c:v>0.88201727328809643</c:v>
                </c:pt>
                <c:pt idx="5030">
                  <c:v>0.88217149907464565</c:v>
                </c:pt>
                <c:pt idx="5031">
                  <c:v>0.88232572486119765</c:v>
                </c:pt>
                <c:pt idx="5032">
                  <c:v>0.88247995064774865</c:v>
                </c:pt>
                <c:pt idx="5033">
                  <c:v>0.88263417643430253</c:v>
                </c:pt>
                <c:pt idx="5034">
                  <c:v>0.88278840222085353</c:v>
                </c:pt>
                <c:pt idx="5035">
                  <c:v>0.88294262800740364</c:v>
                </c:pt>
                <c:pt idx="5036">
                  <c:v>0.88309685379395464</c:v>
                </c:pt>
                <c:pt idx="5037">
                  <c:v>0.88325107958050852</c:v>
                </c:pt>
                <c:pt idx="5038">
                  <c:v>0.88340530536705697</c:v>
                </c:pt>
                <c:pt idx="5039">
                  <c:v>0.88355953115360963</c:v>
                </c:pt>
                <c:pt idx="5040">
                  <c:v>0.88355953115360963</c:v>
                </c:pt>
                <c:pt idx="5041">
                  <c:v>0.88371375694016063</c:v>
                </c:pt>
                <c:pt idx="5042">
                  <c:v>0.88386798272671108</c:v>
                </c:pt>
                <c:pt idx="5043">
                  <c:v>0.88402220851326363</c:v>
                </c:pt>
                <c:pt idx="5044">
                  <c:v>0.88417643429981718</c:v>
                </c:pt>
                <c:pt idx="5045">
                  <c:v>0.88433066008636596</c:v>
                </c:pt>
                <c:pt idx="5046">
                  <c:v>0.88463911165947295</c:v>
                </c:pt>
                <c:pt idx="5047">
                  <c:v>0.88479333744602284</c:v>
                </c:pt>
                <c:pt idx="5048">
                  <c:v>0.88510178901912362</c:v>
                </c:pt>
                <c:pt idx="5049">
                  <c:v>0.88525601480567562</c:v>
                </c:pt>
                <c:pt idx="5050">
                  <c:v>0.88541024059222639</c:v>
                </c:pt>
                <c:pt idx="5051">
                  <c:v>0.88556446637878028</c:v>
                </c:pt>
                <c:pt idx="5052">
                  <c:v>0.88571869216533228</c:v>
                </c:pt>
                <c:pt idx="5053">
                  <c:v>0.88587291795188317</c:v>
                </c:pt>
                <c:pt idx="5054">
                  <c:v>0.88602714373843261</c:v>
                </c:pt>
                <c:pt idx="5055">
                  <c:v>0.88618136952498461</c:v>
                </c:pt>
                <c:pt idx="5056">
                  <c:v>0.88648982109808916</c:v>
                </c:pt>
                <c:pt idx="5057">
                  <c:v>0.88664404688464082</c:v>
                </c:pt>
                <c:pt idx="5058">
                  <c:v>0.88679827267119571</c:v>
                </c:pt>
                <c:pt idx="5059">
                  <c:v>0.8869524984577426</c:v>
                </c:pt>
                <c:pt idx="5060">
                  <c:v>0.8871067242442936</c:v>
                </c:pt>
                <c:pt idx="5061">
                  <c:v>0.88726095003084471</c:v>
                </c:pt>
                <c:pt idx="5062">
                  <c:v>0.88741517581739549</c:v>
                </c:pt>
                <c:pt idx="5063">
                  <c:v>0.88756940160394771</c:v>
                </c:pt>
                <c:pt idx="5064">
                  <c:v>0.88772362739050314</c:v>
                </c:pt>
                <c:pt idx="5065">
                  <c:v>0.88787785317705292</c:v>
                </c:pt>
                <c:pt idx="5066">
                  <c:v>0.8880320789636027</c:v>
                </c:pt>
                <c:pt idx="5067">
                  <c:v>0.88818630475015259</c:v>
                </c:pt>
                <c:pt idx="5068">
                  <c:v>0.88834053053670725</c:v>
                </c:pt>
                <c:pt idx="5069">
                  <c:v>0.88849475632325892</c:v>
                </c:pt>
                <c:pt idx="5070">
                  <c:v>0.88864898210981214</c:v>
                </c:pt>
                <c:pt idx="5071">
                  <c:v>0.8888032078963598</c:v>
                </c:pt>
                <c:pt idx="5072">
                  <c:v>0.88895743368291325</c:v>
                </c:pt>
                <c:pt idx="5073">
                  <c:v>0.8891116594694648</c:v>
                </c:pt>
                <c:pt idx="5074">
                  <c:v>0.88926588525601469</c:v>
                </c:pt>
                <c:pt idx="5075">
                  <c:v>0.88942011104256591</c:v>
                </c:pt>
                <c:pt idx="5076">
                  <c:v>0.88972856261567201</c:v>
                </c:pt>
                <c:pt idx="5077">
                  <c:v>0.88988278840221957</c:v>
                </c:pt>
                <c:pt idx="5078">
                  <c:v>0.89003701418877557</c:v>
                </c:pt>
                <c:pt idx="5079">
                  <c:v>0.89019123997532523</c:v>
                </c:pt>
                <c:pt idx="5080">
                  <c:v>0.89034546576187679</c:v>
                </c:pt>
                <c:pt idx="5081">
                  <c:v>0.89049969154843012</c:v>
                </c:pt>
                <c:pt idx="5082">
                  <c:v>0.89065391733498156</c:v>
                </c:pt>
                <c:pt idx="5083">
                  <c:v>0.89080814312153123</c:v>
                </c:pt>
                <c:pt idx="5084">
                  <c:v>0.890962368908081</c:v>
                </c:pt>
                <c:pt idx="5085">
                  <c:v>0.89111659469463267</c:v>
                </c:pt>
                <c:pt idx="5086">
                  <c:v>0.89127082048118744</c:v>
                </c:pt>
                <c:pt idx="5087">
                  <c:v>0.89142504626773722</c:v>
                </c:pt>
                <c:pt idx="5088">
                  <c:v>0.89142504626773722</c:v>
                </c:pt>
                <c:pt idx="5089">
                  <c:v>0.89157927205429033</c:v>
                </c:pt>
                <c:pt idx="5090">
                  <c:v>0.89157927205429033</c:v>
                </c:pt>
                <c:pt idx="5091">
                  <c:v>0.89173349784084022</c:v>
                </c:pt>
                <c:pt idx="5092">
                  <c:v>0.89204194941394321</c:v>
                </c:pt>
                <c:pt idx="5093">
                  <c:v>0.89204194941394321</c:v>
                </c:pt>
                <c:pt idx="5094">
                  <c:v>0.89219617520049477</c:v>
                </c:pt>
                <c:pt idx="5095">
                  <c:v>0.89219617520049477</c:v>
                </c:pt>
                <c:pt idx="5096">
                  <c:v>0.89235040098704455</c:v>
                </c:pt>
                <c:pt idx="5097">
                  <c:v>0.89250462677359921</c:v>
                </c:pt>
                <c:pt idx="5098">
                  <c:v>0.89265885256015254</c:v>
                </c:pt>
                <c:pt idx="5099">
                  <c:v>0.89281307834669965</c:v>
                </c:pt>
                <c:pt idx="5100">
                  <c:v>0.89296730413325054</c:v>
                </c:pt>
                <c:pt idx="5101">
                  <c:v>0.89312152991980265</c:v>
                </c:pt>
                <c:pt idx="5102">
                  <c:v>0.89327575570635354</c:v>
                </c:pt>
                <c:pt idx="5103">
                  <c:v>0.89342998149290509</c:v>
                </c:pt>
                <c:pt idx="5104">
                  <c:v>0.89358420727945764</c:v>
                </c:pt>
                <c:pt idx="5105">
                  <c:v>0.89373843306601075</c:v>
                </c:pt>
                <c:pt idx="5106">
                  <c:v>0.89389265885256064</c:v>
                </c:pt>
                <c:pt idx="5107">
                  <c:v>0.89404688463911375</c:v>
                </c:pt>
                <c:pt idx="5108">
                  <c:v>0.89420111042566364</c:v>
                </c:pt>
                <c:pt idx="5109">
                  <c:v>0.89435533621221464</c:v>
                </c:pt>
                <c:pt idx="5110">
                  <c:v>0.89450956199876552</c:v>
                </c:pt>
                <c:pt idx="5111">
                  <c:v>0.89466378778531708</c:v>
                </c:pt>
                <c:pt idx="5112">
                  <c:v>0.89481801357187229</c:v>
                </c:pt>
                <c:pt idx="5113">
                  <c:v>0.89497223935842263</c:v>
                </c:pt>
                <c:pt idx="5114">
                  <c:v>0.89512646514497263</c:v>
                </c:pt>
                <c:pt idx="5115">
                  <c:v>0.89528069093152363</c:v>
                </c:pt>
                <c:pt idx="5116">
                  <c:v>0.8954349167180774</c:v>
                </c:pt>
                <c:pt idx="5117">
                  <c:v>0.89558914250462662</c:v>
                </c:pt>
                <c:pt idx="5118">
                  <c:v>0.89574336829118029</c:v>
                </c:pt>
                <c:pt idx="5119">
                  <c:v>0.89589759407772962</c:v>
                </c:pt>
                <c:pt idx="5120">
                  <c:v>0.89605181986428328</c:v>
                </c:pt>
                <c:pt idx="5121">
                  <c:v>0.89620604565083262</c:v>
                </c:pt>
                <c:pt idx="5122">
                  <c:v>0.89636027143738461</c:v>
                </c:pt>
                <c:pt idx="5123">
                  <c:v>0.89651449722393561</c:v>
                </c:pt>
                <c:pt idx="5124">
                  <c:v>0.89682294879703806</c:v>
                </c:pt>
                <c:pt idx="5125">
                  <c:v>0.89697717458359405</c:v>
                </c:pt>
                <c:pt idx="5126">
                  <c:v>0.89697717458359405</c:v>
                </c:pt>
                <c:pt idx="5127">
                  <c:v>0.89713140037014361</c:v>
                </c:pt>
                <c:pt idx="5128">
                  <c:v>0.89728562615669516</c:v>
                </c:pt>
                <c:pt idx="5129">
                  <c:v>0.8974398519432446</c:v>
                </c:pt>
                <c:pt idx="5130">
                  <c:v>0.89759407772979816</c:v>
                </c:pt>
                <c:pt idx="5131">
                  <c:v>0.8977483035163496</c:v>
                </c:pt>
                <c:pt idx="5132">
                  <c:v>0.8979025293028996</c:v>
                </c:pt>
                <c:pt idx="5133">
                  <c:v>0.8980567550894506</c:v>
                </c:pt>
                <c:pt idx="5134">
                  <c:v>0.89836520666255548</c:v>
                </c:pt>
                <c:pt idx="5135">
                  <c:v>0.89851943244910915</c:v>
                </c:pt>
                <c:pt idx="5136">
                  <c:v>0.8986736582356587</c:v>
                </c:pt>
                <c:pt idx="5137">
                  <c:v>0.8988278840222087</c:v>
                </c:pt>
                <c:pt idx="5138">
                  <c:v>0.89898210980875859</c:v>
                </c:pt>
                <c:pt idx="5139">
                  <c:v>0.8991363355953117</c:v>
                </c:pt>
                <c:pt idx="5140">
                  <c:v>0.8992905613818627</c:v>
                </c:pt>
                <c:pt idx="5141">
                  <c:v>0.89944478716841625</c:v>
                </c:pt>
                <c:pt idx="5142">
                  <c:v>0.89959901295496758</c:v>
                </c:pt>
                <c:pt idx="5143">
                  <c:v>0.89975323874151925</c:v>
                </c:pt>
                <c:pt idx="5144">
                  <c:v>0.89990746452807191</c:v>
                </c:pt>
                <c:pt idx="5145">
                  <c:v>0.90006169031462069</c:v>
                </c:pt>
                <c:pt idx="5146">
                  <c:v>0.90037014188772069</c:v>
                </c:pt>
                <c:pt idx="5147">
                  <c:v>0.90052436767427513</c:v>
                </c:pt>
                <c:pt idx="5148">
                  <c:v>0.90067859346082846</c:v>
                </c:pt>
                <c:pt idx="5149">
                  <c:v>0.90083281924737812</c:v>
                </c:pt>
                <c:pt idx="5150">
                  <c:v>0.90098704503392957</c:v>
                </c:pt>
                <c:pt idx="5151">
                  <c:v>0.90114127082048312</c:v>
                </c:pt>
                <c:pt idx="5152">
                  <c:v>0.90129549660703445</c:v>
                </c:pt>
                <c:pt idx="5153">
                  <c:v>0.90144972239358789</c:v>
                </c:pt>
                <c:pt idx="5154">
                  <c:v>0.90160394818013567</c:v>
                </c:pt>
                <c:pt idx="5155">
                  <c:v>0.90175817396668723</c:v>
                </c:pt>
                <c:pt idx="5156">
                  <c:v>0.90175817396668723</c:v>
                </c:pt>
                <c:pt idx="5157">
                  <c:v>0.90191239975323578</c:v>
                </c:pt>
                <c:pt idx="5158">
                  <c:v>0.90206662553979022</c:v>
                </c:pt>
                <c:pt idx="5159">
                  <c:v>0.90222085132634178</c:v>
                </c:pt>
                <c:pt idx="5160">
                  <c:v>0.902375077112895</c:v>
                </c:pt>
                <c:pt idx="5161">
                  <c:v>0.90252930289944477</c:v>
                </c:pt>
                <c:pt idx="5162">
                  <c:v>0.90268352868599633</c:v>
                </c:pt>
                <c:pt idx="5163">
                  <c:v>0.90283775447254777</c:v>
                </c:pt>
                <c:pt idx="5164">
                  <c:v>0.90314620604565088</c:v>
                </c:pt>
                <c:pt idx="5165">
                  <c:v>0.90330043183220066</c:v>
                </c:pt>
                <c:pt idx="5166">
                  <c:v>0.90345465761875465</c:v>
                </c:pt>
                <c:pt idx="5167">
                  <c:v>0.90345465761875465</c:v>
                </c:pt>
                <c:pt idx="5168">
                  <c:v>0.90360888340530565</c:v>
                </c:pt>
                <c:pt idx="5169">
                  <c:v>0.90376310919185499</c:v>
                </c:pt>
                <c:pt idx="5170">
                  <c:v>0.90391733497840843</c:v>
                </c:pt>
                <c:pt idx="5171">
                  <c:v>0.90407156076495798</c:v>
                </c:pt>
                <c:pt idx="5172">
                  <c:v>0.90422578655151165</c:v>
                </c:pt>
                <c:pt idx="5173">
                  <c:v>0.90422578655151165</c:v>
                </c:pt>
                <c:pt idx="5174">
                  <c:v>0.90438001233806364</c:v>
                </c:pt>
                <c:pt idx="5175">
                  <c:v>0.90453423812461442</c:v>
                </c:pt>
                <c:pt idx="5176">
                  <c:v>0.90468846391116597</c:v>
                </c:pt>
                <c:pt idx="5177">
                  <c:v>0.90484268969771742</c:v>
                </c:pt>
                <c:pt idx="5178">
                  <c:v>0.90499691548426897</c:v>
                </c:pt>
                <c:pt idx="5179">
                  <c:v>0.90515114127082053</c:v>
                </c:pt>
                <c:pt idx="5180">
                  <c:v>0.90515114127082053</c:v>
                </c:pt>
                <c:pt idx="5181">
                  <c:v>0.90530536705737197</c:v>
                </c:pt>
                <c:pt idx="5182">
                  <c:v>0.90530536705737197</c:v>
                </c:pt>
                <c:pt idx="5183">
                  <c:v>0.90561381863047763</c:v>
                </c:pt>
                <c:pt idx="5184">
                  <c:v>0.90576804441702652</c:v>
                </c:pt>
                <c:pt idx="5185">
                  <c:v>0.90592227020358074</c:v>
                </c:pt>
                <c:pt idx="5186">
                  <c:v>0.90623072177667896</c:v>
                </c:pt>
                <c:pt idx="5187">
                  <c:v>0.90638494756323251</c:v>
                </c:pt>
                <c:pt idx="5188">
                  <c:v>0.90653917334978462</c:v>
                </c:pt>
                <c:pt idx="5189">
                  <c:v>0.90669339913633551</c:v>
                </c:pt>
                <c:pt idx="5190">
                  <c:v>0.90684762492288762</c:v>
                </c:pt>
                <c:pt idx="5191">
                  <c:v>0.90700185070943862</c:v>
                </c:pt>
                <c:pt idx="5192">
                  <c:v>0.9073103022825415</c:v>
                </c:pt>
                <c:pt idx="5193">
                  <c:v>0.90746452806909317</c:v>
                </c:pt>
                <c:pt idx="5194">
                  <c:v>0.9076187538556445</c:v>
                </c:pt>
                <c:pt idx="5195">
                  <c:v>0.90777297964219661</c:v>
                </c:pt>
                <c:pt idx="5196">
                  <c:v>0.90792720542874772</c:v>
                </c:pt>
                <c:pt idx="5197">
                  <c:v>0.90808143121529961</c:v>
                </c:pt>
                <c:pt idx="5198">
                  <c:v>0.90823565700185072</c:v>
                </c:pt>
                <c:pt idx="5199">
                  <c:v>0.9083898827884026</c:v>
                </c:pt>
                <c:pt idx="5200">
                  <c:v>0.90854410857495349</c:v>
                </c:pt>
                <c:pt idx="5201">
                  <c:v>0.90869833436150749</c:v>
                </c:pt>
                <c:pt idx="5202">
                  <c:v>0.90885256014805649</c:v>
                </c:pt>
                <c:pt idx="5203">
                  <c:v>0.90900678593460571</c:v>
                </c:pt>
                <c:pt idx="5204">
                  <c:v>0.90916101172115948</c:v>
                </c:pt>
                <c:pt idx="5205">
                  <c:v>0.90946946329426259</c:v>
                </c:pt>
                <c:pt idx="5206">
                  <c:v>0.9096236890808147</c:v>
                </c:pt>
                <c:pt idx="5207">
                  <c:v>0.9096236890808147</c:v>
                </c:pt>
                <c:pt idx="5208">
                  <c:v>0.90977791486736559</c:v>
                </c:pt>
                <c:pt idx="5209">
                  <c:v>0.90993214065391737</c:v>
                </c:pt>
                <c:pt idx="5210">
                  <c:v>0.91008636644046859</c:v>
                </c:pt>
                <c:pt idx="5211">
                  <c:v>0.9102405922270207</c:v>
                </c:pt>
                <c:pt idx="5212">
                  <c:v>0.91039481801357569</c:v>
                </c:pt>
                <c:pt idx="5213">
                  <c:v>0.91054904380012369</c:v>
                </c:pt>
                <c:pt idx="5214">
                  <c:v>0.91070326958667491</c:v>
                </c:pt>
                <c:pt idx="5215">
                  <c:v>0.91085749537322669</c:v>
                </c:pt>
                <c:pt idx="5216">
                  <c:v>0.91101172115977791</c:v>
                </c:pt>
                <c:pt idx="5217">
                  <c:v>0.91116594694632946</c:v>
                </c:pt>
                <c:pt idx="5218">
                  <c:v>0.91132017273288091</c:v>
                </c:pt>
                <c:pt idx="5219">
                  <c:v>0.91147439851943268</c:v>
                </c:pt>
                <c:pt idx="5220">
                  <c:v>0.91147439851943268</c:v>
                </c:pt>
                <c:pt idx="5221">
                  <c:v>0.91147439851943268</c:v>
                </c:pt>
                <c:pt idx="5222">
                  <c:v>0.9116286243059859</c:v>
                </c:pt>
                <c:pt idx="5223">
                  <c:v>0.9116286243059859</c:v>
                </c:pt>
                <c:pt idx="5224">
                  <c:v>0.91178285009253568</c:v>
                </c:pt>
                <c:pt idx="5225">
                  <c:v>0.91193707587908701</c:v>
                </c:pt>
                <c:pt idx="5226">
                  <c:v>0.91209130166563845</c:v>
                </c:pt>
                <c:pt idx="5227">
                  <c:v>0.9122455274521919</c:v>
                </c:pt>
                <c:pt idx="5228">
                  <c:v>0.91255397902529256</c:v>
                </c:pt>
                <c:pt idx="5229">
                  <c:v>0.91270820481184467</c:v>
                </c:pt>
                <c:pt idx="5230">
                  <c:v>0.91286243059839789</c:v>
                </c:pt>
                <c:pt idx="5231">
                  <c:v>0.91301665638494767</c:v>
                </c:pt>
                <c:pt idx="5232">
                  <c:v>0.91317088217150078</c:v>
                </c:pt>
                <c:pt idx="5233">
                  <c:v>0.91332510795805055</c:v>
                </c:pt>
                <c:pt idx="5234">
                  <c:v>0.91347933374460211</c:v>
                </c:pt>
                <c:pt idx="5235">
                  <c:v>0.91363355953115366</c:v>
                </c:pt>
                <c:pt idx="5236">
                  <c:v>0.91378778531770344</c:v>
                </c:pt>
                <c:pt idx="5237">
                  <c:v>0.91394201110425666</c:v>
                </c:pt>
                <c:pt idx="5238">
                  <c:v>0.91409623689080965</c:v>
                </c:pt>
                <c:pt idx="5239">
                  <c:v>0.91425046267735954</c:v>
                </c:pt>
                <c:pt idx="5240">
                  <c:v>0.91440468846391121</c:v>
                </c:pt>
                <c:pt idx="5241">
                  <c:v>0.91455891425046254</c:v>
                </c:pt>
                <c:pt idx="5242">
                  <c:v>0.91471314003701232</c:v>
                </c:pt>
                <c:pt idx="5243">
                  <c:v>0.91486736582356376</c:v>
                </c:pt>
                <c:pt idx="5244">
                  <c:v>0.91502159161011765</c:v>
                </c:pt>
                <c:pt idx="5245">
                  <c:v>0.91517581739666964</c:v>
                </c:pt>
                <c:pt idx="5246">
                  <c:v>0.9153300431832202</c:v>
                </c:pt>
                <c:pt idx="5247">
                  <c:v>0.91548426896977153</c:v>
                </c:pt>
                <c:pt idx="5248">
                  <c:v>0.91563849475632331</c:v>
                </c:pt>
                <c:pt idx="5249">
                  <c:v>0.91579272054287475</c:v>
                </c:pt>
                <c:pt idx="5250">
                  <c:v>0.91594694632942664</c:v>
                </c:pt>
                <c:pt idx="5251">
                  <c:v>0.9162553979025293</c:v>
                </c:pt>
                <c:pt idx="5252">
                  <c:v>0.91640962368908341</c:v>
                </c:pt>
                <c:pt idx="5253">
                  <c:v>0.91656384947563019</c:v>
                </c:pt>
                <c:pt idx="5254">
                  <c:v>0.91671807526218385</c:v>
                </c:pt>
                <c:pt idx="5255">
                  <c:v>0.91702652683528652</c:v>
                </c:pt>
                <c:pt idx="5256">
                  <c:v>0.91702652683528652</c:v>
                </c:pt>
                <c:pt idx="5257">
                  <c:v>0.91718075262183862</c:v>
                </c:pt>
                <c:pt idx="5258">
                  <c:v>0.91733497840838985</c:v>
                </c:pt>
                <c:pt idx="5259">
                  <c:v>0.9174892041949414</c:v>
                </c:pt>
                <c:pt idx="5260">
                  <c:v>0.91779765576804462</c:v>
                </c:pt>
                <c:pt idx="5261">
                  <c:v>0.9179518815545985</c:v>
                </c:pt>
                <c:pt idx="5262">
                  <c:v>0.91810610734114739</c:v>
                </c:pt>
                <c:pt idx="5263">
                  <c:v>0.9182603331276985</c:v>
                </c:pt>
                <c:pt idx="5264">
                  <c:v>0.91841455891424839</c:v>
                </c:pt>
                <c:pt idx="5265">
                  <c:v>0.91856878470079972</c:v>
                </c:pt>
                <c:pt idx="5266">
                  <c:v>0.91872301048735361</c:v>
                </c:pt>
                <c:pt idx="5267">
                  <c:v>0.91887723627390716</c:v>
                </c:pt>
                <c:pt idx="5268">
                  <c:v>0.91903146206045661</c:v>
                </c:pt>
                <c:pt idx="5269">
                  <c:v>0.91918568784700749</c:v>
                </c:pt>
                <c:pt idx="5270">
                  <c:v>0.91933991363356171</c:v>
                </c:pt>
                <c:pt idx="5271">
                  <c:v>0.91949413942011105</c:v>
                </c:pt>
                <c:pt idx="5272">
                  <c:v>0.91964836520666249</c:v>
                </c:pt>
                <c:pt idx="5273">
                  <c:v>0.91980259099321349</c:v>
                </c:pt>
                <c:pt idx="5274">
                  <c:v>0.9199568167797656</c:v>
                </c:pt>
                <c:pt idx="5275">
                  <c:v>0.92011104256631704</c:v>
                </c:pt>
                <c:pt idx="5276">
                  <c:v>0.92026526835286859</c:v>
                </c:pt>
                <c:pt idx="5277">
                  <c:v>0.92057371992597159</c:v>
                </c:pt>
                <c:pt idx="5278">
                  <c:v>0.92072794571252259</c:v>
                </c:pt>
                <c:pt idx="5279">
                  <c:v>0.9208821714990747</c:v>
                </c:pt>
                <c:pt idx="5280">
                  <c:v>0.92103639728562559</c:v>
                </c:pt>
                <c:pt idx="5281">
                  <c:v>0.9211906230721798</c:v>
                </c:pt>
                <c:pt idx="5282">
                  <c:v>0.92134484885872914</c:v>
                </c:pt>
                <c:pt idx="5283">
                  <c:v>0.9214990746452828</c:v>
                </c:pt>
                <c:pt idx="5284">
                  <c:v>0.92165330043183225</c:v>
                </c:pt>
                <c:pt idx="5285">
                  <c:v>0.92180752621838546</c:v>
                </c:pt>
                <c:pt idx="5286">
                  <c:v>0.92196175200493524</c:v>
                </c:pt>
                <c:pt idx="5287">
                  <c:v>0.92211597779148669</c:v>
                </c:pt>
                <c:pt idx="5288">
                  <c:v>0.92227020357804013</c:v>
                </c:pt>
                <c:pt idx="5289">
                  <c:v>0.92242442936459168</c:v>
                </c:pt>
                <c:pt idx="5290">
                  <c:v>0.92257865515114124</c:v>
                </c:pt>
                <c:pt idx="5291">
                  <c:v>0.92273288093769257</c:v>
                </c:pt>
                <c:pt idx="5292">
                  <c:v>0.92304133251079934</c:v>
                </c:pt>
                <c:pt idx="5293">
                  <c:v>0.92304133251079934</c:v>
                </c:pt>
                <c:pt idx="5294">
                  <c:v>0.92319555829734734</c:v>
                </c:pt>
                <c:pt idx="5295">
                  <c:v>0.9233497840839</c:v>
                </c:pt>
                <c:pt idx="5296">
                  <c:v>0.92350400987044956</c:v>
                </c:pt>
                <c:pt idx="5297">
                  <c:v>0.92365823565700378</c:v>
                </c:pt>
                <c:pt idx="5298">
                  <c:v>0.92381246144355333</c:v>
                </c:pt>
                <c:pt idx="5299">
                  <c:v>0.92396668723010489</c:v>
                </c:pt>
                <c:pt idx="5300">
                  <c:v>0.92412091301665633</c:v>
                </c:pt>
                <c:pt idx="5301">
                  <c:v>0.92427513880320789</c:v>
                </c:pt>
                <c:pt idx="5302">
                  <c:v>0.92442936458975944</c:v>
                </c:pt>
                <c:pt idx="5303">
                  <c:v>0.92458359037630922</c:v>
                </c:pt>
                <c:pt idx="5304">
                  <c:v>0.9247378161628641</c:v>
                </c:pt>
                <c:pt idx="5305">
                  <c:v>0.92489204194941399</c:v>
                </c:pt>
                <c:pt idx="5306">
                  <c:v>0.92504626773596377</c:v>
                </c:pt>
                <c:pt idx="5307">
                  <c:v>0.92535471930906843</c:v>
                </c:pt>
                <c:pt idx="5308">
                  <c:v>0.9255089450956181</c:v>
                </c:pt>
                <c:pt idx="5309">
                  <c:v>0.92566317088217154</c:v>
                </c:pt>
                <c:pt idx="5310">
                  <c:v>0.92581739666872365</c:v>
                </c:pt>
                <c:pt idx="5311">
                  <c:v>0.92612584824182664</c:v>
                </c:pt>
                <c:pt idx="5312">
                  <c:v>0.92628007402837764</c:v>
                </c:pt>
                <c:pt idx="5313">
                  <c:v>0.9264342998149272</c:v>
                </c:pt>
                <c:pt idx="5314">
                  <c:v>0.92658852560148053</c:v>
                </c:pt>
                <c:pt idx="5315">
                  <c:v>0.92674275138803264</c:v>
                </c:pt>
                <c:pt idx="5316">
                  <c:v>0.92689697717458652</c:v>
                </c:pt>
                <c:pt idx="5317">
                  <c:v>0.92705120296113563</c:v>
                </c:pt>
                <c:pt idx="5318">
                  <c:v>0.92720542874768652</c:v>
                </c:pt>
                <c:pt idx="5319">
                  <c:v>0.92735965453423863</c:v>
                </c:pt>
                <c:pt idx="5320">
                  <c:v>0.92751388032078952</c:v>
                </c:pt>
                <c:pt idx="5321">
                  <c:v>0.92766810610734118</c:v>
                </c:pt>
                <c:pt idx="5322">
                  <c:v>0.92782233189389263</c:v>
                </c:pt>
                <c:pt idx="5323">
                  <c:v>0.92813078346699551</c:v>
                </c:pt>
                <c:pt idx="5324">
                  <c:v>0.92828500925354762</c:v>
                </c:pt>
                <c:pt idx="5325">
                  <c:v>0.92843923504009873</c:v>
                </c:pt>
                <c:pt idx="5326">
                  <c:v>0.92859346082664806</c:v>
                </c:pt>
                <c:pt idx="5327">
                  <c:v>0.92874768661320406</c:v>
                </c:pt>
                <c:pt idx="5328">
                  <c:v>0.92890191239975584</c:v>
                </c:pt>
                <c:pt idx="5329">
                  <c:v>0.9290561381863045</c:v>
                </c:pt>
                <c:pt idx="5330">
                  <c:v>0.9290561381863045</c:v>
                </c:pt>
                <c:pt idx="5331">
                  <c:v>0.92921036397285417</c:v>
                </c:pt>
                <c:pt idx="5332">
                  <c:v>0.9293645897594055</c:v>
                </c:pt>
                <c:pt idx="5333">
                  <c:v>0.92951881554595928</c:v>
                </c:pt>
                <c:pt idx="5334">
                  <c:v>0.92967304133251083</c:v>
                </c:pt>
                <c:pt idx="5335">
                  <c:v>0.92982726711906261</c:v>
                </c:pt>
                <c:pt idx="5336">
                  <c:v>0.92998149290561383</c:v>
                </c:pt>
                <c:pt idx="5337">
                  <c:v>0.9301357186921656</c:v>
                </c:pt>
                <c:pt idx="5338">
                  <c:v>0.93028994447871682</c:v>
                </c:pt>
                <c:pt idx="5339">
                  <c:v>0.93044417026526838</c:v>
                </c:pt>
                <c:pt idx="5340">
                  <c:v>0.93059839605181982</c:v>
                </c:pt>
                <c:pt idx="5341">
                  <c:v>0.9307526218383716</c:v>
                </c:pt>
                <c:pt idx="5342">
                  <c:v>0.93090684762492293</c:v>
                </c:pt>
                <c:pt idx="5343">
                  <c:v>0.9310610734114767</c:v>
                </c:pt>
                <c:pt idx="5344">
                  <c:v>0.93121529919802593</c:v>
                </c:pt>
                <c:pt idx="5345">
                  <c:v>0.9313695249845777</c:v>
                </c:pt>
                <c:pt idx="5346">
                  <c:v>0.93152375077112859</c:v>
                </c:pt>
                <c:pt idx="5347">
                  <c:v>0.93183220234423192</c:v>
                </c:pt>
                <c:pt idx="5348">
                  <c:v>0.9319864281307837</c:v>
                </c:pt>
                <c:pt idx="5349">
                  <c:v>0.9319864281307837</c:v>
                </c:pt>
                <c:pt idx="5350">
                  <c:v>0.93214065391733503</c:v>
                </c:pt>
                <c:pt idx="5351">
                  <c:v>0.93229487970388858</c:v>
                </c:pt>
                <c:pt idx="5352">
                  <c:v>0.93244910549043802</c:v>
                </c:pt>
                <c:pt idx="5353">
                  <c:v>0.93260333127698969</c:v>
                </c:pt>
                <c:pt idx="5354">
                  <c:v>0.93275755706354291</c:v>
                </c:pt>
                <c:pt idx="5355">
                  <c:v>0.93275755706354291</c:v>
                </c:pt>
                <c:pt idx="5356">
                  <c:v>0.93291178285009269</c:v>
                </c:pt>
                <c:pt idx="5357">
                  <c:v>0.93306600863664357</c:v>
                </c:pt>
                <c:pt idx="5358">
                  <c:v>0.93322023442319935</c:v>
                </c:pt>
                <c:pt idx="5359">
                  <c:v>0.93337446020974701</c:v>
                </c:pt>
                <c:pt idx="5360">
                  <c:v>0.93352868599629857</c:v>
                </c:pt>
                <c:pt idx="5361">
                  <c:v>0.93368291178284957</c:v>
                </c:pt>
                <c:pt idx="5362">
                  <c:v>0.93383713756940345</c:v>
                </c:pt>
                <c:pt idx="5363">
                  <c:v>0.93399136335595312</c:v>
                </c:pt>
                <c:pt idx="5364">
                  <c:v>0.93414558914250467</c:v>
                </c:pt>
                <c:pt idx="5365">
                  <c:v>0.934299814929058</c:v>
                </c:pt>
                <c:pt idx="5366">
                  <c:v>0.93445404071560756</c:v>
                </c:pt>
                <c:pt idx="5367">
                  <c:v>0.934608266502161</c:v>
                </c:pt>
                <c:pt idx="5368">
                  <c:v>0.93476249228871244</c:v>
                </c:pt>
                <c:pt idx="5369">
                  <c:v>0.93491671807526056</c:v>
                </c:pt>
                <c:pt idx="5370">
                  <c:v>0.93507094386181366</c:v>
                </c:pt>
                <c:pt idx="5371">
                  <c:v>0.93522516964836522</c:v>
                </c:pt>
                <c:pt idx="5372">
                  <c:v>0.93537939543491677</c:v>
                </c:pt>
                <c:pt idx="5373">
                  <c:v>0.93553362122146655</c:v>
                </c:pt>
                <c:pt idx="5374">
                  <c:v>0.93568784700802143</c:v>
                </c:pt>
                <c:pt idx="5375">
                  <c:v>0.93584207279457443</c:v>
                </c:pt>
                <c:pt idx="5376">
                  <c:v>0.93599629858112365</c:v>
                </c:pt>
                <c:pt idx="5377">
                  <c:v>0.93615052436767432</c:v>
                </c:pt>
                <c:pt idx="5378">
                  <c:v>0.93630475015422576</c:v>
                </c:pt>
                <c:pt idx="5379">
                  <c:v>0.93645897594077732</c:v>
                </c:pt>
                <c:pt idx="5380">
                  <c:v>0.93645897594077732</c:v>
                </c:pt>
                <c:pt idx="5381">
                  <c:v>0.93661320172732687</c:v>
                </c:pt>
                <c:pt idx="5382">
                  <c:v>0.93676742751388342</c:v>
                </c:pt>
                <c:pt idx="5383">
                  <c:v>0.93692165330043486</c:v>
                </c:pt>
                <c:pt idx="5384">
                  <c:v>0.93707587908698364</c:v>
                </c:pt>
                <c:pt idx="5385">
                  <c:v>0.93723010487353486</c:v>
                </c:pt>
                <c:pt idx="5386">
                  <c:v>0.93738433066008664</c:v>
                </c:pt>
                <c:pt idx="5387">
                  <c:v>0.93753855644663786</c:v>
                </c:pt>
                <c:pt idx="5388">
                  <c:v>0.9376927822331923</c:v>
                </c:pt>
                <c:pt idx="5389">
                  <c:v>0.93784700801974163</c:v>
                </c:pt>
                <c:pt idx="5390">
                  <c:v>0.93800123380629263</c:v>
                </c:pt>
                <c:pt idx="5391">
                  <c:v>0.93815545959284463</c:v>
                </c:pt>
                <c:pt idx="5392">
                  <c:v>0.93830968537939563</c:v>
                </c:pt>
                <c:pt idx="5393">
                  <c:v>0.93846391116594485</c:v>
                </c:pt>
                <c:pt idx="5394">
                  <c:v>0.93861813695249863</c:v>
                </c:pt>
                <c:pt idx="5395">
                  <c:v>0.93877236273904996</c:v>
                </c:pt>
                <c:pt idx="5396">
                  <c:v>0.93892658852560151</c:v>
                </c:pt>
                <c:pt idx="5397">
                  <c:v>0.93908081431215362</c:v>
                </c:pt>
                <c:pt idx="5398">
                  <c:v>0.93923504009870462</c:v>
                </c:pt>
                <c:pt idx="5399">
                  <c:v>0.93938926588525395</c:v>
                </c:pt>
                <c:pt idx="5400">
                  <c:v>0.93954349167180762</c:v>
                </c:pt>
                <c:pt idx="5401">
                  <c:v>0.93969771745836173</c:v>
                </c:pt>
                <c:pt idx="5402">
                  <c:v>0.93985194324491061</c:v>
                </c:pt>
                <c:pt idx="5403">
                  <c:v>0.94000616903145995</c:v>
                </c:pt>
                <c:pt idx="5404">
                  <c:v>0.94031462060456505</c:v>
                </c:pt>
                <c:pt idx="5405">
                  <c:v>0.94046884639111661</c:v>
                </c:pt>
                <c:pt idx="5406">
                  <c:v>0.94062307217766805</c:v>
                </c:pt>
                <c:pt idx="5407">
                  <c:v>0.94077729796421961</c:v>
                </c:pt>
                <c:pt idx="5408">
                  <c:v>0.9409315237507716</c:v>
                </c:pt>
                <c:pt idx="5409">
                  <c:v>0.94108574953732249</c:v>
                </c:pt>
                <c:pt idx="5410">
                  <c:v>0.94123997532387627</c:v>
                </c:pt>
                <c:pt idx="5411">
                  <c:v>0.94139420111042571</c:v>
                </c:pt>
                <c:pt idx="5412">
                  <c:v>0.94170265268353237</c:v>
                </c:pt>
                <c:pt idx="5413">
                  <c:v>0.94185687847008226</c:v>
                </c:pt>
                <c:pt idx="5414">
                  <c:v>0.94201110425663159</c:v>
                </c:pt>
                <c:pt idx="5415">
                  <c:v>0.94216533004318548</c:v>
                </c:pt>
                <c:pt idx="5416">
                  <c:v>0.94231955582973459</c:v>
                </c:pt>
                <c:pt idx="5417">
                  <c:v>0.94231955582973459</c:v>
                </c:pt>
                <c:pt idx="5418">
                  <c:v>0.94262800740283992</c:v>
                </c:pt>
                <c:pt idx="5419">
                  <c:v>0.94278223318939136</c:v>
                </c:pt>
                <c:pt idx="5420">
                  <c:v>0.94293645897594058</c:v>
                </c:pt>
                <c:pt idx="5421">
                  <c:v>0.94309068476249225</c:v>
                </c:pt>
                <c:pt idx="5422">
                  <c:v>0.94324491054904591</c:v>
                </c:pt>
                <c:pt idx="5423">
                  <c:v>0.94339913633559913</c:v>
                </c:pt>
                <c:pt idx="5424">
                  <c:v>0.94339913633559913</c:v>
                </c:pt>
                <c:pt idx="5425">
                  <c:v>0.94355336212214658</c:v>
                </c:pt>
                <c:pt idx="5426">
                  <c:v>0.94370758790869835</c:v>
                </c:pt>
                <c:pt idx="5427">
                  <c:v>0.94386181369525168</c:v>
                </c:pt>
                <c:pt idx="5428">
                  <c:v>0.94401603948180135</c:v>
                </c:pt>
                <c:pt idx="5429">
                  <c:v>0.9441702652683529</c:v>
                </c:pt>
                <c:pt idx="5430">
                  <c:v>0.94432449105490435</c:v>
                </c:pt>
                <c:pt idx="5431">
                  <c:v>0.9444787168414559</c:v>
                </c:pt>
                <c:pt idx="5432">
                  <c:v>0.94463294262800934</c:v>
                </c:pt>
                <c:pt idx="5433">
                  <c:v>0.9447871684145589</c:v>
                </c:pt>
                <c:pt idx="5434">
                  <c:v>0.94494139420111234</c:v>
                </c:pt>
                <c:pt idx="5435">
                  <c:v>0.94509561998766189</c:v>
                </c:pt>
                <c:pt idx="5436">
                  <c:v>0.94524984577421345</c:v>
                </c:pt>
                <c:pt idx="5437">
                  <c:v>0.94555829734731645</c:v>
                </c:pt>
                <c:pt idx="5438">
                  <c:v>0.945712523133868</c:v>
                </c:pt>
                <c:pt idx="5439">
                  <c:v>0.94586674892041778</c:v>
                </c:pt>
                <c:pt idx="5440">
                  <c:v>0.946020974706971</c:v>
                </c:pt>
                <c:pt idx="5441">
                  <c:v>0.94617520049352588</c:v>
                </c:pt>
                <c:pt idx="5442">
                  <c:v>0.94648365206662555</c:v>
                </c:pt>
                <c:pt idx="5443">
                  <c:v>0.94663787785318043</c:v>
                </c:pt>
                <c:pt idx="5444">
                  <c:v>0.94679210363972865</c:v>
                </c:pt>
                <c:pt idx="5445">
                  <c:v>0.9469463294262801</c:v>
                </c:pt>
                <c:pt idx="5446">
                  <c:v>0.94710055521283154</c:v>
                </c:pt>
                <c:pt idx="5447">
                  <c:v>0.94725478099938309</c:v>
                </c:pt>
                <c:pt idx="5448">
                  <c:v>0.94740900678593454</c:v>
                </c:pt>
                <c:pt idx="5449">
                  <c:v>0.94756323257248665</c:v>
                </c:pt>
                <c:pt idx="5450">
                  <c:v>0.94771745835903765</c:v>
                </c:pt>
                <c:pt idx="5451">
                  <c:v>0.94787168414559209</c:v>
                </c:pt>
                <c:pt idx="5452">
                  <c:v>0.94802590993214053</c:v>
                </c:pt>
                <c:pt idx="5453">
                  <c:v>0.9481801357186922</c:v>
                </c:pt>
                <c:pt idx="5454">
                  <c:v>0.94833436150524175</c:v>
                </c:pt>
                <c:pt idx="5455">
                  <c:v>0.94848858729179519</c:v>
                </c:pt>
                <c:pt idx="5456">
                  <c:v>0.94864281307834974</c:v>
                </c:pt>
                <c:pt idx="5457">
                  <c:v>0.94879703886490063</c:v>
                </c:pt>
                <c:pt idx="5458">
                  <c:v>0.94895126465144974</c:v>
                </c:pt>
                <c:pt idx="5459">
                  <c:v>0.94910549043800374</c:v>
                </c:pt>
                <c:pt idx="5460">
                  <c:v>0.94925971622455518</c:v>
                </c:pt>
                <c:pt idx="5461">
                  <c:v>0.94941394201110429</c:v>
                </c:pt>
                <c:pt idx="5462">
                  <c:v>0.94956816779765196</c:v>
                </c:pt>
                <c:pt idx="5463">
                  <c:v>0.95003084515731029</c:v>
                </c:pt>
                <c:pt idx="5464">
                  <c:v>0.95018507094386184</c:v>
                </c:pt>
                <c:pt idx="5465">
                  <c:v>0.95049352251696451</c:v>
                </c:pt>
                <c:pt idx="5466">
                  <c:v>0.95095619987661728</c:v>
                </c:pt>
                <c:pt idx="5467">
                  <c:v>0.95111042566317305</c:v>
                </c:pt>
                <c:pt idx="5468">
                  <c:v>0.95126465144972261</c:v>
                </c:pt>
                <c:pt idx="5469">
                  <c:v>0.95141887723627394</c:v>
                </c:pt>
                <c:pt idx="5470">
                  <c:v>0.95157310302282538</c:v>
                </c:pt>
                <c:pt idx="5471">
                  <c:v>0.95172732880937694</c:v>
                </c:pt>
                <c:pt idx="5472">
                  <c:v>0.9518815545959286</c:v>
                </c:pt>
                <c:pt idx="5473">
                  <c:v>0.9518815545959286</c:v>
                </c:pt>
                <c:pt idx="5474">
                  <c:v>0.95203578038247993</c:v>
                </c:pt>
                <c:pt idx="5475">
                  <c:v>0.95219000616903371</c:v>
                </c:pt>
                <c:pt idx="5476">
                  <c:v>0.95234423195558504</c:v>
                </c:pt>
                <c:pt idx="5477">
                  <c:v>0.9524984577421346</c:v>
                </c:pt>
                <c:pt idx="5478">
                  <c:v>0.95265268352868815</c:v>
                </c:pt>
                <c:pt idx="5479">
                  <c:v>0.95280690931523748</c:v>
                </c:pt>
                <c:pt idx="5480">
                  <c:v>0.95311536088834048</c:v>
                </c:pt>
                <c:pt idx="5481">
                  <c:v>0.95326958667489414</c:v>
                </c:pt>
                <c:pt idx="5482">
                  <c:v>0.95342381246144581</c:v>
                </c:pt>
                <c:pt idx="5483">
                  <c:v>0.95357803824799503</c:v>
                </c:pt>
                <c:pt idx="5484">
                  <c:v>0.9537322640345467</c:v>
                </c:pt>
                <c:pt idx="5485">
                  <c:v>0.95388648982109758</c:v>
                </c:pt>
                <c:pt idx="5486">
                  <c:v>0.95404071560764969</c:v>
                </c:pt>
                <c:pt idx="5487">
                  <c:v>0.95419494139420113</c:v>
                </c:pt>
                <c:pt idx="5488">
                  <c:v>0.95434916718075269</c:v>
                </c:pt>
                <c:pt idx="5489">
                  <c:v>0.95450339296730358</c:v>
                </c:pt>
                <c:pt idx="5490">
                  <c:v>0.95481184454040902</c:v>
                </c:pt>
                <c:pt idx="5491">
                  <c:v>0.95496607032695857</c:v>
                </c:pt>
                <c:pt idx="5492">
                  <c:v>0.9551202961135139</c:v>
                </c:pt>
                <c:pt idx="5493">
                  <c:v>0.95527452190006157</c:v>
                </c:pt>
                <c:pt idx="5494">
                  <c:v>0.95542874768661323</c:v>
                </c:pt>
                <c:pt idx="5495">
                  <c:v>0.95558297347316468</c:v>
                </c:pt>
                <c:pt idx="5496">
                  <c:v>0.95573719925971623</c:v>
                </c:pt>
                <c:pt idx="5497">
                  <c:v>0.95589142504626778</c:v>
                </c:pt>
                <c:pt idx="5498">
                  <c:v>0.95604565083282111</c:v>
                </c:pt>
                <c:pt idx="5499">
                  <c:v>0.95619987661937578</c:v>
                </c:pt>
                <c:pt idx="5500">
                  <c:v>0.95619987661937578</c:v>
                </c:pt>
                <c:pt idx="5501">
                  <c:v>0.95635410240592222</c:v>
                </c:pt>
                <c:pt idx="5502">
                  <c:v>0.95650832819247378</c:v>
                </c:pt>
                <c:pt idx="5503">
                  <c:v>0.95666255397902533</c:v>
                </c:pt>
                <c:pt idx="5504">
                  <c:v>0.95681677976557677</c:v>
                </c:pt>
                <c:pt idx="5505">
                  <c:v>0.95697100555212999</c:v>
                </c:pt>
                <c:pt idx="5506">
                  <c:v>0.95712523133868321</c:v>
                </c:pt>
                <c:pt idx="5507">
                  <c:v>0.95743368291178288</c:v>
                </c:pt>
                <c:pt idx="5508">
                  <c:v>0.95743368291178288</c:v>
                </c:pt>
                <c:pt idx="5509">
                  <c:v>0.95758790869833432</c:v>
                </c:pt>
                <c:pt idx="5510">
                  <c:v>0.95774213448488899</c:v>
                </c:pt>
                <c:pt idx="5511">
                  <c:v>0.95789636027143743</c:v>
                </c:pt>
                <c:pt idx="5512">
                  <c:v>0.95805058605798887</c:v>
                </c:pt>
                <c:pt idx="5513">
                  <c:v>0.95805058605798887</c:v>
                </c:pt>
                <c:pt idx="5514">
                  <c:v>0.95820481184454065</c:v>
                </c:pt>
                <c:pt idx="5515">
                  <c:v>0.95820481184454065</c:v>
                </c:pt>
                <c:pt idx="5516">
                  <c:v>0.95835903763109498</c:v>
                </c:pt>
                <c:pt idx="5517">
                  <c:v>0.95851326341764165</c:v>
                </c:pt>
                <c:pt idx="5518">
                  <c:v>0.95882171499074664</c:v>
                </c:pt>
                <c:pt idx="5519">
                  <c:v>0.95882171499074664</c:v>
                </c:pt>
                <c:pt idx="5520">
                  <c:v>0.95897594077729797</c:v>
                </c:pt>
                <c:pt idx="5521">
                  <c:v>0.95913016656384964</c:v>
                </c:pt>
                <c:pt idx="5522">
                  <c:v>0.95928439235040164</c:v>
                </c:pt>
                <c:pt idx="5523">
                  <c:v>0.95943861813695253</c:v>
                </c:pt>
                <c:pt idx="5524">
                  <c:v>0.95959284392350463</c:v>
                </c:pt>
                <c:pt idx="5525">
                  <c:v>0.95974706971005552</c:v>
                </c:pt>
                <c:pt idx="5526">
                  <c:v>0.95974706971005552</c:v>
                </c:pt>
                <c:pt idx="5527">
                  <c:v>0.96005552128315863</c:v>
                </c:pt>
                <c:pt idx="5528">
                  <c:v>0.96020974706971063</c:v>
                </c:pt>
                <c:pt idx="5529">
                  <c:v>0.96036397285625941</c:v>
                </c:pt>
                <c:pt idx="5530">
                  <c:v>0.96051819864281307</c:v>
                </c:pt>
                <c:pt idx="5531">
                  <c:v>0.96067242442936462</c:v>
                </c:pt>
                <c:pt idx="5532">
                  <c:v>0.96082665021591662</c:v>
                </c:pt>
                <c:pt idx="5533">
                  <c:v>0.96098087600246762</c:v>
                </c:pt>
                <c:pt idx="5534">
                  <c:v>0.96113510178901918</c:v>
                </c:pt>
                <c:pt idx="5535">
                  <c:v>0.96128932757557295</c:v>
                </c:pt>
                <c:pt idx="5536">
                  <c:v>0.96144355336212262</c:v>
                </c:pt>
                <c:pt idx="5537">
                  <c:v>0.96159777914867361</c:v>
                </c:pt>
                <c:pt idx="5538">
                  <c:v>0.96175200493522517</c:v>
                </c:pt>
                <c:pt idx="5539">
                  <c:v>0.96190623072177672</c:v>
                </c:pt>
                <c:pt idx="5540">
                  <c:v>0.96206045650833039</c:v>
                </c:pt>
                <c:pt idx="5541">
                  <c:v>0.96221468229488183</c:v>
                </c:pt>
                <c:pt idx="5542">
                  <c:v>0.96236890808143116</c:v>
                </c:pt>
                <c:pt idx="5543">
                  <c:v>0.9626773596545366</c:v>
                </c:pt>
                <c:pt idx="5544">
                  <c:v>0.96283158544108571</c:v>
                </c:pt>
                <c:pt idx="5545">
                  <c:v>0.9629858112276376</c:v>
                </c:pt>
                <c:pt idx="5546">
                  <c:v>0.9631400370141926</c:v>
                </c:pt>
                <c:pt idx="5547">
                  <c:v>0.9631400370141926</c:v>
                </c:pt>
                <c:pt idx="5548">
                  <c:v>0.9632942628007406</c:v>
                </c:pt>
                <c:pt idx="5549">
                  <c:v>0.96344848858729182</c:v>
                </c:pt>
                <c:pt idx="5550">
                  <c:v>0.96360271437384548</c:v>
                </c:pt>
                <c:pt idx="5551">
                  <c:v>0.96375694016039481</c:v>
                </c:pt>
                <c:pt idx="5552">
                  <c:v>0.96391116594694393</c:v>
                </c:pt>
                <c:pt idx="5553">
                  <c:v>0.96406539173349781</c:v>
                </c:pt>
                <c:pt idx="5554">
                  <c:v>0.96421961752005159</c:v>
                </c:pt>
                <c:pt idx="5555">
                  <c:v>0.96437384330660081</c:v>
                </c:pt>
                <c:pt idx="5556">
                  <c:v>0.9645280690931527</c:v>
                </c:pt>
                <c:pt idx="5557">
                  <c:v>0.96468229487970392</c:v>
                </c:pt>
                <c:pt idx="5558">
                  <c:v>0.96483652066625536</c:v>
                </c:pt>
                <c:pt idx="5559">
                  <c:v>0.96499074645280902</c:v>
                </c:pt>
                <c:pt idx="5560">
                  <c:v>0.96514497223936047</c:v>
                </c:pt>
                <c:pt idx="5561">
                  <c:v>0.96529919802590991</c:v>
                </c:pt>
                <c:pt idx="5562">
                  <c:v>0.96545342381246146</c:v>
                </c:pt>
                <c:pt idx="5563">
                  <c:v>0.96560764959901479</c:v>
                </c:pt>
                <c:pt idx="5564">
                  <c:v>0.96576187538556635</c:v>
                </c:pt>
                <c:pt idx="5565">
                  <c:v>0.96591610117211557</c:v>
                </c:pt>
                <c:pt idx="5566">
                  <c:v>0.96607032695866768</c:v>
                </c:pt>
                <c:pt idx="5567">
                  <c:v>0.96622455274521901</c:v>
                </c:pt>
                <c:pt idx="5568">
                  <c:v>0.96637877853177245</c:v>
                </c:pt>
                <c:pt idx="5569">
                  <c:v>0.96653300431832201</c:v>
                </c:pt>
                <c:pt idx="5570">
                  <c:v>0.96653300431832201</c:v>
                </c:pt>
                <c:pt idx="5571">
                  <c:v>0.96668723010487734</c:v>
                </c:pt>
                <c:pt idx="5572">
                  <c:v>0.96684145589142689</c:v>
                </c:pt>
                <c:pt idx="5573">
                  <c:v>0.96699568167797845</c:v>
                </c:pt>
                <c:pt idx="5574">
                  <c:v>0.96714990746453189</c:v>
                </c:pt>
                <c:pt idx="5575">
                  <c:v>0.96730413325108144</c:v>
                </c:pt>
                <c:pt idx="5576">
                  <c:v>0.96745835903763056</c:v>
                </c:pt>
                <c:pt idx="5577">
                  <c:v>0.96761258482418255</c:v>
                </c:pt>
                <c:pt idx="5578">
                  <c:v>0.96776681061073577</c:v>
                </c:pt>
                <c:pt idx="5579">
                  <c:v>0.96792103639728899</c:v>
                </c:pt>
                <c:pt idx="5580">
                  <c:v>0.96792103639728899</c:v>
                </c:pt>
                <c:pt idx="5581">
                  <c:v>0.96822948797039032</c:v>
                </c:pt>
                <c:pt idx="5582">
                  <c:v>0.96838371375693855</c:v>
                </c:pt>
                <c:pt idx="5583">
                  <c:v>0.96853793954349165</c:v>
                </c:pt>
                <c:pt idx="5584">
                  <c:v>0.96869216533004321</c:v>
                </c:pt>
                <c:pt idx="5585">
                  <c:v>0.96884639111659465</c:v>
                </c:pt>
                <c:pt idx="5586">
                  <c:v>0.9690006169031492</c:v>
                </c:pt>
                <c:pt idx="5587">
                  <c:v>0.9693090684762492</c:v>
                </c:pt>
                <c:pt idx="5588">
                  <c:v>0.96946329426280076</c:v>
                </c:pt>
                <c:pt idx="5589">
                  <c:v>0.9696175200493522</c:v>
                </c:pt>
                <c:pt idx="5590">
                  <c:v>0.96977174583590353</c:v>
                </c:pt>
                <c:pt idx="5591">
                  <c:v>0.96992597162245564</c:v>
                </c:pt>
                <c:pt idx="5592">
                  <c:v>0.97008019740900653</c:v>
                </c:pt>
                <c:pt idx="5593">
                  <c:v>0.97023442319555853</c:v>
                </c:pt>
                <c:pt idx="5594">
                  <c:v>0.97038864898210841</c:v>
                </c:pt>
                <c:pt idx="5595">
                  <c:v>0.97054287476865997</c:v>
                </c:pt>
                <c:pt idx="5596">
                  <c:v>0.9706971005552133</c:v>
                </c:pt>
                <c:pt idx="5597">
                  <c:v>0.97085132634176452</c:v>
                </c:pt>
                <c:pt idx="5598">
                  <c:v>0.97100555212831663</c:v>
                </c:pt>
                <c:pt idx="5599">
                  <c:v>0.97115977791486752</c:v>
                </c:pt>
                <c:pt idx="5600">
                  <c:v>0.97131400370141718</c:v>
                </c:pt>
                <c:pt idx="5601">
                  <c:v>0.97146822948796774</c:v>
                </c:pt>
                <c:pt idx="5602">
                  <c:v>0.97162245527452262</c:v>
                </c:pt>
                <c:pt idx="5603">
                  <c:v>0.97177668106107351</c:v>
                </c:pt>
                <c:pt idx="5604">
                  <c:v>0.97193090684762329</c:v>
                </c:pt>
                <c:pt idx="5605">
                  <c:v>0.97208513263417906</c:v>
                </c:pt>
                <c:pt idx="5606">
                  <c:v>0.97223935842072751</c:v>
                </c:pt>
                <c:pt idx="5607">
                  <c:v>0.97239358420727795</c:v>
                </c:pt>
                <c:pt idx="5608">
                  <c:v>0.9725478099938305</c:v>
                </c:pt>
                <c:pt idx="5609">
                  <c:v>0.9727020357803825</c:v>
                </c:pt>
                <c:pt idx="5610">
                  <c:v>0.97285626156693228</c:v>
                </c:pt>
                <c:pt idx="5611">
                  <c:v>0.97285626156693228</c:v>
                </c:pt>
                <c:pt idx="5612">
                  <c:v>0.97301048735348605</c:v>
                </c:pt>
                <c:pt idx="5613">
                  <c:v>0.97301048735348605</c:v>
                </c:pt>
                <c:pt idx="5614">
                  <c:v>0.9731647131400365</c:v>
                </c:pt>
                <c:pt idx="5615">
                  <c:v>0.97331893892658849</c:v>
                </c:pt>
                <c:pt idx="5616">
                  <c:v>0.97347316471313783</c:v>
                </c:pt>
                <c:pt idx="5617">
                  <c:v>0.97362739049969205</c:v>
                </c:pt>
                <c:pt idx="5618">
                  <c:v>0.97378161628624371</c:v>
                </c:pt>
                <c:pt idx="5619">
                  <c:v>0.97393584207279504</c:v>
                </c:pt>
                <c:pt idx="5620">
                  <c:v>0.97409006785934549</c:v>
                </c:pt>
                <c:pt idx="5621">
                  <c:v>0.97424429364590004</c:v>
                </c:pt>
                <c:pt idx="5622">
                  <c:v>0.97439851943244848</c:v>
                </c:pt>
                <c:pt idx="5623">
                  <c:v>0.97439851943244848</c:v>
                </c:pt>
                <c:pt idx="5624">
                  <c:v>0.97455274521899893</c:v>
                </c:pt>
                <c:pt idx="5625">
                  <c:v>0.97470697100555159</c:v>
                </c:pt>
                <c:pt idx="5626">
                  <c:v>0.97486119679210359</c:v>
                </c:pt>
                <c:pt idx="5627">
                  <c:v>0.97501542257865581</c:v>
                </c:pt>
                <c:pt idx="5628">
                  <c:v>0.97516964836520659</c:v>
                </c:pt>
                <c:pt idx="5629">
                  <c:v>0.97532387415175759</c:v>
                </c:pt>
                <c:pt idx="5630">
                  <c:v>0.97532387415175759</c:v>
                </c:pt>
                <c:pt idx="5631">
                  <c:v>0.97547809993830958</c:v>
                </c:pt>
                <c:pt idx="5632">
                  <c:v>0.97547809993830958</c:v>
                </c:pt>
                <c:pt idx="5633">
                  <c:v>0.97563232572485903</c:v>
                </c:pt>
                <c:pt idx="5634">
                  <c:v>0.97578655151141258</c:v>
                </c:pt>
                <c:pt idx="5635">
                  <c:v>0.97594077729796358</c:v>
                </c:pt>
                <c:pt idx="5636">
                  <c:v>0.97609500308451802</c:v>
                </c:pt>
                <c:pt idx="5637">
                  <c:v>0.97624922887106658</c:v>
                </c:pt>
                <c:pt idx="5638">
                  <c:v>0.97640345465761857</c:v>
                </c:pt>
                <c:pt idx="5639">
                  <c:v>0.97655768044417079</c:v>
                </c:pt>
                <c:pt idx="5640">
                  <c:v>0.97671190623072224</c:v>
                </c:pt>
                <c:pt idx="5641">
                  <c:v>0.97686613201727257</c:v>
                </c:pt>
                <c:pt idx="5642">
                  <c:v>0.97702035780382523</c:v>
                </c:pt>
                <c:pt idx="5643">
                  <c:v>0.9771745835903769</c:v>
                </c:pt>
                <c:pt idx="5644">
                  <c:v>0.97732880937692757</c:v>
                </c:pt>
                <c:pt idx="5645">
                  <c:v>0.9774830351634799</c:v>
                </c:pt>
                <c:pt idx="5646">
                  <c:v>0.97763726095003056</c:v>
                </c:pt>
                <c:pt idx="5647">
                  <c:v>0.97779148673658478</c:v>
                </c:pt>
                <c:pt idx="5648">
                  <c:v>0.97794571252313789</c:v>
                </c:pt>
                <c:pt idx="5649">
                  <c:v>0.97809993830968778</c:v>
                </c:pt>
                <c:pt idx="5650">
                  <c:v>0.97825416409623456</c:v>
                </c:pt>
                <c:pt idx="5651">
                  <c:v>0.97840838988278556</c:v>
                </c:pt>
                <c:pt idx="5652">
                  <c:v>0.97840838988278556</c:v>
                </c:pt>
                <c:pt idx="5653">
                  <c:v>0.97856261566933866</c:v>
                </c:pt>
                <c:pt idx="5654">
                  <c:v>0.97871684145589188</c:v>
                </c:pt>
                <c:pt idx="5655">
                  <c:v>0.97887106724244333</c:v>
                </c:pt>
                <c:pt idx="5656">
                  <c:v>0.97902529302899655</c:v>
                </c:pt>
                <c:pt idx="5657">
                  <c:v>0.97917951881554643</c:v>
                </c:pt>
                <c:pt idx="5658">
                  <c:v>0.97933374460209621</c:v>
                </c:pt>
                <c:pt idx="5659">
                  <c:v>0.97933374460209621</c:v>
                </c:pt>
                <c:pt idx="5660">
                  <c:v>0.97948797038864766</c:v>
                </c:pt>
                <c:pt idx="5661">
                  <c:v>0.97964219617520054</c:v>
                </c:pt>
                <c:pt idx="5662">
                  <c:v>0.97979642196175065</c:v>
                </c:pt>
                <c:pt idx="5663">
                  <c:v>0.97995064774830354</c:v>
                </c:pt>
                <c:pt idx="5664">
                  <c:v>0.98010487353485565</c:v>
                </c:pt>
                <c:pt idx="5665">
                  <c:v>0.98025909932140654</c:v>
                </c:pt>
                <c:pt idx="5666">
                  <c:v>0.98041332510795309</c:v>
                </c:pt>
                <c:pt idx="5667">
                  <c:v>0.98041332510795309</c:v>
                </c:pt>
                <c:pt idx="5668">
                  <c:v>0.98056755089450776</c:v>
                </c:pt>
                <c:pt idx="5669">
                  <c:v>0.98072177668106164</c:v>
                </c:pt>
                <c:pt idx="5670">
                  <c:v>0.98087600246761253</c:v>
                </c:pt>
                <c:pt idx="5671">
                  <c:v>0.98103022825416408</c:v>
                </c:pt>
                <c:pt idx="5672">
                  <c:v>0.98118445404071553</c:v>
                </c:pt>
                <c:pt idx="5673">
                  <c:v>0.9813386798272633</c:v>
                </c:pt>
                <c:pt idx="5674">
                  <c:v>0.98149290561381852</c:v>
                </c:pt>
                <c:pt idx="5675">
                  <c:v>0.98164713140037063</c:v>
                </c:pt>
                <c:pt idx="5676">
                  <c:v>0.98164713140037063</c:v>
                </c:pt>
                <c:pt idx="5677">
                  <c:v>0.98180135718692152</c:v>
                </c:pt>
                <c:pt idx="5678">
                  <c:v>0.98195558297347363</c:v>
                </c:pt>
                <c:pt idx="5679">
                  <c:v>0.98210980876002452</c:v>
                </c:pt>
                <c:pt idx="5680">
                  <c:v>0.98226403454657663</c:v>
                </c:pt>
                <c:pt idx="5681">
                  <c:v>0.98241826033312751</c:v>
                </c:pt>
                <c:pt idx="5682">
                  <c:v>0.98257248611967918</c:v>
                </c:pt>
                <c:pt idx="5683">
                  <c:v>0.98272671190622862</c:v>
                </c:pt>
                <c:pt idx="5684">
                  <c:v>0.98288093769278262</c:v>
                </c:pt>
                <c:pt idx="5685">
                  <c:v>0.98303516347933351</c:v>
                </c:pt>
                <c:pt idx="5686">
                  <c:v>0.98318938926588528</c:v>
                </c:pt>
                <c:pt idx="5687">
                  <c:v>0.9833436150524365</c:v>
                </c:pt>
                <c:pt idx="5688">
                  <c:v>0.9833436150524365</c:v>
                </c:pt>
                <c:pt idx="5689">
                  <c:v>0.98349784083898828</c:v>
                </c:pt>
                <c:pt idx="5690">
                  <c:v>0.98380629241209161</c:v>
                </c:pt>
                <c:pt idx="5691">
                  <c:v>0.9839605181986425</c:v>
                </c:pt>
                <c:pt idx="5692">
                  <c:v>0.98411474398519427</c:v>
                </c:pt>
                <c:pt idx="5693">
                  <c:v>0.98426896977174161</c:v>
                </c:pt>
                <c:pt idx="5694">
                  <c:v>0.98442319555829738</c:v>
                </c:pt>
                <c:pt idx="5695">
                  <c:v>0.98457742134484849</c:v>
                </c:pt>
                <c:pt idx="5696">
                  <c:v>0.9847316471314006</c:v>
                </c:pt>
                <c:pt idx="5697">
                  <c:v>0.9847316471314006</c:v>
                </c:pt>
                <c:pt idx="5698">
                  <c:v>0.98488587291795149</c:v>
                </c:pt>
                <c:pt idx="5699">
                  <c:v>0.98519432449105449</c:v>
                </c:pt>
                <c:pt idx="5700">
                  <c:v>0.98519432449105449</c:v>
                </c:pt>
                <c:pt idx="5701">
                  <c:v>0.98534855027760637</c:v>
                </c:pt>
                <c:pt idx="5702">
                  <c:v>0.98550277606415759</c:v>
                </c:pt>
                <c:pt idx="5703">
                  <c:v>0.98565700185070948</c:v>
                </c:pt>
                <c:pt idx="5704">
                  <c:v>0.98581122763726059</c:v>
                </c:pt>
                <c:pt idx="5705">
                  <c:v>0.98596545342381459</c:v>
                </c:pt>
                <c:pt idx="5706">
                  <c:v>0.98611967921036359</c:v>
                </c:pt>
                <c:pt idx="5707">
                  <c:v>0.98627390499691303</c:v>
                </c:pt>
                <c:pt idx="5708">
                  <c:v>0.98642813078346658</c:v>
                </c:pt>
                <c:pt idx="5709">
                  <c:v>0.98658235657001847</c:v>
                </c:pt>
                <c:pt idx="5710">
                  <c:v>0.98673658235657002</c:v>
                </c:pt>
                <c:pt idx="5711">
                  <c:v>0.98689080814312369</c:v>
                </c:pt>
                <c:pt idx="5712">
                  <c:v>0.98704503392967491</c:v>
                </c:pt>
                <c:pt idx="5713">
                  <c:v>0.98719925971622458</c:v>
                </c:pt>
                <c:pt idx="5714">
                  <c:v>0.98735348550277557</c:v>
                </c:pt>
                <c:pt idx="5715">
                  <c:v>0.98750771128932757</c:v>
                </c:pt>
                <c:pt idx="5716">
                  <c:v>0.98766193707588101</c:v>
                </c:pt>
                <c:pt idx="5717">
                  <c:v>0.98781616286242768</c:v>
                </c:pt>
                <c:pt idx="5718">
                  <c:v>0.98797038864898212</c:v>
                </c:pt>
                <c:pt idx="5719">
                  <c:v>0.98812461443553545</c:v>
                </c:pt>
                <c:pt idx="5720">
                  <c:v>0.98812461443553545</c:v>
                </c:pt>
                <c:pt idx="5721">
                  <c:v>0.98827884022208512</c:v>
                </c:pt>
                <c:pt idx="5722">
                  <c:v>0.98843306600863656</c:v>
                </c:pt>
                <c:pt idx="5723">
                  <c:v>0.98858729179518756</c:v>
                </c:pt>
                <c:pt idx="5724">
                  <c:v>0.98874151758174145</c:v>
                </c:pt>
                <c:pt idx="5725">
                  <c:v>0.98889574336829311</c:v>
                </c:pt>
                <c:pt idx="5726">
                  <c:v>0.98920419494139356</c:v>
                </c:pt>
                <c:pt idx="5727">
                  <c:v>0.98935842072794244</c:v>
                </c:pt>
                <c:pt idx="5728">
                  <c:v>0.98951264651449722</c:v>
                </c:pt>
                <c:pt idx="5729">
                  <c:v>0.98966687230104877</c:v>
                </c:pt>
                <c:pt idx="5730">
                  <c:v>0.98997532387415177</c:v>
                </c:pt>
                <c:pt idx="5731">
                  <c:v>0.99012954966070332</c:v>
                </c:pt>
                <c:pt idx="5732">
                  <c:v>0.99028377544725144</c:v>
                </c:pt>
                <c:pt idx="5733">
                  <c:v>0.99043800123380632</c:v>
                </c:pt>
                <c:pt idx="5734">
                  <c:v>0.99059222702035588</c:v>
                </c:pt>
                <c:pt idx="5735">
                  <c:v>0.99074645280690932</c:v>
                </c:pt>
                <c:pt idx="5736">
                  <c:v>0.99090067859346165</c:v>
                </c:pt>
                <c:pt idx="5737">
                  <c:v>0.99105490438001231</c:v>
                </c:pt>
                <c:pt idx="5738">
                  <c:v>0.99120913016656387</c:v>
                </c:pt>
                <c:pt idx="5739">
                  <c:v>0.99136335595311342</c:v>
                </c:pt>
                <c:pt idx="5740">
                  <c:v>0.99151758173966187</c:v>
                </c:pt>
                <c:pt idx="5741">
                  <c:v>0.99167180752621864</c:v>
                </c:pt>
                <c:pt idx="5742">
                  <c:v>0.99182603331276986</c:v>
                </c:pt>
                <c:pt idx="5743">
                  <c:v>0.99198025909932142</c:v>
                </c:pt>
                <c:pt idx="5744">
                  <c:v>0.99213448488587297</c:v>
                </c:pt>
                <c:pt idx="5745">
                  <c:v>0.99228871067242441</c:v>
                </c:pt>
                <c:pt idx="5746">
                  <c:v>0.99244293645897663</c:v>
                </c:pt>
                <c:pt idx="5747">
                  <c:v>0.99259716224552741</c:v>
                </c:pt>
                <c:pt idx="5748">
                  <c:v>0.99275138803207896</c:v>
                </c:pt>
                <c:pt idx="5749">
                  <c:v>0.99290561381863063</c:v>
                </c:pt>
                <c:pt idx="5750">
                  <c:v>0.99305983960518462</c:v>
                </c:pt>
                <c:pt idx="5751">
                  <c:v>0.99305983960518462</c:v>
                </c:pt>
                <c:pt idx="5752">
                  <c:v>0.9932140653917314</c:v>
                </c:pt>
                <c:pt idx="5753">
                  <c:v>0.99336829117828496</c:v>
                </c:pt>
                <c:pt idx="5754">
                  <c:v>0.99352251696483651</c:v>
                </c:pt>
                <c:pt idx="5755">
                  <c:v>0.99367674275138806</c:v>
                </c:pt>
                <c:pt idx="5756">
                  <c:v>0.9938309685379374</c:v>
                </c:pt>
                <c:pt idx="5757">
                  <c:v>0.99398519432449162</c:v>
                </c:pt>
                <c:pt idx="5758">
                  <c:v>0.9941394201110425</c:v>
                </c:pt>
                <c:pt idx="5759">
                  <c:v>0.99429364589759406</c:v>
                </c:pt>
                <c:pt idx="5760">
                  <c:v>0.99444787168414561</c:v>
                </c:pt>
                <c:pt idx="5761">
                  <c:v>0.99460209747069761</c:v>
                </c:pt>
                <c:pt idx="5762">
                  <c:v>0.99475632325724617</c:v>
                </c:pt>
                <c:pt idx="5763">
                  <c:v>0.99475632325724617</c:v>
                </c:pt>
                <c:pt idx="5764">
                  <c:v>0.99475632325724617</c:v>
                </c:pt>
                <c:pt idx="5765">
                  <c:v>0.99491054904380016</c:v>
                </c:pt>
                <c:pt idx="5766">
                  <c:v>0.99491054904380016</c:v>
                </c:pt>
                <c:pt idx="5767">
                  <c:v>0.99506477483034916</c:v>
                </c:pt>
                <c:pt idx="5768">
                  <c:v>0.99521900061690316</c:v>
                </c:pt>
                <c:pt idx="5769">
                  <c:v>0.99521900061690316</c:v>
                </c:pt>
                <c:pt idx="5770">
                  <c:v>0.9953732264034546</c:v>
                </c:pt>
                <c:pt idx="5771">
                  <c:v>0.9955274521900066</c:v>
                </c:pt>
                <c:pt idx="5772">
                  <c:v>0.9955274521900066</c:v>
                </c:pt>
                <c:pt idx="5773">
                  <c:v>0.99568167797655771</c:v>
                </c:pt>
                <c:pt idx="5774">
                  <c:v>0.99583590376310915</c:v>
                </c:pt>
                <c:pt idx="5775">
                  <c:v>0.99599012954966049</c:v>
                </c:pt>
                <c:pt idx="5776">
                  <c:v>0.99614435533621226</c:v>
                </c:pt>
                <c:pt idx="5777">
                  <c:v>0.99629858112276126</c:v>
                </c:pt>
                <c:pt idx="5778">
                  <c:v>0.99645280690931526</c:v>
                </c:pt>
                <c:pt idx="5779">
                  <c:v>0.99660703269586881</c:v>
                </c:pt>
                <c:pt idx="5780">
                  <c:v>0.9967612584824187</c:v>
                </c:pt>
                <c:pt idx="5781">
                  <c:v>0.99691548426896959</c:v>
                </c:pt>
                <c:pt idx="5782">
                  <c:v>0.99706971005552125</c:v>
                </c:pt>
                <c:pt idx="5783">
                  <c:v>0.99722393584207258</c:v>
                </c:pt>
                <c:pt idx="5784">
                  <c:v>0.99737816162862436</c:v>
                </c:pt>
                <c:pt idx="5785">
                  <c:v>0.99753238741517558</c:v>
                </c:pt>
                <c:pt idx="5786">
                  <c:v>0.99768661320172769</c:v>
                </c:pt>
                <c:pt idx="5787">
                  <c:v>0.99784083898828069</c:v>
                </c:pt>
                <c:pt idx="5788">
                  <c:v>0.99799506477483035</c:v>
                </c:pt>
                <c:pt idx="5789">
                  <c:v>0.9981492905613838</c:v>
                </c:pt>
                <c:pt idx="5790">
                  <c:v>0.99830351634793257</c:v>
                </c:pt>
                <c:pt idx="5791">
                  <c:v>0.99830351634793257</c:v>
                </c:pt>
                <c:pt idx="5792">
                  <c:v>0.99830351634793257</c:v>
                </c:pt>
                <c:pt idx="5793">
                  <c:v>0.9984577421344849</c:v>
                </c:pt>
                <c:pt idx="5794">
                  <c:v>0.99861196792103557</c:v>
                </c:pt>
                <c:pt idx="5795">
                  <c:v>0.99876619370758757</c:v>
                </c:pt>
                <c:pt idx="5796">
                  <c:v>0.99892041949414134</c:v>
                </c:pt>
                <c:pt idx="5797">
                  <c:v>0.9990746452806909</c:v>
                </c:pt>
                <c:pt idx="5798">
                  <c:v>0.99922887106724156</c:v>
                </c:pt>
                <c:pt idx="5799">
                  <c:v>0.99938309685379401</c:v>
                </c:pt>
                <c:pt idx="5800">
                  <c:v>0.99953732264034456</c:v>
                </c:pt>
                <c:pt idx="5801">
                  <c:v>0.99969154842689889</c:v>
                </c:pt>
                <c:pt idx="5802">
                  <c:v>0.99984577421345033</c:v>
                </c:pt>
                <c:pt idx="5803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v>FSRS + CAC</c:v>
          </c:tx>
          <c:marker>
            <c:symbol val="none"/>
          </c:marker>
          <c:xVal>
            <c:numRef>
              <c:f>Sheet1!$H$2:$H$6344</c:f>
              <c:numCache>
                <c:formatCode>General</c:formatCode>
                <c:ptCount val="63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4.3859649122807024E-3</c:v>
                </c:pt>
                <c:pt idx="214">
                  <c:v>4.3859649122807024E-3</c:v>
                </c:pt>
                <c:pt idx="215">
                  <c:v>4.3859649122807024E-3</c:v>
                </c:pt>
                <c:pt idx="216">
                  <c:v>4.3859649122807024E-3</c:v>
                </c:pt>
                <c:pt idx="217">
                  <c:v>8.7719298245614048E-3</c:v>
                </c:pt>
                <c:pt idx="218">
                  <c:v>8.7719298245614048E-3</c:v>
                </c:pt>
                <c:pt idx="219">
                  <c:v>8.7719298245614048E-3</c:v>
                </c:pt>
                <c:pt idx="220">
                  <c:v>8.7719298245614048E-3</c:v>
                </c:pt>
                <c:pt idx="221">
                  <c:v>8.7719298245614048E-3</c:v>
                </c:pt>
                <c:pt idx="222">
                  <c:v>8.7719298245614048E-3</c:v>
                </c:pt>
                <c:pt idx="223">
                  <c:v>8.7719298245614048E-3</c:v>
                </c:pt>
                <c:pt idx="224">
                  <c:v>8.7719298245614048E-3</c:v>
                </c:pt>
                <c:pt idx="225">
                  <c:v>8.7719298245614048E-3</c:v>
                </c:pt>
                <c:pt idx="226">
                  <c:v>8.7719298245614048E-3</c:v>
                </c:pt>
                <c:pt idx="227">
                  <c:v>8.7719298245614048E-3</c:v>
                </c:pt>
                <c:pt idx="228">
                  <c:v>8.7719298245614048E-3</c:v>
                </c:pt>
                <c:pt idx="229">
                  <c:v>8.7719298245614048E-3</c:v>
                </c:pt>
                <c:pt idx="230">
                  <c:v>8.7719298245614048E-3</c:v>
                </c:pt>
                <c:pt idx="231">
                  <c:v>8.7719298245614048E-3</c:v>
                </c:pt>
                <c:pt idx="232">
                  <c:v>8.7719298245614048E-3</c:v>
                </c:pt>
                <c:pt idx="233">
                  <c:v>8.7719298245614048E-3</c:v>
                </c:pt>
                <c:pt idx="234">
                  <c:v>8.7719298245614048E-3</c:v>
                </c:pt>
                <c:pt idx="235">
                  <c:v>8.7719298245614048E-3</c:v>
                </c:pt>
                <c:pt idx="236">
                  <c:v>8.7719298245614048E-3</c:v>
                </c:pt>
                <c:pt idx="237">
                  <c:v>8.7719298245614048E-3</c:v>
                </c:pt>
                <c:pt idx="238">
                  <c:v>8.7719298245614048E-3</c:v>
                </c:pt>
                <c:pt idx="239">
                  <c:v>8.7719298245614048E-3</c:v>
                </c:pt>
                <c:pt idx="240">
                  <c:v>8.7719298245614048E-3</c:v>
                </c:pt>
                <c:pt idx="241">
                  <c:v>8.7719298245614048E-3</c:v>
                </c:pt>
                <c:pt idx="242">
                  <c:v>8.7719298245614048E-3</c:v>
                </c:pt>
                <c:pt idx="243">
                  <c:v>8.7719298245614048E-3</c:v>
                </c:pt>
                <c:pt idx="244">
                  <c:v>8.7719298245614048E-3</c:v>
                </c:pt>
                <c:pt idx="245">
                  <c:v>8.7719298245614048E-3</c:v>
                </c:pt>
                <c:pt idx="246">
                  <c:v>8.7719298245614048E-3</c:v>
                </c:pt>
                <c:pt idx="247">
                  <c:v>8.7719298245614048E-3</c:v>
                </c:pt>
                <c:pt idx="248">
                  <c:v>8.7719298245614048E-3</c:v>
                </c:pt>
                <c:pt idx="249">
                  <c:v>8.7719298245614048E-3</c:v>
                </c:pt>
                <c:pt idx="250">
                  <c:v>8.7719298245614048E-3</c:v>
                </c:pt>
                <c:pt idx="251">
                  <c:v>8.7719298245614048E-3</c:v>
                </c:pt>
                <c:pt idx="252">
                  <c:v>8.7719298245614048E-3</c:v>
                </c:pt>
                <c:pt idx="253">
                  <c:v>8.7719298245614048E-3</c:v>
                </c:pt>
                <c:pt idx="254">
                  <c:v>8.7719298245614048E-3</c:v>
                </c:pt>
                <c:pt idx="255">
                  <c:v>8.7719298245614048E-3</c:v>
                </c:pt>
                <c:pt idx="256">
                  <c:v>8.7719298245614048E-3</c:v>
                </c:pt>
                <c:pt idx="257">
                  <c:v>8.7719298245614048E-3</c:v>
                </c:pt>
                <c:pt idx="258">
                  <c:v>8.7719298245614048E-3</c:v>
                </c:pt>
                <c:pt idx="259">
                  <c:v>8.7719298245614048E-3</c:v>
                </c:pt>
                <c:pt idx="260">
                  <c:v>8.7719298245614048E-3</c:v>
                </c:pt>
                <c:pt idx="261">
                  <c:v>8.7719298245614048E-3</c:v>
                </c:pt>
                <c:pt idx="262">
                  <c:v>8.7719298245614048E-3</c:v>
                </c:pt>
                <c:pt idx="263">
                  <c:v>8.7719298245614048E-3</c:v>
                </c:pt>
                <c:pt idx="264">
                  <c:v>8.7719298245614048E-3</c:v>
                </c:pt>
                <c:pt idx="265">
                  <c:v>8.7719298245614048E-3</c:v>
                </c:pt>
                <c:pt idx="266">
                  <c:v>8.7719298245614048E-3</c:v>
                </c:pt>
                <c:pt idx="267">
                  <c:v>8.7719298245614048E-3</c:v>
                </c:pt>
                <c:pt idx="268">
                  <c:v>8.7719298245614048E-3</c:v>
                </c:pt>
                <c:pt idx="269">
                  <c:v>8.7719298245614048E-3</c:v>
                </c:pt>
                <c:pt idx="270">
                  <c:v>8.7719298245614048E-3</c:v>
                </c:pt>
                <c:pt idx="271">
                  <c:v>8.7719298245614048E-3</c:v>
                </c:pt>
                <c:pt idx="272">
                  <c:v>8.7719298245614048E-3</c:v>
                </c:pt>
                <c:pt idx="273">
                  <c:v>8.7719298245614048E-3</c:v>
                </c:pt>
                <c:pt idx="274">
                  <c:v>8.7719298245614048E-3</c:v>
                </c:pt>
                <c:pt idx="275">
                  <c:v>8.7719298245614048E-3</c:v>
                </c:pt>
                <c:pt idx="276">
                  <c:v>8.7719298245614048E-3</c:v>
                </c:pt>
                <c:pt idx="277">
                  <c:v>1.3157894736842131E-2</c:v>
                </c:pt>
                <c:pt idx="278">
                  <c:v>1.3157894736842131E-2</c:v>
                </c:pt>
                <c:pt idx="279">
                  <c:v>1.3157894736842131E-2</c:v>
                </c:pt>
                <c:pt idx="280">
                  <c:v>1.3157894736842131E-2</c:v>
                </c:pt>
                <c:pt idx="281">
                  <c:v>1.3157894736842131E-2</c:v>
                </c:pt>
                <c:pt idx="282">
                  <c:v>1.3157894736842131E-2</c:v>
                </c:pt>
                <c:pt idx="283">
                  <c:v>1.3157894736842131E-2</c:v>
                </c:pt>
                <c:pt idx="284">
                  <c:v>1.3157894736842131E-2</c:v>
                </c:pt>
                <c:pt idx="285">
                  <c:v>1.3157894736842131E-2</c:v>
                </c:pt>
                <c:pt idx="286">
                  <c:v>1.3157894736842131E-2</c:v>
                </c:pt>
                <c:pt idx="287">
                  <c:v>1.3157894736842131E-2</c:v>
                </c:pt>
                <c:pt idx="288">
                  <c:v>1.3157894736842131E-2</c:v>
                </c:pt>
                <c:pt idx="289">
                  <c:v>1.3157894736842131E-2</c:v>
                </c:pt>
                <c:pt idx="290">
                  <c:v>1.3157894736842131E-2</c:v>
                </c:pt>
                <c:pt idx="291">
                  <c:v>1.3157894736842131E-2</c:v>
                </c:pt>
                <c:pt idx="292">
                  <c:v>1.3157894736842131E-2</c:v>
                </c:pt>
                <c:pt idx="293">
                  <c:v>1.3157894736842131E-2</c:v>
                </c:pt>
                <c:pt idx="294">
                  <c:v>1.3157894736842131E-2</c:v>
                </c:pt>
                <c:pt idx="295">
                  <c:v>1.3157894736842131E-2</c:v>
                </c:pt>
                <c:pt idx="296">
                  <c:v>1.7543859649122945E-2</c:v>
                </c:pt>
                <c:pt idx="297">
                  <c:v>1.7543859649122945E-2</c:v>
                </c:pt>
                <c:pt idx="298">
                  <c:v>1.7543859649122945E-2</c:v>
                </c:pt>
                <c:pt idx="299">
                  <c:v>1.7543859649122945E-2</c:v>
                </c:pt>
                <c:pt idx="300">
                  <c:v>1.7543859649122945E-2</c:v>
                </c:pt>
                <c:pt idx="301">
                  <c:v>1.7543859649122945E-2</c:v>
                </c:pt>
                <c:pt idx="302">
                  <c:v>1.7543859649122945E-2</c:v>
                </c:pt>
                <c:pt idx="303">
                  <c:v>1.7543859649122945E-2</c:v>
                </c:pt>
                <c:pt idx="304">
                  <c:v>1.7543859649122945E-2</c:v>
                </c:pt>
                <c:pt idx="305">
                  <c:v>1.7543859649122945E-2</c:v>
                </c:pt>
                <c:pt idx="306">
                  <c:v>1.7543859649122945E-2</c:v>
                </c:pt>
                <c:pt idx="307">
                  <c:v>1.7543859649122945E-2</c:v>
                </c:pt>
                <c:pt idx="308">
                  <c:v>1.7543859649122945E-2</c:v>
                </c:pt>
                <c:pt idx="309">
                  <c:v>1.7543859649122945E-2</c:v>
                </c:pt>
                <c:pt idx="310">
                  <c:v>1.7543859649122945E-2</c:v>
                </c:pt>
                <c:pt idx="311">
                  <c:v>1.7543859649122945E-2</c:v>
                </c:pt>
                <c:pt idx="312">
                  <c:v>1.7543859649122945E-2</c:v>
                </c:pt>
                <c:pt idx="313">
                  <c:v>1.7543859649122945E-2</c:v>
                </c:pt>
                <c:pt idx="314">
                  <c:v>1.7543859649122945E-2</c:v>
                </c:pt>
                <c:pt idx="315">
                  <c:v>1.7543859649122945E-2</c:v>
                </c:pt>
                <c:pt idx="316">
                  <c:v>1.7543859649122945E-2</c:v>
                </c:pt>
                <c:pt idx="317">
                  <c:v>1.7543859649122945E-2</c:v>
                </c:pt>
                <c:pt idx="318">
                  <c:v>1.7543859649122945E-2</c:v>
                </c:pt>
                <c:pt idx="319">
                  <c:v>1.7543859649122945E-2</c:v>
                </c:pt>
                <c:pt idx="320">
                  <c:v>1.7543859649122945E-2</c:v>
                </c:pt>
                <c:pt idx="321">
                  <c:v>1.7543859649122945E-2</c:v>
                </c:pt>
                <c:pt idx="322">
                  <c:v>1.7543859649122945E-2</c:v>
                </c:pt>
                <c:pt idx="323">
                  <c:v>1.7543859649122945E-2</c:v>
                </c:pt>
                <c:pt idx="324">
                  <c:v>1.7543859649122945E-2</c:v>
                </c:pt>
                <c:pt idx="325">
                  <c:v>1.7543859649122945E-2</c:v>
                </c:pt>
                <c:pt idx="326">
                  <c:v>1.7543859649122945E-2</c:v>
                </c:pt>
                <c:pt idx="327">
                  <c:v>1.7543859649122945E-2</c:v>
                </c:pt>
                <c:pt idx="328">
                  <c:v>1.7543859649122945E-2</c:v>
                </c:pt>
                <c:pt idx="329">
                  <c:v>1.7543859649122945E-2</c:v>
                </c:pt>
                <c:pt idx="330">
                  <c:v>1.7543859649122945E-2</c:v>
                </c:pt>
                <c:pt idx="331">
                  <c:v>1.7543859649122945E-2</c:v>
                </c:pt>
                <c:pt idx="332">
                  <c:v>1.7543859649122945E-2</c:v>
                </c:pt>
                <c:pt idx="333">
                  <c:v>1.7543859649122945E-2</c:v>
                </c:pt>
                <c:pt idx="334">
                  <c:v>1.7543859649122945E-2</c:v>
                </c:pt>
                <c:pt idx="335">
                  <c:v>1.7543859649122945E-2</c:v>
                </c:pt>
                <c:pt idx="336">
                  <c:v>1.7543859649122945E-2</c:v>
                </c:pt>
                <c:pt idx="337">
                  <c:v>1.7543859649122945E-2</c:v>
                </c:pt>
                <c:pt idx="338">
                  <c:v>1.7543859649122945E-2</c:v>
                </c:pt>
                <c:pt idx="339">
                  <c:v>1.7543859649122945E-2</c:v>
                </c:pt>
                <c:pt idx="340">
                  <c:v>1.7543859649122945E-2</c:v>
                </c:pt>
                <c:pt idx="341">
                  <c:v>1.7543859649122945E-2</c:v>
                </c:pt>
                <c:pt idx="342">
                  <c:v>1.7543859649122945E-2</c:v>
                </c:pt>
                <c:pt idx="343">
                  <c:v>1.7543859649122945E-2</c:v>
                </c:pt>
                <c:pt idx="344">
                  <c:v>1.7543859649122945E-2</c:v>
                </c:pt>
                <c:pt idx="345">
                  <c:v>1.7543859649122945E-2</c:v>
                </c:pt>
                <c:pt idx="346">
                  <c:v>1.7543859649122945E-2</c:v>
                </c:pt>
                <c:pt idx="347">
                  <c:v>1.7543859649122945E-2</c:v>
                </c:pt>
                <c:pt idx="348">
                  <c:v>1.7543859649122945E-2</c:v>
                </c:pt>
                <c:pt idx="349">
                  <c:v>2.1929824561403567E-2</c:v>
                </c:pt>
                <c:pt idx="350">
                  <c:v>2.1929824561403567E-2</c:v>
                </c:pt>
                <c:pt idx="351">
                  <c:v>2.1929824561403567E-2</c:v>
                </c:pt>
                <c:pt idx="352">
                  <c:v>2.1929824561403567E-2</c:v>
                </c:pt>
                <c:pt idx="353">
                  <c:v>2.1929824561403567E-2</c:v>
                </c:pt>
                <c:pt idx="354">
                  <c:v>2.1929824561403567E-2</c:v>
                </c:pt>
                <c:pt idx="355">
                  <c:v>2.1929824561403567E-2</c:v>
                </c:pt>
                <c:pt idx="356">
                  <c:v>2.1929824561403567E-2</c:v>
                </c:pt>
                <c:pt idx="357">
                  <c:v>2.1929824561403567E-2</c:v>
                </c:pt>
                <c:pt idx="358">
                  <c:v>2.1929824561403567E-2</c:v>
                </c:pt>
                <c:pt idx="359">
                  <c:v>2.1929824561403567E-2</c:v>
                </c:pt>
                <c:pt idx="360">
                  <c:v>2.1929824561403567E-2</c:v>
                </c:pt>
                <c:pt idx="361">
                  <c:v>2.1929824561403567E-2</c:v>
                </c:pt>
                <c:pt idx="362">
                  <c:v>2.1929824561403567E-2</c:v>
                </c:pt>
                <c:pt idx="363">
                  <c:v>2.1929824561403567E-2</c:v>
                </c:pt>
                <c:pt idx="364">
                  <c:v>2.1929824561403567E-2</c:v>
                </c:pt>
                <c:pt idx="365">
                  <c:v>2.1929824561403567E-2</c:v>
                </c:pt>
                <c:pt idx="366">
                  <c:v>2.1929824561403567E-2</c:v>
                </c:pt>
                <c:pt idx="367">
                  <c:v>2.1929824561403567E-2</c:v>
                </c:pt>
                <c:pt idx="368">
                  <c:v>2.1929824561403567E-2</c:v>
                </c:pt>
                <c:pt idx="369">
                  <c:v>2.1929824561403567E-2</c:v>
                </c:pt>
                <c:pt idx="370">
                  <c:v>2.1929824561403567E-2</c:v>
                </c:pt>
                <c:pt idx="371">
                  <c:v>2.1929824561403567E-2</c:v>
                </c:pt>
                <c:pt idx="372">
                  <c:v>2.1929824561403567E-2</c:v>
                </c:pt>
                <c:pt idx="373">
                  <c:v>2.1929824561403567E-2</c:v>
                </c:pt>
                <c:pt idx="374">
                  <c:v>2.1929824561403567E-2</c:v>
                </c:pt>
                <c:pt idx="375">
                  <c:v>2.1929824561403567E-2</c:v>
                </c:pt>
                <c:pt idx="376">
                  <c:v>2.1929824561403567E-2</c:v>
                </c:pt>
                <c:pt idx="377">
                  <c:v>2.1929824561403567E-2</c:v>
                </c:pt>
                <c:pt idx="378">
                  <c:v>2.1929824561403567E-2</c:v>
                </c:pt>
                <c:pt idx="379">
                  <c:v>2.1929824561403567E-2</c:v>
                </c:pt>
                <c:pt idx="380">
                  <c:v>2.1929824561403567E-2</c:v>
                </c:pt>
                <c:pt idx="381">
                  <c:v>2.1929824561403567E-2</c:v>
                </c:pt>
                <c:pt idx="382">
                  <c:v>2.1929824561403567E-2</c:v>
                </c:pt>
                <c:pt idx="383">
                  <c:v>2.1929824561403567E-2</c:v>
                </c:pt>
                <c:pt idx="384">
                  <c:v>2.1929824561403567E-2</c:v>
                </c:pt>
                <c:pt idx="385">
                  <c:v>2.1929824561403567E-2</c:v>
                </c:pt>
                <c:pt idx="386">
                  <c:v>2.1929824561403567E-2</c:v>
                </c:pt>
                <c:pt idx="387">
                  <c:v>2.1929824561403567E-2</c:v>
                </c:pt>
                <c:pt idx="388">
                  <c:v>2.1929824561403567E-2</c:v>
                </c:pt>
                <c:pt idx="389">
                  <c:v>2.1929824561403567E-2</c:v>
                </c:pt>
                <c:pt idx="390">
                  <c:v>2.1929824561403567E-2</c:v>
                </c:pt>
                <c:pt idx="391">
                  <c:v>2.1929824561403567E-2</c:v>
                </c:pt>
                <c:pt idx="392">
                  <c:v>2.1929824561403567E-2</c:v>
                </c:pt>
                <c:pt idx="393">
                  <c:v>2.1929824561403567E-2</c:v>
                </c:pt>
                <c:pt idx="394">
                  <c:v>2.1929824561403567E-2</c:v>
                </c:pt>
                <c:pt idx="395">
                  <c:v>2.1929824561403567E-2</c:v>
                </c:pt>
                <c:pt idx="396">
                  <c:v>2.1929824561403567E-2</c:v>
                </c:pt>
                <c:pt idx="397">
                  <c:v>2.1929824561403567E-2</c:v>
                </c:pt>
                <c:pt idx="398">
                  <c:v>2.1929824561403567E-2</c:v>
                </c:pt>
                <c:pt idx="399">
                  <c:v>2.1929824561403567E-2</c:v>
                </c:pt>
                <c:pt idx="400">
                  <c:v>2.1929824561403567E-2</c:v>
                </c:pt>
                <c:pt idx="401">
                  <c:v>2.1929824561403567E-2</c:v>
                </c:pt>
                <c:pt idx="402">
                  <c:v>2.1929824561403567E-2</c:v>
                </c:pt>
                <c:pt idx="403">
                  <c:v>2.1929824561403567E-2</c:v>
                </c:pt>
                <c:pt idx="404">
                  <c:v>2.1929824561403567E-2</c:v>
                </c:pt>
                <c:pt idx="405">
                  <c:v>2.1929824561403567E-2</c:v>
                </c:pt>
                <c:pt idx="406">
                  <c:v>2.1929824561403567E-2</c:v>
                </c:pt>
                <c:pt idx="407">
                  <c:v>2.1929824561403567E-2</c:v>
                </c:pt>
                <c:pt idx="408">
                  <c:v>2.1929824561403567E-2</c:v>
                </c:pt>
                <c:pt idx="409">
                  <c:v>2.1929824561403567E-2</c:v>
                </c:pt>
                <c:pt idx="410">
                  <c:v>2.1929824561403567E-2</c:v>
                </c:pt>
                <c:pt idx="411">
                  <c:v>2.1929824561403567E-2</c:v>
                </c:pt>
                <c:pt idx="412">
                  <c:v>2.1929824561403567E-2</c:v>
                </c:pt>
                <c:pt idx="413">
                  <c:v>2.1929824561403567E-2</c:v>
                </c:pt>
                <c:pt idx="414">
                  <c:v>2.1929824561403567E-2</c:v>
                </c:pt>
                <c:pt idx="415">
                  <c:v>2.1929824561403567E-2</c:v>
                </c:pt>
                <c:pt idx="416">
                  <c:v>2.1929824561403567E-2</c:v>
                </c:pt>
                <c:pt idx="417">
                  <c:v>2.1929824561403567E-2</c:v>
                </c:pt>
                <c:pt idx="418">
                  <c:v>2.1929824561403567E-2</c:v>
                </c:pt>
                <c:pt idx="419">
                  <c:v>2.1929824561403567E-2</c:v>
                </c:pt>
                <c:pt idx="420">
                  <c:v>2.1929824561403567E-2</c:v>
                </c:pt>
                <c:pt idx="421">
                  <c:v>2.1929824561403567E-2</c:v>
                </c:pt>
                <c:pt idx="422">
                  <c:v>2.1929824561403567E-2</c:v>
                </c:pt>
                <c:pt idx="423">
                  <c:v>2.1929824561403567E-2</c:v>
                </c:pt>
                <c:pt idx="424">
                  <c:v>2.1929824561403567E-2</c:v>
                </c:pt>
                <c:pt idx="425">
                  <c:v>2.1929824561403567E-2</c:v>
                </c:pt>
                <c:pt idx="426">
                  <c:v>2.1929824561403567E-2</c:v>
                </c:pt>
                <c:pt idx="427">
                  <c:v>2.1929824561403567E-2</c:v>
                </c:pt>
                <c:pt idx="428">
                  <c:v>2.1929824561403567E-2</c:v>
                </c:pt>
                <c:pt idx="429">
                  <c:v>2.1929824561403567E-2</c:v>
                </c:pt>
                <c:pt idx="430">
                  <c:v>2.1929824561403567E-2</c:v>
                </c:pt>
                <c:pt idx="431">
                  <c:v>2.1929824561403567E-2</c:v>
                </c:pt>
                <c:pt idx="432">
                  <c:v>2.1929824561403567E-2</c:v>
                </c:pt>
                <c:pt idx="433">
                  <c:v>2.1929824561403567E-2</c:v>
                </c:pt>
                <c:pt idx="434">
                  <c:v>2.1929824561403567E-2</c:v>
                </c:pt>
                <c:pt idx="435">
                  <c:v>2.1929824561403567E-2</c:v>
                </c:pt>
                <c:pt idx="436">
                  <c:v>2.1929824561403567E-2</c:v>
                </c:pt>
                <c:pt idx="437">
                  <c:v>2.1929824561403567E-2</c:v>
                </c:pt>
                <c:pt idx="438">
                  <c:v>2.1929824561403567E-2</c:v>
                </c:pt>
                <c:pt idx="439">
                  <c:v>2.1929824561403567E-2</c:v>
                </c:pt>
                <c:pt idx="440">
                  <c:v>2.1929824561403567E-2</c:v>
                </c:pt>
                <c:pt idx="441">
                  <c:v>2.1929824561403567E-2</c:v>
                </c:pt>
                <c:pt idx="442">
                  <c:v>2.1929824561403567E-2</c:v>
                </c:pt>
                <c:pt idx="443">
                  <c:v>2.1929824561403567E-2</c:v>
                </c:pt>
                <c:pt idx="444">
                  <c:v>2.1929824561403567E-2</c:v>
                </c:pt>
                <c:pt idx="445">
                  <c:v>2.1929824561403567E-2</c:v>
                </c:pt>
                <c:pt idx="446">
                  <c:v>2.1929824561403567E-2</c:v>
                </c:pt>
                <c:pt idx="447">
                  <c:v>2.1929824561403567E-2</c:v>
                </c:pt>
                <c:pt idx="448">
                  <c:v>2.1929824561403567E-2</c:v>
                </c:pt>
                <c:pt idx="449">
                  <c:v>2.1929824561403567E-2</c:v>
                </c:pt>
                <c:pt idx="450">
                  <c:v>2.1929824561403567E-2</c:v>
                </c:pt>
                <c:pt idx="451">
                  <c:v>2.1929824561403567E-2</c:v>
                </c:pt>
                <c:pt idx="452">
                  <c:v>2.1929824561403567E-2</c:v>
                </c:pt>
                <c:pt idx="453">
                  <c:v>2.1929824561403567E-2</c:v>
                </c:pt>
                <c:pt idx="454">
                  <c:v>2.1929824561403567E-2</c:v>
                </c:pt>
                <c:pt idx="455">
                  <c:v>2.1929824561403567E-2</c:v>
                </c:pt>
                <c:pt idx="456">
                  <c:v>2.1929824561403567E-2</c:v>
                </c:pt>
                <c:pt idx="457">
                  <c:v>2.1929824561403567E-2</c:v>
                </c:pt>
                <c:pt idx="458">
                  <c:v>2.1929824561403567E-2</c:v>
                </c:pt>
                <c:pt idx="459">
                  <c:v>2.1929824561403567E-2</c:v>
                </c:pt>
                <c:pt idx="460">
                  <c:v>2.1929824561403567E-2</c:v>
                </c:pt>
                <c:pt idx="461">
                  <c:v>2.1929824561403567E-2</c:v>
                </c:pt>
                <c:pt idx="462">
                  <c:v>2.1929824561403567E-2</c:v>
                </c:pt>
                <c:pt idx="463">
                  <c:v>2.1929824561403567E-2</c:v>
                </c:pt>
                <c:pt idx="464">
                  <c:v>2.1929824561403567E-2</c:v>
                </c:pt>
                <c:pt idx="465">
                  <c:v>2.1929824561403567E-2</c:v>
                </c:pt>
                <c:pt idx="466">
                  <c:v>2.1929824561403567E-2</c:v>
                </c:pt>
                <c:pt idx="467">
                  <c:v>2.1929824561403567E-2</c:v>
                </c:pt>
                <c:pt idx="468">
                  <c:v>2.1929824561403567E-2</c:v>
                </c:pt>
                <c:pt idx="469">
                  <c:v>2.1929824561403567E-2</c:v>
                </c:pt>
                <c:pt idx="470">
                  <c:v>2.6315789473684216E-2</c:v>
                </c:pt>
                <c:pt idx="471">
                  <c:v>2.6315789473684216E-2</c:v>
                </c:pt>
                <c:pt idx="472">
                  <c:v>2.6315789473684216E-2</c:v>
                </c:pt>
                <c:pt idx="473">
                  <c:v>2.6315789473684216E-2</c:v>
                </c:pt>
                <c:pt idx="474">
                  <c:v>2.6315789473684216E-2</c:v>
                </c:pt>
                <c:pt idx="475">
                  <c:v>2.6315789473684216E-2</c:v>
                </c:pt>
                <c:pt idx="476">
                  <c:v>2.6315789473684216E-2</c:v>
                </c:pt>
                <c:pt idx="477">
                  <c:v>2.6315789473684216E-2</c:v>
                </c:pt>
                <c:pt idx="478">
                  <c:v>2.6315789473684216E-2</c:v>
                </c:pt>
                <c:pt idx="479">
                  <c:v>2.6315789473684216E-2</c:v>
                </c:pt>
                <c:pt idx="480">
                  <c:v>2.6315789473684216E-2</c:v>
                </c:pt>
                <c:pt idx="481">
                  <c:v>2.6315789473684216E-2</c:v>
                </c:pt>
                <c:pt idx="482">
                  <c:v>2.6315789473684216E-2</c:v>
                </c:pt>
                <c:pt idx="483">
                  <c:v>2.6315789473684216E-2</c:v>
                </c:pt>
                <c:pt idx="484">
                  <c:v>2.6315789473684216E-2</c:v>
                </c:pt>
                <c:pt idx="485">
                  <c:v>2.6315789473684216E-2</c:v>
                </c:pt>
                <c:pt idx="486">
                  <c:v>2.6315789473684216E-2</c:v>
                </c:pt>
                <c:pt idx="487">
                  <c:v>2.6315789473684216E-2</c:v>
                </c:pt>
                <c:pt idx="488">
                  <c:v>2.6315789473684216E-2</c:v>
                </c:pt>
                <c:pt idx="489">
                  <c:v>2.6315789473684216E-2</c:v>
                </c:pt>
                <c:pt idx="490">
                  <c:v>2.6315789473684216E-2</c:v>
                </c:pt>
                <c:pt idx="491">
                  <c:v>2.6315789473684216E-2</c:v>
                </c:pt>
                <c:pt idx="492">
                  <c:v>2.6315789473684216E-2</c:v>
                </c:pt>
                <c:pt idx="493">
                  <c:v>2.6315789473684216E-2</c:v>
                </c:pt>
                <c:pt idx="494">
                  <c:v>2.6315789473684216E-2</c:v>
                </c:pt>
                <c:pt idx="495">
                  <c:v>2.6315789473684216E-2</c:v>
                </c:pt>
                <c:pt idx="496">
                  <c:v>2.6315789473684216E-2</c:v>
                </c:pt>
                <c:pt idx="497">
                  <c:v>2.6315789473684216E-2</c:v>
                </c:pt>
                <c:pt idx="498">
                  <c:v>2.6315789473684216E-2</c:v>
                </c:pt>
                <c:pt idx="499">
                  <c:v>2.6315789473684216E-2</c:v>
                </c:pt>
                <c:pt idx="500">
                  <c:v>2.6315789473684216E-2</c:v>
                </c:pt>
                <c:pt idx="501">
                  <c:v>2.6315789473684216E-2</c:v>
                </c:pt>
                <c:pt idx="502">
                  <c:v>2.6315789473684216E-2</c:v>
                </c:pt>
                <c:pt idx="503">
                  <c:v>2.6315789473684216E-2</c:v>
                </c:pt>
                <c:pt idx="504">
                  <c:v>2.6315789473684216E-2</c:v>
                </c:pt>
                <c:pt idx="505">
                  <c:v>2.6315789473684216E-2</c:v>
                </c:pt>
                <c:pt idx="506">
                  <c:v>2.6315789473684216E-2</c:v>
                </c:pt>
                <c:pt idx="507">
                  <c:v>2.6315789473684216E-2</c:v>
                </c:pt>
                <c:pt idx="508">
                  <c:v>2.6315789473684216E-2</c:v>
                </c:pt>
                <c:pt idx="509">
                  <c:v>2.6315789473684216E-2</c:v>
                </c:pt>
                <c:pt idx="510">
                  <c:v>2.6315789473684216E-2</c:v>
                </c:pt>
                <c:pt idx="511">
                  <c:v>2.6315789473684216E-2</c:v>
                </c:pt>
                <c:pt idx="512">
                  <c:v>2.6315789473684216E-2</c:v>
                </c:pt>
                <c:pt idx="513">
                  <c:v>2.6315789473684216E-2</c:v>
                </c:pt>
                <c:pt idx="514">
                  <c:v>2.6315789473684216E-2</c:v>
                </c:pt>
                <c:pt idx="515">
                  <c:v>2.6315789473684216E-2</c:v>
                </c:pt>
                <c:pt idx="516">
                  <c:v>2.6315789473684216E-2</c:v>
                </c:pt>
                <c:pt idx="517">
                  <c:v>2.6315789473684216E-2</c:v>
                </c:pt>
                <c:pt idx="518">
                  <c:v>2.6315789473684216E-2</c:v>
                </c:pt>
                <c:pt idx="519">
                  <c:v>2.6315789473684216E-2</c:v>
                </c:pt>
                <c:pt idx="520">
                  <c:v>2.6315789473684216E-2</c:v>
                </c:pt>
                <c:pt idx="521">
                  <c:v>2.6315789473684216E-2</c:v>
                </c:pt>
                <c:pt idx="522">
                  <c:v>2.6315789473684216E-2</c:v>
                </c:pt>
                <c:pt idx="523">
                  <c:v>2.6315789473684216E-2</c:v>
                </c:pt>
                <c:pt idx="524">
                  <c:v>2.6315789473684216E-2</c:v>
                </c:pt>
                <c:pt idx="525">
                  <c:v>2.6315789473684216E-2</c:v>
                </c:pt>
                <c:pt idx="526">
                  <c:v>2.6315789473684216E-2</c:v>
                </c:pt>
                <c:pt idx="527">
                  <c:v>2.6315789473684216E-2</c:v>
                </c:pt>
                <c:pt idx="528">
                  <c:v>2.6315789473684216E-2</c:v>
                </c:pt>
                <c:pt idx="529">
                  <c:v>2.6315789473684216E-2</c:v>
                </c:pt>
                <c:pt idx="530">
                  <c:v>2.6315789473684216E-2</c:v>
                </c:pt>
                <c:pt idx="531">
                  <c:v>2.6315789473684216E-2</c:v>
                </c:pt>
                <c:pt idx="532">
                  <c:v>2.6315789473684216E-2</c:v>
                </c:pt>
                <c:pt idx="533">
                  <c:v>2.6315789473684216E-2</c:v>
                </c:pt>
                <c:pt idx="534">
                  <c:v>2.6315789473684216E-2</c:v>
                </c:pt>
                <c:pt idx="535">
                  <c:v>2.6315789473684216E-2</c:v>
                </c:pt>
                <c:pt idx="536">
                  <c:v>2.6315789473684216E-2</c:v>
                </c:pt>
                <c:pt idx="537">
                  <c:v>2.6315789473684216E-2</c:v>
                </c:pt>
                <c:pt idx="538">
                  <c:v>2.6315789473684216E-2</c:v>
                </c:pt>
                <c:pt idx="539">
                  <c:v>2.6315789473684216E-2</c:v>
                </c:pt>
                <c:pt idx="540">
                  <c:v>2.6315789473684216E-2</c:v>
                </c:pt>
                <c:pt idx="541">
                  <c:v>2.6315789473684216E-2</c:v>
                </c:pt>
                <c:pt idx="542">
                  <c:v>2.6315789473684216E-2</c:v>
                </c:pt>
                <c:pt idx="543">
                  <c:v>2.6315789473684216E-2</c:v>
                </c:pt>
                <c:pt idx="544">
                  <c:v>2.6315789473684216E-2</c:v>
                </c:pt>
                <c:pt idx="545">
                  <c:v>2.6315789473684216E-2</c:v>
                </c:pt>
                <c:pt idx="546">
                  <c:v>2.6315789473684216E-2</c:v>
                </c:pt>
                <c:pt idx="547">
                  <c:v>2.6315789473684216E-2</c:v>
                </c:pt>
                <c:pt idx="548">
                  <c:v>2.6315789473684216E-2</c:v>
                </c:pt>
                <c:pt idx="549">
                  <c:v>2.6315789473684216E-2</c:v>
                </c:pt>
                <c:pt idx="550">
                  <c:v>2.6315789473684216E-2</c:v>
                </c:pt>
                <c:pt idx="551">
                  <c:v>2.6315789473684216E-2</c:v>
                </c:pt>
                <c:pt idx="552">
                  <c:v>2.6315789473684216E-2</c:v>
                </c:pt>
                <c:pt idx="553">
                  <c:v>2.6315789473684216E-2</c:v>
                </c:pt>
                <c:pt idx="554">
                  <c:v>2.6315789473684216E-2</c:v>
                </c:pt>
                <c:pt idx="555">
                  <c:v>2.6315789473684216E-2</c:v>
                </c:pt>
                <c:pt idx="556">
                  <c:v>2.6315789473684216E-2</c:v>
                </c:pt>
                <c:pt idx="557">
                  <c:v>2.6315789473684216E-2</c:v>
                </c:pt>
                <c:pt idx="558">
                  <c:v>2.6315789473684216E-2</c:v>
                </c:pt>
                <c:pt idx="559">
                  <c:v>2.6315789473684216E-2</c:v>
                </c:pt>
                <c:pt idx="560">
                  <c:v>2.6315789473684216E-2</c:v>
                </c:pt>
                <c:pt idx="561">
                  <c:v>2.6315789473684216E-2</c:v>
                </c:pt>
                <c:pt idx="562">
                  <c:v>2.6315789473684216E-2</c:v>
                </c:pt>
                <c:pt idx="563">
                  <c:v>2.6315789473684216E-2</c:v>
                </c:pt>
                <c:pt idx="564">
                  <c:v>2.6315789473684216E-2</c:v>
                </c:pt>
                <c:pt idx="565">
                  <c:v>2.6315789473684216E-2</c:v>
                </c:pt>
                <c:pt idx="566">
                  <c:v>2.6315789473684216E-2</c:v>
                </c:pt>
                <c:pt idx="567">
                  <c:v>2.6315789473684216E-2</c:v>
                </c:pt>
                <c:pt idx="568">
                  <c:v>2.6315789473684216E-2</c:v>
                </c:pt>
                <c:pt idx="569">
                  <c:v>2.6315789473684216E-2</c:v>
                </c:pt>
                <c:pt idx="570">
                  <c:v>2.6315789473684216E-2</c:v>
                </c:pt>
                <c:pt idx="571">
                  <c:v>2.6315789473684216E-2</c:v>
                </c:pt>
                <c:pt idx="572">
                  <c:v>2.6315789473684216E-2</c:v>
                </c:pt>
                <c:pt idx="573">
                  <c:v>2.6315789473684216E-2</c:v>
                </c:pt>
                <c:pt idx="574">
                  <c:v>2.6315789473684216E-2</c:v>
                </c:pt>
                <c:pt idx="575">
                  <c:v>2.6315789473684216E-2</c:v>
                </c:pt>
                <c:pt idx="576">
                  <c:v>2.6315789473684216E-2</c:v>
                </c:pt>
                <c:pt idx="577">
                  <c:v>2.6315789473684216E-2</c:v>
                </c:pt>
                <c:pt idx="578">
                  <c:v>2.6315789473684216E-2</c:v>
                </c:pt>
                <c:pt idx="579">
                  <c:v>2.6315789473684216E-2</c:v>
                </c:pt>
                <c:pt idx="580">
                  <c:v>2.6315789473684216E-2</c:v>
                </c:pt>
                <c:pt idx="581">
                  <c:v>2.6315789473684216E-2</c:v>
                </c:pt>
                <c:pt idx="582">
                  <c:v>2.6315789473684216E-2</c:v>
                </c:pt>
                <c:pt idx="583">
                  <c:v>2.6315789473684216E-2</c:v>
                </c:pt>
                <c:pt idx="584">
                  <c:v>2.6315789473684216E-2</c:v>
                </c:pt>
                <c:pt idx="585">
                  <c:v>2.6315789473684216E-2</c:v>
                </c:pt>
                <c:pt idx="586">
                  <c:v>2.6315789473684216E-2</c:v>
                </c:pt>
                <c:pt idx="587">
                  <c:v>2.6315789473684216E-2</c:v>
                </c:pt>
                <c:pt idx="588">
                  <c:v>2.6315789473684216E-2</c:v>
                </c:pt>
                <c:pt idx="589">
                  <c:v>2.6315789473684216E-2</c:v>
                </c:pt>
                <c:pt idx="590">
                  <c:v>2.6315789473684216E-2</c:v>
                </c:pt>
                <c:pt idx="591">
                  <c:v>2.6315789473684216E-2</c:v>
                </c:pt>
                <c:pt idx="592">
                  <c:v>2.6315789473684216E-2</c:v>
                </c:pt>
                <c:pt idx="593">
                  <c:v>2.6315789473684216E-2</c:v>
                </c:pt>
                <c:pt idx="594">
                  <c:v>2.6315789473684216E-2</c:v>
                </c:pt>
                <c:pt idx="595">
                  <c:v>2.6315789473684216E-2</c:v>
                </c:pt>
                <c:pt idx="596">
                  <c:v>2.6315789473684216E-2</c:v>
                </c:pt>
                <c:pt idx="597">
                  <c:v>2.6315789473684216E-2</c:v>
                </c:pt>
                <c:pt idx="598">
                  <c:v>2.6315789473684216E-2</c:v>
                </c:pt>
                <c:pt idx="599">
                  <c:v>2.6315789473684216E-2</c:v>
                </c:pt>
                <c:pt idx="600">
                  <c:v>2.6315789473684216E-2</c:v>
                </c:pt>
                <c:pt idx="601">
                  <c:v>2.6315789473684216E-2</c:v>
                </c:pt>
                <c:pt idx="602">
                  <c:v>2.6315789473684216E-2</c:v>
                </c:pt>
                <c:pt idx="603">
                  <c:v>2.6315789473684216E-2</c:v>
                </c:pt>
                <c:pt idx="604">
                  <c:v>2.6315789473684216E-2</c:v>
                </c:pt>
                <c:pt idx="605">
                  <c:v>2.6315789473684216E-2</c:v>
                </c:pt>
                <c:pt idx="606">
                  <c:v>2.6315789473684216E-2</c:v>
                </c:pt>
                <c:pt idx="607">
                  <c:v>2.6315789473684216E-2</c:v>
                </c:pt>
                <c:pt idx="608">
                  <c:v>2.6315789473684216E-2</c:v>
                </c:pt>
                <c:pt idx="609">
                  <c:v>2.6315789473684216E-2</c:v>
                </c:pt>
                <c:pt idx="610">
                  <c:v>2.6315789473684216E-2</c:v>
                </c:pt>
                <c:pt idx="611">
                  <c:v>2.6315789473684216E-2</c:v>
                </c:pt>
                <c:pt idx="612">
                  <c:v>2.6315789473684216E-2</c:v>
                </c:pt>
                <c:pt idx="613">
                  <c:v>2.6315789473684216E-2</c:v>
                </c:pt>
                <c:pt idx="614">
                  <c:v>2.6315789473684216E-2</c:v>
                </c:pt>
                <c:pt idx="615">
                  <c:v>2.6315789473684216E-2</c:v>
                </c:pt>
                <c:pt idx="616">
                  <c:v>2.6315789473684216E-2</c:v>
                </c:pt>
                <c:pt idx="617">
                  <c:v>2.6315789473684216E-2</c:v>
                </c:pt>
                <c:pt idx="618">
                  <c:v>2.6315789473684216E-2</c:v>
                </c:pt>
                <c:pt idx="619">
                  <c:v>2.6315789473684216E-2</c:v>
                </c:pt>
                <c:pt idx="620">
                  <c:v>2.6315789473684216E-2</c:v>
                </c:pt>
                <c:pt idx="621">
                  <c:v>2.6315789473684216E-2</c:v>
                </c:pt>
                <c:pt idx="622">
                  <c:v>2.6315789473684216E-2</c:v>
                </c:pt>
                <c:pt idx="623">
                  <c:v>2.6315789473684216E-2</c:v>
                </c:pt>
                <c:pt idx="624">
                  <c:v>2.6315789473684216E-2</c:v>
                </c:pt>
                <c:pt idx="625">
                  <c:v>2.6315789473684216E-2</c:v>
                </c:pt>
                <c:pt idx="626">
                  <c:v>2.6315789473684216E-2</c:v>
                </c:pt>
                <c:pt idx="627">
                  <c:v>2.6315789473684216E-2</c:v>
                </c:pt>
                <c:pt idx="628">
                  <c:v>2.6315789473684216E-2</c:v>
                </c:pt>
                <c:pt idx="629">
                  <c:v>2.6315789473684216E-2</c:v>
                </c:pt>
                <c:pt idx="630">
                  <c:v>2.6315789473684216E-2</c:v>
                </c:pt>
                <c:pt idx="631">
                  <c:v>3.0701754385965008E-2</c:v>
                </c:pt>
                <c:pt idx="632">
                  <c:v>3.5087719298245612E-2</c:v>
                </c:pt>
                <c:pt idx="633">
                  <c:v>3.5087719298245612E-2</c:v>
                </c:pt>
                <c:pt idx="634">
                  <c:v>3.5087719298245612E-2</c:v>
                </c:pt>
                <c:pt idx="635">
                  <c:v>3.5087719298245612E-2</c:v>
                </c:pt>
                <c:pt idx="636">
                  <c:v>3.5087719298245612E-2</c:v>
                </c:pt>
                <c:pt idx="637">
                  <c:v>3.5087719298245612E-2</c:v>
                </c:pt>
                <c:pt idx="638">
                  <c:v>3.5087719298245612E-2</c:v>
                </c:pt>
                <c:pt idx="639">
                  <c:v>3.5087719298245612E-2</c:v>
                </c:pt>
                <c:pt idx="640">
                  <c:v>3.5087719298245612E-2</c:v>
                </c:pt>
                <c:pt idx="641">
                  <c:v>3.5087719298245612E-2</c:v>
                </c:pt>
                <c:pt idx="642">
                  <c:v>3.5087719298245612E-2</c:v>
                </c:pt>
                <c:pt idx="643">
                  <c:v>3.5087719298245612E-2</c:v>
                </c:pt>
                <c:pt idx="644">
                  <c:v>3.5087719298245612E-2</c:v>
                </c:pt>
                <c:pt idx="645">
                  <c:v>3.5087719298245612E-2</c:v>
                </c:pt>
                <c:pt idx="646">
                  <c:v>3.5087719298245612E-2</c:v>
                </c:pt>
                <c:pt idx="647">
                  <c:v>3.5087719298245612E-2</c:v>
                </c:pt>
                <c:pt idx="648">
                  <c:v>3.5087719298245612E-2</c:v>
                </c:pt>
                <c:pt idx="649">
                  <c:v>3.5087719298245612E-2</c:v>
                </c:pt>
                <c:pt idx="650">
                  <c:v>3.5087719298245612E-2</c:v>
                </c:pt>
                <c:pt idx="651">
                  <c:v>3.5087719298245612E-2</c:v>
                </c:pt>
                <c:pt idx="652">
                  <c:v>3.5087719298245612E-2</c:v>
                </c:pt>
                <c:pt idx="653">
                  <c:v>3.5087719298245612E-2</c:v>
                </c:pt>
                <c:pt idx="654">
                  <c:v>3.5087719298245612E-2</c:v>
                </c:pt>
                <c:pt idx="655">
                  <c:v>3.5087719298245612E-2</c:v>
                </c:pt>
                <c:pt idx="656">
                  <c:v>3.5087719298245612E-2</c:v>
                </c:pt>
                <c:pt idx="657">
                  <c:v>3.5087719298245612E-2</c:v>
                </c:pt>
                <c:pt idx="658">
                  <c:v>3.5087719298245612E-2</c:v>
                </c:pt>
                <c:pt idx="659">
                  <c:v>3.5087719298245612E-2</c:v>
                </c:pt>
                <c:pt idx="660">
                  <c:v>3.5087719298245612E-2</c:v>
                </c:pt>
                <c:pt idx="661">
                  <c:v>3.5087719298245612E-2</c:v>
                </c:pt>
                <c:pt idx="662">
                  <c:v>3.5087719298245612E-2</c:v>
                </c:pt>
                <c:pt idx="663">
                  <c:v>3.5087719298245612E-2</c:v>
                </c:pt>
                <c:pt idx="664">
                  <c:v>3.5087719298245612E-2</c:v>
                </c:pt>
                <c:pt idx="665">
                  <c:v>3.5087719298245612E-2</c:v>
                </c:pt>
                <c:pt idx="666">
                  <c:v>3.5087719298245612E-2</c:v>
                </c:pt>
                <c:pt idx="667">
                  <c:v>3.5087719298245612E-2</c:v>
                </c:pt>
                <c:pt idx="668">
                  <c:v>3.5087719298245612E-2</c:v>
                </c:pt>
                <c:pt idx="669">
                  <c:v>3.5087719298245612E-2</c:v>
                </c:pt>
                <c:pt idx="670">
                  <c:v>3.5087719298245612E-2</c:v>
                </c:pt>
                <c:pt idx="671">
                  <c:v>3.5087719298245612E-2</c:v>
                </c:pt>
                <c:pt idx="672">
                  <c:v>3.5087719298245612E-2</c:v>
                </c:pt>
                <c:pt idx="673">
                  <c:v>3.5087719298245612E-2</c:v>
                </c:pt>
                <c:pt idx="674">
                  <c:v>3.5087719298245612E-2</c:v>
                </c:pt>
                <c:pt idx="675">
                  <c:v>3.5087719298245612E-2</c:v>
                </c:pt>
                <c:pt idx="676">
                  <c:v>3.5087719298245612E-2</c:v>
                </c:pt>
                <c:pt idx="677">
                  <c:v>3.5087719298245612E-2</c:v>
                </c:pt>
                <c:pt idx="678">
                  <c:v>3.5087719298245612E-2</c:v>
                </c:pt>
                <c:pt idx="679">
                  <c:v>3.5087719298245612E-2</c:v>
                </c:pt>
                <c:pt idx="680">
                  <c:v>3.5087719298245612E-2</c:v>
                </c:pt>
                <c:pt idx="681">
                  <c:v>3.5087719298245612E-2</c:v>
                </c:pt>
                <c:pt idx="682">
                  <c:v>3.5087719298245612E-2</c:v>
                </c:pt>
                <c:pt idx="683">
                  <c:v>3.5087719298245612E-2</c:v>
                </c:pt>
                <c:pt idx="684">
                  <c:v>3.5087719298245612E-2</c:v>
                </c:pt>
                <c:pt idx="685">
                  <c:v>3.5087719298245612E-2</c:v>
                </c:pt>
                <c:pt idx="686">
                  <c:v>3.5087719298245612E-2</c:v>
                </c:pt>
                <c:pt idx="687">
                  <c:v>3.5087719298245612E-2</c:v>
                </c:pt>
                <c:pt idx="688">
                  <c:v>3.5087719298245612E-2</c:v>
                </c:pt>
                <c:pt idx="689">
                  <c:v>3.5087719298245612E-2</c:v>
                </c:pt>
                <c:pt idx="690">
                  <c:v>3.5087719298245612E-2</c:v>
                </c:pt>
                <c:pt idx="691">
                  <c:v>3.5087719298245612E-2</c:v>
                </c:pt>
                <c:pt idx="692">
                  <c:v>3.5087719298245612E-2</c:v>
                </c:pt>
                <c:pt idx="693">
                  <c:v>3.5087719298245612E-2</c:v>
                </c:pt>
                <c:pt idx="694">
                  <c:v>3.5087719298245612E-2</c:v>
                </c:pt>
                <c:pt idx="695">
                  <c:v>3.5087719298245612E-2</c:v>
                </c:pt>
                <c:pt idx="696">
                  <c:v>3.5087719298245612E-2</c:v>
                </c:pt>
                <c:pt idx="697">
                  <c:v>3.5087719298245612E-2</c:v>
                </c:pt>
                <c:pt idx="698">
                  <c:v>3.5087719298245612E-2</c:v>
                </c:pt>
                <c:pt idx="699">
                  <c:v>3.5087719298245612E-2</c:v>
                </c:pt>
                <c:pt idx="700">
                  <c:v>3.5087719298245612E-2</c:v>
                </c:pt>
                <c:pt idx="701">
                  <c:v>3.5087719298245612E-2</c:v>
                </c:pt>
                <c:pt idx="702">
                  <c:v>3.5087719298245612E-2</c:v>
                </c:pt>
                <c:pt idx="703">
                  <c:v>3.5087719298245612E-2</c:v>
                </c:pt>
                <c:pt idx="704">
                  <c:v>3.5087719298245612E-2</c:v>
                </c:pt>
                <c:pt idx="705">
                  <c:v>3.5087719298245612E-2</c:v>
                </c:pt>
                <c:pt idx="706">
                  <c:v>3.5087719298245612E-2</c:v>
                </c:pt>
                <c:pt idx="707">
                  <c:v>3.5087719298245612E-2</c:v>
                </c:pt>
                <c:pt idx="708">
                  <c:v>3.5087719298245612E-2</c:v>
                </c:pt>
                <c:pt idx="709">
                  <c:v>3.5087719298245612E-2</c:v>
                </c:pt>
                <c:pt idx="710">
                  <c:v>3.5087719298245612E-2</c:v>
                </c:pt>
                <c:pt idx="711">
                  <c:v>3.5087719298245612E-2</c:v>
                </c:pt>
                <c:pt idx="712">
                  <c:v>3.5087719298245612E-2</c:v>
                </c:pt>
                <c:pt idx="713">
                  <c:v>3.5087719298245612E-2</c:v>
                </c:pt>
                <c:pt idx="714">
                  <c:v>3.5087719298245612E-2</c:v>
                </c:pt>
                <c:pt idx="715">
                  <c:v>3.5087719298245612E-2</c:v>
                </c:pt>
                <c:pt idx="716">
                  <c:v>3.5087719298245612E-2</c:v>
                </c:pt>
                <c:pt idx="717">
                  <c:v>3.5087719298245612E-2</c:v>
                </c:pt>
                <c:pt idx="718">
                  <c:v>3.5087719298245612E-2</c:v>
                </c:pt>
                <c:pt idx="719">
                  <c:v>3.5087719298245612E-2</c:v>
                </c:pt>
                <c:pt idx="720">
                  <c:v>3.5087719298245612E-2</c:v>
                </c:pt>
                <c:pt idx="721">
                  <c:v>3.5087719298245612E-2</c:v>
                </c:pt>
                <c:pt idx="722">
                  <c:v>3.5087719298245612E-2</c:v>
                </c:pt>
                <c:pt idx="723">
                  <c:v>3.5087719298245612E-2</c:v>
                </c:pt>
                <c:pt idx="724">
                  <c:v>3.5087719298245612E-2</c:v>
                </c:pt>
                <c:pt idx="725">
                  <c:v>3.5087719298245612E-2</c:v>
                </c:pt>
                <c:pt idx="726">
                  <c:v>3.5087719298245612E-2</c:v>
                </c:pt>
                <c:pt idx="727">
                  <c:v>3.5087719298245612E-2</c:v>
                </c:pt>
                <c:pt idx="728">
                  <c:v>3.5087719298245612E-2</c:v>
                </c:pt>
                <c:pt idx="729">
                  <c:v>3.5087719298245612E-2</c:v>
                </c:pt>
                <c:pt idx="730">
                  <c:v>3.5087719298245612E-2</c:v>
                </c:pt>
                <c:pt idx="731">
                  <c:v>3.5087719298245612E-2</c:v>
                </c:pt>
                <c:pt idx="732">
                  <c:v>3.5087719298245612E-2</c:v>
                </c:pt>
                <c:pt idx="733">
                  <c:v>3.5087719298245612E-2</c:v>
                </c:pt>
                <c:pt idx="734">
                  <c:v>3.5087719298245612E-2</c:v>
                </c:pt>
                <c:pt idx="735">
                  <c:v>3.5087719298245612E-2</c:v>
                </c:pt>
                <c:pt idx="736">
                  <c:v>3.5087719298245612E-2</c:v>
                </c:pt>
                <c:pt idx="737">
                  <c:v>3.5087719298245612E-2</c:v>
                </c:pt>
                <c:pt idx="738">
                  <c:v>3.5087719298245612E-2</c:v>
                </c:pt>
                <c:pt idx="739">
                  <c:v>3.5087719298245612E-2</c:v>
                </c:pt>
                <c:pt idx="740">
                  <c:v>3.5087719298245612E-2</c:v>
                </c:pt>
                <c:pt idx="741">
                  <c:v>3.5087719298245612E-2</c:v>
                </c:pt>
                <c:pt idx="742">
                  <c:v>3.5087719298245612E-2</c:v>
                </c:pt>
                <c:pt idx="743">
                  <c:v>3.5087719298245612E-2</c:v>
                </c:pt>
                <c:pt idx="744">
                  <c:v>3.5087719298245612E-2</c:v>
                </c:pt>
                <c:pt idx="745">
                  <c:v>3.5087719298245612E-2</c:v>
                </c:pt>
                <c:pt idx="746">
                  <c:v>3.5087719298245612E-2</c:v>
                </c:pt>
                <c:pt idx="747">
                  <c:v>3.5087719298245612E-2</c:v>
                </c:pt>
                <c:pt idx="748">
                  <c:v>3.5087719298245612E-2</c:v>
                </c:pt>
                <c:pt idx="749">
                  <c:v>3.5087719298245612E-2</c:v>
                </c:pt>
                <c:pt idx="750">
                  <c:v>3.5087719298245612E-2</c:v>
                </c:pt>
                <c:pt idx="751">
                  <c:v>3.5087719298245612E-2</c:v>
                </c:pt>
                <c:pt idx="752">
                  <c:v>3.5087719298245612E-2</c:v>
                </c:pt>
                <c:pt idx="753">
                  <c:v>3.5087719298245612E-2</c:v>
                </c:pt>
                <c:pt idx="754">
                  <c:v>3.5087719298245612E-2</c:v>
                </c:pt>
                <c:pt idx="755">
                  <c:v>3.5087719298245612E-2</c:v>
                </c:pt>
                <c:pt idx="756">
                  <c:v>3.5087719298245612E-2</c:v>
                </c:pt>
                <c:pt idx="757">
                  <c:v>3.5087719298245612E-2</c:v>
                </c:pt>
                <c:pt idx="758">
                  <c:v>3.5087719298245612E-2</c:v>
                </c:pt>
                <c:pt idx="759">
                  <c:v>3.5087719298245612E-2</c:v>
                </c:pt>
                <c:pt idx="760">
                  <c:v>3.5087719298245612E-2</c:v>
                </c:pt>
                <c:pt idx="761">
                  <c:v>3.5087719298245612E-2</c:v>
                </c:pt>
                <c:pt idx="762">
                  <c:v>3.5087719298245612E-2</c:v>
                </c:pt>
                <c:pt idx="763">
                  <c:v>3.5087719298245612E-2</c:v>
                </c:pt>
                <c:pt idx="764">
                  <c:v>3.5087719298245612E-2</c:v>
                </c:pt>
                <c:pt idx="765">
                  <c:v>3.5087719298245612E-2</c:v>
                </c:pt>
                <c:pt idx="766">
                  <c:v>3.5087719298245612E-2</c:v>
                </c:pt>
                <c:pt idx="767">
                  <c:v>3.5087719298245612E-2</c:v>
                </c:pt>
                <c:pt idx="768">
                  <c:v>3.5087719298245612E-2</c:v>
                </c:pt>
                <c:pt idx="769">
                  <c:v>3.5087719298245612E-2</c:v>
                </c:pt>
                <c:pt idx="770">
                  <c:v>3.5087719298245612E-2</c:v>
                </c:pt>
                <c:pt idx="771">
                  <c:v>3.5087719298245612E-2</c:v>
                </c:pt>
                <c:pt idx="772">
                  <c:v>3.5087719298245612E-2</c:v>
                </c:pt>
                <c:pt idx="773">
                  <c:v>3.5087719298245612E-2</c:v>
                </c:pt>
                <c:pt idx="774">
                  <c:v>3.5087719298245612E-2</c:v>
                </c:pt>
                <c:pt idx="775">
                  <c:v>3.5087719298245612E-2</c:v>
                </c:pt>
                <c:pt idx="776">
                  <c:v>3.5087719298245612E-2</c:v>
                </c:pt>
                <c:pt idx="777">
                  <c:v>3.5087719298245612E-2</c:v>
                </c:pt>
                <c:pt idx="778">
                  <c:v>3.5087719298245612E-2</c:v>
                </c:pt>
                <c:pt idx="779">
                  <c:v>3.5087719298245612E-2</c:v>
                </c:pt>
                <c:pt idx="780">
                  <c:v>3.5087719298245612E-2</c:v>
                </c:pt>
                <c:pt idx="781">
                  <c:v>3.5087719298245612E-2</c:v>
                </c:pt>
                <c:pt idx="782">
                  <c:v>3.5087719298245612E-2</c:v>
                </c:pt>
                <c:pt idx="783">
                  <c:v>3.5087719298245612E-2</c:v>
                </c:pt>
                <c:pt idx="784">
                  <c:v>3.5087719298245612E-2</c:v>
                </c:pt>
                <c:pt idx="785">
                  <c:v>3.5087719298245612E-2</c:v>
                </c:pt>
                <c:pt idx="786">
                  <c:v>3.5087719298245612E-2</c:v>
                </c:pt>
                <c:pt idx="787">
                  <c:v>3.5087719298245612E-2</c:v>
                </c:pt>
                <c:pt idx="788">
                  <c:v>3.5087719298245612E-2</c:v>
                </c:pt>
                <c:pt idx="789">
                  <c:v>3.5087719298245612E-2</c:v>
                </c:pt>
                <c:pt idx="790">
                  <c:v>3.5087719298245612E-2</c:v>
                </c:pt>
                <c:pt idx="791">
                  <c:v>3.5087719298245612E-2</c:v>
                </c:pt>
                <c:pt idx="792">
                  <c:v>3.5087719298245612E-2</c:v>
                </c:pt>
                <c:pt idx="793">
                  <c:v>3.5087719298245612E-2</c:v>
                </c:pt>
                <c:pt idx="794">
                  <c:v>3.5087719298245612E-2</c:v>
                </c:pt>
                <c:pt idx="795">
                  <c:v>3.5087719298245612E-2</c:v>
                </c:pt>
                <c:pt idx="796">
                  <c:v>3.5087719298245612E-2</c:v>
                </c:pt>
                <c:pt idx="797">
                  <c:v>3.5087719298245612E-2</c:v>
                </c:pt>
                <c:pt idx="798">
                  <c:v>3.5087719298245612E-2</c:v>
                </c:pt>
                <c:pt idx="799">
                  <c:v>3.5087719298245612E-2</c:v>
                </c:pt>
                <c:pt idx="800">
                  <c:v>3.5087719298245612E-2</c:v>
                </c:pt>
                <c:pt idx="801">
                  <c:v>3.5087719298245612E-2</c:v>
                </c:pt>
                <c:pt idx="802">
                  <c:v>3.5087719298245612E-2</c:v>
                </c:pt>
                <c:pt idx="803">
                  <c:v>3.5087719298245612E-2</c:v>
                </c:pt>
                <c:pt idx="804">
                  <c:v>3.5087719298245612E-2</c:v>
                </c:pt>
                <c:pt idx="805">
                  <c:v>3.5087719298245612E-2</c:v>
                </c:pt>
                <c:pt idx="806">
                  <c:v>3.5087719298245612E-2</c:v>
                </c:pt>
                <c:pt idx="807">
                  <c:v>3.5087719298245612E-2</c:v>
                </c:pt>
                <c:pt idx="808">
                  <c:v>3.5087719298245612E-2</c:v>
                </c:pt>
                <c:pt idx="809">
                  <c:v>3.5087719298245612E-2</c:v>
                </c:pt>
                <c:pt idx="810">
                  <c:v>3.5087719298245612E-2</c:v>
                </c:pt>
                <c:pt idx="811">
                  <c:v>3.5087719298245612E-2</c:v>
                </c:pt>
                <c:pt idx="812">
                  <c:v>3.5087719298245612E-2</c:v>
                </c:pt>
                <c:pt idx="813">
                  <c:v>3.5087719298245612E-2</c:v>
                </c:pt>
                <c:pt idx="814">
                  <c:v>3.5087719298245612E-2</c:v>
                </c:pt>
                <c:pt idx="815">
                  <c:v>3.5087719298245612E-2</c:v>
                </c:pt>
                <c:pt idx="816">
                  <c:v>3.5087719298245612E-2</c:v>
                </c:pt>
                <c:pt idx="817">
                  <c:v>3.5087719298245612E-2</c:v>
                </c:pt>
                <c:pt idx="818">
                  <c:v>3.5087719298245612E-2</c:v>
                </c:pt>
                <c:pt idx="819">
                  <c:v>3.5087719298245612E-2</c:v>
                </c:pt>
                <c:pt idx="820">
                  <c:v>3.5087719298245612E-2</c:v>
                </c:pt>
                <c:pt idx="821">
                  <c:v>3.5087719298245612E-2</c:v>
                </c:pt>
                <c:pt idx="822">
                  <c:v>3.5087719298245612E-2</c:v>
                </c:pt>
                <c:pt idx="823">
                  <c:v>3.5087719298245612E-2</c:v>
                </c:pt>
                <c:pt idx="824">
                  <c:v>3.5087719298245612E-2</c:v>
                </c:pt>
                <c:pt idx="825">
                  <c:v>3.5087719298245612E-2</c:v>
                </c:pt>
                <c:pt idx="826">
                  <c:v>3.5087719298245612E-2</c:v>
                </c:pt>
                <c:pt idx="827">
                  <c:v>3.5087719298245612E-2</c:v>
                </c:pt>
                <c:pt idx="828">
                  <c:v>3.5087719298245612E-2</c:v>
                </c:pt>
                <c:pt idx="829">
                  <c:v>3.5087719298245612E-2</c:v>
                </c:pt>
                <c:pt idx="830">
                  <c:v>3.5087719298245612E-2</c:v>
                </c:pt>
                <c:pt idx="831">
                  <c:v>3.5087719298245612E-2</c:v>
                </c:pt>
                <c:pt idx="832">
                  <c:v>3.5087719298245612E-2</c:v>
                </c:pt>
                <c:pt idx="833">
                  <c:v>3.5087719298245612E-2</c:v>
                </c:pt>
                <c:pt idx="834">
                  <c:v>3.5087719298245612E-2</c:v>
                </c:pt>
                <c:pt idx="835">
                  <c:v>3.5087719298245612E-2</c:v>
                </c:pt>
                <c:pt idx="836">
                  <c:v>3.5087719298245612E-2</c:v>
                </c:pt>
                <c:pt idx="837">
                  <c:v>3.5087719298245612E-2</c:v>
                </c:pt>
                <c:pt idx="838">
                  <c:v>3.5087719298245612E-2</c:v>
                </c:pt>
                <c:pt idx="839">
                  <c:v>3.5087719298245612E-2</c:v>
                </c:pt>
                <c:pt idx="840">
                  <c:v>3.5087719298245612E-2</c:v>
                </c:pt>
                <c:pt idx="841">
                  <c:v>3.5087719298245612E-2</c:v>
                </c:pt>
                <c:pt idx="842">
                  <c:v>3.5087719298245612E-2</c:v>
                </c:pt>
                <c:pt idx="843">
                  <c:v>3.5087719298245612E-2</c:v>
                </c:pt>
                <c:pt idx="844">
                  <c:v>3.5087719298245612E-2</c:v>
                </c:pt>
                <c:pt idx="845">
                  <c:v>3.5087719298245612E-2</c:v>
                </c:pt>
                <c:pt idx="846">
                  <c:v>3.5087719298245612E-2</c:v>
                </c:pt>
                <c:pt idx="847">
                  <c:v>3.5087719298245612E-2</c:v>
                </c:pt>
                <c:pt idx="848">
                  <c:v>3.5087719298245612E-2</c:v>
                </c:pt>
                <c:pt idx="849">
                  <c:v>3.5087719298245612E-2</c:v>
                </c:pt>
                <c:pt idx="850">
                  <c:v>3.5087719298245612E-2</c:v>
                </c:pt>
                <c:pt idx="851">
                  <c:v>3.5087719298245612E-2</c:v>
                </c:pt>
                <c:pt idx="852">
                  <c:v>3.5087719298245612E-2</c:v>
                </c:pt>
                <c:pt idx="853">
                  <c:v>3.5087719298245612E-2</c:v>
                </c:pt>
                <c:pt idx="854">
                  <c:v>3.5087719298245612E-2</c:v>
                </c:pt>
                <c:pt idx="855">
                  <c:v>3.5087719298245612E-2</c:v>
                </c:pt>
                <c:pt idx="856">
                  <c:v>3.5087719298245612E-2</c:v>
                </c:pt>
                <c:pt idx="857">
                  <c:v>3.5087719298245612E-2</c:v>
                </c:pt>
                <c:pt idx="858">
                  <c:v>3.5087719298245612E-2</c:v>
                </c:pt>
                <c:pt idx="859">
                  <c:v>3.5087719298245612E-2</c:v>
                </c:pt>
                <c:pt idx="860">
                  <c:v>3.5087719298245612E-2</c:v>
                </c:pt>
                <c:pt idx="861">
                  <c:v>3.5087719298245612E-2</c:v>
                </c:pt>
                <c:pt idx="862">
                  <c:v>3.5087719298245612E-2</c:v>
                </c:pt>
                <c:pt idx="863">
                  <c:v>3.5087719298245612E-2</c:v>
                </c:pt>
                <c:pt idx="864">
                  <c:v>3.5087719298245612E-2</c:v>
                </c:pt>
                <c:pt idx="865">
                  <c:v>3.5087719298245612E-2</c:v>
                </c:pt>
                <c:pt idx="866">
                  <c:v>3.5087719298245612E-2</c:v>
                </c:pt>
                <c:pt idx="867">
                  <c:v>3.5087719298245612E-2</c:v>
                </c:pt>
                <c:pt idx="868">
                  <c:v>3.5087719298245612E-2</c:v>
                </c:pt>
                <c:pt idx="869">
                  <c:v>3.5087719298245612E-2</c:v>
                </c:pt>
                <c:pt idx="870">
                  <c:v>3.5087719298245612E-2</c:v>
                </c:pt>
                <c:pt idx="871">
                  <c:v>3.5087719298245612E-2</c:v>
                </c:pt>
                <c:pt idx="872">
                  <c:v>3.5087719298245612E-2</c:v>
                </c:pt>
                <c:pt idx="873">
                  <c:v>3.5087719298245612E-2</c:v>
                </c:pt>
                <c:pt idx="874">
                  <c:v>3.5087719298245612E-2</c:v>
                </c:pt>
                <c:pt idx="875">
                  <c:v>3.5087719298245612E-2</c:v>
                </c:pt>
                <c:pt idx="876">
                  <c:v>3.5087719298245612E-2</c:v>
                </c:pt>
                <c:pt idx="877">
                  <c:v>3.5087719298245612E-2</c:v>
                </c:pt>
                <c:pt idx="878">
                  <c:v>3.5087719298245612E-2</c:v>
                </c:pt>
                <c:pt idx="879">
                  <c:v>3.5087719298245612E-2</c:v>
                </c:pt>
                <c:pt idx="880">
                  <c:v>3.5087719298245612E-2</c:v>
                </c:pt>
                <c:pt idx="881">
                  <c:v>3.5087719298245612E-2</c:v>
                </c:pt>
                <c:pt idx="882">
                  <c:v>3.5087719298245612E-2</c:v>
                </c:pt>
                <c:pt idx="883">
                  <c:v>3.5087719298245612E-2</c:v>
                </c:pt>
                <c:pt idx="884">
                  <c:v>3.5087719298245612E-2</c:v>
                </c:pt>
                <c:pt idx="885">
                  <c:v>3.5087719298245612E-2</c:v>
                </c:pt>
                <c:pt idx="886">
                  <c:v>3.5087719298245612E-2</c:v>
                </c:pt>
                <c:pt idx="887">
                  <c:v>3.9473684210526425E-2</c:v>
                </c:pt>
                <c:pt idx="888">
                  <c:v>3.9473684210526425E-2</c:v>
                </c:pt>
                <c:pt idx="889">
                  <c:v>3.9473684210526425E-2</c:v>
                </c:pt>
                <c:pt idx="890">
                  <c:v>3.9473684210526425E-2</c:v>
                </c:pt>
                <c:pt idx="891">
                  <c:v>3.9473684210526425E-2</c:v>
                </c:pt>
                <c:pt idx="892">
                  <c:v>3.9473684210526425E-2</c:v>
                </c:pt>
                <c:pt idx="893">
                  <c:v>3.9473684210526425E-2</c:v>
                </c:pt>
                <c:pt idx="894">
                  <c:v>3.9473684210526425E-2</c:v>
                </c:pt>
                <c:pt idx="895">
                  <c:v>3.9473684210526425E-2</c:v>
                </c:pt>
                <c:pt idx="896">
                  <c:v>3.9473684210526425E-2</c:v>
                </c:pt>
                <c:pt idx="897">
                  <c:v>3.9473684210526425E-2</c:v>
                </c:pt>
                <c:pt idx="898">
                  <c:v>3.9473684210526425E-2</c:v>
                </c:pt>
                <c:pt idx="899">
                  <c:v>3.9473684210526425E-2</c:v>
                </c:pt>
                <c:pt idx="900">
                  <c:v>3.9473684210526425E-2</c:v>
                </c:pt>
                <c:pt idx="901">
                  <c:v>3.9473684210526425E-2</c:v>
                </c:pt>
                <c:pt idx="902">
                  <c:v>3.9473684210526425E-2</c:v>
                </c:pt>
                <c:pt idx="903">
                  <c:v>3.9473684210526425E-2</c:v>
                </c:pt>
                <c:pt idx="904">
                  <c:v>3.9473684210526425E-2</c:v>
                </c:pt>
                <c:pt idx="905">
                  <c:v>3.9473684210526425E-2</c:v>
                </c:pt>
                <c:pt idx="906">
                  <c:v>3.9473684210526425E-2</c:v>
                </c:pt>
                <c:pt idx="907">
                  <c:v>3.9473684210526425E-2</c:v>
                </c:pt>
                <c:pt idx="908">
                  <c:v>3.9473684210526425E-2</c:v>
                </c:pt>
                <c:pt idx="909">
                  <c:v>3.9473684210526425E-2</c:v>
                </c:pt>
                <c:pt idx="910">
                  <c:v>3.9473684210526425E-2</c:v>
                </c:pt>
                <c:pt idx="911">
                  <c:v>3.9473684210526425E-2</c:v>
                </c:pt>
                <c:pt idx="912">
                  <c:v>3.9473684210526425E-2</c:v>
                </c:pt>
                <c:pt idx="913">
                  <c:v>3.9473684210526425E-2</c:v>
                </c:pt>
                <c:pt idx="914">
                  <c:v>3.9473684210526425E-2</c:v>
                </c:pt>
                <c:pt idx="915">
                  <c:v>3.9473684210526425E-2</c:v>
                </c:pt>
                <c:pt idx="916">
                  <c:v>3.9473684210526425E-2</c:v>
                </c:pt>
                <c:pt idx="917">
                  <c:v>3.9473684210526425E-2</c:v>
                </c:pt>
                <c:pt idx="918">
                  <c:v>3.9473684210526425E-2</c:v>
                </c:pt>
                <c:pt idx="919">
                  <c:v>4.3859649122807022E-2</c:v>
                </c:pt>
                <c:pt idx="920">
                  <c:v>4.3859649122807022E-2</c:v>
                </c:pt>
                <c:pt idx="921">
                  <c:v>4.3859649122807022E-2</c:v>
                </c:pt>
                <c:pt idx="922">
                  <c:v>4.3859649122807022E-2</c:v>
                </c:pt>
                <c:pt idx="923">
                  <c:v>4.3859649122807022E-2</c:v>
                </c:pt>
                <c:pt idx="924">
                  <c:v>4.3859649122807022E-2</c:v>
                </c:pt>
                <c:pt idx="925">
                  <c:v>4.3859649122807022E-2</c:v>
                </c:pt>
                <c:pt idx="926">
                  <c:v>4.8245614035087724E-2</c:v>
                </c:pt>
                <c:pt idx="927">
                  <c:v>4.8245614035087724E-2</c:v>
                </c:pt>
                <c:pt idx="928">
                  <c:v>4.8245614035087724E-2</c:v>
                </c:pt>
                <c:pt idx="929">
                  <c:v>4.8245614035087724E-2</c:v>
                </c:pt>
                <c:pt idx="930">
                  <c:v>4.8245614035087724E-2</c:v>
                </c:pt>
                <c:pt idx="931">
                  <c:v>4.8245614035087724E-2</c:v>
                </c:pt>
                <c:pt idx="932">
                  <c:v>4.8245614035087724E-2</c:v>
                </c:pt>
                <c:pt idx="933">
                  <c:v>4.8245614035087724E-2</c:v>
                </c:pt>
                <c:pt idx="934">
                  <c:v>4.8245614035087724E-2</c:v>
                </c:pt>
                <c:pt idx="935">
                  <c:v>4.8245614035087724E-2</c:v>
                </c:pt>
                <c:pt idx="936">
                  <c:v>4.8245614035087724E-2</c:v>
                </c:pt>
                <c:pt idx="937">
                  <c:v>4.8245614035087724E-2</c:v>
                </c:pt>
                <c:pt idx="938">
                  <c:v>4.8245614035087724E-2</c:v>
                </c:pt>
                <c:pt idx="939">
                  <c:v>4.8245614035087724E-2</c:v>
                </c:pt>
                <c:pt idx="940">
                  <c:v>4.8245614035087724E-2</c:v>
                </c:pt>
                <c:pt idx="941">
                  <c:v>4.8245614035087724E-2</c:v>
                </c:pt>
                <c:pt idx="942">
                  <c:v>4.8245614035087724E-2</c:v>
                </c:pt>
                <c:pt idx="943">
                  <c:v>4.8245614035087724E-2</c:v>
                </c:pt>
                <c:pt idx="944">
                  <c:v>4.8245614035087724E-2</c:v>
                </c:pt>
                <c:pt idx="945">
                  <c:v>4.8245614035087724E-2</c:v>
                </c:pt>
                <c:pt idx="946">
                  <c:v>4.8245614035087724E-2</c:v>
                </c:pt>
                <c:pt idx="947">
                  <c:v>4.8245614035087724E-2</c:v>
                </c:pt>
                <c:pt idx="948">
                  <c:v>4.8245614035087724E-2</c:v>
                </c:pt>
                <c:pt idx="949">
                  <c:v>4.8245614035087724E-2</c:v>
                </c:pt>
                <c:pt idx="950">
                  <c:v>4.8245614035087724E-2</c:v>
                </c:pt>
                <c:pt idx="951">
                  <c:v>4.8245614035087724E-2</c:v>
                </c:pt>
                <c:pt idx="952">
                  <c:v>4.8245614035087724E-2</c:v>
                </c:pt>
                <c:pt idx="953">
                  <c:v>4.8245614035087724E-2</c:v>
                </c:pt>
                <c:pt idx="954">
                  <c:v>4.8245614035087724E-2</c:v>
                </c:pt>
                <c:pt idx="955">
                  <c:v>4.8245614035087724E-2</c:v>
                </c:pt>
                <c:pt idx="956">
                  <c:v>4.8245614035087724E-2</c:v>
                </c:pt>
                <c:pt idx="957">
                  <c:v>4.8245614035087724E-2</c:v>
                </c:pt>
                <c:pt idx="958">
                  <c:v>4.8245614035087724E-2</c:v>
                </c:pt>
                <c:pt idx="959">
                  <c:v>4.8245614035087724E-2</c:v>
                </c:pt>
                <c:pt idx="960">
                  <c:v>4.8245614035087724E-2</c:v>
                </c:pt>
                <c:pt idx="961">
                  <c:v>4.8245614035087724E-2</c:v>
                </c:pt>
                <c:pt idx="962">
                  <c:v>4.8245614035087724E-2</c:v>
                </c:pt>
                <c:pt idx="963">
                  <c:v>4.8245614035087724E-2</c:v>
                </c:pt>
                <c:pt idx="964">
                  <c:v>4.8245614035087724E-2</c:v>
                </c:pt>
                <c:pt idx="965">
                  <c:v>4.8245614035087724E-2</c:v>
                </c:pt>
                <c:pt idx="966">
                  <c:v>4.8245614035087724E-2</c:v>
                </c:pt>
                <c:pt idx="967">
                  <c:v>4.8245614035087724E-2</c:v>
                </c:pt>
                <c:pt idx="968">
                  <c:v>4.8245614035087724E-2</c:v>
                </c:pt>
                <c:pt idx="969">
                  <c:v>4.8245614035087724E-2</c:v>
                </c:pt>
                <c:pt idx="970">
                  <c:v>4.8245614035087724E-2</c:v>
                </c:pt>
                <c:pt idx="971">
                  <c:v>4.8245614035087724E-2</c:v>
                </c:pt>
                <c:pt idx="972">
                  <c:v>4.8245614035087724E-2</c:v>
                </c:pt>
                <c:pt idx="973">
                  <c:v>4.8245614035087724E-2</c:v>
                </c:pt>
                <c:pt idx="974">
                  <c:v>4.8245614035087724E-2</c:v>
                </c:pt>
                <c:pt idx="975">
                  <c:v>4.8245614035087724E-2</c:v>
                </c:pt>
                <c:pt idx="976">
                  <c:v>4.8245614035087724E-2</c:v>
                </c:pt>
                <c:pt idx="977">
                  <c:v>4.8245614035087724E-2</c:v>
                </c:pt>
                <c:pt idx="978">
                  <c:v>4.8245614035087724E-2</c:v>
                </c:pt>
                <c:pt idx="979">
                  <c:v>4.8245614035087724E-2</c:v>
                </c:pt>
                <c:pt idx="980">
                  <c:v>4.8245614035087724E-2</c:v>
                </c:pt>
                <c:pt idx="981">
                  <c:v>4.8245614035087724E-2</c:v>
                </c:pt>
                <c:pt idx="982">
                  <c:v>4.8245614035087724E-2</c:v>
                </c:pt>
                <c:pt idx="983">
                  <c:v>4.8245614035087724E-2</c:v>
                </c:pt>
                <c:pt idx="984">
                  <c:v>4.8245614035087724E-2</c:v>
                </c:pt>
                <c:pt idx="985">
                  <c:v>4.8245614035087724E-2</c:v>
                </c:pt>
                <c:pt idx="986">
                  <c:v>4.8245614035087724E-2</c:v>
                </c:pt>
                <c:pt idx="987">
                  <c:v>4.8245614035087724E-2</c:v>
                </c:pt>
                <c:pt idx="988">
                  <c:v>4.8245614035087724E-2</c:v>
                </c:pt>
                <c:pt idx="989">
                  <c:v>4.8245614035087724E-2</c:v>
                </c:pt>
                <c:pt idx="990">
                  <c:v>4.8245614035087724E-2</c:v>
                </c:pt>
                <c:pt idx="991">
                  <c:v>4.8245614035087724E-2</c:v>
                </c:pt>
                <c:pt idx="992">
                  <c:v>4.8245614035087724E-2</c:v>
                </c:pt>
                <c:pt idx="993">
                  <c:v>4.8245614035087724E-2</c:v>
                </c:pt>
                <c:pt idx="994">
                  <c:v>4.8245614035087724E-2</c:v>
                </c:pt>
                <c:pt idx="995">
                  <c:v>4.8245614035087724E-2</c:v>
                </c:pt>
                <c:pt idx="996">
                  <c:v>4.8245614035087724E-2</c:v>
                </c:pt>
                <c:pt idx="997">
                  <c:v>4.8245614035087724E-2</c:v>
                </c:pt>
                <c:pt idx="998">
                  <c:v>4.8245614035087724E-2</c:v>
                </c:pt>
                <c:pt idx="999">
                  <c:v>4.8245614035087724E-2</c:v>
                </c:pt>
                <c:pt idx="1000">
                  <c:v>4.8245614035087724E-2</c:v>
                </c:pt>
                <c:pt idx="1001">
                  <c:v>4.8245614035087724E-2</c:v>
                </c:pt>
                <c:pt idx="1002">
                  <c:v>4.8245614035087724E-2</c:v>
                </c:pt>
                <c:pt idx="1003">
                  <c:v>4.8245614035087724E-2</c:v>
                </c:pt>
                <c:pt idx="1004">
                  <c:v>4.8245614035087724E-2</c:v>
                </c:pt>
                <c:pt idx="1005">
                  <c:v>4.8245614035087724E-2</c:v>
                </c:pt>
                <c:pt idx="1006">
                  <c:v>4.8245614035087724E-2</c:v>
                </c:pt>
                <c:pt idx="1007">
                  <c:v>4.8245614035087724E-2</c:v>
                </c:pt>
                <c:pt idx="1008">
                  <c:v>4.8245614035087724E-2</c:v>
                </c:pt>
                <c:pt idx="1009">
                  <c:v>4.8245614035087724E-2</c:v>
                </c:pt>
                <c:pt idx="1010">
                  <c:v>4.8245614035087724E-2</c:v>
                </c:pt>
                <c:pt idx="1011">
                  <c:v>4.8245614035087724E-2</c:v>
                </c:pt>
                <c:pt idx="1012">
                  <c:v>4.8245614035087724E-2</c:v>
                </c:pt>
                <c:pt idx="1013">
                  <c:v>4.8245614035087724E-2</c:v>
                </c:pt>
                <c:pt idx="1014">
                  <c:v>4.8245614035087724E-2</c:v>
                </c:pt>
                <c:pt idx="1015">
                  <c:v>4.8245614035087724E-2</c:v>
                </c:pt>
                <c:pt idx="1016">
                  <c:v>4.8245614035087724E-2</c:v>
                </c:pt>
                <c:pt idx="1017">
                  <c:v>4.8245614035087724E-2</c:v>
                </c:pt>
                <c:pt idx="1018">
                  <c:v>4.8245614035087724E-2</c:v>
                </c:pt>
                <c:pt idx="1019">
                  <c:v>4.8245614035087724E-2</c:v>
                </c:pt>
                <c:pt idx="1020">
                  <c:v>4.8245614035087724E-2</c:v>
                </c:pt>
                <c:pt idx="1021">
                  <c:v>4.8245614035087724E-2</c:v>
                </c:pt>
                <c:pt idx="1022">
                  <c:v>4.8245614035087724E-2</c:v>
                </c:pt>
                <c:pt idx="1023">
                  <c:v>4.8245614035087724E-2</c:v>
                </c:pt>
                <c:pt idx="1024">
                  <c:v>5.2631578947368432E-2</c:v>
                </c:pt>
                <c:pt idx="1025">
                  <c:v>5.2631578947368432E-2</c:v>
                </c:pt>
                <c:pt idx="1026">
                  <c:v>5.2631578947368432E-2</c:v>
                </c:pt>
                <c:pt idx="1027">
                  <c:v>5.2631578947368432E-2</c:v>
                </c:pt>
                <c:pt idx="1028">
                  <c:v>5.2631578947368432E-2</c:v>
                </c:pt>
                <c:pt idx="1029">
                  <c:v>5.2631578947368432E-2</c:v>
                </c:pt>
                <c:pt idx="1030">
                  <c:v>5.2631578947368432E-2</c:v>
                </c:pt>
                <c:pt idx="1031">
                  <c:v>5.2631578947368432E-2</c:v>
                </c:pt>
                <c:pt idx="1032">
                  <c:v>5.2631578947368432E-2</c:v>
                </c:pt>
                <c:pt idx="1033">
                  <c:v>5.2631578947368432E-2</c:v>
                </c:pt>
                <c:pt idx="1034">
                  <c:v>5.2631578947368432E-2</c:v>
                </c:pt>
                <c:pt idx="1035">
                  <c:v>5.2631578947368432E-2</c:v>
                </c:pt>
                <c:pt idx="1036">
                  <c:v>5.2631578947368432E-2</c:v>
                </c:pt>
                <c:pt idx="1037">
                  <c:v>5.2631578947368432E-2</c:v>
                </c:pt>
                <c:pt idx="1038">
                  <c:v>5.2631578947368432E-2</c:v>
                </c:pt>
                <c:pt idx="1039">
                  <c:v>5.2631578947368432E-2</c:v>
                </c:pt>
                <c:pt idx="1040">
                  <c:v>5.2631578947368432E-2</c:v>
                </c:pt>
                <c:pt idx="1041">
                  <c:v>5.2631578947368432E-2</c:v>
                </c:pt>
                <c:pt idx="1042">
                  <c:v>5.2631578947368432E-2</c:v>
                </c:pt>
                <c:pt idx="1043">
                  <c:v>5.2631578947368432E-2</c:v>
                </c:pt>
                <c:pt idx="1044">
                  <c:v>5.2631578947368432E-2</c:v>
                </c:pt>
                <c:pt idx="1045">
                  <c:v>5.2631578947368432E-2</c:v>
                </c:pt>
                <c:pt idx="1046">
                  <c:v>5.2631578947368432E-2</c:v>
                </c:pt>
                <c:pt idx="1047">
                  <c:v>5.2631578947368432E-2</c:v>
                </c:pt>
                <c:pt idx="1048">
                  <c:v>5.2631578947368432E-2</c:v>
                </c:pt>
                <c:pt idx="1049">
                  <c:v>5.2631578947368432E-2</c:v>
                </c:pt>
                <c:pt idx="1050">
                  <c:v>5.2631578947368432E-2</c:v>
                </c:pt>
                <c:pt idx="1051">
                  <c:v>5.2631578947368432E-2</c:v>
                </c:pt>
                <c:pt idx="1052">
                  <c:v>5.2631578947368432E-2</c:v>
                </c:pt>
                <c:pt idx="1053">
                  <c:v>5.2631578947368432E-2</c:v>
                </c:pt>
                <c:pt idx="1054">
                  <c:v>5.2631578947368432E-2</c:v>
                </c:pt>
                <c:pt idx="1055">
                  <c:v>5.2631578947368432E-2</c:v>
                </c:pt>
                <c:pt idx="1056">
                  <c:v>5.2631578947368432E-2</c:v>
                </c:pt>
                <c:pt idx="1057">
                  <c:v>5.2631578947368432E-2</c:v>
                </c:pt>
                <c:pt idx="1058">
                  <c:v>5.2631578947368432E-2</c:v>
                </c:pt>
                <c:pt idx="1059">
                  <c:v>5.2631578947368432E-2</c:v>
                </c:pt>
                <c:pt idx="1060">
                  <c:v>5.2631578947368432E-2</c:v>
                </c:pt>
                <c:pt idx="1061">
                  <c:v>5.2631578947368432E-2</c:v>
                </c:pt>
                <c:pt idx="1062">
                  <c:v>5.2631578947368432E-2</c:v>
                </c:pt>
                <c:pt idx="1063">
                  <c:v>5.2631578947368432E-2</c:v>
                </c:pt>
                <c:pt idx="1064">
                  <c:v>5.2631578947368432E-2</c:v>
                </c:pt>
                <c:pt idx="1065">
                  <c:v>5.2631578947368432E-2</c:v>
                </c:pt>
                <c:pt idx="1066">
                  <c:v>5.2631578947368432E-2</c:v>
                </c:pt>
                <c:pt idx="1067">
                  <c:v>5.2631578947368432E-2</c:v>
                </c:pt>
                <c:pt idx="1068">
                  <c:v>5.2631578947368432E-2</c:v>
                </c:pt>
                <c:pt idx="1069">
                  <c:v>5.2631578947368432E-2</c:v>
                </c:pt>
                <c:pt idx="1070">
                  <c:v>5.2631578947368432E-2</c:v>
                </c:pt>
                <c:pt idx="1071">
                  <c:v>5.2631578947368432E-2</c:v>
                </c:pt>
                <c:pt idx="1072">
                  <c:v>5.2631578947368432E-2</c:v>
                </c:pt>
                <c:pt idx="1073">
                  <c:v>5.2631578947368432E-2</c:v>
                </c:pt>
                <c:pt idx="1074">
                  <c:v>5.2631578947368432E-2</c:v>
                </c:pt>
                <c:pt idx="1075">
                  <c:v>5.2631578947368432E-2</c:v>
                </c:pt>
                <c:pt idx="1076">
                  <c:v>5.2631578947368432E-2</c:v>
                </c:pt>
                <c:pt idx="1077">
                  <c:v>5.2631578947368432E-2</c:v>
                </c:pt>
                <c:pt idx="1078">
                  <c:v>5.2631578947368432E-2</c:v>
                </c:pt>
                <c:pt idx="1079">
                  <c:v>5.2631578947368432E-2</c:v>
                </c:pt>
                <c:pt idx="1080">
                  <c:v>5.2631578947368432E-2</c:v>
                </c:pt>
                <c:pt idx="1081">
                  <c:v>5.2631578947368432E-2</c:v>
                </c:pt>
                <c:pt idx="1082">
                  <c:v>5.2631578947368432E-2</c:v>
                </c:pt>
                <c:pt idx="1083">
                  <c:v>5.2631578947368432E-2</c:v>
                </c:pt>
                <c:pt idx="1084">
                  <c:v>5.2631578947368432E-2</c:v>
                </c:pt>
                <c:pt idx="1085">
                  <c:v>5.2631578947368432E-2</c:v>
                </c:pt>
                <c:pt idx="1086">
                  <c:v>5.2631578947368432E-2</c:v>
                </c:pt>
                <c:pt idx="1087">
                  <c:v>5.2631578947368432E-2</c:v>
                </c:pt>
                <c:pt idx="1088">
                  <c:v>5.2631578947368432E-2</c:v>
                </c:pt>
                <c:pt idx="1089">
                  <c:v>5.2631578947368432E-2</c:v>
                </c:pt>
                <c:pt idx="1090">
                  <c:v>5.2631578947368432E-2</c:v>
                </c:pt>
                <c:pt idx="1091">
                  <c:v>5.2631578947368432E-2</c:v>
                </c:pt>
                <c:pt idx="1092">
                  <c:v>5.2631578947368432E-2</c:v>
                </c:pt>
                <c:pt idx="1093">
                  <c:v>5.2631578947368432E-2</c:v>
                </c:pt>
                <c:pt idx="1094">
                  <c:v>5.2631578947368432E-2</c:v>
                </c:pt>
                <c:pt idx="1095">
                  <c:v>5.2631578947368432E-2</c:v>
                </c:pt>
                <c:pt idx="1096">
                  <c:v>5.2631578947368432E-2</c:v>
                </c:pt>
                <c:pt idx="1097">
                  <c:v>5.2631578947368432E-2</c:v>
                </c:pt>
                <c:pt idx="1098">
                  <c:v>5.2631578947368432E-2</c:v>
                </c:pt>
                <c:pt idx="1099">
                  <c:v>5.2631578947368432E-2</c:v>
                </c:pt>
                <c:pt idx="1100">
                  <c:v>5.2631578947368432E-2</c:v>
                </c:pt>
                <c:pt idx="1101">
                  <c:v>5.2631578947368432E-2</c:v>
                </c:pt>
                <c:pt idx="1102">
                  <c:v>5.2631578947368432E-2</c:v>
                </c:pt>
                <c:pt idx="1103">
                  <c:v>5.2631578947368432E-2</c:v>
                </c:pt>
                <c:pt idx="1104">
                  <c:v>5.2631578947368432E-2</c:v>
                </c:pt>
                <c:pt idx="1105">
                  <c:v>5.2631578947368432E-2</c:v>
                </c:pt>
                <c:pt idx="1106">
                  <c:v>5.2631578947368432E-2</c:v>
                </c:pt>
                <c:pt idx="1107">
                  <c:v>5.2631578947368432E-2</c:v>
                </c:pt>
                <c:pt idx="1108">
                  <c:v>5.2631578947368432E-2</c:v>
                </c:pt>
                <c:pt idx="1109">
                  <c:v>5.2631578947368432E-2</c:v>
                </c:pt>
                <c:pt idx="1110">
                  <c:v>5.2631578947368432E-2</c:v>
                </c:pt>
                <c:pt idx="1111">
                  <c:v>5.2631578947368432E-2</c:v>
                </c:pt>
                <c:pt idx="1112">
                  <c:v>5.2631578947368432E-2</c:v>
                </c:pt>
                <c:pt idx="1113">
                  <c:v>5.2631578947368432E-2</c:v>
                </c:pt>
                <c:pt idx="1114">
                  <c:v>5.2631578947368432E-2</c:v>
                </c:pt>
                <c:pt idx="1115">
                  <c:v>5.2631578947368432E-2</c:v>
                </c:pt>
                <c:pt idx="1116">
                  <c:v>5.2631578947368432E-2</c:v>
                </c:pt>
                <c:pt idx="1117">
                  <c:v>5.2631578947368432E-2</c:v>
                </c:pt>
                <c:pt idx="1118">
                  <c:v>5.2631578947368432E-2</c:v>
                </c:pt>
                <c:pt idx="1119">
                  <c:v>5.2631578947368432E-2</c:v>
                </c:pt>
                <c:pt idx="1120">
                  <c:v>5.2631578947368432E-2</c:v>
                </c:pt>
                <c:pt idx="1121">
                  <c:v>5.2631578947368432E-2</c:v>
                </c:pt>
                <c:pt idx="1122">
                  <c:v>5.2631578947368432E-2</c:v>
                </c:pt>
                <c:pt idx="1123">
                  <c:v>5.2631578947368432E-2</c:v>
                </c:pt>
                <c:pt idx="1124">
                  <c:v>5.2631578947368432E-2</c:v>
                </c:pt>
                <c:pt idx="1125">
                  <c:v>5.2631578947368432E-2</c:v>
                </c:pt>
                <c:pt idx="1126">
                  <c:v>5.2631578947368432E-2</c:v>
                </c:pt>
                <c:pt idx="1127">
                  <c:v>5.2631578947368432E-2</c:v>
                </c:pt>
                <c:pt idx="1128">
                  <c:v>5.2631578947368432E-2</c:v>
                </c:pt>
                <c:pt idx="1129">
                  <c:v>5.2631578947368432E-2</c:v>
                </c:pt>
                <c:pt idx="1130">
                  <c:v>5.2631578947368432E-2</c:v>
                </c:pt>
                <c:pt idx="1131">
                  <c:v>5.2631578947368432E-2</c:v>
                </c:pt>
                <c:pt idx="1132">
                  <c:v>5.2631578947368432E-2</c:v>
                </c:pt>
                <c:pt idx="1133">
                  <c:v>5.2631578947368432E-2</c:v>
                </c:pt>
                <c:pt idx="1134">
                  <c:v>5.2631578947368432E-2</c:v>
                </c:pt>
                <c:pt idx="1135">
                  <c:v>5.2631578947368432E-2</c:v>
                </c:pt>
                <c:pt idx="1136">
                  <c:v>5.2631578947368432E-2</c:v>
                </c:pt>
                <c:pt idx="1137">
                  <c:v>5.2631578947368432E-2</c:v>
                </c:pt>
                <c:pt idx="1138">
                  <c:v>5.2631578947368432E-2</c:v>
                </c:pt>
                <c:pt idx="1139">
                  <c:v>5.2631578947368432E-2</c:v>
                </c:pt>
                <c:pt idx="1140">
                  <c:v>5.2631578947368432E-2</c:v>
                </c:pt>
                <c:pt idx="1141">
                  <c:v>5.2631578947368432E-2</c:v>
                </c:pt>
                <c:pt idx="1142">
                  <c:v>5.2631578947368432E-2</c:v>
                </c:pt>
                <c:pt idx="1143">
                  <c:v>5.2631578947368432E-2</c:v>
                </c:pt>
                <c:pt idx="1144">
                  <c:v>5.2631578947368432E-2</c:v>
                </c:pt>
                <c:pt idx="1145">
                  <c:v>5.2631578947368432E-2</c:v>
                </c:pt>
                <c:pt idx="1146">
                  <c:v>5.2631578947368432E-2</c:v>
                </c:pt>
                <c:pt idx="1147">
                  <c:v>5.2631578947368432E-2</c:v>
                </c:pt>
                <c:pt idx="1148">
                  <c:v>5.2631578947368432E-2</c:v>
                </c:pt>
                <c:pt idx="1149">
                  <c:v>5.2631578947368432E-2</c:v>
                </c:pt>
                <c:pt idx="1150">
                  <c:v>5.2631578947368432E-2</c:v>
                </c:pt>
                <c:pt idx="1151">
                  <c:v>5.2631578947368432E-2</c:v>
                </c:pt>
                <c:pt idx="1152">
                  <c:v>5.2631578947368432E-2</c:v>
                </c:pt>
                <c:pt idx="1153">
                  <c:v>5.2631578947368432E-2</c:v>
                </c:pt>
                <c:pt idx="1154">
                  <c:v>5.2631578947368432E-2</c:v>
                </c:pt>
                <c:pt idx="1155">
                  <c:v>5.2631578947368432E-2</c:v>
                </c:pt>
                <c:pt idx="1156">
                  <c:v>5.2631578947368432E-2</c:v>
                </c:pt>
                <c:pt idx="1157">
                  <c:v>5.2631578947368432E-2</c:v>
                </c:pt>
                <c:pt idx="1158">
                  <c:v>5.2631578947368432E-2</c:v>
                </c:pt>
                <c:pt idx="1159">
                  <c:v>5.2631578947368432E-2</c:v>
                </c:pt>
                <c:pt idx="1160">
                  <c:v>5.2631578947368432E-2</c:v>
                </c:pt>
                <c:pt idx="1161">
                  <c:v>5.2631578947368432E-2</c:v>
                </c:pt>
                <c:pt idx="1162">
                  <c:v>5.2631578947368432E-2</c:v>
                </c:pt>
                <c:pt idx="1163">
                  <c:v>5.2631578947368432E-2</c:v>
                </c:pt>
                <c:pt idx="1164">
                  <c:v>5.2631578947368432E-2</c:v>
                </c:pt>
                <c:pt idx="1165">
                  <c:v>5.2631578947368432E-2</c:v>
                </c:pt>
                <c:pt idx="1166">
                  <c:v>5.2631578947368432E-2</c:v>
                </c:pt>
                <c:pt idx="1167">
                  <c:v>5.2631578947368432E-2</c:v>
                </c:pt>
                <c:pt idx="1168">
                  <c:v>5.2631578947368432E-2</c:v>
                </c:pt>
                <c:pt idx="1169">
                  <c:v>5.2631578947368432E-2</c:v>
                </c:pt>
                <c:pt idx="1170">
                  <c:v>5.2631578947368432E-2</c:v>
                </c:pt>
                <c:pt idx="1171">
                  <c:v>5.2631578947368432E-2</c:v>
                </c:pt>
                <c:pt idx="1172">
                  <c:v>5.2631578947368432E-2</c:v>
                </c:pt>
                <c:pt idx="1173">
                  <c:v>5.2631578947368432E-2</c:v>
                </c:pt>
                <c:pt idx="1174">
                  <c:v>5.2631578947368432E-2</c:v>
                </c:pt>
                <c:pt idx="1175">
                  <c:v>5.2631578947368432E-2</c:v>
                </c:pt>
                <c:pt idx="1176">
                  <c:v>5.2631578947368432E-2</c:v>
                </c:pt>
                <c:pt idx="1177">
                  <c:v>5.2631578947368432E-2</c:v>
                </c:pt>
                <c:pt idx="1178">
                  <c:v>5.2631578947368432E-2</c:v>
                </c:pt>
                <c:pt idx="1179">
                  <c:v>5.2631578947368432E-2</c:v>
                </c:pt>
                <c:pt idx="1180">
                  <c:v>5.2631578947368432E-2</c:v>
                </c:pt>
                <c:pt idx="1181">
                  <c:v>5.2631578947368432E-2</c:v>
                </c:pt>
                <c:pt idx="1182">
                  <c:v>5.2631578947368432E-2</c:v>
                </c:pt>
                <c:pt idx="1183">
                  <c:v>5.2631578947368432E-2</c:v>
                </c:pt>
                <c:pt idx="1184">
                  <c:v>5.2631578947368432E-2</c:v>
                </c:pt>
                <c:pt idx="1185">
                  <c:v>5.2631578947368432E-2</c:v>
                </c:pt>
                <c:pt idx="1186">
                  <c:v>5.2631578947368432E-2</c:v>
                </c:pt>
                <c:pt idx="1187">
                  <c:v>5.2631578947368432E-2</c:v>
                </c:pt>
                <c:pt idx="1188">
                  <c:v>5.2631578947368432E-2</c:v>
                </c:pt>
                <c:pt idx="1189">
                  <c:v>5.2631578947368432E-2</c:v>
                </c:pt>
                <c:pt idx="1190">
                  <c:v>5.2631578947368432E-2</c:v>
                </c:pt>
                <c:pt idx="1191">
                  <c:v>5.2631578947368432E-2</c:v>
                </c:pt>
                <c:pt idx="1192">
                  <c:v>5.2631578947368432E-2</c:v>
                </c:pt>
                <c:pt idx="1193">
                  <c:v>5.2631578947368432E-2</c:v>
                </c:pt>
                <c:pt idx="1194">
                  <c:v>5.2631578947368432E-2</c:v>
                </c:pt>
                <c:pt idx="1195">
                  <c:v>5.2631578947368432E-2</c:v>
                </c:pt>
                <c:pt idx="1196">
                  <c:v>5.2631578947368432E-2</c:v>
                </c:pt>
                <c:pt idx="1197">
                  <c:v>5.2631578947368432E-2</c:v>
                </c:pt>
                <c:pt idx="1198">
                  <c:v>5.2631578947368432E-2</c:v>
                </c:pt>
                <c:pt idx="1199">
                  <c:v>5.2631578947368432E-2</c:v>
                </c:pt>
                <c:pt idx="1200">
                  <c:v>5.2631578947368432E-2</c:v>
                </c:pt>
                <c:pt idx="1201">
                  <c:v>5.2631578947368432E-2</c:v>
                </c:pt>
                <c:pt idx="1202">
                  <c:v>5.2631578947368432E-2</c:v>
                </c:pt>
                <c:pt idx="1203">
                  <c:v>5.2631578947368432E-2</c:v>
                </c:pt>
                <c:pt idx="1204">
                  <c:v>5.7017543859649446E-2</c:v>
                </c:pt>
                <c:pt idx="1205">
                  <c:v>5.7017543859649446E-2</c:v>
                </c:pt>
                <c:pt idx="1206">
                  <c:v>5.7017543859649446E-2</c:v>
                </c:pt>
                <c:pt idx="1207">
                  <c:v>6.1403508771929773E-2</c:v>
                </c:pt>
                <c:pt idx="1208">
                  <c:v>6.1403508771929773E-2</c:v>
                </c:pt>
                <c:pt idx="1209">
                  <c:v>6.1403508771929773E-2</c:v>
                </c:pt>
                <c:pt idx="1210">
                  <c:v>6.1403508771929773E-2</c:v>
                </c:pt>
                <c:pt idx="1211">
                  <c:v>6.1403508771929773E-2</c:v>
                </c:pt>
                <c:pt idx="1212">
                  <c:v>6.1403508771929773E-2</c:v>
                </c:pt>
                <c:pt idx="1213">
                  <c:v>6.1403508771929773E-2</c:v>
                </c:pt>
                <c:pt idx="1214">
                  <c:v>6.1403508771929773E-2</c:v>
                </c:pt>
                <c:pt idx="1215">
                  <c:v>6.1403508771929773E-2</c:v>
                </c:pt>
                <c:pt idx="1216">
                  <c:v>6.1403508771929773E-2</c:v>
                </c:pt>
                <c:pt idx="1217">
                  <c:v>6.1403508771929773E-2</c:v>
                </c:pt>
                <c:pt idx="1218">
                  <c:v>6.1403508771929773E-2</c:v>
                </c:pt>
                <c:pt idx="1219">
                  <c:v>6.1403508771929773E-2</c:v>
                </c:pt>
                <c:pt idx="1220">
                  <c:v>6.1403508771929773E-2</c:v>
                </c:pt>
                <c:pt idx="1221">
                  <c:v>6.1403508771929773E-2</c:v>
                </c:pt>
                <c:pt idx="1222">
                  <c:v>6.1403508771929773E-2</c:v>
                </c:pt>
                <c:pt idx="1223">
                  <c:v>6.1403508771929773E-2</c:v>
                </c:pt>
                <c:pt idx="1224">
                  <c:v>6.1403508771929773E-2</c:v>
                </c:pt>
                <c:pt idx="1225">
                  <c:v>6.1403508771929773E-2</c:v>
                </c:pt>
                <c:pt idx="1226">
                  <c:v>6.1403508771929773E-2</c:v>
                </c:pt>
                <c:pt idx="1227">
                  <c:v>6.1403508771929773E-2</c:v>
                </c:pt>
                <c:pt idx="1228">
                  <c:v>6.1403508771929773E-2</c:v>
                </c:pt>
                <c:pt idx="1229">
                  <c:v>6.1403508771929773E-2</c:v>
                </c:pt>
                <c:pt idx="1230">
                  <c:v>6.1403508771929773E-2</c:v>
                </c:pt>
                <c:pt idx="1231">
                  <c:v>6.1403508771929773E-2</c:v>
                </c:pt>
                <c:pt idx="1232">
                  <c:v>6.1403508771929773E-2</c:v>
                </c:pt>
                <c:pt idx="1233">
                  <c:v>6.1403508771929773E-2</c:v>
                </c:pt>
                <c:pt idx="1234">
                  <c:v>6.1403508771929773E-2</c:v>
                </c:pt>
                <c:pt idx="1235">
                  <c:v>6.1403508771929773E-2</c:v>
                </c:pt>
                <c:pt idx="1236">
                  <c:v>6.1403508771929773E-2</c:v>
                </c:pt>
                <c:pt idx="1237">
                  <c:v>6.1403508771929773E-2</c:v>
                </c:pt>
                <c:pt idx="1238">
                  <c:v>6.1403508771929773E-2</c:v>
                </c:pt>
                <c:pt idx="1239">
                  <c:v>6.1403508771929773E-2</c:v>
                </c:pt>
                <c:pt idx="1240">
                  <c:v>6.1403508771929773E-2</c:v>
                </c:pt>
                <c:pt idx="1241">
                  <c:v>6.1403508771929773E-2</c:v>
                </c:pt>
                <c:pt idx="1242">
                  <c:v>6.1403508771929773E-2</c:v>
                </c:pt>
                <c:pt idx="1243">
                  <c:v>6.1403508771929773E-2</c:v>
                </c:pt>
                <c:pt idx="1244">
                  <c:v>6.1403508771929773E-2</c:v>
                </c:pt>
                <c:pt idx="1245">
                  <c:v>6.1403508771929773E-2</c:v>
                </c:pt>
                <c:pt idx="1246">
                  <c:v>6.1403508771929773E-2</c:v>
                </c:pt>
                <c:pt idx="1247">
                  <c:v>6.1403508771929773E-2</c:v>
                </c:pt>
                <c:pt idx="1248">
                  <c:v>6.1403508771929773E-2</c:v>
                </c:pt>
                <c:pt idx="1249">
                  <c:v>6.1403508771929773E-2</c:v>
                </c:pt>
                <c:pt idx="1250">
                  <c:v>6.1403508771929773E-2</c:v>
                </c:pt>
                <c:pt idx="1251">
                  <c:v>6.1403508771929773E-2</c:v>
                </c:pt>
                <c:pt idx="1252">
                  <c:v>6.1403508771929773E-2</c:v>
                </c:pt>
                <c:pt idx="1253">
                  <c:v>6.1403508771929773E-2</c:v>
                </c:pt>
                <c:pt idx="1254">
                  <c:v>6.1403508771929773E-2</c:v>
                </c:pt>
                <c:pt idx="1255">
                  <c:v>6.1403508771929773E-2</c:v>
                </c:pt>
                <c:pt idx="1256">
                  <c:v>6.1403508771929773E-2</c:v>
                </c:pt>
                <c:pt idx="1257">
                  <c:v>6.1403508771929773E-2</c:v>
                </c:pt>
                <c:pt idx="1258">
                  <c:v>6.1403508771929773E-2</c:v>
                </c:pt>
                <c:pt idx="1259">
                  <c:v>6.1403508771929773E-2</c:v>
                </c:pt>
                <c:pt idx="1260">
                  <c:v>6.1403508771929773E-2</c:v>
                </c:pt>
                <c:pt idx="1261">
                  <c:v>6.1403508771929773E-2</c:v>
                </c:pt>
                <c:pt idx="1262">
                  <c:v>6.1403508771929773E-2</c:v>
                </c:pt>
                <c:pt idx="1263">
                  <c:v>6.1403508771929773E-2</c:v>
                </c:pt>
                <c:pt idx="1264">
                  <c:v>6.1403508771929773E-2</c:v>
                </c:pt>
                <c:pt idx="1265">
                  <c:v>6.1403508771929773E-2</c:v>
                </c:pt>
                <c:pt idx="1266">
                  <c:v>6.1403508771929773E-2</c:v>
                </c:pt>
                <c:pt idx="1267">
                  <c:v>6.1403508771929773E-2</c:v>
                </c:pt>
                <c:pt idx="1268">
                  <c:v>6.1403508771929773E-2</c:v>
                </c:pt>
                <c:pt idx="1269">
                  <c:v>6.1403508771929773E-2</c:v>
                </c:pt>
                <c:pt idx="1270">
                  <c:v>6.1403508771929773E-2</c:v>
                </c:pt>
                <c:pt idx="1271">
                  <c:v>6.1403508771929773E-2</c:v>
                </c:pt>
                <c:pt idx="1272">
                  <c:v>6.1403508771929773E-2</c:v>
                </c:pt>
                <c:pt idx="1273">
                  <c:v>6.1403508771929773E-2</c:v>
                </c:pt>
                <c:pt idx="1274">
                  <c:v>6.1403508771929773E-2</c:v>
                </c:pt>
                <c:pt idx="1275">
                  <c:v>6.1403508771929773E-2</c:v>
                </c:pt>
                <c:pt idx="1276">
                  <c:v>6.1403508771929773E-2</c:v>
                </c:pt>
                <c:pt idx="1277">
                  <c:v>6.1403508771929773E-2</c:v>
                </c:pt>
                <c:pt idx="1278">
                  <c:v>6.1403508771929773E-2</c:v>
                </c:pt>
                <c:pt idx="1279">
                  <c:v>6.1403508771929773E-2</c:v>
                </c:pt>
                <c:pt idx="1280">
                  <c:v>6.1403508771929773E-2</c:v>
                </c:pt>
                <c:pt idx="1281">
                  <c:v>6.1403508771929773E-2</c:v>
                </c:pt>
                <c:pt idx="1282">
                  <c:v>6.1403508771929773E-2</c:v>
                </c:pt>
                <c:pt idx="1283">
                  <c:v>6.1403508771929773E-2</c:v>
                </c:pt>
                <c:pt idx="1284">
                  <c:v>6.1403508771929773E-2</c:v>
                </c:pt>
                <c:pt idx="1285">
                  <c:v>6.1403508771929773E-2</c:v>
                </c:pt>
                <c:pt idx="1286">
                  <c:v>6.1403508771929773E-2</c:v>
                </c:pt>
                <c:pt idx="1287">
                  <c:v>6.1403508771929773E-2</c:v>
                </c:pt>
                <c:pt idx="1288">
                  <c:v>6.1403508771929773E-2</c:v>
                </c:pt>
                <c:pt idx="1289">
                  <c:v>6.1403508771929773E-2</c:v>
                </c:pt>
                <c:pt idx="1290">
                  <c:v>6.1403508771929773E-2</c:v>
                </c:pt>
                <c:pt idx="1291">
                  <c:v>6.1403508771929773E-2</c:v>
                </c:pt>
                <c:pt idx="1292">
                  <c:v>6.5789473684210523E-2</c:v>
                </c:pt>
                <c:pt idx="1293">
                  <c:v>6.5789473684210523E-2</c:v>
                </c:pt>
                <c:pt idx="1294">
                  <c:v>6.5789473684210523E-2</c:v>
                </c:pt>
                <c:pt idx="1295">
                  <c:v>6.5789473684210523E-2</c:v>
                </c:pt>
                <c:pt idx="1296">
                  <c:v>6.5789473684210523E-2</c:v>
                </c:pt>
                <c:pt idx="1297">
                  <c:v>6.5789473684210523E-2</c:v>
                </c:pt>
                <c:pt idx="1298">
                  <c:v>6.5789473684210523E-2</c:v>
                </c:pt>
                <c:pt idx="1299">
                  <c:v>6.5789473684210523E-2</c:v>
                </c:pt>
                <c:pt idx="1300">
                  <c:v>6.5789473684210523E-2</c:v>
                </c:pt>
                <c:pt idx="1301">
                  <c:v>6.5789473684210523E-2</c:v>
                </c:pt>
                <c:pt idx="1302">
                  <c:v>6.5789473684210523E-2</c:v>
                </c:pt>
                <c:pt idx="1303">
                  <c:v>6.5789473684210523E-2</c:v>
                </c:pt>
                <c:pt idx="1304">
                  <c:v>6.5789473684210523E-2</c:v>
                </c:pt>
                <c:pt idx="1305">
                  <c:v>6.5789473684210523E-2</c:v>
                </c:pt>
                <c:pt idx="1306">
                  <c:v>6.5789473684210523E-2</c:v>
                </c:pt>
                <c:pt idx="1307">
                  <c:v>6.5789473684210523E-2</c:v>
                </c:pt>
                <c:pt idx="1308">
                  <c:v>6.5789473684210523E-2</c:v>
                </c:pt>
                <c:pt idx="1309">
                  <c:v>6.5789473684210523E-2</c:v>
                </c:pt>
                <c:pt idx="1310">
                  <c:v>6.5789473684210523E-2</c:v>
                </c:pt>
                <c:pt idx="1311">
                  <c:v>6.5789473684210523E-2</c:v>
                </c:pt>
                <c:pt idx="1312">
                  <c:v>6.5789473684210523E-2</c:v>
                </c:pt>
                <c:pt idx="1313">
                  <c:v>6.5789473684210523E-2</c:v>
                </c:pt>
                <c:pt idx="1314">
                  <c:v>6.5789473684210523E-2</c:v>
                </c:pt>
                <c:pt idx="1315">
                  <c:v>6.5789473684210523E-2</c:v>
                </c:pt>
                <c:pt idx="1316">
                  <c:v>6.5789473684210523E-2</c:v>
                </c:pt>
                <c:pt idx="1317">
                  <c:v>6.5789473684210523E-2</c:v>
                </c:pt>
                <c:pt idx="1318">
                  <c:v>6.5789473684210523E-2</c:v>
                </c:pt>
                <c:pt idx="1319">
                  <c:v>6.5789473684210523E-2</c:v>
                </c:pt>
                <c:pt idx="1320">
                  <c:v>6.5789473684210523E-2</c:v>
                </c:pt>
                <c:pt idx="1321">
                  <c:v>6.5789473684210523E-2</c:v>
                </c:pt>
                <c:pt idx="1322">
                  <c:v>6.5789473684210523E-2</c:v>
                </c:pt>
                <c:pt idx="1323">
                  <c:v>6.5789473684210523E-2</c:v>
                </c:pt>
                <c:pt idx="1324">
                  <c:v>6.5789473684210523E-2</c:v>
                </c:pt>
                <c:pt idx="1325">
                  <c:v>6.5789473684210523E-2</c:v>
                </c:pt>
                <c:pt idx="1326">
                  <c:v>6.5789473684210523E-2</c:v>
                </c:pt>
                <c:pt idx="1327">
                  <c:v>6.5789473684210523E-2</c:v>
                </c:pt>
                <c:pt idx="1328">
                  <c:v>6.5789473684210523E-2</c:v>
                </c:pt>
                <c:pt idx="1329">
                  <c:v>6.5789473684210523E-2</c:v>
                </c:pt>
                <c:pt idx="1330">
                  <c:v>6.5789473684210523E-2</c:v>
                </c:pt>
                <c:pt idx="1331">
                  <c:v>6.5789473684210523E-2</c:v>
                </c:pt>
                <c:pt idx="1332">
                  <c:v>6.5789473684210523E-2</c:v>
                </c:pt>
                <c:pt idx="1333">
                  <c:v>6.5789473684210523E-2</c:v>
                </c:pt>
                <c:pt idx="1334">
                  <c:v>6.5789473684210523E-2</c:v>
                </c:pt>
                <c:pt idx="1335">
                  <c:v>6.5789473684210523E-2</c:v>
                </c:pt>
                <c:pt idx="1336">
                  <c:v>6.5789473684210523E-2</c:v>
                </c:pt>
                <c:pt idx="1337">
                  <c:v>6.5789473684210523E-2</c:v>
                </c:pt>
                <c:pt idx="1338">
                  <c:v>6.5789473684210523E-2</c:v>
                </c:pt>
                <c:pt idx="1339">
                  <c:v>6.5789473684210523E-2</c:v>
                </c:pt>
                <c:pt idx="1340">
                  <c:v>6.5789473684210523E-2</c:v>
                </c:pt>
                <c:pt idx="1341">
                  <c:v>6.5789473684210523E-2</c:v>
                </c:pt>
                <c:pt idx="1342">
                  <c:v>6.5789473684210523E-2</c:v>
                </c:pt>
                <c:pt idx="1343">
                  <c:v>6.5789473684210523E-2</c:v>
                </c:pt>
                <c:pt idx="1344">
                  <c:v>6.5789473684210523E-2</c:v>
                </c:pt>
                <c:pt idx="1345">
                  <c:v>6.5789473684210523E-2</c:v>
                </c:pt>
                <c:pt idx="1346">
                  <c:v>6.5789473684210523E-2</c:v>
                </c:pt>
                <c:pt idx="1347">
                  <c:v>6.5789473684210523E-2</c:v>
                </c:pt>
                <c:pt idx="1348">
                  <c:v>6.5789473684210523E-2</c:v>
                </c:pt>
                <c:pt idx="1349">
                  <c:v>6.5789473684210523E-2</c:v>
                </c:pt>
                <c:pt idx="1350">
                  <c:v>6.5789473684210523E-2</c:v>
                </c:pt>
                <c:pt idx="1351">
                  <c:v>6.5789473684210523E-2</c:v>
                </c:pt>
                <c:pt idx="1352">
                  <c:v>6.5789473684210523E-2</c:v>
                </c:pt>
                <c:pt idx="1353">
                  <c:v>6.5789473684210523E-2</c:v>
                </c:pt>
                <c:pt idx="1354">
                  <c:v>6.5789473684210523E-2</c:v>
                </c:pt>
                <c:pt idx="1355">
                  <c:v>6.5789473684210523E-2</c:v>
                </c:pt>
                <c:pt idx="1356">
                  <c:v>6.5789473684210523E-2</c:v>
                </c:pt>
                <c:pt idx="1357">
                  <c:v>6.5789473684210523E-2</c:v>
                </c:pt>
                <c:pt idx="1358">
                  <c:v>6.5789473684210523E-2</c:v>
                </c:pt>
                <c:pt idx="1359">
                  <c:v>6.5789473684210523E-2</c:v>
                </c:pt>
                <c:pt idx="1360">
                  <c:v>6.5789473684210523E-2</c:v>
                </c:pt>
                <c:pt idx="1361">
                  <c:v>6.5789473684210523E-2</c:v>
                </c:pt>
                <c:pt idx="1362">
                  <c:v>6.5789473684210523E-2</c:v>
                </c:pt>
                <c:pt idx="1363">
                  <c:v>6.5789473684210523E-2</c:v>
                </c:pt>
                <c:pt idx="1364">
                  <c:v>6.5789473684210523E-2</c:v>
                </c:pt>
                <c:pt idx="1365">
                  <c:v>6.5789473684210523E-2</c:v>
                </c:pt>
                <c:pt idx="1366">
                  <c:v>6.5789473684210523E-2</c:v>
                </c:pt>
                <c:pt idx="1367">
                  <c:v>6.5789473684210523E-2</c:v>
                </c:pt>
                <c:pt idx="1368">
                  <c:v>6.5789473684210523E-2</c:v>
                </c:pt>
                <c:pt idx="1369">
                  <c:v>7.0175438596491224E-2</c:v>
                </c:pt>
                <c:pt idx="1370">
                  <c:v>7.0175438596491224E-2</c:v>
                </c:pt>
                <c:pt idx="1371">
                  <c:v>7.0175438596491224E-2</c:v>
                </c:pt>
                <c:pt idx="1372">
                  <c:v>7.0175438596491224E-2</c:v>
                </c:pt>
                <c:pt idx="1373">
                  <c:v>7.0175438596491224E-2</c:v>
                </c:pt>
                <c:pt idx="1374">
                  <c:v>7.0175438596491224E-2</c:v>
                </c:pt>
                <c:pt idx="1375">
                  <c:v>7.0175438596491224E-2</c:v>
                </c:pt>
                <c:pt idx="1376">
                  <c:v>7.0175438596491224E-2</c:v>
                </c:pt>
                <c:pt idx="1377">
                  <c:v>7.0175438596491224E-2</c:v>
                </c:pt>
                <c:pt idx="1378">
                  <c:v>7.0175438596491224E-2</c:v>
                </c:pt>
                <c:pt idx="1379">
                  <c:v>7.0175438596491224E-2</c:v>
                </c:pt>
                <c:pt idx="1380">
                  <c:v>7.0175438596491224E-2</c:v>
                </c:pt>
                <c:pt idx="1381">
                  <c:v>7.0175438596491224E-2</c:v>
                </c:pt>
                <c:pt idx="1382">
                  <c:v>7.0175438596491224E-2</c:v>
                </c:pt>
                <c:pt idx="1383">
                  <c:v>7.0175438596491224E-2</c:v>
                </c:pt>
                <c:pt idx="1384">
                  <c:v>7.0175438596491224E-2</c:v>
                </c:pt>
                <c:pt idx="1385">
                  <c:v>7.0175438596491224E-2</c:v>
                </c:pt>
                <c:pt idx="1386">
                  <c:v>7.0175438596491224E-2</c:v>
                </c:pt>
                <c:pt idx="1387">
                  <c:v>7.0175438596491224E-2</c:v>
                </c:pt>
                <c:pt idx="1388">
                  <c:v>7.0175438596491224E-2</c:v>
                </c:pt>
                <c:pt idx="1389">
                  <c:v>7.0175438596491224E-2</c:v>
                </c:pt>
                <c:pt idx="1390">
                  <c:v>7.0175438596491224E-2</c:v>
                </c:pt>
                <c:pt idx="1391">
                  <c:v>7.0175438596491224E-2</c:v>
                </c:pt>
                <c:pt idx="1392">
                  <c:v>7.0175438596491224E-2</c:v>
                </c:pt>
                <c:pt idx="1393">
                  <c:v>7.0175438596491224E-2</c:v>
                </c:pt>
                <c:pt idx="1394">
                  <c:v>7.0175438596491224E-2</c:v>
                </c:pt>
                <c:pt idx="1395">
                  <c:v>7.0175438596491224E-2</c:v>
                </c:pt>
                <c:pt idx="1396">
                  <c:v>7.0175438596491224E-2</c:v>
                </c:pt>
                <c:pt idx="1397">
                  <c:v>7.0175438596491224E-2</c:v>
                </c:pt>
                <c:pt idx="1398">
                  <c:v>7.0175438596491224E-2</c:v>
                </c:pt>
                <c:pt idx="1399">
                  <c:v>7.0175438596491224E-2</c:v>
                </c:pt>
                <c:pt idx="1400">
                  <c:v>7.0175438596491224E-2</c:v>
                </c:pt>
                <c:pt idx="1401">
                  <c:v>7.0175438596491224E-2</c:v>
                </c:pt>
                <c:pt idx="1402">
                  <c:v>7.0175438596491224E-2</c:v>
                </c:pt>
                <c:pt idx="1403">
                  <c:v>7.0175438596491224E-2</c:v>
                </c:pt>
                <c:pt idx="1404">
                  <c:v>7.0175438596491224E-2</c:v>
                </c:pt>
                <c:pt idx="1405">
                  <c:v>7.0175438596491224E-2</c:v>
                </c:pt>
                <c:pt idx="1406">
                  <c:v>7.0175438596491224E-2</c:v>
                </c:pt>
                <c:pt idx="1407">
                  <c:v>7.0175438596491224E-2</c:v>
                </c:pt>
                <c:pt idx="1408">
                  <c:v>7.0175438596491224E-2</c:v>
                </c:pt>
                <c:pt idx="1409">
                  <c:v>7.0175438596491224E-2</c:v>
                </c:pt>
                <c:pt idx="1410">
                  <c:v>7.0175438596491224E-2</c:v>
                </c:pt>
                <c:pt idx="1411">
                  <c:v>7.0175438596491224E-2</c:v>
                </c:pt>
                <c:pt idx="1412">
                  <c:v>7.0175438596491224E-2</c:v>
                </c:pt>
                <c:pt idx="1413">
                  <c:v>7.0175438596491224E-2</c:v>
                </c:pt>
                <c:pt idx="1414">
                  <c:v>7.0175438596491224E-2</c:v>
                </c:pt>
                <c:pt idx="1415">
                  <c:v>7.0175438596491224E-2</c:v>
                </c:pt>
                <c:pt idx="1416">
                  <c:v>7.0175438596491224E-2</c:v>
                </c:pt>
                <c:pt idx="1417">
                  <c:v>7.0175438596491224E-2</c:v>
                </c:pt>
                <c:pt idx="1418">
                  <c:v>7.0175438596491224E-2</c:v>
                </c:pt>
                <c:pt idx="1419">
                  <c:v>7.0175438596491224E-2</c:v>
                </c:pt>
                <c:pt idx="1420">
                  <c:v>7.0175438596491224E-2</c:v>
                </c:pt>
                <c:pt idx="1421">
                  <c:v>7.0175438596491224E-2</c:v>
                </c:pt>
                <c:pt idx="1422">
                  <c:v>7.0175438596491224E-2</c:v>
                </c:pt>
                <c:pt idx="1423">
                  <c:v>7.0175438596491224E-2</c:v>
                </c:pt>
                <c:pt idx="1424">
                  <c:v>7.0175438596491224E-2</c:v>
                </c:pt>
                <c:pt idx="1425">
                  <c:v>7.0175438596491224E-2</c:v>
                </c:pt>
                <c:pt idx="1426">
                  <c:v>7.0175438596491224E-2</c:v>
                </c:pt>
                <c:pt idx="1427">
                  <c:v>7.0175438596491224E-2</c:v>
                </c:pt>
                <c:pt idx="1428">
                  <c:v>7.0175438596491224E-2</c:v>
                </c:pt>
                <c:pt idx="1429">
                  <c:v>7.0175438596491224E-2</c:v>
                </c:pt>
                <c:pt idx="1430">
                  <c:v>7.0175438596491224E-2</c:v>
                </c:pt>
                <c:pt idx="1431">
                  <c:v>7.0175438596491224E-2</c:v>
                </c:pt>
                <c:pt idx="1432">
                  <c:v>7.0175438596491224E-2</c:v>
                </c:pt>
                <c:pt idx="1433">
                  <c:v>7.0175438596491224E-2</c:v>
                </c:pt>
                <c:pt idx="1434">
                  <c:v>7.0175438596491224E-2</c:v>
                </c:pt>
                <c:pt idx="1435">
                  <c:v>7.0175438596491224E-2</c:v>
                </c:pt>
                <c:pt idx="1436">
                  <c:v>7.0175438596491224E-2</c:v>
                </c:pt>
                <c:pt idx="1437">
                  <c:v>7.0175438596491224E-2</c:v>
                </c:pt>
                <c:pt idx="1438">
                  <c:v>7.0175438596491224E-2</c:v>
                </c:pt>
                <c:pt idx="1439">
                  <c:v>7.0175438596491224E-2</c:v>
                </c:pt>
                <c:pt idx="1440">
                  <c:v>7.0175438596491224E-2</c:v>
                </c:pt>
                <c:pt idx="1441">
                  <c:v>7.0175438596491224E-2</c:v>
                </c:pt>
                <c:pt idx="1442">
                  <c:v>7.0175438596491224E-2</c:v>
                </c:pt>
                <c:pt idx="1443">
                  <c:v>7.0175438596491224E-2</c:v>
                </c:pt>
                <c:pt idx="1444">
                  <c:v>7.0175438596491224E-2</c:v>
                </c:pt>
                <c:pt idx="1445">
                  <c:v>7.0175438596491224E-2</c:v>
                </c:pt>
                <c:pt idx="1446">
                  <c:v>7.0175438596491224E-2</c:v>
                </c:pt>
                <c:pt idx="1447">
                  <c:v>7.0175438596491224E-2</c:v>
                </c:pt>
                <c:pt idx="1448">
                  <c:v>7.0175438596491224E-2</c:v>
                </c:pt>
                <c:pt idx="1449">
                  <c:v>7.0175438596491224E-2</c:v>
                </c:pt>
                <c:pt idx="1450">
                  <c:v>7.0175438596491224E-2</c:v>
                </c:pt>
                <c:pt idx="1451">
                  <c:v>7.0175438596491224E-2</c:v>
                </c:pt>
                <c:pt idx="1452">
                  <c:v>7.0175438596491224E-2</c:v>
                </c:pt>
                <c:pt idx="1453">
                  <c:v>7.0175438596491224E-2</c:v>
                </c:pt>
                <c:pt idx="1454">
                  <c:v>7.0175438596491224E-2</c:v>
                </c:pt>
                <c:pt idx="1455">
                  <c:v>7.0175438596491224E-2</c:v>
                </c:pt>
                <c:pt idx="1456">
                  <c:v>7.0175438596491224E-2</c:v>
                </c:pt>
                <c:pt idx="1457">
                  <c:v>7.0175438596491224E-2</c:v>
                </c:pt>
                <c:pt idx="1458">
                  <c:v>7.0175438596491224E-2</c:v>
                </c:pt>
                <c:pt idx="1459">
                  <c:v>7.0175438596491224E-2</c:v>
                </c:pt>
                <c:pt idx="1460">
                  <c:v>7.0175438596491224E-2</c:v>
                </c:pt>
                <c:pt idx="1461">
                  <c:v>7.0175438596491224E-2</c:v>
                </c:pt>
                <c:pt idx="1462">
                  <c:v>7.0175438596491224E-2</c:v>
                </c:pt>
                <c:pt idx="1463">
                  <c:v>7.0175438596491224E-2</c:v>
                </c:pt>
                <c:pt idx="1464">
                  <c:v>7.0175438596491224E-2</c:v>
                </c:pt>
                <c:pt idx="1465">
                  <c:v>7.4561403508772023E-2</c:v>
                </c:pt>
                <c:pt idx="1466">
                  <c:v>7.4561403508772023E-2</c:v>
                </c:pt>
                <c:pt idx="1467">
                  <c:v>7.4561403508772023E-2</c:v>
                </c:pt>
                <c:pt idx="1468">
                  <c:v>7.4561403508772023E-2</c:v>
                </c:pt>
                <c:pt idx="1469">
                  <c:v>7.4561403508772023E-2</c:v>
                </c:pt>
                <c:pt idx="1470">
                  <c:v>7.4561403508772023E-2</c:v>
                </c:pt>
                <c:pt idx="1471">
                  <c:v>7.4561403508772023E-2</c:v>
                </c:pt>
                <c:pt idx="1472">
                  <c:v>7.4561403508772023E-2</c:v>
                </c:pt>
                <c:pt idx="1473">
                  <c:v>7.4561403508772023E-2</c:v>
                </c:pt>
                <c:pt idx="1474">
                  <c:v>7.4561403508772023E-2</c:v>
                </c:pt>
                <c:pt idx="1475">
                  <c:v>7.4561403508772023E-2</c:v>
                </c:pt>
                <c:pt idx="1476">
                  <c:v>7.4561403508772023E-2</c:v>
                </c:pt>
                <c:pt idx="1477">
                  <c:v>7.4561403508772023E-2</c:v>
                </c:pt>
                <c:pt idx="1478">
                  <c:v>7.4561403508772023E-2</c:v>
                </c:pt>
                <c:pt idx="1479">
                  <c:v>7.4561403508772023E-2</c:v>
                </c:pt>
                <c:pt idx="1480">
                  <c:v>7.4561403508772023E-2</c:v>
                </c:pt>
                <c:pt idx="1481">
                  <c:v>7.4561403508772023E-2</c:v>
                </c:pt>
                <c:pt idx="1482">
                  <c:v>7.4561403508772023E-2</c:v>
                </c:pt>
                <c:pt idx="1483">
                  <c:v>7.4561403508772023E-2</c:v>
                </c:pt>
                <c:pt idx="1484">
                  <c:v>7.4561403508772023E-2</c:v>
                </c:pt>
                <c:pt idx="1485">
                  <c:v>7.4561403508772023E-2</c:v>
                </c:pt>
                <c:pt idx="1486">
                  <c:v>7.4561403508772023E-2</c:v>
                </c:pt>
                <c:pt idx="1487">
                  <c:v>7.4561403508772023E-2</c:v>
                </c:pt>
                <c:pt idx="1488">
                  <c:v>7.4561403508772023E-2</c:v>
                </c:pt>
                <c:pt idx="1489">
                  <c:v>7.4561403508772023E-2</c:v>
                </c:pt>
                <c:pt idx="1490">
                  <c:v>7.4561403508772023E-2</c:v>
                </c:pt>
                <c:pt idx="1491">
                  <c:v>7.4561403508772023E-2</c:v>
                </c:pt>
                <c:pt idx="1492">
                  <c:v>7.4561403508772023E-2</c:v>
                </c:pt>
                <c:pt idx="1493">
                  <c:v>7.8947368421052558E-2</c:v>
                </c:pt>
                <c:pt idx="1494">
                  <c:v>7.8947368421052558E-2</c:v>
                </c:pt>
                <c:pt idx="1495">
                  <c:v>7.8947368421052558E-2</c:v>
                </c:pt>
                <c:pt idx="1496">
                  <c:v>7.8947368421052558E-2</c:v>
                </c:pt>
                <c:pt idx="1497">
                  <c:v>7.8947368421052558E-2</c:v>
                </c:pt>
                <c:pt idx="1498">
                  <c:v>7.8947368421052558E-2</c:v>
                </c:pt>
                <c:pt idx="1499">
                  <c:v>7.8947368421052558E-2</c:v>
                </c:pt>
                <c:pt idx="1500">
                  <c:v>7.8947368421052558E-2</c:v>
                </c:pt>
                <c:pt idx="1501">
                  <c:v>7.8947368421052558E-2</c:v>
                </c:pt>
                <c:pt idx="1502">
                  <c:v>7.8947368421052558E-2</c:v>
                </c:pt>
                <c:pt idx="1503">
                  <c:v>7.8947368421052558E-2</c:v>
                </c:pt>
                <c:pt idx="1504">
                  <c:v>7.8947368421052558E-2</c:v>
                </c:pt>
                <c:pt idx="1505">
                  <c:v>7.8947368421052558E-2</c:v>
                </c:pt>
                <c:pt idx="1506">
                  <c:v>7.8947368421052558E-2</c:v>
                </c:pt>
                <c:pt idx="1507">
                  <c:v>7.8947368421052558E-2</c:v>
                </c:pt>
                <c:pt idx="1508">
                  <c:v>7.8947368421052558E-2</c:v>
                </c:pt>
                <c:pt idx="1509">
                  <c:v>7.8947368421052558E-2</c:v>
                </c:pt>
                <c:pt idx="1510">
                  <c:v>7.8947368421052558E-2</c:v>
                </c:pt>
                <c:pt idx="1511">
                  <c:v>7.8947368421052558E-2</c:v>
                </c:pt>
                <c:pt idx="1512">
                  <c:v>7.8947368421052558E-2</c:v>
                </c:pt>
                <c:pt idx="1513">
                  <c:v>7.8947368421052558E-2</c:v>
                </c:pt>
                <c:pt idx="1514">
                  <c:v>7.8947368421052558E-2</c:v>
                </c:pt>
                <c:pt idx="1515">
                  <c:v>7.8947368421052558E-2</c:v>
                </c:pt>
                <c:pt idx="1516">
                  <c:v>7.8947368421052558E-2</c:v>
                </c:pt>
                <c:pt idx="1517">
                  <c:v>7.8947368421052558E-2</c:v>
                </c:pt>
                <c:pt idx="1518">
                  <c:v>7.8947368421052558E-2</c:v>
                </c:pt>
                <c:pt idx="1519">
                  <c:v>7.8947368421052558E-2</c:v>
                </c:pt>
                <c:pt idx="1520">
                  <c:v>7.8947368421052558E-2</c:v>
                </c:pt>
                <c:pt idx="1521">
                  <c:v>7.8947368421052558E-2</c:v>
                </c:pt>
                <c:pt idx="1522">
                  <c:v>7.8947368421052558E-2</c:v>
                </c:pt>
                <c:pt idx="1523">
                  <c:v>7.8947368421052558E-2</c:v>
                </c:pt>
                <c:pt idx="1524">
                  <c:v>7.8947368421052558E-2</c:v>
                </c:pt>
                <c:pt idx="1525">
                  <c:v>7.8947368421052558E-2</c:v>
                </c:pt>
                <c:pt idx="1526">
                  <c:v>7.8947368421052558E-2</c:v>
                </c:pt>
                <c:pt idx="1527">
                  <c:v>7.8947368421052558E-2</c:v>
                </c:pt>
                <c:pt idx="1528">
                  <c:v>7.8947368421052558E-2</c:v>
                </c:pt>
                <c:pt idx="1529">
                  <c:v>7.8947368421052558E-2</c:v>
                </c:pt>
                <c:pt idx="1530">
                  <c:v>7.8947368421052558E-2</c:v>
                </c:pt>
                <c:pt idx="1531">
                  <c:v>7.8947368421052558E-2</c:v>
                </c:pt>
                <c:pt idx="1532">
                  <c:v>7.8947368421052558E-2</c:v>
                </c:pt>
                <c:pt idx="1533">
                  <c:v>7.8947368421052558E-2</c:v>
                </c:pt>
                <c:pt idx="1534">
                  <c:v>7.8947368421052558E-2</c:v>
                </c:pt>
                <c:pt idx="1535">
                  <c:v>7.8947368421052558E-2</c:v>
                </c:pt>
                <c:pt idx="1536">
                  <c:v>7.8947368421052558E-2</c:v>
                </c:pt>
                <c:pt idx="1537">
                  <c:v>7.8947368421052558E-2</c:v>
                </c:pt>
                <c:pt idx="1538">
                  <c:v>7.8947368421052558E-2</c:v>
                </c:pt>
                <c:pt idx="1539">
                  <c:v>7.8947368421052558E-2</c:v>
                </c:pt>
                <c:pt idx="1540">
                  <c:v>7.8947368421052558E-2</c:v>
                </c:pt>
                <c:pt idx="1541">
                  <c:v>7.8947368421052558E-2</c:v>
                </c:pt>
                <c:pt idx="1542">
                  <c:v>7.8947368421052558E-2</c:v>
                </c:pt>
                <c:pt idx="1543">
                  <c:v>7.8947368421052558E-2</c:v>
                </c:pt>
                <c:pt idx="1544">
                  <c:v>7.8947368421052558E-2</c:v>
                </c:pt>
                <c:pt idx="1545">
                  <c:v>7.8947368421052558E-2</c:v>
                </c:pt>
                <c:pt idx="1546">
                  <c:v>7.8947368421052558E-2</c:v>
                </c:pt>
                <c:pt idx="1547">
                  <c:v>8.3333333333333565E-2</c:v>
                </c:pt>
                <c:pt idx="1548">
                  <c:v>8.3333333333333565E-2</c:v>
                </c:pt>
                <c:pt idx="1549">
                  <c:v>8.3333333333333565E-2</c:v>
                </c:pt>
                <c:pt idx="1550">
                  <c:v>8.3333333333333565E-2</c:v>
                </c:pt>
                <c:pt idx="1551">
                  <c:v>8.3333333333333565E-2</c:v>
                </c:pt>
                <c:pt idx="1552">
                  <c:v>8.3333333333333565E-2</c:v>
                </c:pt>
                <c:pt idx="1553">
                  <c:v>8.3333333333333565E-2</c:v>
                </c:pt>
                <c:pt idx="1554">
                  <c:v>8.3333333333333565E-2</c:v>
                </c:pt>
                <c:pt idx="1555">
                  <c:v>8.3333333333333565E-2</c:v>
                </c:pt>
                <c:pt idx="1556">
                  <c:v>8.3333333333333565E-2</c:v>
                </c:pt>
                <c:pt idx="1557">
                  <c:v>8.3333333333333565E-2</c:v>
                </c:pt>
                <c:pt idx="1558">
                  <c:v>8.3333333333333565E-2</c:v>
                </c:pt>
                <c:pt idx="1559">
                  <c:v>8.3333333333333565E-2</c:v>
                </c:pt>
                <c:pt idx="1560">
                  <c:v>8.3333333333333565E-2</c:v>
                </c:pt>
                <c:pt idx="1561">
                  <c:v>8.3333333333333565E-2</c:v>
                </c:pt>
                <c:pt idx="1562">
                  <c:v>8.3333333333333565E-2</c:v>
                </c:pt>
                <c:pt idx="1563">
                  <c:v>8.3333333333333565E-2</c:v>
                </c:pt>
                <c:pt idx="1564">
                  <c:v>8.3333333333333565E-2</c:v>
                </c:pt>
                <c:pt idx="1565">
                  <c:v>8.3333333333333565E-2</c:v>
                </c:pt>
                <c:pt idx="1566">
                  <c:v>8.3333333333333565E-2</c:v>
                </c:pt>
                <c:pt idx="1567">
                  <c:v>8.3333333333333565E-2</c:v>
                </c:pt>
                <c:pt idx="1568">
                  <c:v>8.3333333333333565E-2</c:v>
                </c:pt>
                <c:pt idx="1569">
                  <c:v>8.3333333333333565E-2</c:v>
                </c:pt>
                <c:pt idx="1570">
                  <c:v>8.3333333333333565E-2</c:v>
                </c:pt>
                <c:pt idx="1571">
                  <c:v>8.3333333333333565E-2</c:v>
                </c:pt>
                <c:pt idx="1572">
                  <c:v>8.3333333333333565E-2</c:v>
                </c:pt>
                <c:pt idx="1573">
                  <c:v>8.3333333333333565E-2</c:v>
                </c:pt>
                <c:pt idx="1574">
                  <c:v>8.3333333333333565E-2</c:v>
                </c:pt>
                <c:pt idx="1575">
                  <c:v>8.3333333333333565E-2</c:v>
                </c:pt>
                <c:pt idx="1576">
                  <c:v>8.3333333333333565E-2</c:v>
                </c:pt>
                <c:pt idx="1577">
                  <c:v>8.3333333333333565E-2</c:v>
                </c:pt>
                <c:pt idx="1578">
                  <c:v>8.3333333333333565E-2</c:v>
                </c:pt>
                <c:pt idx="1579">
                  <c:v>8.3333333333333565E-2</c:v>
                </c:pt>
                <c:pt idx="1580">
                  <c:v>8.3333333333333565E-2</c:v>
                </c:pt>
                <c:pt idx="1581">
                  <c:v>8.3333333333333565E-2</c:v>
                </c:pt>
                <c:pt idx="1582">
                  <c:v>8.3333333333333565E-2</c:v>
                </c:pt>
                <c:pt idx="1583">
                  <c:v>8.3333333333333565E-2</c:v>
                </c:pt>
                <c:pt idx="1584">
                  <c:v>8.3333333333333565E-2</c:v>
                </c:pt>
                <c:pt idx="1585">
                  <c:v>8.3333333333333565E-2</c:v>
                </c:pt>
                <c:pt idx="1586">
                  <c:v>8.3333333333333565E-2</c:v>
                </c:pt>
                <c:pt idx="1587">
                  <c:v>8.3333333333333565E-2</c:v>
                </c:pt>
                <c:pt idx="1588">
                  <c:v>8.3333333333333565E-2</c:v>
                </c:pt>
                <c:pt idx="1589">
                  <c:v>8.3333333333333565E-2</c:v>
                </c:pt>
                <c:pt idx="1590">
                  <c:v>8.3333333333333565E-2</c:v>
                </c:pt>
                <c:pt idx="1591">
                  <c:v>8.3333333333333565E-2</c:v>
                </c:pt>
                <c:pt idx="1592">
                  <c:v>8.3333333333333565E-2</c:v>
                </c:pt>
                <c:pt idx="1593">
                  <c:v>8.3333333333333565E-2</c:v>
                </c:pt>
                <c:pt idx="1594">
                  <c:v>8.3333333333333565E-2</c:v>
                </c:pt>
                <c:pt idx="1595">
                  <c:v>8.3333333333333565E-2</c:v>
                </c:pt>
                <c:pt idx="1596">
                  <c:v>8.3333333333333565E-2</c:v>
                </c:pt>
                <c:pt idx="1597">
                  <c:v>8.3333333333333565E-2</c:v>
                </c:pt>
                <c:pt idx="1598">
                  <c:v>8.3333333333333565E-2</c:v>
                </c:pt>
                <c:pt idx="1599">
                  <c:v>8.3333333333333565E-2</c:v>
                </c:pt>
                <c:pt idx="1600">
                  <c:v>8.3333333333333565E-2</c:v>
                </c:pt>
                <c:pt idx="1601">
                  <c:v>8.3333333333333565E-2</c:v>
                </c:pt>
                <c:pt idx="1602">
                  <c:v>8.3333333333333565E-2</c:v>
                </c:pt>
                <c:pt idx="1603">
                  <c:v>8.3333333333333565E-2</c:v>
                </c:pt>
                <c:pt idx="1604">
                  <c:v>8.3333333333333565E-2</c:v>
                </c:pt>
                <c:pt idx="1605">
                  <c:v>8.3333333333333565E-2</c:v>
                </c:pt>
                <c:pt idx="1606">
                  <c:v>8.3333333333333565E-2</c:v>
                </c:pt>
                <c:pt idx="1607">
                  <c:v>8.3333333333333565E-2</c:v>
                </c:pt>
                <c:pt idx="1608">
                  <c:v>8.3333333333333565E-2</c:v>
                </c:pt>
                <c:pt idx="1609">
                  <c:v>8.3333333333333565E-2</c:v>
                </c:pt>
                <c:pt idx="1610">
                  <c:v>8.3333333333333565E-2</c:v>
                </c:pt>
                <c:pt idx="1611">
                  <c:v>8.3333333333333565E-2</c:v>
                </c:pt>
                <c:pt idx="1612">
                  <c:v>8.3333333333333565E-2</c:v>
                </c:pt>
                <c:pt idx="1613">
                  <c:v>8.3333333333333565E-2</c:v>
                </c:pt>
                <c:pt idx="1614">
                  <c:v>8.3333333333333565E-2</c:v>
                </c:pt>
                <c:pt idx="1615">
                  <c:v>8.3333333333333565E-2</c:v>
                </c:pt>
                <c:pt idx="1616">
                  <c:v>8.3333333333333565E-2</c:v>
                </c:pt>
                <c:pt idx="1617">
                  <c:v>8.3333333333333565E-2</c:v>
                </c:pt>
                <c:pt idx="1618">
                  <c:v>8.7719298245614044E-2</c:v>
                </c:pt>
                <c:pt idx="1619">
                  <c:v>8.7719298245614044E-2</c:v>
                </c:pt>
                <c:pt idx="1620">
                  <c:v>8.7719298245614044E-2</c:v>
                </c:pt>
                <c:pt idx="1621">
                  <c:v>8.7719298245614044E-2</c:v>
                </c:pt>
                <c:pt idx="1622">
                  <c:v>8.7719298245614044E-2</c:v>
                </c:pt>
                <c:pt idx="1623">
                  <c:v>8.7719298245614044E-2</c:v>
                </c:pt>
                <c:pt idx="1624">
                  <c:v>8.7719298245614044E-2</c:v>
                </c:pt>
                <c:pt idx="1625">
                  <c:v>8.7719298245614044E-2</c:v>
                </c:pt>
                <c:pt idx="1626">
                  <c:v>8.7719298245614044E-2</c:v>
                </c:pt>
                <c:pt idx="1627">
                  <c:v>8.7719298245614044E-2</c:v>
                </c:pt>
                <c:pt idx="1628">
                  <c:v>8.7719298245614044E-2</c:v>
                </c:pt>
                <c:pt idx="1629">
                  <c:v>8.7719298245614044E-2</c:v>
                </c:pt>
                <c:pt idx="1630">
                  <c:v>8.7719298245614044E-2</c:v>
                </c:pt>
                <c:pt idx="1631">
                  <c:v>8.7719298245614044E-2</c:v>
                </c:pt>
                <c:pt idx="1632">
                  <c:v>8.7719298245614044E-2</c:v>
                </c:pt>
                <c:pt idx="1633">
                  <c:v>8.7719298245614044E-2</c:v>
                </c:pt>
                <c:pt idx="1634">
                  <c:v>8.7719298245614044E-2</c:v>
                </c:pt>
                <c:pt idx="1635">
                  <c:v>8.7719298245614044E-2</c:v>
                </c:pt>
                <c:pt idx="1636">
                  <c:v>8.7719298245614044E-2</c:v>
                </c:pt>
                <c:pt idx="1637">
                  <c:v>8.7719298245614044E-2</c:v>
                </c:pt>
                <c:pt idx="1638">
                  <c:v>8.7719298245614044E-2</c:v>
                </c:pt>
                <c:pt idx="1639">
                  <c:v>8.7719298245614044E-2</c:v>
                </c:pt>
                <c:pt idx="1640">
                  <c:v>8.7719298245614044E-2</c:v>
                </c:pt>
                <c:pt idx="1641">
                  <c:v>8.7719298245614044E-2</c:v>
                </c:pt>
                <c:pt idx="1642">
                  <c:v>8.7719298245614044E-2</c:v>
                </c:pt>
                <c:pt idx="1643">
                  <c:v>8.7719298245614044E-2</c:v>
                </c:pt>
                <c:pt idx="1644">
                  <c:v>8.7719298245614044E-2</c:v>
                </c:pt>
                <c:pt idx="1645">
                  <c:v>8.7719298245614044E-2</c:v>
                </c:pt>
                <c:pt idx="1646">
                  <c:v>8.7719298245614044E-2</c:v>
                </c:pt>
                <c:pt idx="1647">
                  <c:v>8.7719298245614044E-2</c:v>
                </c:pt>
                <c:pt idx="1648">
                  <c:v>8.7719298245614044E-2</c:v>
                </c:pt>
                <c:pt idx="1649">
                  <c:v>8.7719298245614044E-2</c:v>
                </c:pt>
                <c:pt idx="1650">
                  <c:v>8.7719298245614044E-2</c:v>
                </c:pt>
                <c:pt idx="1651">
                  <c:v>8.7719298245614044E-2</c:v>
                </c:pt>
                <c:pt idx="1652">
                  <c:v>8.7719298245614044E-2</c:v>
                </c:pt>
                <c:pt idx="1653">
                  <c:v>8.7719298245614044E-2</c:v>
                </c:pt>
                <c:pt idx="1654">
                  <c:v>8.7719298245614044E-2</c:v>
                </c:pt>
                <c:pt idx="1655">
                  <c:v>8.7719298245614044E-2</c:v>
                </c:pt>
                <c:pt idx="1656">
                  <c:v>8.7719298245614044E-2</c:v>
                </c:pt>
                <c:pt idx="1657">
                  <c:v>8.7719298245614044E-2</c:v>
                </c:pt>
                <c:pt idx="1658">
                  <c:v>8.7719298245614044E-2</c:v>
                </c:pt>
                <c:pt idx="1659">
                  <c:v>8.7719298245614044E-2</c:v>
                </c:pt>
                <c:pt idx="1660">
                  <c:v>8.7719298245614044E-2</c:v>
                </c:pt>
                <c:pt idx="1661">
                  <c:v>8.7719298245614044E-2</c:v>
                </c:pt>
                <c:pt idx="1662">
                  <c:v>8.7719298245614044E-2</c:v>
                </c:pt>
                <c:pt idx="1663">
                  <c:v>8.7719298245614044E-2</c:v>
                </c:pt>
                <c:pt idx="1664">
                  <c:v>8.7719298245614044E-2</c:v>
                </c:pt>
                <c:pt idx="1665">
                  <c:v>8.7719298245614044E-2</c:v>
                </c:pt>
                <c:pt idx="1666">
                  <c:v>8.7719298245614044E-2</c:v>
                </c:pt>
                <c:pt idx="1667">
                  <c:v>8.7719298245614044E-2</c:v>
                </c:pt>
                <c:pt idx="1668">
                  <c:v>8.7719298245614044E-2</c:v>
                </c:pt>
                <c:pt idx="1669">
                  <c:v>8.7719298245614044E-2</c:v>
                </c:pt>
                <c:pt idx="1670">
                  <c:v>8.7719298245614044E-2</c:v>
                </c:pt>
                <c:pt idx="1671">
                  <c:v>8.7719298245614044E-2</c:v>
                </c:pt>
                <c:pt idx="1672">
                  <c:v>8.7719298245614044E-2</c:v>
                </c:pt>
                <c:pt idx="1673">
                  <c:v>8.7719298245614044E-2</c:v>
                </c:pt>
                <c:pt idx="1674">
                  <c:v>8.7719298245614044E-2</c:v>
                </c:pt>
                <c:pt idx="1675">
                  <c:v>8.7719298245614044E-2</c:v>
                </c:pt>
                <c:pt idx="1676">
                  <c:v>8.7719298245614044E-2</c:v>
                </c:pt>
                <c:pt idx="1677">
                  <c:v>8.7719298245614044E-2</c:v>
                </c:pt>
                <c:pt idx="1678">
                  <c:v>8.7719298245614044E-2</c:v>
                </c:pt>
                <c:pt idx="1679">
                  <c:v>8.7719298245614044E-2</c:v>
                </c:pt>
                <c:pt idx="1680">
                  <c:v>8.7719298245614044E-2</c:v>
                </c:pt>
                <c:pt idx="1681">
                  <c:v>8.7719298245614044E-2</c:v>
                </c:pt>
                <c:pt idx="1682">
                  <c:v>8.7719298245614044E-2</c:v>
                </c:pt>
                <c:pt idx="1683">
                  <c:v>8.7719298245614044E-2</c:v>
                </c:pt>
                <c:pt idx="1684">
                  <c:v>8.7719298245614044E-2</c:v>
                </c:pt>
                <c:pt idx="1685">
                  <c:v>8.7719298245614044E-2</c:v>
                </c:pt>
                <c:pt idx="1686">
                  <c:v>8.7719298245614044E-2</c:v>
                </c:pt>
                <c:pt idx="1687">
                  <c:v>8.7719298245614044E-2</c:v>
                </c:pt>
                <c:pt idx="1688">
                  <c:v>8.7719298245614044E-2</c:v>
                </c:pt>
                <c:pt idx="1689">
                  <c:v>8.7719298245614044E-2</c:v>
                </c:pt>
                <c:pt idx="1690">
                  <c:v>8.7719298245614044E-2</c:v>
                </c:pt>
                <c:pt idx="1691">
                  <c:v>8.7719298245614044E-2</c:v>
                </c:pt>
                <c:pt idx="1692">
                  <c:v>8.7719298245614044E-2</c:v>
                </c:pt>
                <c:pt idx="1693">
                  <c:v>8.7719298245614044E-2</c:v>
                </c:pt>
                <c:pt idx="1694">
                  <c:v>8.7719298245614044E-2</c:v>
                </c:pt>
                <c:pt idx="1695">
                  <c:v>8.7719298245614044E-2</c:v>
                </c:pt>
                <c:pt idx="1696">
                  <c:v>8.7719298245614044E-2</c:v>
                </c:pt>
                <c:pt idx="1697">
                  <c:v>8.7719298245614044E-2</c:v>
                </c:pt>
                <c:pt idx="1698">
                  <c:v>8.7719298245614044E-2</c:v>
                </c:pt>
                <c:pt idx="1699">
                  <c:v>8.7719298245614044E-2</c:v>
                </c:pt>
                <c:pt idx="1700">
                  <c:v>8.7719298245614044E-2</c:v>
                </c:pt>
                <c:pt idx="1701">
                  <c:v>8.7719298245614044E-2</c:v>
                </c:pt>
                <c:pt idx="1702">
                  <c:v>8.7719298245614044E-2</c:v>
                </c:pt>
                <c:pt idx="1703">
                  <c:v>8.7719298245614044E-2</c:v>
                </c:pt>
                <c:pt idx="1704">
                  <c:v>8.7719298245614044E-2</c:v>
                </c:pt>
                <c:pt idx="1705">
                  <c:v>8.7719298245614044E-2</c:v>
                </c:pt>
                <c:pt idx="1706">
                  <c:v>8.7719298245614044E-2</c:v>
                </c:pt>
                <c:pt idx="1707">
                  <c:v>8.7719298245614044E-2</c:v>
                </c:pt>
                <c:pt idx="1708">
                  <c:v>8.7719298245614044E-2</c:v>
                </c:pt>
                <c:pt idx="1709">
                  <c:v>8.7719298245614044E-2</c:v>
                </c:pt>
                <c:pt idx="1710">
                  <c:v>8.7719298245614044E-2</c:v>
                </c:pt>
                <c:pt idx="1711">
                  <c:v>8.7719298245614044E-2</c:v>
                </c:pt>
                <c:pt idx="1712">
                  <c:v>8.7719298245614044E-2</c:v>
                </c:pt>
                <c:pt idx="1713">
                  <c:v>8.7719298245614044E-2</c:v>
                </c:pt>
                <c:pt idx="1714">
                  <c:v>8.7719298245614044E-2</c:v>
                </c:pt>
                <c:pt idx="1715">
                  <c:v>8.7719298245614044E-2</c:v>
                </c:pt>
                <c:pt idx="1716">
                  <c:v>8.7719298245614044E-2</c:v>
                </c:pt>
                <c:pt idx="1717">
                  <c:v>8.7719298245614044E-2</c:v>
                </c:pt>
                <c:pt idx="1718">
                  <c:v>9.2105263157895176E-2</c:v>
                </c:pt>
                <c:pt idx="1719">
                  <c:v>9.2105263157895176E-2</c:v>
                </c:pt>
                <c:pt idx="1720">
                  <c:v>9.2105263157895176E-2</c:v>
                </c:pt>
                <c:pt idx="1721">
                  <c:v>9.6491228070175447E-2</c:v>
                </c:pt>
                <c:pt idx="1722">
                  <c:v>9.6491228070175447E-2</c:v>
                </c:pt>
                <c:pt idx="1723">
                  <c:v>9.6491228070175447E-2</c:v>
                </c:pt>
                <c:pt idx="1724">
                  <c:v>9.6491228070175447E-2</c:v>
                </c:pt>
                <c:pt idx="1725">
                  <c:v>9.6491228070175447E-2</c:v>
                </c:pt>
                <c:pt idx="1726">
                  <c:v>9.6491228070175447E-2</c:v>
                </c:pt>
                <c:pt idx="1727">
                  <c:v>9.6491228070175447E-2</c:v>
                </c:pt>
                <c:pt idx="1728">
                  <c:v>9.6491228070175447E-2</c:v>
                </c:pt>
                <c:pt idx="1729">
                  <c:v>9.6491228070175447E-2</c:v>
                </c:pt>
                <c:pt idx="1730">
                  <c:v>9.6491228070175447E-2</c:v>
                </c:pt>
                <c:pt idx="1731">
                  <c:v>9.6491228070175447E-2</c:v>
                </c:pt>
                <c:pt idx="1732">
                  <c:v>9.6491228070175447E-2</c:v>
                </c:pt>
                <c:pt idx="1733">
                  <c:v>9.6491228070175447E-2</c:v>
                </c:pt>
                <c:pt idx="1734">
                  <c:v>9.6491228070175447E-2</c:v>
                </c:pt>
                <c:pt idx="1735">
                  <c:v>9.6491228070175447E-2</c:v>
                </c:pt>
                <c:pt idx="1736">
                  <c:v>9.6491228070175447E-2</c:v>
                </c:pt>
                <c:pt idx="1737">
                  <c:v>9.6491228070175447E-2</c:v>
                </c:pt>
                <c:pt idx="1738">
                  <c:v>9.6491228070175447E-2</c:v>
                </c:pt>
                <c:pt idx="1739">
                  <c:v>9.6491228070175447E-2</c:v>
                </c:pt>
                <c:pt idx="1740">
                  <c:v>9.6491228070175447E-2</c:v>
                </c:pt>
                <c:pt idx="1741">
                  <c:v>9.6491228070175447E-2</c:v>
                </c:pt>
                <c:pt idx="1742">
                  <c:v>9.6491228070175447E-2</c:v>
                </c:pt>
                <c:pt idx="1743">
                  <c:v>9.6491228070175447E-2</c:v>
                </c:pt>
                <c:pt idx="1744">
                  <c:v>9.6491228070175447E-2</c:v>
                </c:pt>
                <c:pt idx="1745">
                  <c:v>9.6491228070175447E-2</c:v>
                </c:pt>
                <c:pt idx="1746">
                  <c:v>9.6491228070175447E-2</c:v>
                </c:pt>
                <c:pt idx="1747">
                  <c:v>9.6491228070175447E-2</c:v>
                </c:pt>
                <c:pt idx="1748">
                  <c:v>9.6491228070175447E-2</c:v>
                </c:pt>
                <c:pt idx="1749">
                  <c:v>9.6491228070175447E-2</c:v>
                </c:pt>
                <c:pt idx="1750">
                  <c:v>9.6491228070175447E-2</c:v>
                </c:pt>
                <c:pt idx="1751">
                  <c:v>9.6491228070175447E-2</c:v>
                </c:pt>
                <c:pt idx="1752">
                  <c:v>9.6491228070175447E-2</c:v>
                </c:pt>
                <c:pt idx="1753">
                  <c:v>9.6491228070175447E-2</c:v>
                </c:pt>
                <c:pt idx="1754">
                  <c:v>0.10087719298245611</c:v>
                </c:pt>
                <c:pt idx="1755">
                  <c:v>0.10087719298245611</c:v>
                </c:pt>
                <c:pt idx="1756">
                  <c:v>0.10087719298245611</c:v>
                </c:pt>
                <c:pt idx="1757">
                  <c:v>0.10087719298245611</c:v>
                </c:pt>
                <c:pt idx="1758">
                  <c:v>0.10087719298245611</c:v>
                </c:pt>
                <c:pt idx="1759">
                  <c:v>0.10087719298245611</c:v>
                </c:pt>
                <c:pt idx="1760">
                  <c:v>0.10087719298245611</c:v>
                </c:pt>
                <c:pt idx="1761">
                  <c:v>0.10087719298245611</c:v>
                </c:pt>
                <c:pt idx="1762">
                  <c:v>0.10087719298245611</c:v>
                </c:pt>
                <c:pt idx="1763">
                  <c:v>0.10087719298245611</c:v>
                </c:pt>
                <c:pt idx="1764">
                  <c:v>0.10087719298245611</c:v>
                </c:pt>
                <c:pt idx="1765">
                  <c:v>0.10087719298245611</c:v>
                </c:pt>
                <c:pt idx="1766">
                  <c:v>0.10087719298245611</c:v>
                </c:pt>
                <c:pt idx="1767">
                  <c:v>0.10087719298245611</c:v>
                </c:pt>
                <c:pt idx="1768">
                  <c:v>0.10087719298245611</c:v>
                </c:pt>
                <c:pt idx="1769">
                  <c:v>0.10087719298245611</c:v>
                </c:pt>
                <c:pt idx="1770">
                  <c:v>0.10087719298245611</c:v>
                </c:pt>
                <c:pt idx="1771">
                  <c:v>0.10087719298245611</c:v>
                </c:pt>
                <c:pt idx="1772">
                  <c:v>0.10087719298245611</c:v>
                </c:pt>
                <c:pt idx="1773">
                  <c:v>0.10087719298245611</c:v>
                </c:pt>
                <c:pt idx="1774">
                  <c:v>0.10087719298245611</c:v>
                </c:pt>
                <c:pt idx="1775">
                  <c:v>0.10087719298245611</c:v>
                </c:pt>
                <c:pt idx="1776">
                  <c:v>0.10087719298245611</c:v>
                </c:pt>
                <c:pt idx="1777">
                  <c:v>0.10087719298245611</c:v>
                </c:pt>
                <c:pt idx="1778">
                  <c:v>0.10087719298245611</c:v>
                </c:pt>
                <c:pt idx="1779">
                  <c:v>0.10087719298245611</c:v>
                </c:pt>
                <c:pt idx="1780">
                  <c:v>0.10087719298245611</c:v>
                </c:pt>
                <c:pt idx="1781">
                  <c:v>0.10087719298245611</c:v>
                </c:pt>
                <c:pt idx="1782">
                  <c:v>0.10087719298245611</c:v>
                </c:pt>
                <c:pt idx="1783">
                  <c:v>0.10087719298245611</c:v>
                </c:pt>
                <c:pt idx="1784">
                  <c:v>0.10087719298245611</c:v>
                </c:pt>
                <c:pt idx="1785">
                  <c:v>0.10087719298245611</c:v>
                </c:pt>
                <c:pt idx="1786">
                  <c:v>0.10087719298245611</c:v>
                </c:pt>
                <c:pt idx="1787">
                  <c:v>0.10087719298245611</c:v>
                </c:pt>
                <c:pt idx="1788">
                  <c:v>0.10087719298245611</c:v>
                </c:pt>
                <c:pt idx="1789">
                  <c:v>0.10087719298245611</c:v>
                </c:pt>
                <c:pt idx="1790">
                  <c:v>0.10087719298245611</c:v>
                </c:pt>
                <c:pt idx="1791">
                  <c:v>0.10087719298245611</c:v>
                </c:pt>
                <c:pt idx="1792">
                  <c:v>0.10087719298245611</c:v>
                </c:pt>
                <c:pt idx="1793">
                  <c:v>0.10087719298245611</c:v>
                </c:pt>
                <c:pt idx="1794">
                  <c:v>0.10087719298245611</c:v>
                </c:pt>
                <c:pt idx="1795">
                  <c:v>0.10087719298245611</c:v>
                </c:pt>
                <c:pt idx="1796">
                  <c:v>0.10087719298245611</c:v>
                </c:pt>
                <c:pt idx="1797">
                  <c:v>0.10087719298245611</c:v>
                </c:pt>
                <c:pt idx="1798">
                  <c:v>0.10087719298245611</c:v>
                </c:pt>
                <c:pt idx="1799">
                  <c:v>0.10087719298245611</c:v>
                </c:pt>
                <c:pt idx="1800">
                  <c:v>0.10087719298245611</c:v>
                </c:pt>
                <c:pt idx="1801">
                  <c:v>0.10087719298245611</c:v>
                </c:pt>
                <c:pt idx="1802">
                  <c:v>0.10087719298245611</c:v>
                </c:pt>
                <c:pt idx="1803">
                  <c:v>0.10087719298245611</c:v>
                </c:pt>
                <c:pt idx="1804">
                  <c:v>0.10087719298245611</c:v>
                </c:pt>
                <c:pt idx="1805">
                  <c:v>0.10087719298245611</c:v>
                </c:pt>
                <c:pt idx="1806">
                  <c:v>0.10087719298245611</c:v>
                </c:pt>
                <c:pt idx="1807">
                  <c:v>0.10087719298245611</c:v>
                </c:pt>
                <c:pt idx="1808">
                  <c:v>0.10087719298245611</c:v>
                </c:pt>
                <c:pt idx="1809">
                  <c:v>0.10087719298245611</c:v>
                </c:pt>
                <c:pt idx="1810">
                  <c:v>0.10087719298245611</c:v>
                </c:pt>
                <c:pt idx="1811">
                  <c:v>0.10087719298245611</c:v>
                </c:pt>
                <c:pt idx="1812">
                  <c:v>0.10087719298245611</c:v>
                </c:pt>
                <c:pt idx="1813">
                  <c:v>0.10087719298245611</c:v>
                </c:pt>
                <c:pt idx="1814">
                  <c:v>0.10087719298245611</c:v>
                </c:pt>
                <c:pt idx="1815">
                  <c:v>0.10087719298245611</c:v>
                </c:pt>
                <c:pt idx="1816">
                  <c:v>0.10087719298245611</c:v>
                </c:pt>
                <c:pt idx="1817">
                  <c:v>0.10087719298245611</c:v>
                </c:pt>
                <c:pt idx="1818">
                  <c:v>0.10087719298245611</c:v>
                </c:pt>
                <c:pt idx="1819">
                  <c:v>0.10087719298245611</c:v>
                </c:pt>
                <c:pt idx="1820">
                  <c:v>0.10087719298245611</c:v>
                </c:pt>
                <c:pt idx="1821">
                  <c:v>0.10087719298245611</c:v>
                </c:pt>
                <c:pt idx="1822">
                  <c:v>0.10087719298245611</c:v>
                </c:pt>
                <c:pt idx="1823">
                  <c:v>0.10087719298245611</c:v>
                </c:pt>
                <c:pt idx="1824">
                  <c:v>0.10087719298245611</c:v>
                </c:pt>
                <c:pt idx="1825">
                  <c:v>0.10087719298245611</c:v>
                </c:pt>
                <c:pt idx="1826">
                  <c:v>0.10087719298245611</c:v>
                </c:pt>
                <c:pt idx="1827">
                  <c:v>0.10087719298245611</c:v>
                </c:pt>
                <c:pt idx="1828">
                  <c:v>0.10087719298245611</c:v>
                </c:pt>
                <c:pt idx="1829">
                  <c:v>0.10087719298245611</c:v>
                </c:pt>
                <c:pt idx="1830">
                  <c:v>0.10087719298245611</c:v>
                </c:pt>
                <c:pt idx="1831">
                  <c:v>0.10087719298245611</c:v>
                </c:pt>
                <c:pt idx="1832">
                  <c:v>0.10087719298245611</c:v>
                </c:pt>
                <c:pt idx="1833">
                  <c:v>0.10087719298245611</c:v>
                </c:pt>
                <c:pt idx="1834">
                  <c:v>0.10087719298245611</c:v>
                </c:pt>
                <c:pt idx="1835">
                  <c:v>0.10087719298245611</c:v>
                </c:pt>
                <c:pt idx="1836">
                  <c:v>0.10087719298245611</c:v>
                </c:pt>
                <c:pt idx="1837">
                  <c:v>0.10087719298245611</c:v>
                </c:pt>
                <c:pt idx="1838">
                  <c:v>0.10087719298245611</c:v>
                </c:pt>
                <c:pt idx="1839">
                  <c:v>0.10087719298245611</c:v>
                </c:pt>
                <c:pt idx="1840">
                  <c:v>0.10087719298245611</c:v>
                </c:pt>
                <c:pt idx="1841">
                  <c:v>0.10087719298245611</c:v>
                </c:pt>
                <c:pt idx="1842">
                  <c:v>0.10087719298245611</c:v>
                </c:pt>
                <c:pt idx="1843">
                  <c:v>0.10087719298245611</c:v>
                </c:pt>
                <c:pt idx="1844">
                  <c:v>0.10087719298245611</c:v>
                </c:pt>
                <c:pt idx="1845">
                  <c:v>0.10087719298245611</c:v>
                </c:pt>
                <c:pt idx="1846">
                  <c:v>0.10087719298245611</c:v>
                </c:pt>
                <c:pt idx="1847">
                  <c:v>0.10087719298245611</c:v>
                </c:pt>
                <c:pt idx="1848">
                  <c:v>0.10087719298245611</c:v>
                </c:pt>
                <c:pt idx="1849">
                  <c:v>0.10087719298245611</c:v>
                </c:pt>
                <c:pt idx="1850">
                  <c:v>0.10087719298245611</c:v>
                </c:pt>
                <c:pt idx="1851">
                  <c:v>0.10087719298245611</c:v>
                </c:pt>
                <c:pt idx="1852">
                  <c:v>0.10087719298245611</c:v>
                </c:pt>
                <c:pt idx="1853">
                  <c:v>0.10087719298245611</c:v>
                </c:pt>
                <c:pt idx="1854">
                  <c:v>0.10087719298245611</c:v>
                </c:pt>
                <c:pt idx="1855">
                  <c:v>0.10087719298245611</c:v>
                </c:pt>
                <c:pt idx="1856">
                  <c:v>0.10087719298245611</c:v>
                </c:pt>
                <c:pt idx="1857">
                  <c:v>0.10087719298245611</c:v>
                </c:pt>
                <c:pt idx="1858">
                  <c:v>0.10087719298245611</c:v>
                </c:pt>
                <c:pt idx="1859">
                  <c:v>0.10087719298245611</c:v>
                </c:pt>
                <c:pt idx="1860">
                  <c:v>0.10087719298245611</c:v>
                </c:pt>
                <c:pt idx="1861">
                  <c:v>0.10087719298245611</c:v>
                </c:pt>
                <c:pt idx="1862">
                  <c:v>0.10087719298245611</c:v>
                </c:pt>
                <c:pt idx="1863">
                  <c:v>0.10087719298245611</c:v>
                </c:pt>
                <c:pt idx="1864">
                  <c:v>0.10087719298245611</c:v>
                </c:pt>
                <c:pt idx="1865">
                  <c:v>0.10087719298245611</c:v>
                </c:pt>
                <c:pt idx="1866">
                  <c:v>0.10087719298245611</c:v>
                </c:pt>
                <c:pt idx="1867">
                  <c:v>0.10087719298245611</c:v>
                </c:pt>
                <c:pt idx="1868">
                  <c:v>0.10087719298245611</c:v>
                </c:pt>
                <c:pt idx="1869">
                  <c:v>0.10087719298245611</c:v>
                </c:pt>
                <c:pt idx="1870">
                  <c:v>0.10087719298245611</c:v>
                </c:pt>
                <c:pt idx="1871">
                  <c:v>0.10087719298245611</c:v>
                </c:pt>
                <c:pt idx="1872">
                  <c:v>0.10087719298245611</c:v>
                </c:pt>
                <c:pt idx="1873">
                  <c:v>0.10087719298245611</c:v>
                </c:pt>
                <c:pt idx="1874">
                  <c:v>0.10087719298245611</c:v>
                </c:pt>
                <c:pt idx="1875">
                  <c:v>0.10087719298245611</c:v>
                </c:pt>
                <c:pt idx="1876">
                  <c:v>0.10087719298245611</c:v>
                </c:pt>
                <c:pt idx="1877">
                  <c:v>0.10087719298245611</c:v>
                </c:pt>
                <c:pt idx="1878">
                  <c:v>0.10087719298245611</c:v>
                </c:pt>
                <c:pt idx="1879">
                  <c:v>0.10087719298245611</c:v>
                </c:pt>
                <c:pt idx="1880">
                  <c:v>0.10087719298245611</c:v>
                </c:pt>
                <c:pt idx="1881">
                  <c:v>0.10087719298245611</c:v>
                </c:pt>
                <c:pt idx="1882">
                  <c:v>0.10087719298245611</c:v>
                </c:pt>
                <c:pt idx="1883">
                  <c:v>0.10087719298245611</c:v>
                </c:pt>
                <c:pt idx="1884">
                  <c:v>0.10087719298245611</c:v>
                </c:pt>
                <c:pt idx="1885">
                  <c:v>0.10087719298245611</c:v>
                </c:pt>
                <c:pt idx="1886">
                  <c:v>0.10087719298245611</c:v>
                </c:pt>
                <c:pt idx="1887">
                  <c:v>0.10087719298245611</c:v>
                </c:pt>
                <c:pt idx="1888">
                  <c:v>0.10087719298245611</c:v>
                </c:pt>
                <c:pt idx="1889">
                  <c:v>0.10526315789473686</c:v>
                </c:pt>
                <c:pt idx="1890">
                  <c:v>0.10526315789473686</c:v>
                </c:pt>
                <c:pt idx="1891">
                  <c:v>0.10526315789473686</c:v>
                </c:pt>
                <c:pt idx="1892">
                  <c:v>0.10526315789473686</c:v>
                </c:pt>
                <c:pt idx="1893">
                  <c:v>0.10526315789473686</c:v>
                </c:pt>
                <c:pt idx="1894">
                  <c:v>0.10526315789473686</c:v>
                </c:pt>
                <c:pt idx="1895">
                  <c:v>0.10526315789473686</c:v>
                </c:pt>
                <c:pt idx="1896">
                  <c:v>0.10526315789473686</c:v>
                </c:pt>
                <c:pt idx="1897">
                  <c:v>0.10526315789473686</c:v>
                </c:pt>
                <c:pt idx="1898">
                  <c:v>0.10526315789473686</c:v>
                </c:pt>
                <c:pt idx="1899">
                  <c:v>0.10526315789473686</c:v>
                </c:pt>
                <c:pt idx="1900">
                  <c:v>0.10526315789473686</c:v>
                </c:pt>
                <c:pt idx="1901">
                  <c:v>0.10526315789473686</c:v>
                </c:pt>
                <c:pt idx="1902">
                  <c:v>0.10526315789473686</c:v>
                </c:pt>
                <c:pt idx="1903">
                  <c:v>0.10526315789473686</c:v>
                </c:pt>
                <c:pt idx="1904">
                  <c:v>0.10526315789473686</c:v>
                </c:pt>
                <c:pt idx="1905">
                  <c:v>0.10526315789473686</c:v>
                </c:pt>
                <c:pt idx="1906">
                  <c:v>0.10526315789473686</c:v>
                </c:pt>
                <c:pt idx="1907">
                  <c:v>0.10526315789473686</c:v>
                </c:pt>
                <c:pt idx="1908">
                  <c:v>0.10526315789473686</c:v>
                </c:pt>
                <c:pt idx="1909">
                  <c:v>0.10526315789473686</c:v>
                </c:pt>
                <c:pt idx="1910">
                  <c:v>0.10526315789473686</c:v>
                </c:pt>
                <c:pt idx="1911">
                  <c:v>0.10526315789473686</c:v>
                </c:pt>
                <c:pt idx="1912">
                  <c:v>0.10526315789473686</c:v>
                </c:pt>
                <c:pt idx="1913">
                  <c:v>0.10526315789473686</c:v>
                </c:pt>
                <c:pt idx="1914">
                  <c:v>0.10526315789473686</c:v>
                </c:pt>
                <c:pt idx="1915">
                  <c:v>0.10526315789473686</c:v>
                </c:pt>
                <c:pt idx="1916">
                  <c:v>0.10526315789473686</c:v>
                </c:pt>
                <c:pt idx="1917">
                  <c:v>0.10526315789473686</c:v>
                </c:pt>
                <c:pt idx="1918">
                  <c:v>0.10526315789473686</c:v>
                </c:pt>
                <c:pt idx="1919">
                  <c:v>0.10526315789473686</c:v>
                </c:pt>
                <c:pt idx="1920">
                  <c:v>0.10526315789473686</c:v>
                </c:pt>
                <c:pt idx="1921">
                  <c:v>0.10526315789473686</c:v>
                </c:pt>
                <c:pt idx="1922">
                  <c:v>0.10526315789473686</c:v>
                </c:pt>
                <c:pt idx="1923">
                  <c:v>0.10526315789473686</c:v>
                </c:pt>
                <c:pt idx="1924">
                  <c:v>0.10964912280701759</c:v>
                </c:pt>
                <c:pt idx="1925">
                  <c:v>0.10964912280701759</c:v>
                </c:pt>
                <c:pt idx="1926">
                  <c:v>0.10964912280701759</c:v>
                </c:pt>
                <c:pt idx="1927">
                  <c:v>0.10964912280701759</c:v>
                </c:pt>
                <c:pt idx="1928">
                  <c:v>0.10964912280701759</c:v>
                </c:pt>
                <c:pt idx="1929">
                  <c:v>0.10964912280701759</c:v>
                </c:pt>
                <c:pt idx="1930">
                  <c:v>0.10964912280701759</c:v>
                </c:pt>
                <c:pt idx="1931">
                  <c:v>0.10964912280701759</c:v>
                </c:pt>
                <c:pt idx="1932">
                  <c:v>0.10964912280701759</c:v>
                </c:pt>
                <c:pt idx="1933">
                  <c:v>0.10964912280701759</c:v>
                </c:pt>
                <c:pt idx="1934">
                  <c:v>0.10964912280701759</c:v>
                </c:pt>
                <c:pt idx="1935">
                  <c:v>0.10964912280701759</c:v>
                </c:pt>
                <c:pt idx="1936">
                  <c:v>0.10964912280701759</c:v>
                </c:pt>
                <c:pt idx="1937">
                  <c:v>0.10964912280701759</c:v>
                </c:pt>
                <c:pt idx="1938">
                  <c:v>0.10964912280701759</c:v>
                </c:pt>
                <c:pt idx="1939">
                  <c:v>0.11403508771929829</c:v>
                </c:pt>
                <c:pt idx="1940">
                  <c:v>0.11403508771929829</c:v>
                </c:pt>
                <c:pt idx="1941">
                  <c:v>0.11403508771929829</c:v>
                </c:pt>
                <c:pt idx="1942">
                  <c:v>0.11403508771929829</c:v>
                </c:pt>
                <c:pt idx="1943">
                  <c:v>0.11403508771929829</c:v>
                </c:pt>
                <c:pt idx="1944">
                  <c:v>0.11403508771929829</c:v>
                </c:pt>
                <c:pt idx="1945">
                  <c:v>0.11403508771929829</c:v>
                </c:pt>
                <c:pt idx="1946">
                  <c:v>0.11403508771929829</c:v>
                </c:pt>
                <c:pt idx="1947">
                  <c:v>0.11403508771929829</c:v>
                </c:pt>
                <c:pt idx="1948">
                  <c:v>0.11403508771929829</c:v>
                </c:pt>
                <c:pt idx="1949">
                  <c:v>0.11403508771929829</c:v>
                </c:pt>
                <c:pt idx="1950">
                  <c:v>0.11403508771929829</c:v>
                </c:pt>
                <c:pt idx="1951">
                  <c:v>0.11403508771929829</c:v>
                </c:pt>
                <c:pt idx="1952">
                  <c:v>0.11403508771929829</c:v>
                </c:pt>
                <c:pt idx="1953">
                  <c:v>0.11403508771929829</c:v>
                </c:pt>
                <c:pt idx="1954">
                  <c:v>0.11403508771929829</c:v>
                </c:pt>
                <c:pt idx="1955">
                  <c:v>0.11403508771929829</c:v>
                </c:pt>
                <c:pt idx="1956">
                  <c:v>0.11403508771929829</c:v>
                </c:pt>
                <c:pt idx="1957">
                  <c:v>0.11403508771929829</c:v>
                </c:pt>
                <c:pt idx="1958">
                  <c:v>0.11403508771929829</c:v>
                </c:pt>
                <c:pt idx="1959">
                  <c:v>0.11403508771929829</c:v>
                </c:pt>
                <c:pt idx="1960">
                  <c:v>0.11403508771929829</c:v>
                </c:pt>
                <c:pt idx="1961">
                  <c:v>0.11403508771929829</c:v>
                </c:pt>
                <c:pt idx="1962">
                  <c:v>0.11403508771929829</c:v>
                </c:pt>
                <c:pt idx="1963">
                  <c:v>0.11403508771929829</c:v>
                </c:pt>
                <c:pt idx="1964">
                  <c:v>0.11403508771929829</c:v>
                </c:pt>
                <c:pt idx="1965">
                  <c:v>0.11403508771929829</c:v>
                </c:pt>
                <c:pt idx="1966">
                  <c:v>0.11403508771929829</c:v>
                </c:pt>
                <c:pt idx="1967">
                  <c:v>0.11403508771929829</c:v>
                </c:pt>
                <c:pt idx="1968">
                  <c:v>0.11403508771929829</c:v>
                </c:pt>
                <c:pt idx="1969">
                  <c:v>0.11403508771929829</c:v>
                </c:pt>
                <c:pt idx="1970">
                  <c:v>0.11403508771929829</c:v>
                </c:pt>
                <c:pt idx="1971">
                  <c:v>0.1184210526315794</c:v>
                </c:pt>
                <c:pt idx="1972">
                  <c:v>0.1184210526315794</c:v>
                </c:pt>
                <c:pt idx="1973">
                  <c:v>0.1184210526315794</c:v>
                </c:pt>
                <c:pt idx="1974">
                  <c:v>0.1184210526315794</c:v>
                </c:pt>
                <c:pt idx="1975">
                  <c:v>0.1184210526315794</c:v>
                </c:pt>
                <c:pt idx="1976">
                  <c:v>0.1184210526315794</c:v>
                </c:pt>
                <c:pt idx="1977">
                  <c:v>0.1184210526315794</c:v>
                </c:pt>
                <c:pt idx="1978">
                  <c:v>0.1184210526315794</c:v>
                </c:pt>
                <c:pt idx="1979">
                  <c:v>0.1184210526315794</c:v>
                </c:pt>
                <c:pt idx="1980">
                  <c:v>0.1184210526315794</c:v>
                </c:pt>
                <c:pt idx="1981">
                  <c:v>0.1184210526315794</c:v>
                </c:pt>
                <c:pt idx="1982">
                  <c:v>0.1184210526315794</c:v>
                </c:pt>
                <c:pt idx="1983">
                  <c:v>0.1184210526315794</c:v>
                </c:pt>
                <c:pt idx="1984">
                  <c:v>0.1184210526315794</c:v>
                </c:pt>
                <c:pt idx="1985">
                  <c:v>0.1184210526315794</c:v>
                </c:pt>
                <c:pt idx="1986">
                  <c:v>0.1184210526315794</c:v>
                </c:pt>
                <c:pt idx="1987">
                  <c:v>0.1184210526315794</c:v>
                </c:pt>
                <c:pt idx="1988">
                  <c:v>0.1184210526315794</c:v>
                </c:pt>
                <c:pt idx="1989">
                  <c:v>0.12280701754385964</c:v>
                </c:pt>
                <c:pt idx="1990">
                  <c:v>0.12280701754385964</c:v>
                </c:pt>
                <c:pt idx="1991">
                  <c:v>0.12280701754385964</c:v>
                </c:pt>
                <c:pt idx="1992">
                  <c:v>0.12280701754385964</c:v>
                </c:pt>
                <c:pt idx="1993">
                  <c:v>0.12280701754385964</c:v>
                </c:pt>
                <c:pt idx="1994">
                  <c:v>0.12280701754385964</c:v>
                </c:pt>
                <c:pt idx="1995">
                  <c:v>0.12280701754385964</c:v>
                </c:pt>
                <c:pt idx="1996">
                  <c:v>0.12280701754385964</c:v>
                </c:pt>
                <c:pt idx="1997">
                  <c:v>0.12280701754385964</c:v>
                </c:pt>
                <c:pt idx="1998">
                  <c:v>0.12280701754385964</c:v>
                </c:pt>
                <c:pt idx="1999">
                  <c:v>0.12280701754385964</c:v>
                </c:pt>
                <c:pt idx="2000">
                  <c:v>0.12280701754385964</c:v>
                </c:pt>
                <c:pt idx="2001">
                  <c:v>0.12280701754385964</c:v>
                </c:pt>
                <c:pt idx="2002">
                  <c:v>0.12280701754385964</c:v>
                </c:pt>
                <c:pt idx="2003">
                  <c:v>0.12280701754385964</c:v>
                </c:pt>
                <c:pt idx="2004">
                  <c:v>0.12280701754385964</c:v>
                </c:pt>
                <c:pt idx="2005">
                  <c:v>0.12280701754385964</c:v>
                </c:pt>
                <c:pt idx="2006">
                  <c:v>0.12280701754385964</c:v>
                </c:pt>
                <c:pt idx="2007">
                  <c:v>0.12280701754385964</c:v>
                </c:pt>
                <c:pt idx="2008">
                  <c:v>0.12280701754385964</c:v>
                </c:pt>
                <c:pt idx="2009">
                  <c:v>0.12280701754385964</c:v>
                </c:pt>
                <c:pt idx="2010">
                  <c:v>0.12280701754385964</c:v>
                </c:pt>
                <c:pt idx="2011">
                  <c:v>0.12280701754385964</c:v>
                </c:pt>
                <c:pt idx="2012">
                  <c:v>0.12280701754385964</c:v>
                </c:pt>
                <c:pt idx="2013">
                  <c:v>0.12280701754385964</c:v>
                </c:pt>
                <c:pt idx="2014">
                  <c:v>0.12280701754385964</c:v>
                </c:pt>
                <c:pt idx="2015">
                  <c:v>0.12280701754385964</c:v>
                </c:pt>
                <c:pt idx="2016">
                  <c:v>0.12280701754385964</c:v>
                </c:pt>
                <c:pt idx="2017">
                  <c:v>0.12280701754385964</c:v>
                </c:pt>
                <c:pt idx="2018">
                  <c:v>0.12280701754385964</c:v>
                </c:pt>
                <c:pt idx="2019">
                  <c:v>0.12280701754385964</c:v>
                </c:pt>
                <c:pt idx="2020">
                  <c:v>0.12280701754385964</c:v>
                </c:pt>
                <c:pt idx="2021">
                  <c:v>0.12280701754385964</c:v>
                </c:pt>
                <c:pt idx="2022">
                  <c:v>0.12280701754385964</c:v>
                </c:pt>
                <c:pt idx="2023">
                  <c:v>0.12280701754385964</c:v>
                </c:pt>
                <c:pt idx="2024">
                  <c:v>0.12280701754385964</c:v>
                </c:pt>
                <c:pt idx="2025">
                  <c:v>0.12280701754385964</c:v>
                </c:pt>
                <c:pt idx="2026">
                  <c:v>0.12280701754385964</c:v>
                </c:pt>
                <c:pt idx="2027">
                  <c:v>0.12280701754385964</c:v>
                </c:pt>
                <c:pt idx="2028">
                  <c:v>0.12280701754385964</c:v>
                </c:pt>
                <c:pt idx="2029">
                  <c:v>0.12280701754385964</c:v>
                </c:pt>
                <c:pt idx="2030">
                  <c:v>0.12280701754385964</c:v>
                </c:pt>
                <c:pt idx="2031">
                  <c:v>0.12280701754385964</c:v>
                </c:pt>
                <c:pt idx="2032">
                  <c:v>0.12280701754385964</c:v>
                </c:pt>
                <c:pt idx="2033">
                  <c:v>0.12280701754385964</c:v>
                </c:pt>
                <c:pt idx="2034">
                  <c:v>0.12280701754385964</c:v>
                </c:pt>
                <c:pt idx="2035">
                  <c:v>0.12280701754385964</c:v>
                </c:pt>
                <c:pt idx="2036">
                  <c:v>0.12280701754385964</c:v>
                </c:pt>
                <c:pt idx="2037">
                  <c:v>0.12280701754385964</c:v>
                </c:pt>
                <c:pt idx="2038">
                  <c:v>0.12280701754385964</c:v>
                </c:pt>
                <c:pt idx="2039">
                  <c:v>0.12719298245614041</c:v>
                </c:pt>
                <c:pt idx="2040">
                  <c:v>0.12719298245614041</c:v>
                </c:pt>
                <c:pt idx="2041">
                  <c:v>0.12719298245614041</c:v>
                </c:pt>
                <c:pt idx="2042">
                  <c:v>0.12719298245614041</c:v>
                </c:pt>
                <c:pt idx="2043">
                  <c:v>0.12719298245614041</c:v>
                </c:pt>
                <c:pt idx="2044">
                  <c:v>0.12719298245614041</c:v>
                </c:pt>
                <c:pt idx="2045">
                  <c:v>0.12719298245614041</c:v>
                </c:pt>
                <c:pt idx="2046">
                  <c:v>0.12719298245614041</c:v>
                </c:pt>
                <c:pt idx="2047">
                  <c:v>0.12719298245614041</c:v>
                </c:pt>
                <c:pt idx="2048">
                  <c:v>0.12719298245614041</c:v>
                </c:pt>
                <c:pt idx="2049">
                  <c:v>0.12719298245614041</c:v>
                </c:pt>
                <c:pt idx="2050">
                  <c:v>0.12719298245614041</c:v>
                </c:pt>
                <c:pt idx="2051">
                  <c:v>0.12719298245614041</c:v>
                </c:pt>
                <c:pt idx="2052">
                  <c:v>0.12719298245614041</c:v>
                </c:pt>
                <c:pt idx="2053">
                  <c:v>0.12719298245614041</c:v>
                </c:pt>
                <c:pt idx="2054">
                  <c:v>0.12719298245614041</c:v>
                </c:pt>
                <c:pt idx="2055">
                  <c:v>0.12719298245614041</c:v>
                </c:pt>
                <c:pt idx="2056">
                  <c:v>0.12719298245614041</c:v>
                </c:pt>
                <c:pt idx="2057">
                  <c:v>0.12719298245614041</c:v>
                </c:pt>
                <c:pt idx="2058">
                  <c:v>0.12719298245614041</c:v>
                </c:pt>
                <c:pt idx="2059">
                  <c:v>0.12719298245614041</c:v>
                </c:pt>
                <c:pt idx="2060">
                  <c:v>0.12719298245614041</c:v>
                </c:pt>
                <c:pt idx="2061">
                  <c:v>0.12719298245614041</c:v>
                </c:pt>
                <c:pt idx="2062">
                  <c:v>0.12719298245614041</c:v>
                </c:pt>
                <c:pt idx="2063">
                  <c:v>0.12719298245614041</c:v>
                </c:pt>
                <c:pt idx="2064">
                  <c:v>0.12719298245614041</c:v>
                </c:pt>
                <c:pt idx="2065">
                  <c:v>0.12719298245614041</c:v>
                </c:pt>
                <c:pt idx="2066">
                  <c:v>0.12719298245614041</c:v>
                </c:pt>
                <c:pt idx="2067">
                  <c:v>0.12719298245614041</c:v>
                </c:pt>
                <c:pt idx="2068">
                  <c:v>0.12719298245614041</c:v>
                </c:pt>
                <c:pt idx="2069">
                  <c:v>0.12719298245614041</c:v>
                </c:pt>
                <c:pt idx="2070">
                  <c:v>0.12719298245614041</c:v>
                </c:pt>
                <c:pt idx="2071">
                  <c:v>0.12719298245614041</c:v>
                </c:pt>
                <c:pt idx="2072">
                  <c:v>0.12719298245614041</c:v>
                </c:pt>
                <c:pt idx="2073">
                  <c:v>0.12719298245614041</c:v>
                </c:pt>
                <c:pt idx="2074">
                  <c:v>0.12719298245614041</c:v>
                </c:pt>
                <c:pt idx="2075">
                  <c:v>0.12719298245614041</c:v>
                </c:pt>
                <c:pt idx="2076">
                  <c:v>0.12719298245614041</c:v>
                </c:pt>
                <c:pt idx="2077">
                  <c:v>0.12719298245614041</c:v>
                </c:pt>
                <c:pt idx="2078">
                  <c:v>0.12719298245614041</c:v>
                </c:pt>
                <c:pt idx="2079">
                  <c:v>0.12719298245614041</c:v>
                </c:pt>
                <c:pt idx="2080">
                  <c:v>0.12719298245614041</c:v>
                </c:pt>
                <c:pt idx="2081">
                  <c:v>0.12719298245614041</c:v>
                </c:pt>
                <c:pt idx="2082">
                  <c:v>0.12719298245614041</c:v>
                </c:pt>
                <c:pt idx="2083">
                  <c:v>0.12719298245614041</c:v>
                </c:pt>
                <c:pt idx="2084">
                  <c:v>0.12719298245614041</c:v>
                </c:pt>
                <c:pt idx="2085">
                  <c:v>0.12719298245614041</c:v>
                </c:pt>
                <c:pt idx="2086">
                  <c:v>0.12719298245614041</c:v>
                </c:pt>
                <c:pt idx="2087">
                  <c:v>0.12719298245614041</c:v>
                </c:pt>
                <c:pt idx="2088">
                  <c:v>0.12719298245614041</c:v>
                </c:pt>
                <c:pt idx="2089">
                  <c:v>0.12719298245614041</c:v>
                </c:pt>
                <c:pt idx="2090">
                  <c:v>0.12719298245614041</c:v>
                </c:pt>
                <c:pt idx="2091">
                  <c:v>0.12719298245614041</c:v>
                </c:pt>
                <c:pt idx="2092">
                  <c:v>0.12719298245614041</c:v>
                </c:pt>
                <c:pt idx="2093">
                  <c:v>0.12719298245614041</c:v>
                </c:pt>
                <c:pt idx="2094">
                  <c:v>0.12719298245614041</c:v>
                </c:pt>
                <c:pt idx="2095">
                  <c:v>0.12719298245614041</c:v>
                </c:pt>
                <c:pt idx="2096">
                  <c:v>0.12719298245614041</c:v>
                </c:pt>
                <c:pt idx="2097">
                  <c:v>0.12719298245614041</c:v>
                </c:pt>
                <c:pt idx="2098">
                  <c:v>0.12719298245614041</c:v>
                </c:pt>
                <c:pt idx="2099">
                  <c:v>0.12719298245614041</c:v>
                </c:pt>
                <c:pt idx="2100">
                  <c:v>0.12719298245614041</c:v>
                </c:pt>
                <c:pt idx="2101">
                  <c:v>0.12719298245614041</c:v>
                </c:pt>
                <c:pt idx="2102">
                  <c:v>0.12719298245614041</c:v>
                </c:pt>
                <c:pt idx="2103">
                  <c:v>0.12719298245614041</c:v>
                </c:pt>
                <c:pt idx="2104">
                  <c:v>0.12719298245614041</c:v>
                </c:pt>
                <c:pt idx="2105">
                  <c:v>0.12719298245614041</c:v>
                </c:pt>
                <c:pt idx="2106">
                  <c:v>0.12719298245614041</c:v>
                </c:pt>
                <c:pt idx="2107">
                  <c:v>0.12719298245614041</c:v>
                </c:pt>
                <c:pt idx="2108">
                  <c:v>0.12719298245614041</c:v>
                </c:pt>
                <c:pt idx="2109">
                  <c:v>0.12719298245614041</c:v>
                </c:pt>
                <c:pt idx="2110">
                  <c:v>0.12719298245614041</c:v>
                </c:pt>
                <c:pt idx="2111">
                  <c:v>0.12719298245614041</c:v>
                </c:pt>
                <c:pt idx="2112">
                  <c:v>0.12719298245614041</c:v>
                </c:pt>
                <c:pt idx="2113">
                  <c:v>0.12719298245614041</c:v>
                </c:pt>
                <c:pt idx="2114">
                  <c:v>0.12719298245614041</c:v>
                </c:pt>
                <c:pt idx="2115">
                  <c:v>0.12719298245614041</c:v>
                </c:pt>
                <c:pt idx="2116">
                  <c:v>0.12719298245614041</c:v>
                </c:pt>
                <c:pt idx="2117">
                  <c:v>0.12719298245614041</c:v>
                </c:pt>
                <c:pt idx="2118">
                  <c:v>0.12719298245614041</c:v>
                </c:pt>
                <c:pt idx="2119">
                  <c:v>0.12719298245614041</c:v>
                </c:pt>
                <c:pt idx="2120">
                  <c:v>0.12719298245614041</c:v>
                </c:pt>
                <c:pt idx="2121">
                  <c:v>0.12719298245614041</c:v>
                </c:pt>
                <c:pt idx="2122">
                  <c:v>0.12719298245614041</c:v>
                </c:pt>
                <c:pt idx="2123">
                  <c:v>0.12719298245614041</c:v>
                </c:pt>
                <c:pt idx="2124">
                  <c:v>0.12719298245614041</c:v>
                </c:pt>
                <c:pt idx="2125">
                  <c:v>0.12719298245614041</c:v>
                </c:pt>
                <c:pt idx="2126">
                  <c:v>0.12719298245614041</c:v>
                </c:pt>
                <c:pt idx="2127">
                  <c:v>0.12719298245614041</c:v>
                </c:pt>
                <c:pt idx="2128">
                  <c:v>0.12719298245614041</c:v>
                </c:pt>
                <c:pt idx="2129">
                  <c:v>0.12719298245614041</c:v>
                </c:pt>
                <c:pt idx="2130">
                  <c:v>0.12719298245614041</c:v>
                </c:pt>
                <c:pt idx="2131">
                  <c:v>0.12719298245614041</c:v>
                </c:pt>
                <c:pt idx="2132">
                  <c:v>0.12719298245614041</c:v>
                </c:pt>
                <c:pt idx="2133">
                  <c:v>0.12719298245614041</c:v>
                </c:pt>
                <c:pt idx="2134">
                  <c:v>0.12719298245614041</c:v>
                </c:pt>
                <c:pt idx="2135">
                  <c:v>0.12719298245614041</c:v>
                </c:pt>
                <c:pt idx="2136">
                  <c:v>0.12719298245614041</c:v>
                </c:pt>
                <c:pt idx="2137">
                  <c:v>0.12719298245614041</c:v>
                </c:pt>
                <c:pt idx="2138">
                  <c:v>0.12719298245614041</c:v>
                </c:pt>
                <c:pt idx="2139">
                  <c:v>0.12719298245614041</c:v>
                </c:pt>
                <c:pt idx="2140">
                  <c:v>0.12719298245614041</c:v>
                </c:pt>
                <c:pt idx="2141">
                  <c:v>0.12719298245614041</c:v>
                </c:pt>
                <c:pt idx="2142">
                  <c:v>0.12719298245614041</c:v>
                </c:pt>
                <c:pt idx="2143">
                  <c:v>0.12719298245614041</c:v>
                </c:pt>
                <c:pt idx="2144">
                  <c:v>0.12719298245614041</c:v>
                </c:pt>
                <c:pt idx="2145">
                  <c:v>0.12719298245614041</c:v>
                </c:pt>
                <c:pt idx="2146">
                  <c:v>0.12719298245614041</c:v>
                </c:pt>
                <c:pt idx="2147">
                  <c:v>0.12719298245614041</c:v>
                </c:pt>
                <c:pt idx="2148">
                  <c:v>0.12719298245614041</c:v>
                </c:pt>
                <c:pt idx="2149">
                  <c:v>0.12719298245614041</c:v>
                </c:pt>
                <c:pt idx="2150">
                  <c:v>0.12719298245614041</c:v>
                </c:pt>
                <c:pt idx="2151">
                  <c:v>0.12719298245614041</c:v>
                </c:pt>
                <c:pt idx="2152">
                  <c:v>0.12719298245614041</c:v>
                </c:pt>
                <c:pt idx="2153">
                  <c:v>0.12719298245614041</c:v>
                </c:pt>
                <c:pt idx="2154">
                  <c:v>0.12719298245614041</c:v>
                </c:pt>
                <c:pt idx="2155">
                  <c:v>0.12719298245614041</c:v>
                </c:pt>
                <c:pt idx="2156">
                  <c:v>0.12719298245614041</c:v>
                </c:pt>
                <c:pt idx="2157">
                  <c:v>0.12719298245614041</c:v>
                </c:pt>
                <c:pt idx="2158">
                  <c:v>0.12719298245614041</c:v>
                </c:pt>
                <c:pt idx="2159">
                  <c:v>0.12719298245614041</c:v>
                </c:pt>
                <c:pt idx="2160">
                  <c:v>0.12719298245614041</c:v>
                </c:pt>
                <c:pt idx="2161">
                  <c:v>0.12719298245614041</c:v>
                </c:pt>
                <c:pt idx="2162">
                  <c:v>0.12719298245614041</c:v>
                </c:pt>
                <c:pt idx="2163">
                  <c:v>0.12719298245614041</c:v>
                </c:pt>
                <c:pt idx="2164">
                  <c:v>0.12719298245614041</c:v>
                </c:pt>
                <c:pt idx="2165">
                  <c:v>0.12719298245614041</c:v>
                </c:pt>
                <c:pt idx="2166">
                  <c:v>0.13157894736842121</c:v>
                </c:pt>
                <c:pt idx="2167">
                  <c:v>0.13157894736842121</c:v>
                </c:pt>
                <c:pt idx="2168">
                  <c:v>0.13157894736842121</c:v>
                </c:pt>
                <c:pt idx="2169">
                  <c:v>0.13157894736842121</c:v>
                </c:pt>
                <c:pt idx="2170">
                  <c:v>0.13157894736842121</c:v>
                </c:pt>
                <c:pt idx="2171">
                  <c:v>0.13157894736842121</c:v>
                </c:pt>
                <c:pt idx="2172">
                  <c:v>0.13157894736842121</c:v>
                </c:pt>
                <c:pt idx="2173">
                  <c:v>0.13157894736842121</c:v>
                </c:pt>
                <c:pt idx="2174">
                  <c:v>0.13157894736842121</c:v>
                </c:pt>
                <c:pt idx="2175">
                  <c:v>0.13157894736842121</c:v>
                </c:pt>
                <c:pt idx="2176">
                  <c:v>0.13157894736842121</c:v>
                </c:pt>
                <c:pt idx="2177">
                  <c:v>0.13157894736842121</c:v>
                </c:pt>
                <c:pt idx="2178">
                  <c:v>0.13157894736842121</c:v>
                </c:pt>
                <c:pt idx="2179">
                  <c:v>0.13157894736842121</c:v>
                </c:pt>
                <c:pt idx="2180">
                  <c:v>0.13157894736842121</c:v>
                </c:pt>
                <c:pt idx="2181">
                  <c:v>0.13157894736842121</c:v>
                </c:pt>
                <c:pt idx="2182">
                  <c:v>0.13157894736842121</c:v>
                </c:pt>
                <c:pt idx="2183">
                  <c:v>0.13157894736842121</c:v>
                </c:pt>
                <c:pt idx="2184">
                  <c:v>0.13157894736842121</c:v>
                </c:pt>
                <c:pt idx="2185">
                  <c:v>0.13157894736842121</c:v>
                </c:pt>
                <c:pt idx="2186">
                  <c:v>0.13157894736842121</c:v>
                </c:pt>
                <c:pt idx="2187">
                  <c:v>0.13157894736842121</c:v>
                </c:pt>
                <c:pt idx="2188">
                  <c:v>0.13157894736842121</c:v>
                </c:pt>
                <c:pt idx="2189">
                  <c:v>0.13157894736842121</c:v>
                </c:pt>
                <c:pt idx="2190">
                  <c:v>0.13157894736842121</c:v>
                </c:pt>
                <c:pt idx="2191">
                  <c:v>0.13157894736842121</c:v>
                </c:pt>
                <c:pt idx="2192">
                  <c:v>0.13157894736842121</c:v>
                </c:pt>
                <c:pt idx="2193">
                  <c:v>0.13157894736842121</c:v>
                </c:pt>
                <c:pt idx="2194">
                  <c:v>0.13157894736842121</c:v>
                </c:pt>
                <c:pt idx="2195">
                  <c:v>0.13157894736842121</c:v>
                </c:pt>
                <c:pt idx="2196">
                  <c:v>0.13157894736842121</c:v>
                </c:pt>
                <c:pt idx="2197">
                  <c:v>0.13157894736842121</c:v>
                </c:pt>
                <c:pt idx="2198">
                  <c:v>0.13157894736842121</c:v>
                </c:pt>
                <c:pt idx="2199">
                  <c:v>0.13157894736842121</c:v>
                </c:pt>
                <c:pt idx="2200">
                  <c:v>0.13157894736842121</c:v>
                </c:pt>
                <c:pt idx="2201">
                  <c:v>0.13157894736842121</c:v>
                </c:pt>
                <c:pt idx="2202">
                  <c:v>0.13157894736842121</c:v>
                </c:pt>
                <c:pt idx="2203">
                  <c:v>0.13157894736842121</c:v>
                </c:pt>
                <c:pt idx="2204">
                  <c:v>0.13157894736842121</c:v>
                </c:pt>
                <c:pt idx="2205">
                  <c:v>0.13157894736842121</c:v>
                </c:pt>
                <c:pt idx="2206">
                  <c:v>0.13157894736842121</c:v>
                </c:pt>
                <c:pt idx="2207">
                  <c:v>0.13157894736842121</c:v>
                </c:pt>
                <c:pt idx="2208">
                  <c:v>0.13157894736842121</c:v>
                </c:pt>
                <c:pt idx="2209">
                  <c:v>0.13157894736842121</c:v>
                </c:pt>
                <c:pt idx="2210">
                  <c:v>0.13157894736842121</c:v>
                </c:pt>
                <c:pt idx="2211">
                  <c:v>0.13157894736842121</c:v>
                </c:pt>
                <c:pt idx="2212">
                  <c:v>0.13157894736842121</c:v>
                </c:pt>
                <c:pt idx="2213">
                  <c:v>0.13157894736842121</c:v>
                </c:pt>
                <c:pt idx="2214">
                  <c:v>0.13157894736842121</c:v>
                </c:pt>
                <c:pt idx="2215">
                  <c:v>0.13157894736842121</c:v>
                </c:pt>
                <c:pt idx="2216">
                  <c:v>0.13157894736842121</c:v>
                </c:pt>
                <c:pt idx="2217">
                  <c:v>0.13157894736842121</c:v>
                </c:pt>
                <c:pt idx="2218">
                  <c:v>0.13157894736842121</c:v>
                </c:pt>
                <c:pt idx="2219">
                  <c:v>0.13157894736842121</c:v>
                </c:pt>
                <c:pt idx="2220">
                  <c:v>0.13157894736842121</c:v>
                </c:pt>
                <c:pt idx="2221">
                  <c:v>0.13157894736842121</c:v>
                </c:pt>
                <c:pt idx="2222">
                  <c:v>0.13157894736842121</c:v>
                </c:pt>
                <c:pt idx="2223">
                  <c:v>0.13157894736842121</c:v>
                </c:pt>
                <c:pt idx="2224">
                  <c:v>0.13157894736842121</c:v>
                </c:pt>
                <c:pt idx="2225">
                  <c:v>0.13157894736842121</c:v>
                </c:pt>
                <c:pt idx="2226">
                  <c:v>0.13157894736842121</c:v>
                </c:pt>
                <c:pt idx="2227">
                  <c:v>0.13157894736842121</c:v>
                </c:pt>
                <c:pt idx="2228">
                  <c:v>0.13157894736842121</c:v>
                </c:pt>
                <c:pt idx="2229">
                  <c:v>0.13157894736842121</c:v>
                </c:pt>
                <c:pt idx="2230">
                  <c:v>0.13157894736842121</c:v>
                </c:pt>
                <c:pt idx="2231">
                  <c:v>0.13157894736842121</c:v>
                </c:pt>
                <c:pt idx="2232">
                  <c:v>0.13157894736842121</c:v>
                </c:pt>
                <c:pt idx="2233">
                  <c:v>0.13157894736842121</c:v>
                </c:pt>
                <c:pt idx="2234">
                  <c:v>0.13157894736842121</c:v>
                </c:pt>
                <c:pt idx="2235">
                  <c:v>0.13157894736842121</c:v>
                </c:pt>
                <c:pt idx="2236">
                  <c:v>0.13157894736842121</c:v>
                </c:pt>
                <c:pt idx="2237">
                  <c:v>0.13157894736842121</c:v>
                </c:pt>
                <c:pt idx="2238">
                  <c:v>0.13157894736842121</c:v>
                </c:pt>
                <c:pt idx="2239">
                  <c:v>0.13157894736842121</c:v>
                </c:pt>
                <c:pt idx="2240">
                  <c:v>0.13157894736842121</c:v>
                </c:pt>
                <c:pt idx="2241">
                  <c:v>0.13157894736842121</c:v>
                </c:pt>
                <c:pt idx="2242">
                  <c:v>0.13157894736842121</c:v>
                </c:pt>
                <c:pt idx="2243">
                  <c:v>0.13157894736842121</c:v>
                </c:pt>
                <c:pt idx="2244">
                  <c:v>0.13157894736842121</c:v>
                </c:pt>
                <c:pt idx="2245">
                  <c:v>0.13157894736842121</c:v>
                </c:pt>
                <c:pt idx="2246">
                  <c:v>0.13157894736842121</c:v>
                </c:pt>
                <c:pt idx="2247">
                  <c:v>0.13157894736842121</c:v>
                </c:pt>
                <c:pt idx="2248">
                  <c:v>0.13157894736842121</c:v>
                </c:pt>
                <c:pt idx="2249">
                  <c:v>0.13157894736842121</c:v>
                </c:pt>
                <c:pt idx="2250">
                  <c:v>0.13157894736842121</c:v>
                </c:pt>
                <c:pt idx="2251">
                  <c:v>0.13157894736842121</c:v>
                </c:pt>
                <c:pt idx="2252">
                  <c:v>0.13157894736842121</c:v>
                </c:pt>
                <c:pt idx="2253">
                  <c:v>0.13157894736842121</c:v>
                </c:pt>
                <c:pt idx="2254">
                  <c:v>0.13596491228070176</c:v>
                </c:pt>
                <c:pt idx="2255">
                  <c:v>0.13596491228070176</c:v>
                </c:pt>
                <c:pt idx="2256">
                  <c:v>0.13596491228070176</c:v>
                </c:pt>
                <c:pt idx="2257">
                  <c:v>0.13596491228070176</c:v>
                </c:pt>
                <c:pt idx="2258">
                  <c:v>0.13596491228070176</c:v>
                </c:pt>
                <c:pt idx="2259">
                  <c:v>0.13596491228070176</c:v>
                </c:pt>
                <c:pt idx="2260">
                  <c:v>0.13596491228070176</c:v>
                </c:pt>
                <c:pt idx="2261">
                  <c:v>0.13596491228070176</c:v>
                </c:pt>
                <c:pt idx="2262">
                  <c:v>0.13596491228070176</c:v>
                </c:pt>
                <c:pt idx="2263">
                  <c:v>0.13596491228070176</c:v>
                </c:pt>
                <c:pt idx="2264">
                  <c:v>0.13596491228070176</c:v>
                </c:pt>
                <c:pt idx="2265">
                  <c:v>0.13596491228070176</c:v>
                </c:pt>
                <c:pt idx="2266">
                  <c:v>0.13596491228070176</c:v>
                </c:pt>
                <c:pt idx="2267">
                  <c:v>0.13596491228070176</c:v>
                </c:pt>
                <c:pt idx="2268">
                  <c:v>0.13596491228070176</c:v>
                </c:pt>
                <c:pt idx="2269">
                  <c:v>0.13596491228070176</c:v>
                </c:pt>
                <c:pt idx="2270">
                  <c:v>0.13596491228070176</c:v>
                </c:pt>
                <c:pt idx="2271">
                  <c:v>0.13596491228070176</c:v>
                </c:pt>
                <c:pt idx="2272">
                  <c:v>0.13596491228070176</c:v>
                </c:pt>
                <c:pt idx="2273">
                  <c:v>0.13596491228070176</c:v>
                </c:pt>
                <c:pt idx="2274">
                  <c:v>0.13596491228070176</c:v>
                </c:pt>
                <c:pt idx="2275">
                  <c:v>0.13596491228070176</c:v>
                </c:pt>
                <c:pt idx="2276">
                  <c:v>0.13596491228070176</c:v>
                </c:pt>
                <c:pt idx="2277">
                  <c:v>0.13596491228070176</c:v>
                </c:pt>
                <c:pt idx="2278">
                  <c:v>0.13596491228070176</c:v>
                </c:pt>
                <c:pt idx="2279">
                  <c:v>0.13596491228070176</c:v>
                </c:pt>
                <c:pt idx="2280">
                  <c:v>0.13596491228070176</c:v>
                </c:pt>
                <c:pt idx="2281">
                  <c:v>0.13596491228070176</c:v>
                </c:pt>
                <c:pt idx="2282">
                  <c:v>0.13596491228070176</c:v>
                </c:pt>
                <c:pt idx="2283">
                  <c:v>0.13596491228070176</c:v>
                </c:pt>
                <c:pt idx="2284">
                  <c:v>0.13596491228070176</c:v>
                </c:pt>
                <c:pt idx="2285">
                  <c:v>0.13596491228070176</c:v>
                </c:pt>
                <c:pt idx="2286">
                  <c:v>0.13596491228070176</c:v>
                </c:pt>
                <c:pt idx="2287">
                  <c:v>0.13596491228070176</c:v>
                </c:pt>
                <c:pt idx="2288">
                  <c:v>0.13596491228070176</c:v>
                </c:pt>
                <c:pt idx="2289">
                  <c:v>0.13596491228070176</c:v>
                </c:pt>
                <c:pt idx="2290">
                  <c:v>0.13596491228070176</c:v>
                </c:pt>
                <c:pt idx="2291">
                  <c:v>0.13596491228070176</c:v>
                </c:pt>
                <c:pt idx="2292">
                  <c:v>0.13596491228070176</c:v>
                </c:pt>
                <c:pt idx="2293">
                  <c:v>0.13596491228070176</c:v>
                </c:pt>
                <c:pt idx="2294">
                  <c:v>0.13596491228070176</c:v>
                </c:pt>
                <c:pt idx="2295">
                  <c:v>0.13596491228070176</c:v>
                </c:pt>
                <c:pt idx="2296">
                  <c:v>0.13596491228070176</c:v>
                </c:pt>
                <c:pt idx="2297">
                  <c:v>0.14035087719298245</c:v>
                </c:pt>
                <c:pt idx="2298">
                  <c:v>0.14035087719298245</c:v>
                </c:pt>
                <c:pt idx="2299">
                  <c:v>0.14035087719298245</c:v>
                </c:pt>
                <c:pt idx="2300">
                  <c:v>0.14035087719298245</c:v>
                </c:pt>
                <c:pt idx="2301">
                  <c:v>0.14035087719298245</c:v>
                </c:pt>
                <c:pt idx="2302">
                  <c:v>0.14035087719298245</c:v>
                </c:pt>
                <c:pt idx="2303">
                  <c:v>0.14035087719298245</c:v>
                </c:pt>
                <c:pt idx="2304">
                  <c:v>0.14035087719298245</c:v>
                </c:pt>
                <c:pt idx="2305">
                  <c:v>0.14035087719298245</c:v>
                </c:pt>
                <c:pt idx="2306">
                  <c:v>0.14035087719298245</c:v>
                </c:pt>
                <c:pt idx="2307">
                  <c:v>0.14035087719298245</c:v>
                </c:pt>
                <c:pt idx="2308">
                  <c:v>0.14035087719298245</c:v>
                </c:pt>
                <c:pt idx="2309">
                  <c:v>0.14035087719298245</c:v>
                </c:pt>
                <c:pt idx="2310">
                  <c:v>0.14035087719298245</c:v>
                </c:pt>
                <c:pt idx="2311">
                  <c:v>0.14035087719298245</c:v>
                </c:pt>
                <c:pt idx="2312">
                  <c:v>0.14035087719298245</c:v>
                </c:pt>
                <c:pt idx="2313">
                  <c:v>0.14035087719298245</c:v>
                </c:pt>
                <c:pt idx="2314">
                  <c:v>0.14035087719298245</c:v>
                </c:pt>
                <c:pt idx="2315">
                  <c:v>0.14035087719298245</c:v>
                </c:pt>
                <c:pt idx="2316">
                  <c:v>0.14035087719298245</c:v>
                </c:pt>
                <c:pt idx="2317">
                  <c:v>0.14035087719298245</c:v>
                </c:pt>
                <c:pt idx="2318">
                  <c:v>0.14035087719298245</c:v>
                </c:pt>
                <c:pt idx="2319">
                  <c:v>0.14035087719298245</c:v>
                </c:pt>
                <c:pt idx="2320">
                  <c:v>0.14035087719298245</c:v>
                </c:pt>
                <c:pt idx="2321">
                  <c:v>0.14035087719298245</c:v>
                </c:pt>
                <c:pt idx="2322">
                  <c:v>0.14035087719298245</c:v>
                </c:pt>
                <c:pt idx="2323">
                  <c:v>0.14035087719298245</c:v>
                </c:pt>
                <c:pt idx="2324">
                  <c:v>0.14035087719298245</c:v>
                </c:pt>
                <c:pt idx="2325">
                  <c:v>0.14035087719298245</c:v>
                </c:pt>
                <c:pt idx="2326">
                  <c:v>0.14035087719298245</c:v>
                </c:pt>
                <c:pt idx="2327">
                  <c:v>0.14035087719298245</c:v>
                </c:pt>
                <c:pt idx="2328">
                  <c:v>0.14035087719298245</c:v>
                </c:pt>
                <c:pt idx="2329">
                  <c:v>0.14035087719298245</c:v>
                </c:pt>
                <c:pt idx="2330">
                  <c:v>0.14035087719298245</c:v>
                </c:pt>
                <c:pt idx="2331">
                  <c:v>0.14035087719298245</c:v>
                </c:pt>
                <c:pt idx="2332">
                  <c:v>0.14035087719298245</c:v>
                </c:pt>
                <c:pt idx="2333">
                  <c:v>0.14035087719298245</c:v>
                </c:pt>
                <c:pt idx="2334">
                  <c:v>0.14035087719298245</c:v>
                </c:pt>
                <c:pt idx="2335">
                  <c:v>0.14035087719298245</c:v>
                </c:pt>
                <c:pt idx="2336">
                  <c:v>0.14035087719298245</c:v>
                </c:pt>
                <c:pt idx="2337">
                  <c:v>0.14035087719298245</c:v>
                </c:pt>
                <c:pt idx="2338">
                  <c:v>0.14035087719298245</c:v>
                </c:pt>
                <c:pt idx="2339">
                  <c:v>0.14035087719298245</c:v>
                </c:pt>
                <c:pt idx="2340">
                  <c:v>0.14035087719298245</c:v>
                </c:pt>
                <c:pt idx="2341">
                  <c:v>0.14035087719298245</c:v>
                </c:pt>
                <c:pt idx="2342">
                  <c:v>0.14035087719298245</c:v>
                </c:pt>
                <c:pt idx="2343">
                  <c:v>0.14035087719298245</c:v>
                </c:pt>
                <c:pt idx="2344">
                  <c:v>0.14035087719298245</c:v>
                </c:pt>
                <c:pt idx="2345">
                  <c:v>0.14035087719298245</c:v>
                </c:pt>
                <c:pt idx="2346">
                  <c:v>0.14035087719298245</c:v>
                </c:pt>
                <c:pt idx="2347">
                  <c:v>0.14035087719298245</c:v>
                </c:pt>
                <c:pt idx="2348">
                  <c:v>0.14035087719298245</c:v>
                </c:pt>
                <c:pt idx="2349">
                  <c:v>0.14035087719298245</c:v>
                </c:pt>
                <c:pt idx="2350">
                  <c:v>0.14035087719298245</c:v>
                </c:pt>
                <c:pt idx="2351">
                  <c:v>0.14035087719298245</c:v>
                </c:pt>
                <c:pt idx="2352">
                  <c:v>0.14035087719298245</c:v>
                </c:pt>
                <c:pt idx="2353">
                  <c:v>0.14035087719298245</c:v>
                </c:pt>
                <c:pt idx="2354">
                  <c:v>0.14035087719298245</c:v>
                </c:pt>
                <c:pt idx="2355">
                  <c:v>0.14035087719298245</c:v>
                </c:pt>
                <c:pt idx="2356">
                  <c:v>0.14035087719298245</c:v>
                </c:pt>
                <c:pt idx="2357">
                  <c:v>0.14035087719298245</c:v>
                </c:pt>
                <c:pt idx="2358">
                  <c:v>0.14035087719298245</c:v>
                </c:pt>
                <c:pt idx="2359">
                  <c:v>0.14035087719298245</c:v>
                </c:pt>
                <c:pt idx="2360">
                  <c:v>0.14035087719298245</c:v>
                </c:pt>
                <c:pt idx="2361">
                  <c:v>0.14035087719298245</c:v>
                </c:pt>
                <c:pt idx="2362">
                  <c:v>0.14035087719298245</c:v>
                </c:pt>
                <c:pt idx="2363">
                  <c:v>0.14035087719298245</c:v>
                </c:pt>
                <c:pt idx="2364">
                  <c:v>0.14035087719298245</c:v>
                </c:pt>
                <c:pt idx="2365">
                  <c:v>0.14035087719298245</c:v>
                </c:pt>
                <c:pt idx="2366">
                  <c:v>0.14035087719298245</c:v>
                </c:pt>
                <c:pt idx="2367">
                  <c:v>0.14035087719298245</c:v>
                </c:pt>
                <c:pt idx="2368">
                  <c:v>0.14035087719298245</c:v>
                </c:pt>
                <c:pt idx="2369">
                  <c:v>0.14035087719298245</c:v>
                </c:pt>
                <c:pt idx="2370">
                  <c:v>0.14035087719298245</c:v>
                </c:pt>
                <c:pt idx="2371">
                  <c:v>0.14035087719298245</c:v>
                </c:pt>
                <c:pt idx="2372">
                  <c:v>0.14035087719298245</c:v>
                </c:pt>
                <c:pt idx="2373">
                  <c:v>0.14035087719298245</c:v>
                </c:pt>
                <c:pt idx="2374">
                  <c:v>0.14035087719298245</c:v>
                </c:pt>
                <c:pt idx="2375">
                  <c:v>0.14035087719298245</c:v>
                </c:pt>
                <c:pt idx="2376">
                  <c:v>0.14035087719298245</c:v>
                </c:pt>
                <c:pt idx="2377">
                  <c:v>0.14035087719298245</c:v>
                </c:pt>
                <c:pt idx="2378">
                  <c:v>0.14035087719298245</c:v>
                </c:pt>
                <c:pt idx="2379">
                  <c:v>0.14035087719298245</c:v>
                </c:pt>
                <c:pt idx="2380">
                  <c:v>0.14035087719298245</c:v>
                </c:pt>
                <c:pt idx="2381">
                  <c:v>0.14035087719298245</c:v>
                </c:pt>
                <c:pt idx="2382">
                  <c:v>0.14035087719298245</c:v>
                </c:pt>
                <c:pt idx="2383">
                  <c:v>0.14035087719298245</c:v>
                </c:pt>
                <c:pt idx="2384">
                  <c:v>0.14035087719298245</c:v>
                </c:pt>
                <c:pt idx="2385">
                  <c:v>0.14035087719298245</c:v>
                </c:pt>
                <c:pt idx="2386">
                  <c:v>0.14035087719298245</c:v>
                </c:pt>
                <c:pt idx="2387">
                  <c:v>0.14035087719298245</c:v>
                </c:pt>
                <c:pt idx="2388">
                  <c:v>0.14035087719298245</c:v>
                </c:pt>
                <c:pt idx="2389">
                  <c:v>0.14035087719298245</c:v>
                </c:pt>
                <c:pt idx="2390">
                  <c:v>0.14035087719298245</c:v>
                </c:pt>
                <c:pt idx="2391">
                  <c:v>0.14035087719298245</c:v>
                </c:pt>
                <c:pt idx="2392">
                  <c:v>0.14035087719298245</c:v>
                </c:pt>
                <c:pt idx="2393">
                  <c:v>0.14035087719298245</c:v>
                </c:pt>
                <c:pt idx="2394">
                  <c:v>0.14035087719298245</c:v>
                </c:pt>
                <c:pt idx="2395">
                  <c:v>0.14035087719298245</c:v>
                </c:pt>
                <c:pt idx="2396">
                  <c:v>0.14035087719298245</c:v>
                </c:pt>
                <c:pt idx="2397">
                  <c:v>0.14035087719298245</c:v>
                </c:pt>
                <c:pt idx="2398">
                  <c:v>0.14035087719298245</c:v>
                </c:pt>
                <c:pt idx="2399">
                  <c:v>0.14035087719298245</c:v>
                </c:pt>
                <c:pt idx="2400">
                  <c:v>0.14035087719298245</c:v>
                </c:pt>
                <c:pt idx="2401">
                  <c:v>0.14035087719298245</c:v>
                </c:pt>
                <c:pt idx="2402">
                  <c:v>0.14035087719298245</c:v>
                </c:pt>
                <c:pt idx="2403">
                  <c:v>0.14035087719298245</c:v>
                </c:pt>
                <c:pt idx="2404">
                  <c:v>0.14035087719298245</c:v>
                </c:pt>
                <c:pt idx="2405">
                  <c:v>0.14035087719298245</c:v>
                </c:pt>
                <c:pt idx="2406">
                  <c:v>0.14035087719298245</c:v>
                </c:pt>
                <c:pt idx="2407">
                  <c:v>0.14035087719298245</c:v>
                </c:pt>
                <c:pt idx="2408">
                  <c:v>0.14035087719298245</c:v>
                </c:pt>
                <c:pt idx="2409">
                  <c:v>0.14035087719298245</c:v>
                </c:pt>
                <c:pt idx="2410">
                  <c:v>0.14035087719298245</c:v>
                </c:pt>
                <c:pt idx="2411">
                  <c:v>0.14035087719298245</c:v>
                </c:pt>
                <c:pt idx="2412">
                  <c:v>0.14035087719298245</c:v>
                </c:pt>
                <c:pt idx="2413">
                  <c:v>0.14035087719298245</c:v>
                </c:pt>
                <c:pt idx="2414">
                  <c:v>0.14035087719298245</c:v>
                </c:pt>
                <c:pt idx="2415">
                  <c:v>0.14035087719298245</c:v>
                </c:pt>
                <c:pt idx="2416">
                  <c:v>0.14035087719298245</c:v>
                </c:pt>
                <c:pt idx="2417">
                  <c:v>0.14035087719298245</c:v>
                </c:pt>
                <c:pt idx="2418">
                  <c:v>0.14035087719298245</c:v>
                </c:pt>
                <c:pt idx="2419">
                  <c:v>0.14035087719298245</c:v>
                </c:pt>
                <c:pt idx="2420">
                  <c:v>0.14035087719298245</c:v>
                </c:pt>
                <c:pt idx="2421">
                  <c:v>0.14035087719298245</c:v>
                </c:pt>
                <c:pt idx="2422">
                  <c:v>0.14035087719298245</c:v>
                </c:pt>
                <c:pt idx="2423">
                  <c:v>0.14035087719298245</c:v>
                </c:pt>
                <c:pt idx="2424">
                  <c:v>0.14035087719298245</c:v>
                </c:pt>
                <c:pt idx="2425">
                  <c:v>0.14035087719298245</c:v>
                </c:pt>
                <c:pt idx="2426">
                  <c:v>0.14035087719298245</c:v>
                </c:pt>
                <c:pt idx="2427">
                  <c:v>0.14035087719298245</c:v>
                </c:pt>
                <c:pt idx="2428">
                  <c:v>0.14035087719298245</c:v>
                </c:pt>
                <c:pt idx="2429">
                  <c:v>0.14035087719298245</c:v>
                </c:pt>
                <c:pt idx="2430">
                  <c:v>0.14035087719298245</c:v>
                </c:pt>
                <c:pt idx="2431">
                  <c:v>0.14035087719298245</c:v>
                </c:pt>
                <c:pt idx="2432">
                  <c:v>0.14035087719298245</c:v>
                </c:pt>
                <c:pt idx="2433">
                  <c:v>0.14035087719298245</c:v>
                </c:pt>
                <c:pt idx="2434">
                  <c:v>0.14035087719298245</c:v>
                </c:pt>
                <c:pt idx="2435">
                  <c:v>0.14035087719298245</c:v>
                </c:pt>
                <c:pt idx="2436">
                  <c:v>0.14035087719298245</c:v>
                </c:pt>
                <c:pt idx="2437">
                  <c:v>0.14035087719298245</c:v>
                </c:pt>
                <c:pt idx="2438">
                  <c:v>0.14035087719298245</c:v>
                </c:pt>
                <c:pt idx="2439">
                  <c:v>0.14473684210526394</c:v>
                </c:pt>
                <c:pt idx="2440">
                  <c:v>0.14473684210526394</c:v>
                </c:pt>
                <c:pt idx="2441">
                  <c:v>0.14473684210526394</c:v>
                </c:pt>
                <c:pt idx="2442">
                  <c:v>0.14473684210526394</c:v>
                </c:pt>
                <c:pt idx="2443">
                  <c:v>0.14473684210526394</c:v>
                </c:pt>
                <c:pt idx="2444">
                  <c:v>0.14473684210526394</c:v>
                </c:pt>
                <c:pt idx="2445">
                  <c:v>0.14473684210526394</c:v>
                </c:pt>
                <c:pt idx="2446">
                  <c:v>0.14473684210526394</c:v>
                </c:pt>
                <c:pt idx="2447">
                  <c:v>0.14473684210526394</c:v>
                </c:pt>
                <c:pt idx="2448">
                  <c:v>0.14473684210526394</c:v>
                </c:pt>
                <c:pt idx="2449">
                  <c:v>0.14473684210526394</c:v>
                </c:pt>
                <c:pt idx="2450">
                  <c:v>0.14473684210526394</c:v>
                </c:pt>
                <c:pt idx="2451">
                  <c:v>0.14473684210526394</c:v>
                </c:pt>
                <c:pt idx="2452">
                  <c:v>0.14473684210526394</c:v>
                </c:pt>
                <c:pt idx="2453">
                  <c:v>0.14473684210526394</c:v>
                </c:pt>
                <c:pt idx="2454">
                  <c:v>0.14473684210526394</c:v>
                </c:pt>
                <c:pt idx="2455">
                  <c:v>0.14473684210526394</c:v>
                </c:pt>
                <c:pt idx="2456">
                  <c:v>0.14473684210526394</c:v>
                </c:pt>
                <c:pt idx="2457">
                  <c:v>0.14473684210526394</c:v>
                </c:pt>
                <c:pt idx="2458">
                  <c:v>0.14473684210526394</c:v>
                </c:pt>
                <c:pt idx="2459">
                  <c:v>0.14473684210526394</c:v>
                </c:pt>
                <c:pt idx="2460">
                  <c:v>0.14473684210526394</c:v>
                </c:pt>
                <c:pt idx="2461">
                  <c:v>0.14473684210526394</c:v>
                </c:pt>
                <c:pt idx="2462">
                  <c:v>0.14473684210526394</c:v>
                </c:pt>
                <c:pt idx="2463">
                  <c:v>0.14473684210526394</c:v>
                </c:pt>
                <c:pt idx="2464">
                  <c:v>0.14473684210526394</c:v>
                </c:pt>
                <c:pt idx="2465">
                  <c:v>0.14473684210526394</c:v>
                </c:pt>
                <c:pt idx="2466">
                  <c:v>0.14473684210526394</c:v>
                </c:pt>
                <c:pt idx="2467">
                  <c:v>0.14473684210526394</c:v>
                </c:pt>
                <c:pt idx="2468">
                  <c:v>0.14473684210526394</c:v>
                </c:pt>
                <c:pt idx="2469">
                  <c:v>0.14473684210526394</c:v>
                </c:pt>
                <c:pt idx="2470">
                  <c:v>0.14473684210526394</c:v>
                </c:pt>
                <c:pt idx="2471">
                  <c:v>0.14473684210526394</c:v>
                </c:pt>
                <c:pt idx="2472">
                  <c:v>0.14473684210526394</c:v>
                </c:pt>
                <c:pt idx="2473">
                  <c:v>0.14473684210526394</c:v>
                </c:pt>
                <c:pt idx="2474">
                  <c:v>0.14473684210526394</c:v>
                </c:pt>
                <c:pt idx="2475">
                  <c:v>0.14473684210526394</c:v>
                </c:pt>
                <c:pt idx="2476">
                  <c:v>0.14473684210526394</c:v>
                </c:pt>
                <c:pt idx="2477">
                  <c:v>0.14473684210526394</c:v>
                </c:pt>
                <c:pt idx="2478">
                  <c:v>0.14473684210526394</c:v>
                </c:pt>
                <c:pt idx="2479">
                  <c:v>0.14473684210526394</c:v>
                </c:pt>
                <c:pt idx="2480">
                  <c:v>0.14473684210526394</c:v>
                </c:pt>
                <c:pt idx="2481">
                  <c:v>0.14473684210526394</c:v>
                </c:pt>
                <c:pt idx="2482">
                  <c:v>0.14473684210526394</c:v>
                </c:pt>
                <c:pt idx="2483">
                  <c:v>0.14473684210526394</c:v>
                </c:pt>
                <c:pt idx="2484">
                  <c:v>0.14473684210526394</c:v>
                </c:pt>
                <c:pt idx="2485">
                  <c:v>0.14473684210526394</c:v>
                </c:pt>
                <c:pt idx="2486">
                  <c:v>0.14473684210526394</c:v>
                </c:pt>
                <c:pt idx="2487">
                  <c:v>0.14473684210526394</c:v>
                </c:pt>
                <c:pt idx="2488">
                  <c:v>0.14473684210526394</c:v>
                </c:pt>
                <c:pt idx="2489">
                  <c:v>0.14473684210526394</c:v>
                </c:pt>
                <c:pt idx="2490">
                  <c:v>0.14473684210526394</c:v>
                </c:pt>
                <c:pt idx="2491">
                  <c:v>0.14473684210526394</c:v>
                </c:pt>
                <c:pt idx="2492">
                  <c:v>0.14473684210526394</c:v>
                </c:pt>
                <c:pt idx="2493">
                  <c:v>0.14473684210526394</c:v>
                </c:pt>
                <c:pt idx="2494">
                  <c:v>0.14473684210526394</c:v>
                </c:pt>
                <c:pt idx="2495">
                  <c:v>0.14473684210526394</c:v>
                </c:pt>
                <c:pt idx="2496">
                  <c:v>0.14473684210526394</c:v>
                </c:pt>
                <c:pt idx="2497">
                  <c:v>0.14473684210526394</c:v>
                </c:pt>
                <c:pt idx="2498">
                  <c:v>0.14473684210526394</c:v>
                </c:pt>
                <c:pt idx="2499">
                  <c:v>0.14473684210526394</c:v>
                </c:pt>
                <c:pt idx="2500">
                  <c:v>0.14473684210526394</c:v>
                </c:pt>
                <c:pt idx="2501">
                  <c:v>0.14473684210526394</c:v>
                </c:pt>
                <c:pt idx="2502">
                  <c:v>0.14473684210526394</c:v>
                </c:pt>
                <c:pt idx="2503">
                  <c:v>0.14473684210526394</c:v>
                </c:pt>
                <c:pt idx="2504">
                  <c:v>0.14473684210526394</c:v>
                </c:pt>
                <c:pt idx="2505">
                  <c:v>0.14473684210526394</c:v>
                </c:pt>
                <c:pt idx="2506">
                  <c:v>0.14473684210526394</c:v>
                </c:pt>
                <c:pt idx="2507">
                  <c:v>0.14473684210526394</c:v>
                </c:pt>
                <c:pt idx="2508">
                  <c:v>0.14473684210526394</c:v>
                </c:pt>
                <c:pt idx="2509">
                  <c:v>0.14473684210526394</c:v>
                </c:pt>
                <c:pt idx="2510">
                  <c:v>0.14473684210526394</c:v>
                </c:pt>
                <c:pt idx="2511">
                  <c:v>0.14473684210526394</c:v>
                </c:pt>
                <c:pt idx="2512">
                  <c:v>0.14473684210526394</c:v>
                </c:pt>
                <c:pt idx="2513">
                  <c:v>0.14473684210526394</c:v>
                </c:pt>
                <c:pt idx="2514">
                  <c:v>0.14473684210526394</c:v>
                </c:pt>
                <c:pt idx="2515">
                  <c:v>0.14473684210526394</c:v>
                </c:pt>
                <c:pt idx="2516">
                  <c:v>0.14473684210526394</c:v>
                </c:pt>
                <c:pt idx="2517">
                  <c:v>0.14473684210526394</c:v>
                </c:pt>
                <c:pt idx="2518">
                  <c:v>0.14473684210526394</c:v>
                </c:pt>
                <c:pt idx="2519">
                  <c:v>0.14473684210526394</c:v>
                </c:pt>
                <c:pt idx="2520">
                  <c:v>0.14473684210526394</c:v>
                </c:pt>
                <c:pt idx="2521">
                  <c:v>0.14473684210526394</c:v>
                </c:pt>
                <c:pt idx="2522">
                  <c:v>0.14473684210526394</c:v>
                </c:pt>
                <c:pt idx="2523">
                  <c:v>0.14473684210526394</c:v>
                </c:pt>
                <c:pt idx="2524">
                  <c:v>0.14473684210526394</c:v>
                </c:pt>
                <c:pt idx="2525">
                  <c:v>0.14473684210526394</c:v>
                </c:pt>
                <c:pt idx="2526">
                  <c:v>0.14473684210526394</c:v>
                </c:pt>
                <c:pt idx="2527">
                  <c:v>0.14473684210526394</c:v>
                </c:pt>
                <c:pt idx="2528">
                  <c:v>0.14473684210526394</c:v>
                </c:pt>
                <c:pt idx="2529">
                  <c:v>0.14473684210526394</c:v>
                </c:pt>
                <c:pt idx="2530">
                  <c:v>0.14473684210526394</c:v>
                </c:pt>
                <c:pt idx="2531">
                  <c:v>0.14473684210526394</c:v>
                </c:pt>
                <c:pt idx="2532">
                  <c:v>0.14473684210526394</c:v>
                </c:pt>
                <c:pt idx="2533">
                  <c:v>0.14473684210526394</c:v>
                </c:pt>
                <c:pt idx="2534">
                  <c:v>0.14473684210526394</c:v>
                </c:pt>
                <c:pt idx="2535">
                  <c:v>0.14473684210526394</c:v>
                </c:pt>
                <c:pt idx="2536">
                  <c:v>0.14473684210526394</c:v>
                </c:pt>
                <c:pt idx="2537">
                  <c:v>0.14473684210526394</c:v>
                </c:pt>
                <c:pt idx="2538">
                  <c:v>0.14473684210526394</c:v>
                </c:pt>
                <c:pt idx="2539">
                  <c:v>0.14473684210526394</c:v>
                </c:pt>
                <c:pt idx="2540">
                  <c:v>0.14473684210526394</c:v>
                </c:pt>
                <c:pt idx="2541">
                  <c:v>0.14473684210526394</c:v>
                </c:pt>
                <c:pt idx="2542">
                  <c:v>0.14473684210526394</c:v>
                </c:pt>
                <c:pt idx="2543">
                  <c:v>0.14473684210526394</c:v>
                </c:pt>
                <c:pt idx="2544">
                  <c:v>0.14473684210526394</c:v>
                </c:pt>
                <c:pt idx="2545">
                  <c:v>0.14473684210526394</c:v>
                </c:pt>
                <c:pt idx="2546">
                  <c:v>0.14473684210526394</c:v>
                </c:pt>
                <c:pt idx="2547">
                  <c:v>0.14473684210526394</c:v>
                </c:pt>
                <c:pt idx="2548">
                  <c:v>0.14473684210526394</c:v>
                </c:pt>
                <c:pt idx="2549">
                  <c:v>0.14473684210526394</c:v>
                </c:pt>
                <c:pt idx="2550">
                  <c:v>0.14473684210526394</c:v>
                </c:pt>
                <c:pt idx="2551">
                  <c:v>0.14473684210526394</c:v>
                </c:pt>
                <c:pt idx="2552">
                  <c:v>0.14473684210526394</c:v>
                </c:pt>
                <c:pt idx="2553">
                  <c:v>0.14473684210526394</c:v>
                </c:pt>
                <c:pt idx="2554">
                  <c:v>0.14473684210526394</c:v>
                </c:pt>
                <c:pt idx="2555">
                  <c:v>0.14473684210526394</c:v>
                </c:pt>
                <c:pt idx="2556">
                  <c:v>0.14473684210526394</c:v>
                </c:pt>
                <c:pt idx="2557">
                  <c:v>0.14473684210526394</c:v>
                </c:pt>
                <c:pt idx="2558">
                  <c:v>0.14473684210526394</c:v>
                </c:pt>
                <c:pt idx="2559">
                  <c:v>0.14473684210526394</c:v>
                </c:pt>
                <c:pt idx="2560">
                  <c:v>0.14473684210526394</c:v>
                </c:pt>
                <c:pt idx="2561">
                  <c:v>0.14473684210526394</c:v>
                </c:pt>
                <c:pt idx="2562">
                  <c:v>0.14473684210526394</c:v>
                </c:pt>
                <c:pt idx="2563">
                  <c:v>0.14473684210526394</c:v>
                </c:pt>
                <c:pt idx="2564">
                  <c:v>0.14473684210526394</c:v>
                </c:pt>
                <c:pt idx="2565">
                  <c:v>0.14473684210526394</c:v>
                </c:pt>
                <c:pt idx="2566">
                  <c:v>0.14473684210526394</c:v>
                </c:pt>
                <c:pt idx="2567">
                  <c:v>0.14473684210526394</c:v>
                </c:pt>
                <c:pt idx="2568">
                  <c:v>0.14912280701754385</c:v>
                </c:pt>
                <c:pt idx="2569">
                  <c:v>0.14912280701754385</c:v>
                </c:pt>
                <c:pt idx="2570">
                  <c:v>0.14912280701754385</c:v>
                </c:pt>
                <c:pt idx="2571">
                  <c:v>0.14912280701754385</c:v>
                </c:pt>
                <c:pt idx="2572">
                  <c:v>0.14912280701754385</c:v>
                </c:pt>
                <c:pt idx="2573">
                  <c:v>0.14912280701754385</c:v>
                </c:pt>
                <c:pt idx="2574">
                  <c:v>0.14912280701754385</c:v>
                </c:pt>
                <c:pt idx="2575">
                  <c:v>0.14912280701754385</c:v>
                </c:pt>
                <c:pt idx="2576">
                  <c:v>0.14912280701754385</c:v>
                </c:pt>
                <c:pt idx="2577">
                  <c:v>0.14912280701754385</c:v>
                </c:pt>
                <c:pt idx="2578">
                  <c:v>0.14912280701754385</c:v>
                </c:pt>
                <c:pt idx="2579">
                  <c:v>0.14912280701754385</c:v>
                </c:pt>
                <c:pt idx="2580">
                  <c:v>0.14912280701754385</c:v>
                </c:pt>
                <c:pt idx="2581">
                  <c:v>0.14912280701754385</c:v>
                </c:pt>
                <c:pt idx="2582">
                  <c:v>0.14912280701754385</c:v>
                </c:pt>
                <c:pt idx="2583">
                  <c:v>0.14912280701754385</c:v>
                </c:pt>
                <c:pt idx="2584">
                  <c:v>0.14912280701754385</c:v>
                </c:pt>
                <c:pt idx="2585">
                  <c:v>0.14912280701754385</c:v>
                </c:pt>
                <c:pt idx="2586">
                  <c:v>0.14912280701754385</c:v>
                </c:pt>
                <c:pt idx="2587">
                  <c:v>0.14912280701754385</c:v>
                </c:pt>
                <c:pt idx="2588">
                  <c:v>0.14912280701754385</c:v>
                </c:pt>
                <c:pt idx="2589">
                  <c:v>0.14912280701754385</c:v>
                </c:pt>
                <c:pt idx="2590">
                  <c:v>0.14912280701754385</c:v>
                </c:pt>
                <c:pt idx="2591">
                  <c:v>0.14912280701754385</c:v>
                </c:pt>
                <c:pt idx="2592">
                  <c:v>0.14912280701754385</c:v>
                </c:pt>
                <c:pt idx="2593">
                  <c:v>0.14912280701754385</c:v>
                </c:pt>
                <c:pt idx="2594">
                  <c:v>0.14912280701754385</c:v>
                </c:pt>
                <c:pt idx="2595">
                  <c:v>0.14912280701754385</c:v>
                </c:pt>
                <c:pt idx="2596">
                  <c:v>0.14912280701754385</c:v>
                </c:pt>
                <c:pt idx="2597">
                  <c:v>0.14912280701754385</c:v>
                </c:pt>
                <c:pt idx="2598">
                  <c:v>0.14912280701754385</c:v>
                </c:pt>
                <c:pt idx="2599">
                  <c:v>0.14912280701754385</c:v>
                </c:pt>
                <c:pt idx="2600">
                  <c:v>0.14912280701754385</c:v>
                </c:pt>
                <c:pt idx="2601">
                  <c:v>0.14912280701754385</c:v>
                </c:pt>
                <c:pt idx="2602">
                  <c:v>0.14912280701754385</c:v>
                </c:pt>
                <c:pt idx="2603">
                  <c:v>0.14912280701754385</c:v>
                </c:pt>
                <c:pt idx="2604">
                  <c:v>0.14912280701754385</c:v>
                </c:pt>
                <c:pt idx="2605">
                  <c:v>0.14912280701754385</c:v>
                </c:pt>
                <c:pt idx="2606">
                  <c:v>0.14912280701754385</c:v>
                </c:pt>
                <c:pt idx="2607">
                  <c:v>0.14912280701754385</c:v>
                </c:pt>
                <c:pt idx="2608">
                  <c:v>0.14912280701754385</c:v>
                </c:pt>
                <c:pt idx="2609">
                  <c:v>0.14912280701754385</c:v>
                </c:pt>
                <c:pt idx="2610">
                  <c:v>0.14912280701754385</c:v>
                </c:pt>
                <c:pt idx="2611">
                  <c:v>0.14912280701754385</c:v>
                </c:pt>
                <c:pt idx="2612">
                  <c:v>0.14912280701754385</c:v>
                </c:pt>
                <c:pt idx="2613">
                  <c:v>0.14912280701754385</c:v>
                </c:pt>
                <c:pt idx="2614">
                  <c:v>0.14912280701754385</c:v>
                </c:pt>
                <c:pt idx="2615">
                  <c:v>0.14912280701754385</c:v>
                </c:pt>
                <c:pt idx="2616">
                  <c:v>0.14912280701754385</c:v>
                </c:pt>
                <c:pt idx="2617">
                  <c:v>0.14912280701754385</c:v>
                </c:pt>
                <c:pt idx="2618">
                  <c:v>0.14912280701754385</c:v>
                </c:pt>
                <c:pt idx="2619">
                  <c:v>0.14912280701754385</c:v>
                </c:pt>
                <c:pt idx="2620">
                  <c:v>0.14912280701754385</c:v>
                </c:pt>
                <c:pt idx="2621">
                  <c:v>0.14912280701754385</c:v>
                </c:pt>
                <c:pt idx="2622">
                  <c:v>0.14912280701754385</c:v>
                </c:pt>
                <c:pt idx="2623">
                  <c:v>0.14912280701754385</c:v>
                </c:pt>
                <c:pt idx="2624">
                  <c:v>0.14912280701754385</c:v>
                </c:pt>
                <c:pt idx="2625">
                  <c:v>0.14912280701754385</c:v>
                </c:pt>
                <c:pt idx="2626">
                  <c:v>0.14912280701754385</c:v>
                </c:pt>
                <c:pt idx="2627">
                  <c:v>0.14912280701754385</c:v>
                </c:pt>
                <c:pt idx="2628">
                  <c:v>0.14912280701754385</c:v>
                </c:pt>
                <c:pt idx="2629">
                  <c:v>0.14912280701754385</c:v>
                </c:pt>
                <c:pt idx="2630">
                  <c:v>0.14912280701754385</c:v>
                </c:pt>
                <c:pt idx="2631">
                  <c:v>0.14912280701754385</c:v>
                </c:pt>
                <c:pt idx="2632">
                  <c:v>0.14912280701754385</c:v>
                </c:pt>
                <c:pt idx="2633">
                  <c:v>0.14912280701754385</c:v>
                </c:pt>
                <c:pt idx="2634">
                  <c:v>0.15350877192982459</c:v>
                </c:pt>
                <c:pt idx="2635">
                  <c:v>0.15350877192982459</c:v>
                </c:pt>
                <c:pt idx="2636">
                  <c:v>0.15350877192982459</c:v>
                </c:pt>
                <c:pt idx="2637">
                  <c:v>0.15350877192982459</c:v>
                </c:pt>
                <c:pt idx="2638">
                  <c:v>0.15350877192982459</c:v>
                </c:pt>
                <c:pt idx="2639">
                  <c:v>0.15350877192982459</c:v>
                </c:pt>
                <c:pt idx="2640">
                  <c:v>0.15350877192982459</c:v>
                </c:pt>
                <c:pt idx="2641">
                  <c:v>0.15350877192982459</c:v>
                </c:pt>
                <c:pt idx="2642">
                  <c:v>0.15350877192982459</c:v>
                </c:pt>
                <c:pt idx="2643">
                  <c:v>0.15350877192982459</c:v>
                </c:pt>
                <c:pt idx="2644">
                  <c:v>0.15350877192982459</c:v>
                </c:pt>
                <c:pt idx="2645">
                  <c:v>0.15350877192982459</c:v>
                </c:pt>
                <c:pt idx="2646">
                  <c:v>0.15350877192982459</c:v>
                </c:pt>
                <c:pt idx="2647">
                  <c:v>0.15350877192982459</c:v>
                </c:pt>
                <c:pt idx="2648">
                  <c:v>0.15350877192982459</c:v>
                </c:pt>
                <c:pt idx="2649">
                  <c:v>0.15350877192982459</c:v>
                </c:pt>
                <c:pt idx="2650">
                  <c:v>0.15350877192982459</c:v>
                </c:pt>
                <c:pt idx="2651">
                  <c:v>0.15350877192982459</c:v>
                </c:pt>
                <c:pt idx="2652">
                  <c:v>0.15350877192982459</c:v>
                </c:pt>
                <c:pt idx="2653">
                  <c:v>0.15350877192982459</c:v>
                </c:pt>
                <c:pt idx="2654">
                  <c:v>0.15350877192982459</c:v>
                </c:pt>
                <c:pt idx="2655">
                  <c:v>0.15350877192982459</c:v>
                </c:pt>
                <c:pt idx="2656">
                  <c:v>0.15350877192982459</c:v>
                </c:pt>
                <c:pt idx="2657">
                  <c:v>0.15350877192982459</c:v>
                </c:pt>
                <c:pt idx="2658">
                  <c:v>0.15350877192982459</c:v>
                </c:pt>
                <c:pt idx="2659">
                  <c:v>0.15350877192982459</c:v>
                </c:pt>
                <c:pt idx="2660">
                  <c:v>0.15350877192982459</c:v>
                </c:pt>
                <c:pt idx="2661">
                  <c:v>0.15350877192982459</c:v>
                </c:pt>
                <c:pt idx="2662">
                  <c:v>0.15350877192982459</c:v>
                </c:pt>
                <c:pt idx="2663">
                  <c:v>0.15350877192982459</c:v>
                </c:pt>
                <c:pt idx="2664">
                  <c:v>0.15350877192982459</c:v>
                </c:pt>
                <c:pt idx="2665">
                  <c:v>0.15350877192982459</c:v>
                </c:pt>
                <c:pt idx="2666">
                  <c:v>0.15350877192982459</c:v>
                </c:pt>
                <c:pt idx="2667">
                  <c:v>0.15350877192982459</c:v>
                </c:pt>
                <c:pt idx="2668">
                  <c:v>0.15350877192982459</c:v>
                </c:pt>
                <c:pt idx="2669">
                  <c:v>0.15350877192982459</c:v>
                </c:pt>
                <c:pt idx="2670">
                  <c:v>0.15350877192982459</c:v>
                </c:pt>
                <c:pt idx="2671">
                  <c:v>0.15350877192982459</c:v>
                </c:pt>
                <c:pt idx="2672">
                  <c:v>0.15350877192982459</c:v>
                </c:pt>
                <c:pt idx="2673">
                  <c:v>0.15350877192982459</c:v>
                </c:pt>
                <c:pt idx="2674">
                  <c:v>0.15350877192982459</c:v>
                </c:pt>
                <c:pt idx="2675">
                  <c:v>0.15350877192982459</c:v>
                </c:pt>
                <c:pt idx="2676">
                  <c:v>0.15350877192982459</c:v>
                </c:pt>
                <c:pt idx="2677">
                  <c:v>0.15350877192982459</c:v>
                </c:pt>
                <c:pt idx="2678">
                  <c:v>0.15350877192982459</c:v>
                </c:pt>
                <c:pt idx="2679">
                  <c:v>0.15350877192982459</c:v>
                </c:pt>
                <c:pt idx="2680">
                  <c:v>0.15350877192982459</c:v>
                </c:pt>
                <c:pt idx="2681">
                  <c:v>0.15350877192982459</c:v>
                </c:pt>
                <c:pt idx="2682">
                  <c:v>0.15350877192982459</c:v>
                </c:pt>
                <c:pt idx="2683">
                  <c:v>0.15350877192982459</c:v>
                </c:pt>
                <c:pt idx="2684">
                  <c:v>0.15350877192982459</c:v>
                </c:pt>
                <c:pt idx="2685">
                  <c:v>0.15350877192982459</c:v>
                </c:pt>
                <c:pt idx="2686">
                  <c:v>0.15350877192982459</c:v>
                </c:pt>
                <c:pt idx="2687">
                  <c:v>0.15350877192982459</c:v>
                </c:pt>
                <c:pt idx="2688">
                  <c:v>0.15350877192982459</c:v>
                </c:pt>
                <c:pt idx="2689">
                  <c:v>0.15350877192982459</c:v>
                </c:pt>
                <c:pt idx="2690">
                  <c:v>0.15350877192982459</c:v>
                </c:pt>
                <c:pt idx="2691">
                  <c:v>0.15350877192982459</c:v>
                </c:pt>
                <c:pt idx="2692">
                  <c:v>0.15350877192982459</c:v>
                </c:pt>
                <c:pt idx="2693">
                  <c:v>0.15350877192982459</c:v>
                </c:pt>
                <c:pt idx="2694">
                  <c:v>0.15350877192982459</c:v>
                </c:pt>
                <c:pt idx="2695">
                  <c:v>0.15350877192982459</c:v>
                </c:pt>
                <c:pt idx="2696">
                  <c:v>0.15350877192982459</c:v>
                </c:pt>
                <c:pt idx="2697">
                  <c:v>0.15350877192982459</c:v>
                </c:pt>
                <c:pt idx="2698">
                  <c:v>0.15350877192982459</c:v>
                </c:pt>
                <c:pt idx="2699">
                  <c:v>0.15350877192982459</c:v>
                </c:pt>
                <c:pt idx="2700">
                  <c:v>0.15350877192982459</c:v>
                </c:pt>
                <c:pt idx="2701">
                  <c:v>0.15350877192982459</c:v>
                </c:pt>
                <c:pt idx="2702">
                  <c:v>0.15350877192982459</c:v>
                </c:pt>
                <c:pt idx="2703">
                  <c:v>0.15350877192982459</c:v>
                </c:pt>
                <c:pt idx="2704">
                  <c:v>0.15350877192982459</c:v>
                </c:pt>
                <c:pt idx="2705">
                  <c:v>0.15350877192982459</c:v>
                </c:pt>
                <c:pt idx="2706">
                  <c:v>0.15350877192982459</c:v>
                </c:pt>
                <c:pt idx="2707">
                  <c:v>0.15350877192982459</c:v>
                </c:pt>
                <c:pt idx="2708">
                  <c:v>0.15350877192982459</c:v>
                </c:pt>
                <c:pt idx="2709">
                  <c:v>0.15350877192982459</c:v>
                </c:pt>
                <c:pt idx="2710">
                  <c:v>0.15350877192982459</c:v>
                </c:pt>
                <c:pt idx="2711">
                  <c:v>0.15789473684210617</c:v>
                </c:pt>
                <c:pt idx="2712">
                  <c:v>0.15789473684210617</c:v>
                </c:pt>
                <c:pt idx="2713">
                  <c:v>0.15789473684210617</c:v>
                </c:pt>
                <c:pt idx="2714">
                  <c:v>0.15789473684210617</c:v>
                </c:pt>
                <c:pt idx="2715">
                  <c:v>0.15789473684210617</c:v>
                </c:pt>
                <c:pt idx="2716">
                  <c:v>0.15789473684210617</c:v>
                </c:pt>
                <c:pt idx="2717">
                  <c:v>0.15789473684210617</c:v>
                </c:pt>
                <c:pt idx="2718">
                  <c:v>0.15789473684210617</c:v>
                </c:pt>
                <c:pt idx="2719">
                  <c:v>0.15789473684210617</c:v>
                </c:pt>
                <c:pt idx="2720">
                  <c:v>0.15789473684210617</c:v>
                </c:pt>
                <c:pt idx="2721">
                  <c:v>0.15789473684210617</c:v>
                </c:pt>
                <c:pt idx="2722">
                  <c:v>0.15789473684210617</c:v>
                </c:pt>
                <c:pt idx="2723">
                  <c:v>0.15789473684210617</c:v>
                </c:pt>
                <c:pt idx="2724">
                  <c:v>0.15789473684210617</c:v>
                </c:pt>
                <c:pt idx="2725">
                  <c:v>0.15789473684210617</c:v>
                </c:pt>
                <c:pt idx="2726">
                  <c:v>0.15789473684210617</c:v>
                </c:pt>
                <c:pt idx="2727">
                  <c:v>0.15789473684210617</c:v>
                </c:pt>
                <c:pt idx="2728">
                  <c:v>0.15789473684210617</c:v>
                </c:pt>
                <c:pt idx="2729">
                  <c:v>0.15789473684210617</c:v>
                </c:pt>
                <c:pt idx="2730">
                  <c:v>0.15789473684210617</c:v>
                </c:pt>
                <c:pt idx="2731">
                  <c:v>0.15789473684210617</c:v>
                </c:pt>
                <c:pt idx="2732">
                  <c:v>0.15789473684210617</c:v>
                </c:pt>
                <c:pt idx="2733">
                  <c:v>0.15789473684210617</c:v>
                </c:pt>
                <c:pt idx="2734">
                  <c:v>0.15789473684210617</c:v>
                </c:pt>
                <c:pt idx="2735">
                  <c:v>0.15789473684210617</c:v>
                </c:pt>
                <c:pt idx="2736">
                  <c:v>0.15789473684210617</c:v>
                </c:pt>
                <c:pt idx="2737">
                  <c:v>0.15789473684210617</c:v>
                </c:pt>
                <c:pt idx="2738">
                  <c:v>0.15789473684210617</c:v>
                </c:pt>
                <c:pt idx="2739">
                  <c:v>0.15789473684210617</c:v>
                </c:pt>
                <c:pt idx="2740">
                  <c:v>0.15789473684210617</c:v>
                </c:pt>
                <c:pt idx="2741">
                  <c:v>0.15789473684210617</c:v>
                </c:pt>
                <c:pt idx="2742">
                  <c:v>0.15789473684210617</c:v>
                </c:pt>
                <c:pt idx="2743">
                  <c:v>0.15789473684210617</c:v>
                </c:pt>
                <c:pt idx="2744">
                  <c:v>0.15789473684210617</c:v>
                </c:pt>
                <c:pt idx="2745">
                  <c:v>0.15789473684210617</c:v>
                </c:pt>
                <c:pt idx="2746">
                  <c:v>0.15789473684210617</c:v>
                </c:pt>
                <c:pt idx="2747">
                  <c:v>0.15789473684210617</c:v>
                </c:pt>
                <c:pt idx="2748">
                  <c:v>0.15789473684210617</c:v>
                </c:pt>
                <c:pt idx="2749">
                  <c:v>0.15789473684210617</c:v>
                </c:pt>
                <c:pt idx="2750">
                  <c:v>0.15789473684210617</c:v>
                </c:pt>
                <c:pt idx="2751">
                  <c:v>0.15789473684210617</c:v>
                </c:pt>
                <c:pt idx="2752">
                  <c:v>0.15789473684210617</c:v>
                </c:pt>
                <c:pt idx="2753">
                  <c:v>0.15789473684210617</c:v>
                </c:pt>
                <c:pt idx="2754">
                  <c:v>0.15789473684210617</c:v>
                </c:pt>
                <c:pt idx="2755">
                  <c:v>0.15789473684210617</c:v>
                </c:pt>
                <c:pt idx="2756">
                  <c:v>0.15789473684210617</c:v>
                </c:pt>
                <c:pt idx="2757">
                  <c:v>0.15789473684210617</c:v>
                </c:pt>
                <c:pt idx="2758">
                  <c:v>0.15789473684210617</c:v>
                </c:pt>
                <c:pt idx="2759">
                  <c:v>0.15789473684210617</c:v>
                </c:pt>
                <c:pt idx="2760">
                  <c:v>0.15789473684210617</c:v>
                </c:pt>
                <c:pt idx="2761">
                  <c:v>0.15789473684210617</c:v>
                </c:pt>
                <c:pt idx="2762">
                  <c:v>0.15789473684210617</c:v>
                </c:pt>
                <c:pt idx="2763">
                  <c:v>0.15789473684210617</c:v>
                </c:pt>
                <c:pt idx="2764">
                  <c:v>0.15789473684210617</c:v>
                </c:pt>
                <c:pt idx="2765">
                  <c:v>0.16228070175438628</c:v>
                </c:pt>
                <c:pt idx="2766">
                  <c:v>0.16228070175438628</c:v>
                </c:pt>
                <c:pt idx="2767">
                  <c:v>0.16228070175438628</c:v>
                </c:pt>
                <c:pt idx="2768">
                  <c:v>0.16228070175438628</c:v>
                </c:pt>
                <c:pt idx="2769">
                  <c:v>0.16228070175438628</c:v>
                </c:pt>
                <c:pt idx="2770">
                  <c:v>0.16666666666666671</c:v>
                </c:pt>
                <c:pt idx="2771">
                  <c:v>0.16666666666666671</c:v>
                </c:pt>
                <c:pt idx="2772">
                  <c:v>0.16666666666666671</c:v>
                </c:pt>
                <c:pt idx="2773">
                  <c:v>0.16666666666666671</c:v>
                </c:pt>
                <c:pt idx="2774">
                  <c:v>0.16666666666666671</c:v>
                </c:pt>
                <c:pt idx="2775">
                  <c:v>0.16666666666666671</c:v>
                </c:pt>
                <c:pt idx="2776">
                  <c:v>0.16666666666666671</c:v>
                </c:pt>
                <c:pt idx="2777">
                  <c:v>0.16666666666666671</c:v>
                </c:pt>
                <c:pt idx="2778">
                  <c:v>0.16666666666666671</c:v>
                </c:pt>
                <c:pt idx="2779">
                  <c:v>0.16666666666666671</c:v>
                </c:pt>
                <c:pt idx="2780">
                  <c:v>0.16666666666666671</c:v>
                </c:pt>
                <c:pt idx="2781">
                  <c:v>0.16666666666666671</c:v>
                </c:pt>
                <c:pt idx="2782">
                  <c:v>0.16666666666666671</c:v>
                </c:pt>
                <c:pt idx="2783">
                  <c:v>0.16666666666666671</c:v>
                </c:pt>
                <c:pt idx="2784">
                  <c:v>0.16666666666666671</c:v>
                </c:pt>
                <c:pt idx="2785">
                  <c:v>0.1710526315789474</c:v>
                </c:pt>
                <c:pt idx="2786">
                  <c:v>0.1710526315789474</c:v>
                </c:pt>
                <c:pt idx="2787">
                  <c:v>0.1710526315789474</c:v>
                </c:pt>
                <c:pt idx="2788">
                  <c:v>0.1710526315789474</c:v>
                </c:pt>
                <c:pt idx="2789">
                  <c:v>0.1710526315789474</c:v>
                </c:pt>
                <c:pt idx="2790">
                  <c:v>0.1710526315789474</c:v>
                </c:pt>
                <c:pt idx="2791">
                  <c:v>0.1710526315789474</c:v>
                </c:pt>
                <c:pt idx="2792">
                  <c:v>0.1710526315789474</c:v>
                </c:pt>
                <c:pt idx="2793">
                  <c:v>0.1710526315789474</c:v>
                </c:pt>
                <c:pt idx="2794">
                  <c:v>0.1710526315789474</c:v>
                </c:pt>
                <c:pt idx="2795">
                  <c:v>0.1710526315789474</c:v>
                </c:pt>
                <c:pt idx="2796">
                  <c:v>0.1710526315789474</c:v>
                </c:pt>
                <c:pt idx="2797">
                  <c:v>0.1710526315789474</c:v>
                </c:pt>
                <c:pt idx="2798">
                  <c:v>0.1710526315789474</c:v>
                </c:pt>
                <c:pt idx="2799">
                  <c:v>0.1710526315789474</c:v>
                </c:pt>
                <c:pt idx="2800">
                  <c:v>0.1710526315789474</c:v>
                </c:pt>
                <c:pt idx="2801">
                  <c:v>0.1710526315789474</c:v>
                </c:pt>
                <c:pt idx="2802">
                  <c:v>0.1710526315789474</c:v>
                </c:pt>
                <c:pt idx="2803">
                  <c:v>0.1710526315789474</c:v>
                </c:pt>
                <c:pt idx="2804">
                  <c:v>0.1710526315789474</c:v>
                </c:pt>
                <c:pt idx="2805">
                  <c:v>0.1710526315789474</c:v>
                </c:pt>
                <c:pt idx="2806">
                  <c:v>0.1710526315789474</c:v>
                </c:pt>
                <c:pt idx="2807">
                  <c:v>0.1710526315789474</c:v>
                </c:pt>
                <c:pt idx="2808">
                  <c:v>0.1710526315789474</c:v>
                </c:pt>
                <c:pt idx="2809">
                  <c:v>0.1710526315789474</c:v>
                </c:pt>
                <c:pt idx="2810">
                  <c:v>0.1710526315789474</c:v>
                </c:pt>
                <c:pt idx="2811">
                  <c:v>0.1710526315789474</c:v>
                </c:pt>
                <c:pt idx="2812">
                  <c:v>0.1710526315789474</c:v>
                </c:pt>
                <c:pt idx="2813">
                  <c:v>0.1710526315789474</c:v>
                </c:pt>
                <c:pt idx="2814">
                  <c:v>0.1710526315789474</c:v>
                </c:pt>
                <c:pt idx="2815">
                  <c:v>0.1710526315789474</c:v>
                </c:pt>
                <c:pt idx="2816">
                  <c:v>0.1710526315789474</c:v>
                </c:pt>
                <c:pt idx="2817">
                  <c:v>0.175438596491229</c:v>
                </c:pt>
                <c:pt idx="2818">
                  <c:v>0.175438596491229</c:v>
                </c:pt>
                <c:pt idx="2819">
                  <c:v>0.175438596491229</c:v>
                </c:pt>
                <c:pt idx="2820">
                  <c:v>0.175438596491229</c:v>
                </c:pt>
                <c:pt idx="2821">
                  <c:v>0.175438596491229</c:v>
                </c:pt>
                <c:pt idx="2822">
                  <c:v>0.175438596491229</c:v>
                </c:pt>
                <c:pt idx="2823">
                  <c:v>0.175438596491229</c:v>
                </c:pt>
                <c:pt idx="2824">
                  <c:v>0.175438596491229</c:v>
                </c:pt>
                <c:pt idx="2825">
                  <c:v>0.175438596491229</c:v>
                </c:pt>
                <c:pt idx="2826">
                  <c:v>0.175438596491229</c:v>
                </c:pt>
                <c:pt idx="2827">
                  <c:v>0.175438596491229</c:v>
                </c:pt>
                <c:pt idx="2828">
                  <c:v>0.175438596491229</c:v>
                </c:pt>
                <c:pt idx="2829">
                  <c:v>0.175438596491229</c:v>
                </c:pt>
                <c:pt idx="2830">
                  <c:v>0.175438596491229</c:v>
                </c:pt>
                <c:pt idx="2831">
                  <c:v>0.175438596491229</c:v>
                </c:pt>
                <c:pt idx="2832">
                  <c:v>0.175438596491229</c:v>
                </c:pt>
                <c:pt idx="2833">
                  <c:v>0.175438596491229</c:v>
                </c:pt>
                <c:pt idx="2834">
                  <c:v>0.175438596491229</c:v>
                </c:pt>
                <c:pt idx="2835">
                  <c:v>0.175438596491229</c:v>
                </c:pt>
                <c:pt idx="2836">
                  <c:v>0.175438596491229</c:v>
                </c:pt>
                <c:pt idx="2837">
                  <c:v>0.175438596491229</c:v>
                </c:pt>
                <c:pt idx="2838">
                  <c:v>0.175438596491229</c:v>
                </c:pt>
                <c:pt idx="2839">
                  <c:v>0.175438596491229</c:v>
                </c:pt>
                <c:pt idx="2840">
                  <c:v>0.175438596491229</c:v>
                </c:pt>
                <c:pt idx="2841">
                  <c:v>0.175438596491229</c:v>
                </c:pt>
                <c:pt idx="2842">
                  <c:v>0.175438596491229</c:v>
                </c:pt>
                <c:pt idx="2843">
                  <c:v>0.175438596491229</c:v>
                </c:pt>
                <c:pt idx="2844">
                  <c:v>0.175438596491229</c:v>
                </c:pt>
                <c:pt idx="2845">
                  <c:v>0.175438596491229</c:v>
                </c:pt>
                <c:pt idx="2846">
                  <c:v>0.175438596491229</c:v>
                </c:pt>
                <c:pt idx="2847">
                  <c:v>0.175438596491229</c:v>
                </c:pt>
                <c:pt idx="2848">
                  <c:v>0.17982456140350833</c:v>
                </c:pt>
                <c:pt idx="2849">
                  <c:v>0.18421052631578938</c:v>
                </c:pt>
                <c:pt idx="2850">
                  <c:v>0.18421052631578938</c:v>
                </c:pt>
                <c:pt idx="2851">
                  <c:v>0.18421052631578938</c:v>
                </c:pt>
                <c:pt idx="2852">
                  <c:v>0.18421052631578938</c:v>
                </c:pt>
                <c:pt idx="2853">
                  <c:v>0.18421052631578938</c:v>
                </c:pt>
                <c:pt idx="2854">
                  <c:v>0.18421052631578938</c:v>
                </c:pt>
                <c:pt idx="2855">
                  <c:v>0.18421052631578938</c:v>
                </c:pt>
                <c:pt idx="2856">
                  <c:v>0.18421052631578938</c:v>
                </c:pt>
                <c:pt idx="2857">
                  <c:v>0.18421052631578938</c:v>
                </c:pt>
                <c:pt idx="2858">
                  <c:v>0.18421052631578938</c:v>
                </c:pt>
                <c:pt idx="2859">
                  <c:v>0.18421052631578938</c:v>
                </c:pt>
                <c:pt idx="2860">
                  <c:v>0.18421052631578938</c:v>
                </c:pt>
                <c:pt idx="2861">
                  <c:v>0.18421052631578938</c:v>
                </c:pt>
                <c:pt idx="2862">
                  <c:v>0.18421052631578938</c:v>
                </c:pt>
                <c:pt idx="2863">
                  <c:v>0.18421052631578938</c:v>
                </c:pt>
                <c:pt idx="2864">
                  <c:v>0.18421052631578938</c:v>
                </c:pt>
                <c:pt idx="2865">
                  <c:v>0.18421052631578938</c:v>
                </c:pt>
                <c:pt idx="2866">
                  <c:v>0.18421052631578938</c:v>
                </c:pt>
                <c:pt idx="2867">
                  <c:v>0.18421052631578938</c:v>
                </c:pt>
                <c:pt idx="2868">
                  <c:v>0.18421052631578938</c:v>
                </c:pt>
                <c:pt idx="2869">
                  <c:v>0.18421052631578938</c:v>
                </c:pt>
                <c:pt idx="2870">
                  <c:v>0.18421052631578938</c:v>
                </c:pt>
                <c:pt idx="2871">
                  <c:v>0.18421052631578938</c:v>
                </c:pt>
                <c:pt idx="2872">
                  <c:v>0.18421052631578938</c:v>
                </c:pt>
                <c:pt idx="2873">
                  <c:v>0.18421052631578938</c:v>
                </c:pt>
                <c:pt idx="2874">
                  <c:v>0.18421052631578938</c:v>
                </c:pt>
                <c:pt idx="2875">
                  <c:v>0.18421052631578938</c:v>
                </c:pt>
                <c:pt idx="2876">
                  <c:v>0.18421052631578938</c:v>
                </c:pt>
                <c:pt idx="2877">
                  <c:v>0.18421052631578938</c:v>
                </c:pt>
                <c:pt idx="2878">
                  <c:v>0.18421052631578938</c:v>
                </c:pt>
                <c:pt idx="2879">
                  <c:v>0.18421052631578938</c:v>
                </c:pt>
                <c:pt idx="2880">
                  <c:v>0.18421052631578938</c:v>
                </c:pt>
                <c:pt idx="2881">
                  <c:v>0.18421052631578938</c:v>
                </c:pt>
                <c:pt idx="2882">
                  <c:v>0.18421052631578938</c:v>
                </c:pt>
                <c:pt idx="2883">
                  <c:v>0.18421052631578938</c:v>
                </c:pt>
                <c:pt idx="2884">
                  <c:v>0.18421052631578938</c:v>
                </c:pt>
                <c:pt idx="2885">
                  <c:v>0.18421052631578938</c:v>
                </c:pt>
                <c:pt idx="2886">
                  <c:v>0.18421052631578938</c:v>
                </c:pt>
                <c:pt idx="2887">
                  <c:v>0.18421052631578938</c:v>
                </c:pt>
                <c:pt idx="2888">
                  <c:v>0.18421052631578938</c:v>
                </c:pt>
                <c:pt idx="2889">
                  <c:v>0.18421052631578938</c:v>
                </c:pt>
                <c:pt idx="2890">
                  <c:v>0.18421052631578938</c:v>
                </c:pt>
                <c:pt idx="2891">
                  <c:v>0.18421052631578938</c:v>
                </c:pt>
                <c:pt idx="2892">
                  <c:v>0.18421052631578938</c:v>
                </c:pt>
                <c:pt idx="2893">
                  <c:v>0.18421052631578938</c:v>
                </c:pt>
                <c:pt idx="2894">
                  <c:v>0.18421052631578938</c:v>
                </c:pt>
                <c:pt idx="2895">
                  <c:v>0.18421052631578938</c:v>
                </c:pt>
                <c:pt idx="2896">
                  <c:v>0.18421052631578938</c:v>
                </c:pt>
                <c:pt idx="2897">
                  <c:v>0.18421052631578938</c:v>
                </c:pt>
                <c:pt idx="2898">
                  <c:v>0.18421052631578938</c:v>
                </c:pt>
                <c:pt idx="2899">
                  <c:v>0.18421052631578938</c:v>
                </c:pt>
                <c:pt idx="2900">
                  <c:v>0.18421052631578938</c:v>
                </c:pt>
                <c:pt idx="2901">
                  <c:v>0.18421052631578938</c:v>
                </c:pt>
                <c:pt idx="2902">
                  <c:v>0.18421052631578938</c:v>
                </c:pt>
                <c:pt idx="2903">
                  <c:v>0.18421052631578938</c:v>
                </c:pt>
                <c:pt idx="2904">
                  <c:v>0.18421052631578938</c:v>
                </c:pt>
                <c:pt idx="2905">
                  <c:v>0.18421052631578938</c:v>
                </c:pt>
                <c:pt idx="2906">
                  <c:v>0.18421052631578938</c:v>
                </c:pt>
                <c:pt idx="2907">
                  <c:v>0.18421052631578938</c:v>
                </c:pt>
                <c:pt idx="2908">
                  <c:v>0.18421052631578938</c:v>
                </c:pt>
                <c:pt idx="2909">
                  <c:v>0.18421052631578938</c:v>
                </c:pt>
                <c:pt idx="2910">
                  <c:v>0.18421052631578938</c:v>
                </c:pt>
                <c:pt idx="2911">
                  <c:v>0.18421052631578938</c:v>
                </c:pt>
                <c:pt idx="2912">
                  <c:v>0.18421052631578938</c:v>
                </c:pt>
                <c:pt idx="2913">
                  <c:v>0.18421052631578938</c:v>
                </c:pt>
                <c:pt idx="2914">
                  <c:v>0.18421052631578938</c:v>
                </c:pt>
                <c:pt idx="2915">
                  <c:v>0.18421052631578938</c:v>
                </c:pt>
                <c:pt idx="2916">
                  <c:v>0.18421052631578938</c:v>
                </c:pt>
                <c:pt idx="2917">
                  <c:v>0.18421052631578938</c:v>
                </c:pt>
                <c:pt idx="2918">
                  <c:v>0.18421052631578938</c:v>
                </c:pt>
                <c:pt idx="2919">
                  <c:v>0.18421052631578938</c:v>
                </c:pt>
                <c:pt idx="2920">
                  <c:v>0.18421052631578938</c:v>
                </c:pt>
                <c:pt idx="2921">
                  <c:v>0.18421052631578938</c:v>
                </c:pt>
                <c:pt idx="2922">
                  <c:v>0.18421052631578938</c:v>
                </c:pt>
                <c:pt idx="2923">
                  <c:v>0.18421052631578938</c:v>
                </c:pt>
                <c:pt idx="2924">
                  <c:v>0.18421052631578938</c:v>
                </c:pt>
                <c:pt idx="2925">
                  <c:v>0.18421052631578938</c:v>
                </c:pt>
                <c:pt idx="2926">
                  <c:v>0.18421052631578938</c:v>
                </c:pt>
                <c:pt idx="2927">
                  <c:v>0.18421052631578938</c:v>
                </c:pt>
                <c:pt idx="2928">
                  <c:v>0.18421052631578938</c:v>
                </c:pt>
                <c:pt idx="2929">
                  <c:v>0.18421052631578938</c:v>
                </c:pt>
                <c:pt idx="2930">
                  <c:v>0.18859649122807076</c:v>
                </c:pt>
                <c:pt idx="2931">
                  <c:v>0.18859649122807076</c:v>
                </c:pt>
                <c:pt idx="2932">
                  <c:v>0.18859649122807076</c:v>
                </c:pt>
                <c:pt idx="2933">
                  <c:v>0.18859649122807076</c:v>
                </c:pt>
                <c:pt idx="2934">
                  <c:v>0.18859649122807076</c:v>
                </c:pt>
                <c:pt idx="2935">
                  <c:v>0.18859649122807076</c:v>
                </c:pt>
                <c:pt idx="2936">
                  <c:v>0.18859649122807076</c:v>
                </c:pt>
                <c:pt idx="2937">
                  <c:v>0.18859649122807076</c:v>
                </c:pt>
                <c:pt idx="2938">
                  <c:v>0.18859649122807076</c:v>
                </c:pt>
                <c:pt idx="2939">
                  <c:v>0.18859649122807076</c:v>
                </c:pt>
                <c:pt idx="2940">
                  <c:v>0.18859649122807076</c:v>
                </c:pt>
                <c:pt idx="2941">
                  <c:v>0.18859649122807076</c:v>
                </c:pt>
                <c:pt idx="2942">
                  <c:v>0.18859649122807076</c:v>
                </c:pt>
                <c:pt idx="2943">
                  <c:v>0.18859649122807076</c:v>
                </c:pt>
                <c:pt idx="2944">
                  <c:v>0.18859649122807076</c:v>
                </c:pt>
                <c:pt idx="2945">
                  <c:v>0.18859649122807076</c:v>
                </c:pt>
                <c:pt idx="2946">
                  <c:v>0.18859649122807076</c:v>
                </c:pt>
                <c:pt idx="2947">
                  <c:v>0.18859649122807076</c:v>
                </c:pt>
                <c:pt idx="2948">
                  <c:v>0.1929824561403517</c:v>
                </c:pt>
                <c:pt idx="2949">
                  <c:v>0.1929824561403517</c:v>
                </c:pt>
                <c:pt idx="2950">
                  <c:v>0.1929824561403517</c:v>
                </c:pt>
                <c:pt idx="2951">
                  <c:v>0.1929824561403517</c:v>
                </c:pt>
                <c:pt idx="2952">
                  <c:v>0.1929824561403517</c:v>
                </c:pt>
                <c:pt idx="2953">
                  <c:v>0.1929824561403517</c:v>
                </c:pt>
                <c:pt idx="2954">
                  <c:v>0.1929824561403517</c:v>
                </c:pt>
                <c:pt idx="2955">
                  <c:v>0.1929824561403517</c:v>
                </c:pt>
                <c:pt idx="2956">
                  <c:v>0.1929824561403517</c:v>
                </c:pt>
                <c:pt idx="2957">
                  <c:v>0.1929824561403517</c:v>
                </c:pt>
                <c:pt idx="2958">
                  <c:v>0.1929824561403517</c:v>
                </c:pt>
                <c:pt idx="2959">
                  <c:v>0.1929824561403517</c:v>
                </c:pt>
                <c:pt idx="2960">
                  <c:v>0.1929824561403517</c:v>
                </c:pt>
                <c:pt idx="2961">
                  <c:v>0.1929824561403517</c:v>
                </c:pt>
                <c:pt idx="2962">
                  <c:v>0.1929824561403517</c:v>
                </c:pt>
                <c:pt idx="2963">
                  <c:v>0.1929824561403517</c:v>
                </c:pt>
                <c:pt idx="2964">
                  <c:v>0.1929824561403517</c:v>
                </c:pt>
                <c:pt idx="2965">
                  <c:v>0.1929824561403517</c:v>
                </c:pt>
                <c:pt idx="2966">
                  <c:v>0.1929824561403517</c:v>
                </c:pt>
                <c:pt idx="2967">
                  <c:v>0.1929824561403517</c:v>
                </c:pt>
                <c:pt idx="2968">
                  <c:v>0.1929824561403517</c:v>
                </c:pt>
                <c:pt idx="2969">
                  <c:v>0.1929824561403517</c:v>
                </c:pt>
                <c:pt idx="2970">
                  <c:v>0.1929824561403517</c:v>
                </c:pt>
                <c:pt idx="2971">
                  <c:v>0.1929824561403517</c:v>
                </c:pt>
                <c:pt idx="2972">
                  <c:v>0.1929824561403517</c:v>
                </c:pt>
                <c:pt idx="2973">
                  <c:v>0.1929824561403517</c:v>
                </c:pt>
                <c:pt idx="2974">
                  <c:v>0.1929824561403517</c:v>
                </c:pt>
                <c:pt idx="2975">
                  <c:v>0.1929824561403517</c:v>
                </c:pt>
                <c:pt idx="2976">
                  <c:v>0.1929824561403517</c:v>
                </c:pt>
                <c:pt idx="2977">
                  <c:v>0.1929824561403517</c:v>
                </c:pt>
                <c:pt idx="2978">
                  <c:v>0.1929824561403517</c:v>
                </c:pt>
                <c:pt idx="2979">
                  <c:v>0.1929824561403517</c:v>
                </c:pt>
                <c:pt idx="2980">
                  <c:v>0.1929824561403517</c:v>
                </c:pt>
                <c:pt idx="2981">
                  <c:v>0.1929824561403517</c:v>
                </c:pt>
                <c:pt idx="2982">
                  <c:v>0.1929824561403517</c:v>
                </c:pt>
                <c:pt idx="2983">
                  <c:v>0.1929824561403517</c:v>
                </c:pt>
                <c:pt idx="2984">
                  <c:v>0.1929824561403517</c:v>
                </c:pt>
                <c:pt idx="2985">
                  <c:v>0.1929824561403517</c:v>
                </c:pt>
                <c:pt idx="2986">
                  <c:v>0.1929824561403517</c:v>
                </c:pt>
                <c:pt idx="2987">
                  <c:v>0.1929824561403517</c:v>
                </c:pt>
                <c:pt idx="2988">
                  <c:v>0.1929824561403517</c:v>
                </c:pt>
                <c:pt idx="2989">
                  <c:v>0.1929824561403517</c:v>
                </c:pt>
                <c:pt idx="2990">
                  <c:v>0.1929824561403517</c:v>
                </c:pt>
                <c:pt idx="2991">
                  <c:v>0.1929824561403517</c:v>
                </c:pt>
                <c:pt idx="2992">
                  <c:v>0.1929824561403517</c:v>
                </c:pt>
                <c:pt idx="2993">
                  <c:v>0.1929824561403517</c:v>
                </c:pt>
                <c:pt idx="2994">
                  <c:v>0.1929824561403517</c:v>
                </c:pt>
                <c:pt idx="2995">
                  <c:v>0.1929824561403517</c:v>
                </c:pt>
                <c:pt idx="2996">
                  <c:v>0.1929824561403517</c:v>
                </c:pt>
                <c:pt idx="2997">
                  <c:v>0.1929824561403517</c:v>
                </c:pt>
                <c:pt idx="2998">
                  <c:v>0.1929824561403517</c:v>
                </c:pt>
                <c:pt idx="2999">
                  <c:v>0.1929824561403517</c:v>
                </c:pt>
                <c:pt idx="3000">
                  <c:v>0.1929824561403517</c:v>
                </c:pt>
                <c:pt idx="3001">
                  <c:v>0.1929824561403517</c:v>
                </c:pt>
                <c:pt idx="3002">
                  <c:v>0.1929824561403517</c:v>
                </c:pt>
                <c:pt idx="3003">
                  <c:v>0.1929824561403517</c:v>
                </c:pt>
                <c:pt idx="3004">
                  <c:v>0.1929824561403517</c:v>
                </c:pt>
                <c:pt idx="3005">
                  <c:v>0.1929824561403517</c:v>
                </c:pt>
                <c:pt idx="3006">
                  <c:v>0.1929824561403517</c:v>
                </c:pt>
                <c:pt idx="3007">
                  <c:v>0.1929824561403517</c:v>
                </c:pt>
                <c:pt idx="3008">
                  <c:v>0.1929824561403517</c:v>
                </c:pt>
                <c:pt idx="3009">
                  <c:v>0.1929824561403517</c:v>
                </c:pt>
                <c:pt idx="3010">
                  <c:v>0.1929824561403517</c:v>
                </c:pt>
                <c:pt idx="3011">
                  <c:v>0.1929824561403517</c:v>
                </c:pt>
                <c:pt idx="3012">
                  <c:v>0.1929824561403517</c:v>
                </c:pt>
                <c:pt idx="3013">
                  <c:v>0.1929824561403517</c:v>
                </c:pt>
                <c:pt idx="3014">
                  <c:v>0.1929824561403517</c:v>
                </c:pt>
                <c:pt idx="3015">
                  <c:v>0.1929824561403517</c:v>
                </c:pt>
                <c:pt idx="3016">
                  <c:v>0.1929824561403517</c:v>
                </c:pt>
                <c:pt idx="3017">
                  <c:v>0.1929824561403517</c:v>
                </c:pt>
                <c:pt idx="3018">
                  <c:v>0.1929824561403517</c:v>
                </c:pt>
                <c:pt idx="3019">
                  <c:v>0.1929824561403517</c:v>
                </c:pt>
                <c:pt idx="3020">
                  <c:v>0.1929824561403517</c:v>
                </c:pt>
                <c:pt idx="3021">
                  <c:v>0.1929824561403517</c:v>
                </c:pt>
                <c:pt idx="3022">
                  <c:v>0.1929824561403517</c:v>
                </c:pt>
                <c:pt idx="3023">
                  <c:v>0.1929824561403517</c:v>
                </c:pt>
                <c:pt idx="3024">
                  <c:v>0.1929824561403517</c:v>
                </c:pt>
                <c:pt idx="3025">
                  <c:v>0.1929824561403517</c:v>
                </c:pt>
                <c:pt idx="3026">
                  <c:v>0.1929824561403517</c:v>
                </c:pt>
                <c:pt idx="3027">
                  <c:v>0.1929824561403517</c:v>
                </c:pt>
                <c:pt idx="3028">
                  <c:v>0.1929824561403517</c:v>
                </c:pt>
                <c:pt idx="3029">
                  <c:v>0.1929824561403517</c:v>
                </c:pt>
                <c:pt idx="3030">
                  <c:v>0.1929824561403517</c:v>
                </c:pt>
                <c:pt idx="3031">
                  <c:v>0.1929824561403517</c:v>
                </c:pt>
                <c:pt idx="3032">
                  <c:v>0.1929824561403517</c:v>
                </c:pt>
                <c:pt idx="3033">
                  <c:v>0.1929824561403517</c:v>
                </c:pt>
                <c:pt idx="3034">
                  <c:v>0.1929824561403517</c:v>
                </c:pt>
                <c:pt idx="3035">
                  <c:v>0.19736842105263214</c:v>
                </c:pt>
                <c:pt idx="3036">
                  <c:v>0.19736842105263214</c:v>
                </c:pt>
                <c:pt idx="3037">
                  <c:v>0.19736842105263214</c:v>
                </c:pt>
                <c:pt idx="3038">
                  <c:v>0.19736842105263214</c:v>
                </c:pt>
                <c:pt idx="3039">
                  <c:v>0.19736842105263214</c:v>
                </c:pt>
                <c:pt idx="3040">
                  <c:v>0.19736842105263214</c:v>
                </c:pt>
                <c:pt idx="3041">
                  <c:v>0.19736842105263214</c:v>
                </c:pt>
                <c:pt idx="3042">
                  <c:v>0.19736842105263214</c:v>
                </c:pt>
                <c:pt idx="3043">
                  <c:v>0.19736842105263214</c:v>
                </c:pt>
                <c:pt idx="3044">
                  <c:v>0.19736842105263214</c:v>
                </c:pt>
                <c:pt idx="3045">
                  <c:v>0.19736842105263214</c:v>
                </c:pt>
                <c:pt idx="3046">
                  <c:v>0.19736842105263214</c:v>
                </c:pt>
                <c:pt idx="3047">
                  <c:v>0.19736842105263214</c:v>
                </c:pt>
                <c:pt idx="3048">
                  <c:v>0.19736842105263214</c:v>
                </c:pt>
                <c:pt idx="3049">
                  <c:v>0.19736842105263214</c:v>
                </c:pt>
                <c:pt idx="3050">
                  <c:v>0.19736842105263214</c:v>
                </c:pt>
                <c:pt idx="3051">
                  <c:v>0.19736842105263214</c:v>
                </c:pt>
                <c:pt idx="3052">
                  <c:v>0.19736842105263214</c:v>
                </c:pt>
                <c:pt idx="3053">
                  <c:v>0.19736842105263214</c:v>
                </c:pt>
                <c:pt idx="3054">
                  <c:v>0.19736842105263214</c:v>
                </c:pt>
                <c:pt idx="3055">
                  <c:v>0.19736842105263214</c:v>
                </c:pt>
                <c:pt idx="3056">
                  <c:v>0.19736842105263214</c:v>
                </c:pt>
                <c:pt idx="3057">
                  <c:v>0.19736842105263214</c:v>
                </c:pt>
                <c:pt idx="3058">
                  <c:v>0.19736842105263214</c:v>
                </c:pt>
                <c:pt idx="3059">
                  <c:v>0.19736842105263214</c:v>
                </c:pt>
                <c:pt idx="3060">
                  <c:v>0.19736842105263214</c:v>
                </c:pt>
                <c:pt idx="3061">
                  <c:v>0.19736842105263214</c:v>
                </c:pt>
                <c:pt idx="3062">
                  <c:v>0.19736842105263214</c:v>
                </c:pt>
                <c:pt idx="3063">
                  <c:v>0.19736842105263214</c:v>
                </c:pt>
                <c:pt idx="3064">
                  <c:v>0.19736842105263214</c:v>
                </c:pt>
                <c:pt idx="3065">
                  <c:v>0.19736842105263214</c:v>
                </c:pt>
                <c:pt idx="3066">
                  <c:v>0.19736842105263214</c:v>
                </c:pt>
                <c:pt idx="3067">
                  <c:v>0.19736842105263214</c:v>
                </c:pt>
                <c:pt idx="3068">
                  <c:v>0.19736842105263214</c:v>
                </c:pt>
                <c:pt idx="3069">
                  <c:v>0.19736842105263214</c:v>
                </c:pt>
                <c:pt idx="3070">
                  <c:v>0.19736842105263214</c:v>
                </c:pt>
                <c:pt idx="3071">
                  <c:v>0.19736842105263214</c:v>
                </c:pt>
                <c:pt idx="3072">
                  <c:v>0.19736842105263214</c:v>
                </c:pt>
                <c:pt idx="3073">
                  <c:v>0.19736842105263214</c:v>
                </c:pt>
                <c:pt idx="3074">
                  <c:v>0.19736842105263214</c:v>
                </c:pt>
                <c:pt idx="3075">
                  <c:v>0.19736842105263214</c:v>
                </c:pt>
                <c:pt idx="3076">
                  <c:v>0.19736842105263214</c:v>
                </c:pt>
                <c:pt idx="3077">
                  <c:v>0.19736842105263214</c:v>
                </c:pt>
                <c:pt idx="3078">
                  <c:v>0.19736842105263214</c:v>
                </c:pt>
                <c:pt idx="3079">
                  <c:v>0.19736842105263214</c:v>
                </c:pt>
                <c:pt idx="3080">
                  <c:v>0.19736842105263214</c:v>
                </c:pt>
                <c:pt idx="3081">
                  <c:v>0.19736842105263214</c:v>
                </c:pt>
                <c:pt idx="3082">
                  <c:v>0.19736842105263214</c:v>
                </c:pt>
                <c:pt idx="3083">
                  <c:v>0.19736842105263214</c:v>
                </c:pt>
                <c:pt idx="3084">
                  <c:v>0.19736842105263214</c:v>
                </c:pt>
                <c:pt idx="3085">
                  <c:v>0.19736842105263214</c:v>
                </c:pt>
                <c:pt idx="3086">
                  <c:v>0.19736842105263214</c:v>
                </c:pt>
                <c:pt idx="3087">
                  <c:v>0.19736842105263214</c:v>
                </c:pt>
                <c:pt idx="3088">
                  <c:v>0.19736842105263214</c:v>
                </c:pt>
                <c:pt idx="3089">
                  <c:v>0.19736842105263214</c:v>
                </c:pt>
                <c:pt idx="3090">
                  <c:v>0.19736842105263214</c:v>
                </c:pt>
                <c:pt idx="3091">
                  <c:v>0.19736842105263214</c:v>
                </c:pt>
                <c:pt idx="3092">
                  <c:v>0.19736842105263214</c:v>
                </c:pt>
                <c:pt idx="3093">
                  <c:v>0.19736842105263214</c:v>
                </c:pt>
                <c:pt idx="3094">
                  <c:v>0.19736842105263214</c:v>
                </c:pt>
                <c:pt idx="3095">
                  <c:v>0.19736842105263214</c:v>
                </c:pt>
                <c:pt idx="3096">
                  <c:v>0.19736842105263214</c:v>
                </c:pt>
                <c:pt idx="3097">
                  <c:v>0.19736842105263214</c:v>
                </c:pt>
                <c:pt idx="3098">
                  <c:v>0.19736842105263214</c:v>
                </c:pt>
                <c:pt idx="3099">
                  <c:v>0.19736842105263214</c:v>
                </c:pt>
                <c:pt idx="3100">
                  <c:v>0.19736842105263214</c:v>
                </c:pt>
                <c:pt idx="3101">
                  <c:v>0.19736842105263214</c:v>
                </c:pt>
                <c:pt idx="3102">
                  <c:v>0.19736842105263214</c:v>
                </c:pt>
                <c:pt idx="3103">
                  <c:v>0.19736842105263214</c:v>
                </c:pt>
                <c:pt idx="3104">
                  <c:v>0.19736842105263214</c:v>
                </c:pt>
                <c:pt idx="3105">
                  <c:v>0.19736842105263214</c:v>
                </c:pt>
                <c:pt idx="3106">
                  <c:v>0.19736842105263214</c:v>
                </c:pt>
                <c:pt idx="3107">
                  <c:v>0.19736842105263214</c:v>
                </c:pt>
                <c:pt idx="3108">
                  <c:v>0.19736842105263214</c:v>
                </c:pt>
                <c:pt idx="3109">
                  <c:v>0.19736842105263214</c:v>
                </c:pt>
                <c:pt idx="3110">
                  <c:v>0.19736842105263214</c:v>
                </c:pt>
                <c:pt idx="3111">
                  <c:v>0.19736842105263214</c:v>
                </c:pt>
                <c:pt idx="3112">
                  <c:v>0.19736842105263214</c:v>
                </c:pt>
                <c:pt idx="3113">
                  <c:v>0.19736842105263214</c:v>
                </c:pt>
                <c:pt idx="3114">
                  <c:v>0.19736842105263214</c:v>
                </c:pt>
                <c:pt idx="3115">
                  <c:v>0.19736842105263214</c:v>
                </c:pt>
                <c:pt idx="3116">
                  <c:v>0.19736842105263214</c:v>
                </c:pt>
                <c:pt idx="3117">
                  <c:v>0.19736842105263214</c:v>
                </c:pt>
                <c:pt idx="3118">
                  <c:v>0.19736842105263214</c:v>
                </c:pt>
                <c:pt idx="3119">
                  <c:v>0.19736842105263214</c:v>
                </c:pt>
                <c:pt idx="3120">
                  <c:v>0.19736842105263214</c:v>
                </c:pt>
                <c:pt idx="3121">
                  <c:v>0.19736842105263214</c:v>
                </c:pt>
                <c:pt idx="3122">
                  <c:v>0.19736842105263214</c:v>
                </c:pt>
                <c:pt idx="3123">
                  <c:v>0.19736842105263214</c:v>
                </c:pt>
                <c:pt idx="3124">
                  <c:v>0.19736842105263214</c:v>
                </c:pt>
                <c:pt idx="3125">
                  <c:v>0.19736842105263214</c:v>
                </c:pt>
                <c:pt idx="3126">
                  <c:v>0.19736842105263214</c:v>
                </c:pt>
                <c:pt idx="3127">
                  <c:v>0.19736842105263214</c:v>
                </c:pt>
                <c:pt idx="3128">
                  <c:v>0.19736842105263214</c:v>
                </c:pt>
                <c:pt idx="3129">
                  <c:v>0.19736842105263214</c:v>
                </c:pt>
                <c:pt idx="3130">
                  <c:v>0.19736842105263214</c:v>
                </c:pt>
                <c:pt idx="3131">
                  <c:v>0.19736842105263214</c:v>
                </c:pt>
                <c:pt idx="3132">
                  <c:v>0.19736842105263214</c:v>
                </c:pt>
                <c:pt idx="3133">
                  <c:v>0.19736842105263214</c:v>
                </c:pt>
                <c:pt idx="3134">
                  <c:v>0.19736842105263214</c:v>
                </c:pt>
                <c:pt idx="3135">
                  <c:v>0.19736842105263214</c:v>
                </c:pt>
                <c:pt idx="3136">
                  <c:v>0.19736842105263214</c:v>
                </c:pt>
                <c:pt idx="3137">
                  <c:v>0.19736842105263214</c:v>
                </c:pt>
                <c:pt idx="3138">
                  <c:v>0.19736842105263214</c:v>
                </c:pt>
                <c:pt idx="3139">
                  <c:v>0.19736842105263214</c:v>
                </c:pt>
                <c:pt idx="3140">
                  <c:v>0.19736842105263214</c:v>
                </c:pt>
                <c:pt idx="3141">
                  <c:v>0.19736842105263214</c:v>
                </c:pt>
                <c:pt idx="3142">
                  <c:v>0.19736842105263214</c:v>
                </c:pt>
                <c:pt idx="3143">
                  <c:v>0.19736842105263214</c:v>
                </c:pt>
                <c:pt idx="3144">
                  <c:v>0.19736842105263214</c:v>
                </c:pt>
                <c:pt idx="3145">
                  <c:v>0.19736842105263214</c:v>
                </c:pt>
                <c:pt idx="3146">
                  <c:v>0.19736842105263214</c:v>
                </c:pt>
                <c:pt idx="3147">
                  <c:v>0.19736842105263214</c:v>
                </c:pt>
                <c:pt idx="3148">
                  <c:v>0.19736842105263214</c:v>
                </c:pt>
                <c:pt idx="3149">
                  <c:v>0.19736842105263214</c:v>
                </c:pt>
                <c:pt idx="3150">
                  <c:v>0.19736842105263214</c:v>
                </c:pt>
                <c:pt idx="3151">
                  <c:v>0.19736842105263214</c:v>
                </c:pt>
                <c:pt idx="3152">
                  <c:v>0.19736842105263214</c:v>
                </c:pt>
                <c:pt idx="3153">
                  <c:v>0.19736842105263214</c:v>
                </c:pt>
                <c:pt idx="3154">
                  <c:v>0.19736842105263214</c:v>
                </c:pt>
                <c:pt idx="3155">
                  <c:v>0.19736842105263214</c:v>
                </c:pt>
                <c:pt idx="3156">
                  <c:v>0.19736842105263214</c:v>
                </c:pt>
                <c:pt idx="3157">
                  <c:v>0.19736842105263214</c:v>
                </c:pt>
                <c:pt idx="3158">
                  <c:v>0.19736842105263214</c:v>
                </c:pt>
                <c:pt idx="3159">
                  <c:v>0.19736842105263214</c:v>
                </c:pt>
                <c:pt idx="3160">
                  <c:v>0.19736842105263214</c:v>
                </c:pt>
                <c:pt idx="3161">
                  <c:v>0.19736842105263214</c:v>
                </c:pt>
                <c:pt idx="3162">
                  <c:v>0.19736842105263214</c:v>
                </c:pt>
                <c:pt idx="3163">
                  <c:v>0.19736842105263214</c:v>
                </c:pt>
                <c:pt idx="3164">
                  <c:v>0.19736842105263214</c:v>
                </c:pt>
                <c:pt idx="3165">
                  <c:v>0.19736842105263214</c:v>
                </c:pt>
                <c:pt idx="3166">
                  <c:v>0.19736842105263214</c:v>
                </c:pt>
                <c:pt idx="3167">
                  <c:v>0.19736842105263214</c:v>
                </c:pt>
                <c:pt idx="3168">
                  <c:v>0.19736842105263214</c:v>
                </c:pt>
                <c:pt idx="3169">
                  <c:v>0.19736842105263214</c:v>
                </c:pt>
                <c:pt idx="3170">
                  <c:v>0.19736842105263214</c:v>
                </c:pt>
                <c:pt idx="3171">
                  <c:v>0.19736842105263214</c:v>
                </c:pt>
                <c:pt idx="3172">
                  <c:v>0.19736842105263214</c:v>
                </c:pt>
                <c:pt idx="3173">
                  <c:v>0.19736842105263214</c:v>
                </c:pt>
                <c:pt idx="3174">
                  <c:v>0.19736842105263214</c:v>
                </c:pt>
                <c:pt idx="3175">
                  <c:v>0.19736842105263214</c:v>
                </c:pt>
                <c:pt idx="3176">
                  <c:v>0.19736842105263214</c:v>
                </c:pt>
                <c:pt idx="3177">
                  <c:v>0.19736842105263214</c:v>
                </c:pt>
                <c:pt idx="3178">
                  <c:v>0.19736842105263214</c:v>
                </c:pt>
                <c:pt idx="3179">
                  <c:v>0.19736842105263214</c:v>
                </c:pt>
                <c:pt idx="3180">
                  <c:v>0.19736842105263214</c:v>
                </c:pt>
                <c:pt idx="3181">
                  <c:v>0.19736842105263214</c:v>
                </c:pt>
                <c:pt idx="3182">
                  <c:v>0.19736842105263214</c:v>
                </c:pt>
                <c:pt idx="3183">
                  <c:v>0.19736842105263214</c:v>
                </c:pt>
                <c:pt idx="3184">
                  <c:v>0.19736842105263214</c:v>
                </c:pt>
                <c:pt idx="3185">
                  <c:v>0.19736842105263214</c:v>
                </c:pt>
                <c:pt idx="3186">
                  <c:v>0.19736842105263214</c:v>
                </c:pt>
                <c:pt idx="3187">
                  <c:v>0.19736842105263214</c:v>
                </c:pt>
                <c:pt idx="3188">
                  <c:v>0.19736842105263214</c:v>
                </c:pt>
                <c:pt idx="3189">
                  <c:v>0.19736842105263214</c:v>
                </c:pt>
                <c:pt idx="3190">
                  <c:v>0.19736842105263214</c:v>
                </c:pt>
                <c:pt idx="3191">
                  <c:v>0.19736842105263214</c:v>
                </c:pt>
                <c:pt idx="3192">
                  <c:v>0.19736842105263214</c:v>
                </c:pt>
                <c:pt idx="3193">
                  <c:v>0.19736842105263214</c:v>
                </c:pt>
                <c:pt idx="3194">
                  <c:v>0.20175438596491241</c:v>
                </c:pt>
                <c:pt idx="3195">
                  <c:v>0.20175438596491241</c:v>
                </c:pt>
                <c:pt idx="3196">
                  <c:v>0.20175438596491241</c:v>
                </c:pt>
                <c:pt idx="3197">
                  <c:v>0.20175438596491241</c:v>
                </c:pt>
                <c:pt idx="3198">
                  <c:v>0.20175438596491241</c:v>
                </c:pt>
                <c:pt idx="3199">
                  <c:v>0.20614035087719398</c:v>
                </c:pt>
                <c:pt idx="3200">
                  <c:v>0.20614035087719398</c:v>
                </c:pt>
                <c:pt idx="3201">
                  <c:v>0.20614035087719398</c:v>
                </c:pt>
                <c:pt idx="3202">
                  <c:v>0.20614035087719398</c:v>
                </c:pt>
                <c:pt idx="3203">
                  <c:v>0.20614035087719398</c:v>
                </c:pt>
                <c:pt idx="3204">
                  <c:v>0.20614035087719398</c:v>
                </c:pt>
                <c:pt idx="3205">
                  <c:v>0.20614035087719398</c:v>
                </c:pt>
                <c:pt idx="3206">
                  <c:v>0.20614035087719398</c:v>
                </c:pt>
                <c:pt idx="3207">
                  <c:v>0.20614035087719398</c:v>
                </c:pt>
                <c:pt idx="3208">
                  <c:v>0.20614035087719398</c:v>
                </c:pt>
                <c:pt idx="3209">
                  <c:v>0.20614035087719398</c:v>
                </c:pt>
                <c:pt idx="3210">
                  <c:v>0.20614035087719398</c:v>
                </c:pt>
                <c:pt idx="3211">
                  <c:v>0.20614035087719398</c:v>
                </c:pt>
                <c:pt idx="3212">
                  <c:v>0.20614035087719398</c:v>
                </c:pt>
                <c:pt idx="3213">
                  <c:v>0.20614035087719398</c:v>
                </c:pt>
                <c:pt idx="3214">
                  <c:v>0.20614035087719398</c:v>
                </c:pt>
                <c:pt idx="3215">
                  <c:v>0.20614035087719398</c:v>
                </c:pt>
                <c:pt idx="3216">
                  <c:v>0.20614035087719398</c:v>
                </c:pt>
                <c:pt idx="3217">
                  <c:v>0.20614035087719398</c:v>
                </c:pt>
                <c:pt idx="3218">
                  <c:v>0.20614035087719398</c:v>
                </c:pt>
                <c:pt idx="3219">
                  <c:v>0.20614035087719398</c:v>
                </c:pt>
                <c:pt idx="3220">
                  <c:v>0.20614035087719398</c:v>
                </c:pt>
                <c:pt idx="3221">
                  <c:v>0.20614035087719398</c:v>
                </c:pt>
                <c:pt idx="3222">
                  <c:v>0.20614035087719398</c:v>
                </c:pt>
                <c:pt idx="3223">
                  <c:v>0.20614035087719398</c:v>
                </c:pt>
                <c:pt idx="3224">
                  <c:v>0.20614035087719398</c:v>
                </c:pt>
                <c:pt idx="3225">
                  <c:v>0.20614035087719398</c:v>
                </c:pt>
                <c:pt idx="3226">
                  <c:v>0.20614035087719398</c:v>
                </c:pt>
                <c:pt idx="3227">
                  <c:v>0.20614035087719398</c:v>
                </c:pt>
                <c:pt idx="3228">
                  <c:v>0.20614035087719398</c:v>
                </c:pt>
                <c:pt idx="3229">
                  <c:v>0.20614035087719398</c:v>
                </c:pt>
                <c:pt idx="3230">
                  <c:v>0.20614035087719398</c:v>
                </c:pt>
                <c:pt idx="3231">
                  <c:v>0.20614035087719398</c:v>
                </c:pt>
                <c:pt idx="3232">
                  <c:v>0.20614035087719398</c:v>
                </c:pt>
                <c:pt idx="3233">
                  <c:v>0.20614035087719398</c:v>
                </c:pt>
                <c:pt idx="3234">
                  <c:v>0.21052631578947417</c:v>
                </c:pt>
                <c:pt idx="3235">
                  <c:v>0.21052631578947417</c:v>
                </c:pt>
                <c:pt idx="3236">
                  <c:v>0.21052631578947417</c:v>
                </c:pt>
                <c:pt idx="3237">
                  <c:v>0.21052631578947417</c:v>
                </c:pt>
                <c:pt idx="3238">
                  <c:v>0.21052631578947417</c:v>
                </c:pt>
                <c:pt idx="3239">
                  <c:v>0.21052631578947417</c:v>
                </c:pt>
                <c:pt idx="3240">
                  <c:v>0.21052631578947417</c:v>
                </c:pt>
                <c:pt idx="3241">
                  <c:v>0.21052631578947417</c:v>
                </c:pt>
                <c:pt idx="3242">
                  <c:v>0.21052631578947417</c:v>
                </c:pt>
                <c:pt idx="3243">
                  <c:v>0.21052631578947417</c:v>
                </c:pt>
                <c:pt idx="3244">
                  <c:v>0.21052631578947417</c:v>
                </c:pt>
                <c:pt idx="3245">
                  <c:v>0.21052631578947417</c:v>
                </c:pt>
                <c:pt idx="3246">
                  <c:v>0.21491228070175519</c:v>
                </c:pt>
                <c:pt idx="3247">
                  <c:v>0.21491228070175519</c:v>
                </c:pt>
                <c:pt idx="3248">
                  <c:v>0.21491228070175519</c:v>
                </c:pt>
                <c:pt idx="3249">
                  <c:v>0.21491228070175519</c:v>
                </c:pt>
                <c:pt idx="3250">
                  <c:v>0.21491228070175519</c:v>
                </c:pt>
                <c:pt idx="3251">
                  <c:v>0.21491228070175519</c:v>
                </c:pt>
                <c:pt idx="3252">
                  <c:v>0.21491228070175519</c:v>
                </c:pt>
                <c:pt idx="3253">
                  <c:v>0.21491228070175519</c:v>
                </c:pt>
                <c:pt idx="3254">
                  <c:v>0.21491228070175519</c:v>
                </c:pt>
                <c:pt idx="3255">
                  <c:v>0.21491228070175519</c:v>
                </c:pt>
                <c:pt idx="3256">
                  <c:v>0.21491228070175519</c:v>
                </c:pt>
                <c:pt idx="3257">
                  <c:v>0.21491228070175519</c:v>
                </c:pt>
                <c:pt idx="3258">
                  <c:v>0.21491228070175519</c:v>
                </c:pt>
                <c:pt idx="3259">
                  <c:v>0.21491228070175519</c:v>
                </c:pt>
                <c:pt idx="3260">
                  <c:v>0.21491228070175519</c:v>
                </c:pt>
                <c:pt idx="3261">
                  <c:v>0.21491228070175519</c:v>
                </c:pt>
                <c:pt idx="3262">
                  <c:v>0.21491228070175519</c:v>
                </c:pt>
                <c:pt idx="3263">
                  <c:v>0.21491228070175519</c:v>
                </c:pt>
                <c:pt idx="3264">
                  <c:v>0.21491228070175519</c:v>
                </c:pt>
                <c:pt idx="3265">
                  <c:v>0.21491228070175519</c:v>
                </c:pt>
                <c:pt idx="3266">
                  <c:v>0.21491228070175519</c:v>
                </c:pt>
                <c:pt idx="3267">
                  <c:v>0.21491228070175519</c:v>
                </c:pt>
                <c:pt idx="3268">
                  <c:v>0.21491228070175519</c:v>
                </c:pt>
                <c:pt idx="3269">
                  <c:v>0.21491228070175519</c:v>
                </c:pt>
                <c:pt idx="3270">
                  <c:v>0.21491228070175519</c:v>
                </c:pt>
                <c:pt idx="3271">
                  <c:v>0.21491228070175519</c:v>
                </c:pt>
                <c:pt idx="3272">
                  <c:v>0.21491228070175519</c:v>
                </c:pt>
                <c:pt idx="3273">
                  <c:v>0.21491228070175519</c:v>
                </c:pt>
                <c:pt idx="3274">
                  <c:v>0.21491228070175519</c:v>
                </c:pt>
                <c:pt idx="3275">
                  <c:v>0.21491228070175519</c:v>
                </c:pt>
                <c:pt idx="3276">
                  <c:v>0.21491228070175519</c:v>
                </c:pt>
                <c:pt idx="3277">
                  <c:v>0.21491228070175519</c:v>
                </c:pt>
                <c:pt idx="3278">
                  <c:v>0.21491228070175519</c:v>
                </c:pt>
                <c:pt idx="3279">
                  <c:v>0.21491228070175519</c:v>
                </c:pt>
                <c:pt idx="3280">
                  <c:v>0.21491228070175519</c:v>
                </c:pt>
                <c:pt idx="3281">
                  <c:v>0.21491228070175519</c:v>
                </c:pt>
                <c:pt idx="3282">
                  <c:v>0.21491228070175519</c:v>
                </c:pt>
                <c:pt idx="3283">
                  <c:v>0.21491228070175519</c:v>
                </c:pt>
                <c:pt idx="3284">
                  <c:v>0.21929824561403577</c:v>
                </c:pt>
                <c:pt idx="3285">
                  <c:v>0.21929824561403577</c:v>
                </c:pt>
                <c:pt idx="3286">
                  <c:v>0.21929824561403577</c:v>
                </c:pt>
                <c:pt idx="3287">
                  <c:v>0.21929824561403577</c:v>
                </c:pt>
                <c:pt idx="3288">
                  <c:v>0.21929824561403577</c:v>
                </c:pt>
                <c:pt idx="3289">
                  <c:v>0.21929824561403577</c:v>
                </c:pt>
                <c:pt idx="3290">
                  <c:v>0.21929824561403577</c:v>
                </c:pt>
                <c:pt idx="3291">
                  <c:v>0.21929824561403577</c:v>
                </c:pt>
                <c:pt idx="3292">
                  <c:v>0.21929824561403577</c:v>
                </c:pt>
                <c:pt idx="3293">
                  <c:v>0.21929824561403577</c:v>
                </c:pt>
                <c:pt idx="3294">
                  <c:v>0.21929824561403577</c:v>
                </c:pt>
                <c:pt idx="3295">
                  <c:v>0.21929824561403577</c:v>
                </c:pt>
                <c:pt idx="3296">
                  <c:v>0.21929824561403577</c:v>
                </c:pt>
                <c:pt idx="3297">
                  <c:v>0.21929824561403577</c:v>
                </c:pt>
                <c:pt idx="3298">
                  <c:v>0.21929824561403577</c:v>
                </c:pt>
                <c:pt idx="3299">
                  <c:v>0.21929824561403577</c:v>
                </c:pt>
                <c:pt idx="3300">
                  <c:v>0.21929824561403577</c:v>
                </c:pt>
                <c:pt idx="3301">
                  <c:v>0.21929824561403577</c:v>
                </c:pt>
                <c:pt idx="3302">
                  <c:v>0.21929824561403577</c:v>
                </c:pt>
                <c:pt idx="3303">
                  <c:v>0.21929824561403577</c:v>
                </c:pt>
                <c:pt idx="3304">
                  <c:v>0.21929824561403577</c:v>
                </c:pt>
                <c:pt idx="3305">
                  <c:v>0.21929824561403577</c:v>
                </c:pt>
                <c:pt idx="3306">
                  <c:v>0.21929824561403577</c:v>
                </c:pt>
                <c:pt idx="3307">
                  <c:v>0.21929824561403577</c:v>
                </c:pt>
                <c:pt idx="3308">
                  <c:v>0.21929824561403577</c:v>
                </c:pt>
                <c:pt idx="3309">
                  <c:v>0.21929824561403577</c:v>
                </c:pt>
                <c:pt idx="3310">
                  <c:v>0.22368421052631624</c:v>
                </c:pt>
                <c:pt idx="3311">
                  <c:v>0.22368421052631624</c:v>
                </c:pt>
                <c:pt idx="3312">
                  <c:v>0.22368421052631624</c:v>
                </c:pt>
                <c:pt idx="3313">
                  <c:v>0.22368421052631624</c:v>
                </c:pt>
                <c:pt idx="3314">
                  <c:v>0.22368421052631624</c:v>
                </c:pt>
                <c:pt idx="3315">
                  <c:v>0.2280701754385964</c:v>
                </c:pt>
                <c:pt idx="3316">
                  <c:v>0.2280701754385964</c:v>
                </c:pt>
                <c:pt idx="3317">
                  <c:v>0.2280701754385964</c:v>
                </c:pt>
                <c:pt idx="3318">
                  <c:v>0.2280701754385964</c:v>
                </c:pt>
                <c:pt idx="3319">
                  <c:v>0.2280701754385964</c:v>
                </c:pt>
                <c:pt idx="3320">
                  <c:v>0.2280701754385964</c:v>
                </c:pt>
                <c:pt idx="3321">
                  <c:v>0.2280701754385964</c:v>
                </c:pt>
                <c:pt idx="3322">
                  <c:v>0.2280701754385964</c:v>
                </c:pt>
                <c:pt idx="3323">
                  <c:v>0.2280701754385964</c:v>
                </c:pt>
                <c:pt idx="3324">
                  <c:v>0.2280701754385964</c:v>
                </c:pt>
                <c:pt idx="3325">
                  <c:v>0.2280701754385964</c:v>
                </c:pt>
                <c:pt idx="3326">
                  <c:v>0.2280701754385964</c:v>
                </c:pt>
                <c:pt idx="3327">
                  <c:v>0.2280701754385964</c:v>
                </c:pt>
                <c:pt idx="3328">
                  <c:v>0.2280701754385964</c:v>
                </c:pt>
                <c:pt idx="3329">
                  <c:v>0.2280701754385964</c:v>
                </c:pt>
                <c:pt idx="3330">
                  <c:v>0.2280701754385964</c:v>
                </c:pt>
                <c:pt idx="3331">
                  <c:v>0.2280701754385964</c:v>
                </c:pt>
                <c:pt idx="3332">
                  <c:v>0.2280701754385964</c:v>
                </c:pt>
                <c:pt idx="3333">
                  <c:v>0.2280701754385964</c:v>
                </c:pt>
                <c:pt idx="3334">
                  <c:v>0.2280701754385964</c:v>
                </c:pt>
                <c:pt idx="3335">
                  <c:v>0.2280701754385964</c:v>
                </c:pt>
                <c:pt idx="3336">
                  <c:v>0.2280701754385964</c:v>
                </c:pt>
                <c:pt idx="3337">
                  <c:v>0.2280701754385964</c:v>
                </c:pt>
                <c:pt idx="3338">
                  <c:v>0.2280701754385964</c:v>
                </c:pt>
                <c:pt idx="3339">
                  <c:v>0.2280701754385964</c:v>
                </c:pt>
                <c:pt idx="3340">
                  <c:v>0.2280701754385964</c:v>
                </c:pt>
                <c:pt idx="3341">
                  <c:v>0.2280701754385964</c:v>
                </c:pt>
                <c:pt idx="3342">
                  <c:v>0.23245614035087744</c:v>
                </c:pt>
                <c:pt idx="3343">
                  <c:v>0.23245614035087744</c:v>
                </c:pt>
                <c:pt idx="3344">
                  <c:v>0.23245614035087744</c:v>
                </c:pt>
                <c:pt idx="3345">
                  <c:v>0.23245614035087744</c:v>
                </c:pt>
                <c:pt idx="3346">
                  <c:v>0.23245614035087744</c:v>
                </c:pt>
                <c:pt idx="3347">
                  <c:v>0.23245614035087744</c:v>
                </c:pt>
                <c:pt idx="3348">
                  <c:v>0.23245614035087744</c:v>
                </c:pt>
                <c:pt idx="3349">
                  <c:v>0.23245614035087744</c:v>
                </c:pt>
                <c:pt idx="3350">
                  <c:v>0.23245614035087744</c:v>
                </c:pt>
                <c:pt idx="3351">
                  <c:v>0.23245614035087744</c:v>
                </c:pt>
                <c:pt idx="3352">
                  <c:v>0.23245614035087744</c:v>
                </c:pt>
                <c:pt idx="3353">
                  <c:v>0.23245614035087744</c:v>
                </c:pt>
                <c:pt idx="3354">
                  <c:v>0.23245614035087744</c:v>
                </c:pt>
                <c:pt idx="3355">
                  <c:v>0.23684210526315788</c:v>
                </c:pt>
                <c:pt idx="3356">
                  <c:v>0.23684210526315788</c:v>
                </c:pt>
                <c:pt idx="3357">
                  <c:v>0.23684210526315788</c:v>
                </c:pt>
                <c:pt idx="3358">
                  <c:v>0.23684210526315788</c:v>
                </c:pt>
                <c:pt idx="3359">
                  <c:v>0.23684210526315788</c:v>
                </c:pt>
                <c:pt idx="3360">
                  <c:v>0.23684210526315788</c:v>
                </c:pt>
                <c:pt idx="3361">
                  <c:v>0.23684210526315788</c:v>
                </c:pt>
                <c:pt idx="3362">
                  <c:v>0.23684210526315788</c:v>
                </c:pt>
                <c:pt idx="3363">
                  <c:v>0.23684210526315788</c:v>
                </c:pt>
                <c:pt idx="3364">
                  <c:v>0.23684210526315788</c:v>
                </c:pt>
                <c:pt idx="3365">
                  <c:v>0.23684210526315788</c:v>
                </c:pt>
                <c:pt idx="3366">
                  <c:v>0.23684210526315788</c:v>
                </c:pt>
                <c:pt idx="3367">
                  <c:v>0.23684210526315788</c:v>
                </c:pt>
                <c:pt idx="3368">
                  <c:v>0.23684210526315788</c:v>
                </c:pt>
                <c:pt idx="3369">
                  <c:v>0.23684210526315788</c:v>
                </c:pt>
                <c:pt idx="3370">
                  <c:v>0.23684210526315788</c:v>
                </c:pt>
                <c:pt idx="3371">
                  <c:v>0.23684210526315788</c:v>
                </c:pt>
                <c:pt idx="3372">
                  <c:v>0.23684210526315788</c:v>
                </c:pt>
                <c:pt idx="3373">
                  <c:v>0.23684210526315788</c:v>
                </c:pt>
                <c:pt idx="3374">
                  <c:v>0.23684210526315788</c:v>
                </c:pt>
                <c:pt idx="3375">
                  <c:v>0.23684210526315788</c:v>
                </c:pt>
                <c:pt idx="3376">
                  <c:v>0.23684210526315788</c:v>
                </c:pt>
                <c:pt idx="3377">
                  <c:v>0.23684210526315788</c:v>
                </c:pt>
                <c:pt idx="3378">
                  <c:v>0.23684210526315788</c:v>
                </c:pt>
                <c:pt idx="3379">
                  <c:v>0.23684210526315788</c:v>
                </c:pt>
                <c:pt idx="3380">
                  <c:v>0.23684210526315788</c:v>
                </c:pt>
                <c:pt idx="3381">
                  <c:v>0.23684210526315788</c:v>
                </c:pt>
                <c:pt idx="3382">
                  <c:v>0.23684210526315788</c:v>
                </c:pt>
                <c:pt idx="3383">
                  <c:v>0.23684210526315788</c:v>
                </c:pt>
                <c:pt idx="3384">
                  <c:v>0.23684210526315788</c:v>
                </c:pt>
                <c:pt idx="3385">
                  <c:v>0.23684210526315788</c:v>
                </c:pt>
                <c:pt idx="3386">
                  <c:v>0.23684210526315788</c:v>
                </c:pt>
                <c:pt idx="3387">
                  <c:v>0.23684210526315788</c:v>
                </c:pt>
                <c:pt idx="3388">
                  <c:v>0.23684210526315788</c:v>
                </c:pt>
                <c:pt idx="3389">
                  <c:v>0.23684210526315788</c:v>
                </c:pt>
                <c:pt idx="3390">
                  <c:v>0.23684210526315788</c:v>
                </c:pt>
                <c:pt idx="3391">
                  <c:v>0.23684210526315788</c:v>
                </c:pt>
                <c:pt idx="3392">
                  <c:v>0.23684210526315788</c:v>
                </c:pt>
                <c:pt idx="3393">
                  <c:v>0.23684210526315788</c:v>
                </c:pt>
                <c:pt idx="3394">
                  <c:v>0.23684210526315788</c:v>
                </c:pt>
                <c:pt idx="3395">
                  <c:v>0.23684210526315788</c:v>
                </c:pt>
                <c:pt idx="3396">
                  <c:v>0.23684210526315788</c:v>
                </c:pt>
                <c:pt idx="3397">
                  <c:v>0.23684210526315788</c:v>
                </c:pt>
                <c:pt idx="3398">
                  <c:v>0.23684210526315788</c:v>
                </c:pt>
                <c:pt idx="3399">
                  <c:v>0.23684210526315788</c:v>
                </c:pt>
                <c:pt idx="3400">
                  <c:v>0.23684210526315788</c:v>
                </c:pt>
                <c:pt idx="3401">
                  <c:v>0.23684210526315788</c:v>
                </c:pt>
                <c:pt idx="3402">
                  <c:v>0.23684210526315788</c:v>
                </c:pt>
                <c:pt idx="3403">
                  <c:v>0.23684210526315788</c:v>
                </c:pt>
                <c:pt idx="3404">
                  <c:v>0.23684210526315788</c:v>
                </c:pt>
                <c:pt idx="3405">
                  <c:v>0.23684210526315788</c:v>
                </c:pt>
                <c:pt idx="3406">
                  <c:v>0.24122807017543918</c:v>
                </c:pt>
                <c:pt idx="3407">
                  <c:v>0.24122807017543918</c:v>
                </c:pt>
                <c:pt idx="3408">
                  <c:v>0.24122807017543918</c:v>
                </c:pt>
                <c:pt idx="3409">
                  <c:v>0.24122807017543918</c:v>
                </c:pt>
                <c:pt idx="3410">
                  <c:v>0.24122807017543918</c:v>
                </c:pt>
                <c:pt idx="3411">
                  <c:v>0.24122807017543918</c:v>
                </c:pt>
                <c:pt idx="3412">
                  <c:v>0.24122807017543918</c:v>
                </c:pt>
                <c:pt idx="3413">
                  <c:v>0.24122807017543918</c:v>
                </c:pt>
                <c:pt idx="3414">
                  <c:v>0.24122807017543918</c:v>
                </c:pt>
                <c:pt idx="3415">
                  <c:v>0.24122807017543918</c:v>
                </c:pt>
                <c:pt idx="3416">
                  <c:v>0.24122807017543918</c:v>
                </c:pt>
                <c:pt idx="3417">
                  <c:v>0.24122807017543918</c:v>
                </c:pt>
                <c:pt idx="3418">
                  <c:v>0.24122807017543918</c:v>
                </c:pt>
                <c:pt idx="3419">
                  <c:v>0.24122807017543918</c:v>
                </c:pt>
                <c:pt idx="3420">
                  <c:v>0.24122807017543918</c:v>
                </c:pt>
                <c:pt idx="3421">
                  <c:v>0.24122807017543918</c:v>
                </c:pt>
                <c:pt idx="3422">
                  <c:v>0.24122807017543918</c:v>
                </c:pt>
                <c:pt idx="3423">
                  <c:v>0.24122807017543918</c:v>
                </c:pt>
                <c:pt idx="3424">
                  <c:v>0.24122807017543918</c:v>
                </c:pt>
                <c:pt idx="3425">
                  <c:v>0.24122807017543918</c:v>
                </c:pt>
                <c:pt idx="3426">
                  <c:v>0.24561403508771978</c:v>
                </c:pt>
                <c:pt idx="3427">
                  <c:v>0.24561403508771978</c:v>
                </c:pt>
                <c:pt idx="3428">
                  <c:v>0.24561403508771978</c:v>
                </c:pt>
                <c:pt idx="3429">
                  <c:v>0.24561403508771978</c:v>
                </c:pt>
                <c:pt idx="3430">
                  <c:v>0.24561403508771978</c:v>
                </c:pt>
                <c:pt idx="3431">
                  <c:v>0.24561403508771978</c:v>
                </c:pt>
                <c:pt idx="3432">
                  <c:v>0.24561403508771978</c:v>
                </c:pt>
                <c:pt idx="3433">
                  <c:v>0.24561403508771978</c:v>
                </c:pt>
                <c:pt idx="3434">
                  <c:v>0.24561403508771978</c:v>
                </c:pt>
                <c:pt idx="3435">
                  <c:v>0.24561403508771978</c:v>
                </c:pt>
                <c:pt idx="3436">
                  <c:v>0.24561403508771978</c:v>
                </c:pt>
                <c:pt idx="3437">
                  <c:v>0.24561403508771978</c:v>
                </c:pt>
                <c:pt idx="3438">
                  <c:v>0.24561403508771978</c:v>
                </c:pt>
                <c:pt idx="3439">
                  <c:v>0.24561403508771978</c:v>
                </c:pt>
                <c:pt idx="3440">
                  <c:v>0.24561403508771978</c:v>
                </c:pt>
                <c:pt idx="3441">
                  <c:v>0.24561403508771978</c:v>
                </c:pt>
                <c:pt idx="3442">
                  <c:v>0.24561403508771978</c:v>
                </c:pt>
                <c:pt idx="3443">
                  <c:v>0.24561403508771978</c:v>
                </c:pt>
                <c:pt idx="3444">
                  <c:v>0.24561403508771978</c:v>
                </c:pt>
                <c:pt idx="3445">
                  <c:v>0.25</c:v>
                </c:pt>
                <c:pt idx="3446">
                  <c:v>0.25</c:v>
                </c:pt>
                <c:pt idx="3447">
                  <c:v>0.25</c:v>
                </c:pt>
                <c:pt idx="3448">
                  <c:v>0.25</c:v>
                </c:pt>
                <c:pt idx="3449">
                  <c:v>0.25</c:v>
                </c:pt>
                <c:pt idx="3450">
                  <c:v>0.25</c:v>
                </c:pt>
                <c:pt idx="3451">
                  <c:v>0.25</c:v>
                </c:pt>
                <c:pt idx="3452">
                  <c:v>0.25</c:v>
                </c:pt>
                <c:pt idx="3453">
                  <c:v>0.25</c:v>
                </c:pt>
                <c:pt idx="3454">
                  <c:v>0.25</c:v>
                </c:pt>
                <c:pt idx="3455">
                  <c:v>0.25</c:v>
                </c:pt>
                <c:pt idx="3456">
                  <c:v>0.25</c:v>
                </c:pt>
                <c:pt idx="3457">
                  <c:v>0.25</c:v>
                </c:pt>
                <c:pt idx="3458">
                  <c:v>0.25</c:v>
                </c:pt>
                <c:pt idx="3459">
                  <c:v>0.25</c:v>
                </c:pt>
                <c:pt idx="3460">
                  <c:v>0.25</c:v>
                </c:pt>
                <c:pt idx="3461">
                  <c:v>0.25</c:v>
                </c:pt>
                <c:pt idx="3462">
                  <c:v>0.25</c:v>
                </c:pt>
                <c:pt idx="3463">
                  <c:v>0.25</c:v>
                </c:pt>
                <c:pt idx="3464">
                  <c:v>0.25</c:v>
                </c:pt>
                <c:pt idx="3465">
                  <c:v>0.25</c:v>
                </c:pt>
                <c:pt idx="3466">
                  <c:v>0.25</c:v>
                </c:pt>
                <c:pt idx="3467">
                  <c:v>0.25</c:v>
                </c:pt>
                <c:pt idx="3468">
                  <c:v>0.25</c:v>
                </c:pt>
                <c:pt idx="3469">
                  <c:v>0.25</c:v>
                </c:pt>
                <c:pt idx="3470">
                  <c:v>0.25</c:v>
                </c:pt>
                <c:pt idx="3471">
                  <c:v>0.25</c:v>
                </c:pt>
                <c:pt idx="3472">
                  <c:v>0.25</c:v>
                </c:pt>
                <c:pt idx="3473">
                  <c:v>0.25</c:v>
                </c:pt>
                <c:pt idx="3474">
                  <c:v>0.25</c:v>
                </c:pt>
                <c:pt idx="3475">
                  <c:v>0.25</c:v>
                </c:pt>
                <c:pt idx="3476">
                  <c:v>0.25</c:v>
                </c:pt>
                <c:pt idx="3477">
                  <c:v>0.25</c:v>
                </c:pt>
                <c:pt idx="3478">
                  <c:v>0.25</c:v>
                </c:pt>
                <c:pt idx="3479">
                  <c:v>0.25</c:v>
                </c:pt>
                <c:pt idx="3480">
                  <c:v>0.25</c:v>
                </c:pt>
                <c:pt idx="3481">
                  <c:v>0.25</c:v>
                </c:pt>
                <c:pt idx="3482">
                  <c:v>0.25</c:v>
                </c:pt>
                <c:pt idx="3483">
                  <c:v>0.25438596491228227</c:v>
                </c:pt>
                <c:pt idx="3484">
                  <c:v>0.25438596491228227</c:v>
                </c:pt>
                <c:pt idx="3485">
                  <c:v>0.25438596491228227</c:v>
                </c:pt>
                <c:pt idx="3486">
                  <c:v>0.25438596491228227</c:v>
                </c:pt>
                <c:pt idx="3487">
                  <c:v>0.25877192982456182</c:v>
                </c:pt>
                <c:pt idx="3488">
                  <c:v>0.25877192982456182</c:v>
                </c:pt>
                <c:pt idx="3489">
                  <c:v>0.25877192982456182</c:v>
                </c:pt>
                <c:pt idx="3490">
                  <c:v>0.25877192982456182</c:v>
                </c:pt>
                <c:pt idx="3491">
                  <c:v>0.25877192982456182</c:v>
                </c:pt>
                <c:pt idx="3492">
                  <c:v>0.25877192982456182</c:v>
                </c:pt>
                <c:pt idx="3493">
                  <c:v>0.25877192982456182</c:v>
                </c:pt>
                <c:pt idx="3494">
                  <c:v>0.25877192982456182</c:v>
                </c:pt>
                <c:pt idx="3495">
                  <c:v>0.25877192982456182</c:v>
                </c:pt>
                <c:pt idx="3496">
                  <c:v>0.25877192982456182</c:v>
                </c:pt>
                <c:pt idx="3497">
                  <c:v>0.25877192982456182</c:v>
                </c:pt>
                <c:pt idx="3498">
                  <c:v>0.25877192982456182</c:v>
                </c:pt>
                <c:pt idx="3499">
                  <c:v>0.25877192982456182</c:v>
                </c:pt>
                <c:pt idx="3500">
                  <c:v>0.25877192982456182</c:v>
                </c:pt>
                <c:pt idx="3501">
                  <c:v>0.25877192982456182</c:v>
                </c:pt>
                <c:pt idx="3502">
                  <c:v>0.25877192982456182</c:v>
                </c:pt>
                <c:pt idx="3503">
                  <c:v>0.25877192982456182</c:v>
                </c:pt>
                <c:pt idx="3504">
                  <c:v>0.25877192982456182</c:v>
                </c:pt>
                <c:pt idx="3505">
                  <c:v>0.25877192982456182</c:v>
                </c:pt>
                <c:pt idx="3506">
                  <c:v>0.25877192982456182</c:v>
                </c:pt>
                <c:pt idx="3507">
                  <c:v>0.25877192982456182</c:v>
                </c:pt>
                <c:pt idx="3508">
                  <c:v>0.25877192982456182</c:v>
                </c:pt>
                <c:pt idx="3509">
                  <c:v>0.25877192982456182</c:v>
                </c:pt>
                <c:pt idx="3510">
                  <c:v>0.25877192982456182</c:v>
                </c:pt>
                <c:pt idx="3511">
                  <c:v>0.25877192982456182</c:v>
                </c:pt>
                <c:pt idx="3512">
                  <c:v>0.25877192982456182</c:v>
                </c:pt>
                <c:pt idx="3513">
                  <c:v>0.25877192982456182</c:v>
                </c:pt>
                <c:pt idx="3514">
                  <c:v>0.25877192982456182</c:v>
                </c:pt>
                <c:pt idx="3515">
                  <c:v>0.25877192982456182</c:v>
                </c:pt>
                <c:pt idx="3516">
                  <c:v>0.25877192982456182</c:v>
                </c:pt>
                <c:pt idx="3517">
                  <c:v>0.25877192982456182</c:v>
                </c:pt>
                <c:pt idx="3518">
                  <c:v>0.25877192982456182</c:v>
                </c:pt>
                <c:pt idx="3519">
                  <c:v>0.25877192982456182</c:v>
                </c:pt>
                <c:pt idx="3520">
                  <c:v>0.25877192982456182</c:v>
                </c:pt>
                <c:pt idx="3521">
                  <c:v>0.25877192982456182</c:v>
                </c:pt>
                <c:pt idx="3522">
                  <c:v>0.25877192982456182</c:v>
                </c:pt>
                <c:pt idx="3523">
                  <c:v>0.25877192982456182</c:v>
                </c:pt>
                <c:pt idx="3524">
                  <c:v>0.25877192982456182</c:v>
                </c:pt>
                <c:pt idx="3525">
                  <c:v>0.25877192982456182</c:v>
                </c:pt>
                <c:pt idx="3526">
                  <c:v>0.25877192982456182</c:v>
                </c:pt>
                <c:pt idx="3527">
                  <c:v>0.25877192982456182</c:v>
                </c:pt>
                <c:pt idx="3528">
                  <c:v>0.25877192982456182</c:v>
                </c:pt>
                <c:pt idx="3529">
                  <c:v>0.25877192982456182</c:v>
                </c:pt>
                <c:pt idx="3530">
                  <c:v>0.26315789473684231</c:v>
                </c:pt>
                <c:pt idx="3531">
                  <c:v>0.26315789473684231</c:v>
                </c:pt>
                <c:pt idx="3532">
                  <c:v>0.26315789473684231</c:v>
                </c:pt>
                <c:pt idx="3533">
                  <c:v>0.26315789473684231</c:v>
                </c:pt>
                <c:pt idx="3534">
                  <c:v>0.26315789473684231</c:v>
                </c:pt>
                <c:pt idx="3535">
                  <c:v>0.26315789473684231</c:v>
                </c:pt>
                <c:pt idx="3536">
                  <c:v>0.26315789473684231</c:v>
                </c:pt>
                <c:pt idx="3537">
                  <c:v>0.26315789473684231</c:v>
                </c:pt>
                <c:pt idx="3538">
                  <c:v>0.26315789473684231</c:v>
                </c:pt>
                <c:pt idx="3539">
                  <c:v>0.26315789473684231</c:v>
                </c:pt>
                <c:pt idx="3540">
                  <c:v>0.26315789473684231</c:v>
                </c:pt>
                <c:pt idx="3541">
                  <c:v>0.26315789473684231</c:v>
                </c:pt>
                <c:pt idx="3542">
                  <c:v>0.26315789473684231</c:v>
                </c:pt>
                <c:pt idx="3543">
                  <c:v>0.26754385964912275</c:v>
                </c:pt>
                <c:pt idx="3544">
                  <c:v>0.26754385964912275</c:v>
                </c:pt>
                <c:pt idx="3545">
                  <c:v>0.27192982456140352</c:v>
                </c:pt>
                <c:pt idx="3546">
                  <c:v>0.27192982456140352</c:v>
                </c:pt>
                <c:pt idx="3547">
                  <c:v>0.27192982456140352</c:v>
                </c:pt>
                <c:pt idx="3548">
                  <c:v>0.27192982456140352</c:v>
                </c:pt>
                <c:pt idx="3549">
                  <c:v>0.27192982456140352</c:v>
                </c:pt>
                <c:pt idx="3550">
                  <c:v>0.27192982456140352</c:v>
                </c:pt>
                <c:pt idx="3551">
                  <c:v>0.27192982456140352</c:v>
                </c:pt>
                <c:pt idx="3552">
                  <c:v>0.27192982456140352</c:v>
                </c:pt>
                <c:pt idx="3553">
                  <c:v>0.27192982456140352</c:v>
                </c:pt>
                <c:pt idx="3554">
                  <c:v>0.27192982456140352</c:v>
                </c:pt>
                <c:pt idx="3555">
                  <c:v>0.27192982456140352</c:v>
                </c:pt>
                <c:pt idx="3556">
                  <c:v>0.27192982456140352</c:v>
                </c:pt>
                <c:pt idx="3557">
                  <c:v>0.27192982456140352</c:v>
                </c:pt>
                <c:pt idx="3558">
                  <c:v>0.27192982456140352</c:v>
                </c:pt>
                <c:pt idx="3559">
                  <c:v>0.27192982456140352</c:v>
                </c:pt>
                <c:pt idx="3560">
                  <c:v>0.27192982456140352</c:v>
                </c:pt>
                <c:pt idx="3561">
                  <c:v>0.27192982456140352</c:v>
                </c:pt>
                <c:pt idx="3562">
                  <c:v>0.27192982456140352</c:v>
                </c:pt>
                <c:pt idx="3563">
                  <c:v>0.27192982456140352</c:v>
                </c:pt>
                <c:pt idx="3564">
                  <c:v>0.27192982456140352</c:v>
                </c:pt>
                <c:pt idx="3565">
                  <c:v>0.27192982456140352</c:v>
                </c:pt>
                <c:pt idx="3566">
                  <c:v>0.27192982456140352</c:v>
                </c:pt>
                <c:pt idx="3567">
                  <c:v>0.27192982456140352</c:v>
                </c:pt>
                <c:pt idx="3568">
                  <c:v>0.27192982456140352</c:v>
                </c:pt>
                <c:pt idx="3569">
                  <c:v>0.27192982456140352</c:v>
                </c:pt>
                <c:pt idx="3570">
                  <c:v>0.27192982456140352</c:v>
                </c:pt>
                <c:pt idx="3571">
                  <c:v>0.27192982456140352</c:v>
                </c:pt>
                <c:pt idx="3572">
                  <c:v>0.27192982456140352</c:v>
                </c:pt>
                <c:pt idx="3573">
                  <c:v>0.27192982456140352</c:v>
                </c:pt>
                <c:pt idx="3574">
                  <c:v>0.27192982456140352</c:v>
                </c:pt>
                <c:pt idx="3575">
                  <c:v>0.27192982456140352</c:v>
                </c:pt>
                <c:pt idx="3576">
                  <c:v>0.27192982456140352</c:v>
                </c:pt>
                <c:pt idx="3577">
                  <c:v>0.27192982456140352</c:v>
                </c:pt>
                <c:pt idx="3578">
                  <c:v>0.27192982456140352</c:v>
                </c:pt>
                <c:pt idx="3579">
                  <c:v>0.27192982456140352</c:v>
                </c:pt>
                <c:pt idx="3580">
                  <c:v>0.27192982456140352</c:v>
                </c:pt>
                <c:pt idx="3581">
                  <c:v>0.27192982456140352</c:v>
                </c:pt>
                <c:pt idx="3582">
                  <c:v>0.27631578947368524</c:v>
                </c:pt>
                <c:pt idx="3583">
                  <c:v>0.27631578947368524</c:v>
                </c:pt>
                <c:pt idx="3584">
                  <c:v>0.27631578947368524</c:v>
                </c:pt>
                <c:pt idx="3585">
                  <c:v>0.27631578947368524</c:v>
                </c:pt>
                <c:pt idx="3586">
                  <c:v>0.27631578947368524</c:v>
                </c:pt>
                <c:pt idx="3587">
                  <c:v>0.27631578947368524</c:v>
                </c:pt>
                <c:pt idx="3588">
                  <c:v>0.27631578947368524</c:v>
                </c:pt>
                <c:pt idx="3589">
                  <c:v>0.27631578947368524</c:v>
                </c:pt>
                <c:pt idx="3590">
                  <c:v>0.27631578947368524</c:v>
                </c:pt>
                <c:pt idx="3591">
                  <c:v>0.27631578947368524</c:v>
                </c:pt>
                <c:pt idx="3592">
                  <c:v>0.27631578947368524</c:v>
                </c:pt>
                <c:pt idx="3593">
                  <c:v>0.27631578947368524</c:v>
                </c:pt>
                <c:pt idx="3594">
                  <c:v>0.27631578947368524</c:v>
                </c:pt>
                <c:pt idx="3595">
                  <c:v>0.27631578947368524</c:v>
                </c:pt>
                <c:pt idx="3596">
                  <c:v>0.27631578947368524</c:v>
                </c:pt>
                <c:pt idx="3597">
                  <c:v>0.27631578947368524</c:v>
                </c:pt>
                <c:pt idx="3598">
                  <c:v>0.27631578947368524</c:v>
                </c:pt>
                <c:pt idx="3599">
                  <c:v>0.27631578947368524</c:v>
                </c:pt>
                <c:pt idx="3600">
                  <c:v>0.27631578947368524</c:v>
                </c:pt>
                <c:pt idx="3601">
                  <c:v>0.27631578947368524</c:v>
                </c:pt>
                <c:pt idx="3602">
                  <c:v>0.27631578947368524</c:v>
                </c:pt>
                <c:pt idx="3603">
                  <c:v>0.27631578947368524</c:v>
                </c:pt>
                <c:pt idx="3604">
                  <c:v>0.27631578947368524</c:v>
                </c:pt>
                <c:pt idx="3605">
                  <c:v>0.27631578947368524</c:v>
                </c:pt>
                <c:pt idx="3606">
                  <c:v>0.27631578947368524</c:v>
                </c:pt>
                <c:pt idx="3607">
                  <c:v>0.27631578947368524</c:v>
                </c:pt>
                <c:pt idx="3608">
                  <c:v>0.27631578947368524</c:v>
                </c:pt>
                <c:pt idx="3609">
                  <c:v>0.27631578947368524</c:v>
                </c:pt>
                <c:pt idx="3610">
                  <c:v>0.27631578947368524</c:v>
                </c:pt>
                <c:pt idx="3611">
                  <c:v>0.27631578947368524</c:v>
                </c:pt>
                <c:pt idx="3612">
                  <c:v>0.27631578947368524</c:v>
                </c:pt>
                <c:pt idx="3613">
                  <c:v>0.27631578947368524</c:v>
                </c:pt>
                <c:pt idx="3614">
                  <c:v>0.27631578947368524</c:v>
                </c:pt>
                <c:pt idx="3615">
                  <c:v>0.27631578947368524</c:v>
                </c:pt>
                <c:pt idx="3616">
                  <c:v>0.27631578947368524</c:v>
                </c:pt>
                <c:pt idx="3617">
                  <c:v>0.27631578947368524</c:v>
                </c:pt>
                <c:pt idx="3618">
                  <c:v>0.27631578947368524</c:v>
                </c:pt>
                <c:pt idx="3619">
                  <c:v>0.27631578947368524</c:v>
                </c:pt>
                <c:pt idx="3620">
                  <c:v>0.27631578947368524</c:v>
                </c:pt>
                <c:pt idx="3621">
                  <c:v>0.27631578947368524</c:v>
                </c:pt>
                <c:pt idx="3622">
                  <c:v>0.27631578947368524</c:v>
                </c:pt>
                <c:pt idx="3623">
                  <c:v>0.27631578947368524</c:v>
                </c:pt>
                <c:pt idx="3624">
                  <c:v>0.27631578947368524</c:v>
                </c:pt>
                <c:pt idx="3625">
                  <c:v>0.27631578947368524</c:v>
                </c:pt>
                <c:pt idx="3626">
                  <c:v>0.27631578947368524</c:v>
                </c:pt>
                <c:pt idx="3627">
                  <c:v>0.27631578947368524</c:v>
                </c:pt>
                <c:pt idx="3628">
                  <c:v>0.27631578947368524</c:v>
                </c:pt>
                <c:pt idx="3629">
                  <c:v>0.27631578947368524</c:v>
                </c:pt>
                <c:pt idx="3630">
                  <c:v>0.27631578947368524</c:v>
                </c:pt>
                <c:pt idx="3631">
                  <c:v>0.27631578947368524</c:v>
                </c:pt>
                <c:pt idx="3632">
                  <c:v>0.27631578947368524</c:v>
                </c:pt>
                <c:pt idx="3633">
                  <c:v>0.27631578947368524</c:v>
                </c:pt>
                <c:pt idx="3634">
                  <c:v>0.27631578947368524</c:v>
                </c:pt>
                <c:pt idx="3635">
                  <c:v>0.27631578947368524</c:v>
                </c:pt>
                <c:pt idx="3636">
                  <c:v>0.27631578947368524</c:v>
                </c:pt>
                <c:pt idx="3637">
                  <c:v>0.27631578947368524</c:v>
                </c:pt>
                <c:pt idx="3638">
                  <c:v>0.27631578947368524</c:v>
                </c:pt>
                <c:pt idx="3639">
                  <c:v>0.27631578947368524</c:v>
                </c:pt>
                <c:pt idx="3640">
                  <c:v>0.27631578947368524</c:v>
                </c:pt>
                <c:pt idx="3641">
                  <c:v>0.27631578947368524</c:v>
                </c:pt>
                <c:pt idx="3642">
                  <c:v>0.27631578947368524</c:v>
                </c:pt>
                <c:pt idx="3643">
                  <c:v>0.27631578947368524</c:v>
                </c:pt>
                <c:pt idx="3644">
                  <c:v>0.27631578947368524</c:v>
                </c:pt>
                <c:pt idx="3645">
                  <c:v>0.27631578947368524</c:v>
                </c:pt>
                <c:pt idx="3646">
                  <c:v>0.27631578947368524</c:v>
                </c:pt>
                <c:pt idx="3647">
                  <c:v>0.27631578947368524</c:v>
                </c:pt>
                <c:pt idx="3648">
                  <c:v>0.27631578947368524</c:v>
                </c:pt>
                <c:pt idx="3649">
                  <c:v>0.27631578947368524</c:v>
                </c:pt>
                <c:pt idx="3650">
                  <c:v>0.27631578947368524</c:v>
                </c:pt>
                <c:pt idx="3651">
                  <c:v>0.27631578947368524</c:v>
                </c:pt>
                <c:pt idx="3652">
                  <c:v>0.27631578947368524</c:v>
                </c:pt>
                <c:pt idx="3653">
                  <c:v>0.27631578947368524</c:v>
                </c:pt>
                <c:pt idx="3654">
                  <c:v>0.27631578947368524</c:v>
                </c:pt>
                <c:pt idx="3655">
                  <c:v>0.2807017543859649</c:v>
                </c:pt>
                <c:pt idx="3656">
                  <c:v>0.2807017543859649</c:v>
                </c:pt>
                <c:pt idx="3657">
                  <c:v>0.2807017543859649</c:v>
                </c:pt>
                <c:pt idx="3658">
                  <c:v>0.2807017543859649</c:v>
                </c:pt>
                <c:pt idx="3659">
                  <c:v>0.2807017543859649</c:v>
                </c:pt>
                <c:pt idx="3660">
                  <c:v>0.2807017543859649</c:v>
                </c:pt>
                <c:pt idx="3661">
                  <c:v>0.2807017543859649</c:v>
                </c:pt>
                <c:pt idx="3662">
                  <c:v>0.2807017543859649</c:v>
                </c:pt>
                <c:pt idx="3663">
                  <c:v>0.28508771929824728</c:v>
                </c:pt>
                <c:pt idx="3664">
                  <c:v>0.28508771929824728</c:v>
                </c:pt>
                <c:pt idx="3665">
                  <c:v>0.28508771929824728</c:v>
                </c:pt>
                <c:pt idx="3666">
                  <c:v>0.28508771929824728</c:v>
                </c:pt>
                <c:pt idx="3667">
                  <c:v>0.28508771929824728</c:v>
                </c:pt>
                <c:pt idx="3668">
                  <c:v>0.28508771929824728</c:v>
                </c:pt>
                <c:pt idx="3669">
                  <c:v>0.28508771929824728</c:v>
                </c:pt>
                <c:pt idx="3670">
                  <c:v>0.28508771929824728</c:v>
                </c:pt>
                <c:pt idx="3671">
                  <c:v>0.28508771929824728</c:v>
                </c:pt>
                <c:pt idx="3672">
                  <c:v>0.28508771929824728</c:v>
                </c:pt>
                <c:pt idx="3673">
                  <c:v>0.28508771929824728</c:v>
                </c:pt>
                <c:pt idx="3674">
                  <c:v>0.28508771929824728</c:v>
                </c:pt>
                <c:pt idx="3675">
                  <c:v>0.28508771929824728</c:v>
                </c:pt>
                <c:pt idx="3676">
                  <c:v>0.28508771929824728</c:v>
                </c:pt>
                <c:pt idx="3677">
                  <c:v>0.28508771929824728</c:v>
                </c:pt>
                <c:pt idx="3678">
                  <c:v>0.28508771929824728</c:v>
                </c:pt>
                <c:pt idx="3679">
                  <c:v>0.28508771929824728</c:v>
                </c:pt>
                <c:pt idx="3680">
                  <c:v>0.28508771929824728</c:v>
                </c:pt>
                <c:pt idx="3681">
                  <c:v>0.28508771929824728</c:v>
                </c:pt>
                <c:pt idx="3682">
                  <c:v>0.28508771929824728</c:v>
                </c:pt>
                <c:pt idx="3683">
                  <c:v>0.28508771929824728</c:v>
                </c:pt>
                <c:pt idx="3684">
                  <c:v>0.28508771929824728</c:v>
                </c:pt>
                <c:pt idx="3685">
                  <c:v>0.28508771929824728</c:v>
                </c:pt>
                <c:pt idx="3686">
                  <c:v>0.28508771929824728</c:v>
                </c:pt>
                <c:pt idx="3687">
                  <c:v>0.28508771929824728</c:v>
                </c:pt>
                <c:pt idx="3688">
                  <c:v>0.28508771929824728</c:v>
                </c:pt>
                <c:pt idx="3689">
                  <c:v>0.28508771929824728</c:v>
                </c:pt>
                <c:pt idx="3690">
                  <c:v>0.28508771929824728</c:v>
                </c:pt>
                <c:pt idx="3691">
                  <c:v>0.28508771929824728</c:v>
                </c:pt>
                <c:pt idx="3692">
                  <c:v>0.28508771929824728</c:v>
                </c:pt>
                <c:pt idx="3693">
                  <c:v>0.28508771929824728</c:v>
                </c:pt>
                <c:pt idx="3694">
                  <c:v>0.28508771929824728</c:v>
                </c:pt>
                <c:pt idx="3695">
                  <c:v>0.28508771929824728</c:v>
                </c:pt>
                <c:pt idx="3696">
                  <c:v>0.28508771929824728</c:v>
                </c:pt>
                <c:pt idx="3697">
                  <c:v>0.28508771929824728</c:v>
                </c:pt>
                <c:pt idx="3698">
                  <c:v>0.28508771929824728</c:v>
                </c:pt>
                <c:pt idx="3699">
                  <c:v>0.28508771929824728</c:v>
                </c:pt>
                <c:pt idx="3700">
                  <c:v>0.28508771929824728</c:v>
                </c:pt>
                <c:pt idx="3701">
                  <c:v>0.28508771929824728</c:v>
                </c:pt>
                <c:pt idx="3702">
                  <c:v>0.28508771929824728</c:v>
                </c:pt>
                <c:pt idx="3703">
                  <c:v>0.28508771929824728</c:v>
                </c:pt>
                <c:pt idx="3704">
                  <c:v>0.28508771929824728</c:v>
                </c:pt>
                <c:pt idx="3705">
                  <c:v>0.28508771929824728</c:v>
                </c:pt>
                <c:pt idx="3706">
                  <c:v>0.28508771929824728</c:v>
                </c:pt>
                <c:pt idx="3707">
                  <c:v>0.28508771929824728</c:v>
                </c:pt>
                <c:pt idx="3708">
                  <c:v>0.28508771929824728</c:v>
                </c:pt>
                <c:pt idx="3709">
                  <c:v>0.28508771929824728</c:v>
                </c:pt>
                <c:pt idx="3710">
                  <c:v>0.28947368421052638</c:v>
                </c:pt>
                <c:pt idx="3711">
                  <c:v>0.28947368421052638</c:v>
                </c:pt>
                <c:pt idx="3712">
                  <c:v>0.28947368421052638</c:v>
                </c:pt>
                <c:pt idx="3713">
                  <c:v>0.28947368421052638</c:v>
                </c:pt>
                <c:pt idx="3714">
                  <c:v>0.28947368421052638</c:v>
                </c:pt>
                <c:pt idx="3715">
                  <c:v>0.28947368421052638</c:v>
                </c:pt>
                <c:pt idx="3716">
                  <c:v>0.28947368421052638</c:v>
                </c:pt>
                <c:pt idx="3717">
                  <c:v>0.28947368421052638</c:v>
                </c:pt>
                <c:pt idx="3718">
                  <c:v>0.28947368421052638</c:v>
                </c:pt>
                <c:pt idx="3719">
                  <c:v>0.28947368421052638</c:v>
                </c:pt>
                <c:pt idx="3720">
                  <c:v>0.28947368421052638</c:v>
                </c:pt>
                <c:pt idx="3721">
                  <c:v>0.28947368421052638</c:v>
                </c:pt>
                <c:pt idx="3722">
                  <c:v>0.28947368421052638</c:v>
                </c:pt>
                <c:pt idx="3723">
                  <c:v>0.28947368421052638</c:v>
                </c:pt>
                <c:pt idx="3724">
                  <c:v>0.28947368421052638</c:v>
                </c:pt>
                <c:pt idx="3725">
                  <c:v>0.28947368421052638</c:v>
                </c:pt>
                <c:pt idx="3726">
                  <c:v>0.28947368421052638</c:v>
                </c:pt>
                <c:pt idx="3727">
                  <c:v>0.28947368421052638</c:v>
                </c:pt>
                <c:pt idx="3728">
                  <c:v>0.28947368421052638</c:v>
                </c:pt>
                <c:pt idx="3729">
                  <c:v>0.28947368421052638</c:v>
                </c:pt>
                <c:pt idx="3730">
                  <c:v>0.28947368421052638</c:v>
                </c:pt>
                <c:pt idx="3731">
                  <c:v>0.28947368421052638</c:v>
                </c:pt>
                <c:pt idx="3732">
                  <c:v>0.28947368421052638</c:v>
                </c:pt>
                <c:pt idx="3733">
                  <c:v>0.28947368421052638</c:v>
                </c:pt>
                <c:pt idx="3734">
                  <c:v>0.28947368421052638</c:v>
                </c:pt>
                <c:pt idx="3735">
                  <c:v>0.28947368421052638</c:v>
                </c:pt>
                <c:pt idx="3736">
                  <c:v>0.28947368421052638</c:v>
                </c:pt>
                <c:pt idx="3737">
                  <c:v>0.28947368421052638</c:v>
                </c:pt>
                <c:pt idx="3738">
                  <c:v>0.28947368421052638</c:v>
                </c:pt>
                <c:pt idx="3739">
                  <c:v>0.28947368421052638</c:v>
                </c:pt>
                <c:pt idx="3740">
                  <c:v>0.28947368421052638</c:v>
                </c:pt>
                <c:pt idx="3741">
                  <c:v>0.28947368421052638</c:v>
                </c:pt>
                <c:pt idx="3742">
                  <c:v>0.28947368421052638</c:v>
                </c:pt>
                <c:pt idx="3743">
                  <c:v>0.28947368421052638</c:v>
                </c:pt>
                <c:pt idx="3744">
                  <c:v>0.28947368421052638</c:v>
                </c:pt>
                <c:pt idx="3745">
                  <c:v>0.28947368421052638</c:v>
                </c:pt>
                <c:pt idx="3746">
                  <c:v>0.28947368421052638</c:v>
                </c:pt>
                <c:pt idx="3747">
                  <c:v>0.29385964912280854</c:v>
                </c:pt>
                <c:pt idx="3748">
                  <c:v>0.29385964912280854</c:v>
                </c:pt>
                <c:pt idx="3749">
                  <c:v>0.29385964912280854</c:v>
                </c:pt>
                <c:pt idx="3750">
                  <c:v>0.2982456140350877</c:v>
                </c:pt>
                <c:pt idx="3751">
                  <c:v>0.2982456140350877</c:v>
                </c:pt>
                <c:pt idx="3752">
                  <c:v>0.2982456140350877</c:v>
                </c:pt>
                <c:pt idx="3753">
                  <c:v>0.2982456140350877</c:v>
                </c:pt>
                <c:pt idx="3754">
                  <c:v>0.2982456140350877</c:v>
                </c:pt>
                <c:pt idx="3755">
                  <c:v>0.2982456140350877</c:v>
                </c:pt>
                <c:pt idx="3756">
                  <c:v>0.2982456140350877</c:v>
                </c:pt>
                <c:pt idx="3757">
                  <c:v>0.2982456140350877</c:v>
                </c:pt>
                <c:pt idx="3758">
                  <c:v>0.30263157894736842</c:v>
                </c:pt>
                <c:pt idx="3759">
                  <c:v>0.30263157894736842</c:v>
                </c:pt>
                <c:pt idx="3760">
                  <c:v>0.30263157894736842</c:v>
                </c:pt>
                <c:pt idx="3761">
                  <c:v>0.30263157894736842</c:v>
                </c:pt>
                <c:pt idx="3762">
                  <c:v>0.30263157894736842</c:v>
                </c:pt>
                <c:pt idx="3763">
                  <c:v>0.30263157894736842</c:v>
                </c:pt>
                <c:pt idx="3764">
                  <c:v>0.30263157894736842</c:v>
                </c:pt>
                <c:pt idx="3765">
                  <c:v>0.30263157894736842</c:v>
                </c:pt>
                <c:pt idx="3766">
                  <c:v>0.30263157894736842</c:v>
                </c:pt>
                <c:pt idx="3767">
                  <c:v>0.30263157894736842</c:v>
                </c:pt>
                <c:pt idx="3768">
                  <c:v>0.30263157894736842</c:v>
                </c:pt>
                <c:pt idx="3769">
                  <c:v>0.30263157894736842</c:v>
                </c:pt>
                <c:pt idx="3770">
                  <c:v>0.30701754385965102</c:v>
                </c:pt>
                <c:pt idx="3771">
                  <c:v>0.30701754385965102</c:v>
                </c:pt>
                <c:pt idx="3772">
                  <c:v>0.31140350877192985</c:v>
                </c:pt>
                <c:pt idx="3773">
                  <c:v>0.31140350877192985</c:v>
                </c:pt>
                <c:pt idx="3774">
                  <c:v>0.31140350877192985</c:v>
                </c:pt>
                <c:pt idx="3775">
                  <c:v>0.31140350877192985</c:v>
                </c:pt>
                <c:pt idx="3776">
                  <c:v>0.31140350877192985</c:v>
                </c:pt>
                <c:pt idx="3777">
                  <c:v>0.31140350877192985</c:v>
                </c:pt>
                <c:pt idx="3778">
                  <c:v>0.31140350877192985</c:v>
                </c:pt>
                <c:pt idx="3779">
                  <c:v>0.31140350877192985</c:v>
                </c:pt>
                <c:pt idx="3780">
                  <c:v>0.31140350877192985</c:v>
                </c:pt>
                <c:pt idx="3781">
                  <c:v>0.31140350877192985</c:v>
                </c:pt>
                <c:pt idx="3782">
                  <c:v>0.31140350877192985</c:v>
                </c:pt>
                <c:pt idx="3783">
                  <c:v>0.31140350877192985</c:v>
                </c:pt>
                <c:pt idx="3784">
                  <c:v>0.31140350877192985</c:v>
                </c:pt>
                <c:pt idx="3785">
                  <c:v>0.31140350877192985</c:v>
                </c:pt>
                <c:pt idx="3786">
                  <c:v>0.31140350877192985</c:v>
                </c:pt>
                <c:pt idx="3787">
                  <c:v>0.3157894736842124</c:v>
                </c:pt>
                <c:pt idx="3788">
                  <c:v>0.3157894736842124</c:v>
                </c:pt>
                <c:pt idx="3789">
                  <c:v>0.3157894736842124</c:v>
                </c:pt>
                <c:pt idx="3790">
                  <c:v>0.3157894736842124</c:v>
                </c:pt>
                <c:pt idx="3791">
                  <c:v>0.3157894736842124</c:v>
                </c:pt>
                <c:pt idx="3792">
                  <c:v>0.3157894736842124</c:v>
                </c:pt>
                <c:pt idx="3793">
                  <c:v>0.32017543859649122</c:v>
                </c:pt>
                <c:pt idx="3794">
                  <c:v>0.32017543859649122</c:v>
                </c:pt>
                <c:pt idx="3795">
                  <c:v>0.32017543859649122</c:v>
                </c:pt>
                <c:pt idx="3796">
                  <c:v>0.32017543859649122</c:v>
                </c:pt>
                <c:pt idx="3797">
                  <c:v>0.32017543859649122</c:v>
                </c:pt>
                <c:pt idx="3798">
                  <c:v>0.32017543859649122</c:v>
                </c:pt>
                <c:pt idx="3799">
                  <c:v>0.32017543859649122</c:v>
                </c:pt>
                <c:pt idx="3800">
                  <c:v>0.32017543859649122</c:v>
                </c:pt>
                <c:pt idx="3801">
                  <c:v>0.32017543859649122</c:v>
                </c:pt>
                <c:pt idx="3802">
                  <c:v>0.32017543859649122</c:v>
                </c:pt>
                <c:pt idx="3803">
                  <c:v>0.32017543859649122</c:v>
                </c:pt>
                <c:pt idx="3804">
                  <c:v>0.32017543859649122</c:v>
                </c:pt>
                <c:pt idx="3805">
                  <c:v>0.32017543859649122</c:v>
                </c:pt>
                <c:pt idx="3806">
                  <c:v>0.32017543859649122</c:v>
                </c:pt>
                <c:pt idx="3807">
                  <c:v>0.32017543859649122</c:v>
                </c:pt>
                <c:pt idx="3808">
                  <c:v>0.32017543859649122</c:v>
                </c:pt>
                <c:pt idx="3809">
                  <c:v>0.32017543859649122</c:v>
                </c:pt>
                <c:pt idx="3810">
                  <c:v>0.32017543859649122</c:v>
                </c:pt>
                <c:pt idx="3811">
                  <c:v>0.32017543859649122</c:v>
                </c:pt>
                <c:pt idx="3812">
                  <c:v>0.32456140350877238</c:v>
                </c:pt>
                <c:pt idx="3813">
                  <c:v>0.32456140350877238</c:v>
                </c:pt>
                <c:pt idx="3814">
                  <c:v>0.32456140350877238</c:v>
                </c:pt>
                <c:pt idx="3815">
                  <c:v>0.32456140350877238</c:v>
                </c:pt>
                <c:pt idx="3816">
                  <c:v>0.32456140350877238</c:v>
                </c:pt>
                <c:pt idx="3817">
                  <c:v>0.32456140350877238</c:v>
                </c:pt>
                <c:pt idx="3818">
                  <c:v>0.32456140350877238</c:v>
                </c:pt>
                <c:pt idx="3819">
                  <c:v>0.32456140350877238</c:v>
                </c:pt>
                <c:pt idx="3820">
                  <c:v>0.32456140350877238</c:v>
                </c:pt>
                <c:pt idx="3821">
                  <c:v>0.32456140350877238</c:v>
                </c:pt>
                <c:pt idx="3822">
                  <c:v>0.32456140350877238</c:v>
                </c:pt>
                <c:pt idx="3823">
                  <c:v>0.32456140350877238</c:v>
                </c:pt>
                <c:pt idx="3824">
                  <c:v>0.32456140350877238</c:v>
                </c:pt>
                <c:pt idx="3825">
                  <c:v>0.32456140350877238</c:v>
                </c:pt>
                <c:pt idx="3826">
                  <c:v>0.32456140350877238</c:v>
                </c:pt>
                <c:pt idx="3827">
                  <c:v>0.32456140350877238</c:v>
                </c:pt>
                <c:pt idx="3828">
                  <c:v>0.32456140350877238</c:v>
                </c:pt>
                <c:pt idx="3829">
                  <c:v>0.32456140350877238</c:v>
                </c:pt>
                <c:pt idx="3830">
                  <c:v>0.32456140350877238</c:v>
                </c:pt>
                <c:pt idx="3831">
                  <c:v>0.32456140350877238</c:v>
                </c:pt>
                <c:pt idx="3832">
                  <c:v>0.32456140350877238</c:v>
                </c:pt>
                <c:pt idx="3833">
                  <c:v>0.32456140350877238</c:v>
                </c:pt>
                <c:pt idx="3834">
                  <c:v>0.32456140350877238</c:v>
                </c:pt>
                <c:pt idx="3835">
                  <c:v>0.32456140350877238</c:v>
                </c:pt>
                <c:pt idx="3836">
                  <c:v>0.32456140350877238</c:v>
                </c:pt>
                <c:pt idx="3837">
                  <c:v>0.32456140350877238</c:v>
                </c:pt>
                <c:pt idx="3838">
                  <c:v>0.32456140350877238</c:v>
                </c:pt>
                <c:pt idx="3839">
                  <c:v>0.32894736842105282</c:v>
                </c:pt>
                <c:pt idx="3840">
                  <c:v>0.32894736842105282</c:v>
                </c:pt>
                <c:pt idx="3841">
                  <c:v>0.32894736842105282</c:v>
                </c:pt>
                <c:pt idx="3842">
                  <c:v>0.32894736842105282</c:v>
                </c:pt>
                <c:pt idx="3843">
                  <c:v>0.32894736842105282</c:v>
                </c:pt>
                <c:pt idx="3844">
                  <c:v>0.32894736842105282</c:v>
                </c:pt>
                <c:pt idx="3845">
                  <c:v>0.32894736842105282</c:v>
                </c:pt>
                <c:pt idx="3846">
                  <c:v>0.32894736842105282</c:v>
                </c:pt>
                <c:pt idx="3847">
                  <c:v>0.32894736842105282</c:v>
                </c:pt>
                <c:pt idx="3848">
                  <c:v>0.33333333333333331</c:v>
                </c:pt>
                <c:pt idx="3849">
                  <c:v>0.33333333333333331</c:v>
                </c:pt>
                <c:pt idx="3850">
                  <c:v>0.33333333333333331</c:v>
                </c:pt>
                <c:pt idx="3851">
                  <c:v>0.33333333333333331</c:v>
                </c:pt>
                <c:pt idx="3852">
                  <c:v>0.33333333333333331</c:v>
                </c:pt>
                <c:pt idx="3853">
                  <c:v>0.33333333333333331</c:v>
                </c:pt>
                <c:pt idx="3854">
                  <c:v>0.33333333333333331</c:v>
                </c:pt>
                <c:pt idx="3855">
                  <c:v>0.33333333333333331</c:v>
                </c:pt>
                <c:pt idx="3856">
                  <c:v>0.33333333333333331</c:v>
                </c:pt>
                <c:pt idx="3857">
                  <c:v>0.33333333333333331</c:v>
                </c:pt>
                <c:pt idx="3858">
                  <c:v>0.33333333333333331</c:v>
                </c:pt>
                <c:pt idx="3859">
                  <c:v>0.33771929824561536</c:v>
                </c:pt>
                <c:pt idx="3860">
                  <c:v>0.33771929824561536</c:v>
                </c:pt>
                <c:pt idx="3861">
                  <c:v>0.34210526315789647</c:v>
                </c:pt>
                <c:pt idx="3862">
                  <c:v>0.34649122807017535</c:v>
                </c:pt>
                <c:pt idx="3863">
                  <c:v>0.34649122807017535</c:v>
                </c:pt>
                <c:pt idx="3864">
                  <c:v>0.34649122807017535</c:v>
                </c:pt>
                <c:pt idx="3865">
                  <c:v>0.34649122807017535</c:v>
                </c:pt>
                <c:pt idx="3866">
                  <c:v>0.34649122807017535</c:v>
                </c:pt>
                <c:pt idx="3867">
                  <c:v>0.34649122807017535</c:v>
                </c:pt>
                <c:pt idx="3868">
                  <c:v>0.34649122807017535</c:v>
                </c:pt>
                <c:pt idx="3869">
                  <c:v>0.34649122807017535</c:v>
                </c:pt>
                <c:pt idx="3870">
                  <c:v>0.34649122807017535</c:v>
                </c:pt>
                <c:pt idx="3871">
                  <c:v>0.34649122807017535</c:v>
                </c:pt>
                <c:pt idx="3872">
                  <c:v>0.34649122807017535</c:v>
                </c:pt>
                <c:pt idx="3873">
                  <c:v>0.34649122807017535</c:v>
                </c:pt>
                <c:pt idx="3874">
                  <c:v>0.34649122807017535</c:v>
                </c:pt>
                <c:pt idx="3875">
                  <c:v>0.34649122807017535</c:v>
                </c:pt>
                <c:pt idx="3876">
                  <c:v>0.34649122807017535</c:v>
                </c:pt>
                <c:pt idx="3877">
                  <c:v>0.34649122807017535</c:v>
                </c:pt>
                <c:pt idx="3878">
                  <c:v>0.34649122807017535</c:v>
                </c:pt>
                <c:pt idx="3879">
                  <c:v>0.34649122807017535</c:v>
                </c:pt>
                <c:pt idx="3880">
                  <c:v>0.34649122807017535</c:v>
                </c:pt>
                <c:pt idx="3881">
                  <c:v>0.34649122807017535</c:v>
                </c:pt>
                <c:pt idx="3882">
                  <c:v>0.34649122807017535</c:v>
                </c:pt>
                <c:pt idx="3883">
                  <c:v>0.34649122807017535</c:v>
                </c:pt>
                <c:pt idx="3884">
                  <c:v>0.34649122807017535</c:v>
                </c:pt>
                <c:pt idx="3885">
                  <c:v>0.34649122807017535</c:v>
                </c:pt>
                <c:pt idx="3886">
                  <c:v>0.34649122807017535</c:v>
                </c:pt>
                <c:pt idx="3887">
                  <c:v>0.34649122807017535</c:v>
                </c:pt>
                <c:pt idx="3888">
                  <c:v>0.34649122807017535</c:v>
                </c:pt>
                <c:pt idx="3889">
                  <c:v>0.34649122807017535</c:v>
                </c:pt>
                <c:pt idx="3890">
                  <c:v>0.34649122807017535</c:v>
                </c:pt>
                <c:pt idx="3891">
                  <c:v>0.34649122807017535</c:v>
                </c:pt>
                <c:pt idx="3892">
                  <c:v>0.34649122807017535</c:v>
                </c:pt>
                <c:pt idx="3893">
                  <c:v>0.34649122807017535</c:v>
                </c:pt>
                <c:pt idx="3894">
                  <c:v>0.34649122807017535</c:v>
                </c:pt>
                <c:pt idx="3895">
                  <c:v>0.34649122807017535</c:v>
                </c:pt>
                <c:pt idx="3896">
                  <c:v>0.34649122807017535</c:v>
                </c:pt>
                <c:pt idx="3897">
                  <c:v>0.34649122807017535</c:v>
                </c:pt>
                <c:pt idx="3898">
                  <c:v>0.34649122807017535</c:v>
                </c:pt>
                <c:pt idx="3899">
                  <c:v>0.34649122807017535</c:v>
                </c:pt>
                <c:pt idx="3900">
                  <c:v>0.34649122807017535</c:v>
                </c:pt>
                <c:pt idx="3901">
                  <c:v>0.34649122807017535</c:v>
                </c:pt>
                <c:pt idx="3902">
                  <c:v>0.34649122807017535</c:v>
                </c:pt>
                <c:pt idx="3903">
                  <c:v>0.34649122807017535</c:v>
                </c:pt>
                <c:pt idx="3904">
                  <c:v>0.34649122807017535</c:v>
                </c:pt>
                <c:pt idx="3905">
                  <c:v>0.34649122807017535</c:v>
                </c:pt>
                <c:pt idx="3906">
                  <c:v>0.34649122807017535</c:v>
                </c:pt>
                <c:pt idx="3907">
                  <c:v>0.34649122807017535</c:v>
                </c:pt>
                <c:pt idx="3908">
                  <c:v>0.34649122807017535</c:v>
                </c:pt>
                <c:pt idx="3909">
                  <c:v>0.34649122807017535</c:v>
                </c:pt>
                <c:pt idx="3910">
                  <c:v>0.34649122807017535</c:v>
                </c:pt>
                <c:pt idx="3911">
                  <c:v>0.34649122807017535</c:v>
                </c:pt>
                <c:pt idx="3912">
                  <c:v>0.34649122807017535</c:v>
                </c:pt>
                <c:pt idx="3913">
                  <c:v>0.34649122807017535</c:v>
                </c:pt>
                <c:pt idx="3914">
                  <c:v>0.34649122807017535</c:v>
                </c:pt>
                <c:pt idx="3915">
                  <c:v>0.34649122807017535</c:v>
                </c:pt>
                <c:pt idx="3916">
                  <c:v>0.34649122807017535</c:v>
                </c:pt>
                <c:pt idx="3917">
                  <c:v>0.34649122807017535</c:v>
                </c:pt>
                <c:pt idx="3918">
                  <c:v>0.34649122807017535</c:v>
                </c:pt>
                <c:pt idx="3919">
                  <c:v>0.34649122807017535</c:v>
                </c:pt>
                <c:pt idx="3920">
                  <c:v>0.34649122807017535</c:v>
                </c:pt>
                <c:pt idx="3921">
                  <c:v>0.34649122807017535</c:v>
                </c:pt>
                <c:pt idx="3922">
                  <c:v>0.34649122807017535</c:v>
                </c:pt>
                <c:pt idx="3923">
                  <c:v>0.34649122807017535</c:v>
                </c:pt>
                <c:pt idx="3924">
                  <c:v>0.35087719298245801</c:v>
                </c:pt>
                <c:pt idx="3925">
                  <c:v>0.35087719298245801</c:v>
                </c:pt>
                <c:pt idx="3926">
                  <c:v>0.35087719298245801</c:v>
                </c:pt>
                <c:pt idx="3927">
                  <c:v>0.35087719298245801</c:v>
                </c:pt>
                <c:pt idx="3928">
                  <c:v>0.35087719298245801</c:v>
                </c:pt>
                <c:pt idx="3929">
                  <c:v>0.35087719298245801</c:v>
                </c:pt>
                <c:pt idx="3930">
                  <c:v>0.35087719298245801</c:v>
                </c:pt>
                <c:pt idx="3931">
                  <c:v>0.35087719298245801</c:v>
                </c:pt>
                <c:pt idx="3932">
                  <c:v>0.35087719298245801</c:v>
                </c:pt>
                <c:pt idx="3933">
                  <c:v>0.35087719298245801</c:v>
                </c:pt>
                <c:pt idx="3934">
                  <c:v>0.35087719298245801</c:v>
                </c:pt>
                <c:pt idx="3935">
                  <c:v>0.35087719298245801</c:v>
                </c:pt>
                <c:pt idx="3936">
                  <c:v>0.35087719298245801</c:v>
                </c:pt>
                <c:pt idx="3937">
                  <c:v>0.35087719298245801</c:v>
                </c:pt>
                <c:pt idx="3938">
                  <c:v>0.35087719298245801</c:v>
                </c:pt>
                <c:pt idx="3939">
                  <c:v>0.35087719298245801</c:v>
                </c:pt>
                <c:pt idx="3940">
                  <c:v>0.35087719298245801</c:v>
                </c:pt>
                <c:pt idx="3941">
                  <c:v>0.35087719298245801</c:v>
                </c:pt>
                <c:pt idx="3942">
                  <c:v>0.35087719298245801</c:v>
                </c:pt>
                <c:pt idx="3943">
                  <c:v>0.35087719298245801</c:v>
                </c:pt>
                <c:pt idx="3944">
                  <c:v>0.35087719298245801</c:v>
                </c:pt>
                <c:pt idx="3945">
                  <c:v>0.35087719298245801</c:v>
                </c:pt>
                <c:pt idx="3946">
                  <c:v>0.35087719298245801</c:v>
                </c:pt>
                <c:pt idx="3947">
                  <c:v>0.35087719298245801</c:v>
                </c:pt>
                <c:pt idx="3948">
                  <c:v>0.35526315789473684</c:v>
                </c:pt>
                <c:pt idx="3949">
                  <c:v>0.35526315789473684</c:v>
                </c:pt>
                <c:pt idx="3950">
                  <c:v>0.35526315789473684</c:v>
                </c:pt>
                <c:pt idx="3951">
                  <c:v>0.35526315789473684</c:v>
                </c:pt>
                <c:pt idx="3952">
                  <c:v>0.35526315789473684</c:v>
                </c:pt>
                <c:pt idx="3953">
                  <c:v>0.35526315789473684</c:v>
                </c:pt>
                <c:pt idx="3954">
                  <c:v>0.35526315789473684</c:v>
                </c:pt>
                <c:pt idx="3955">
                  <c:v>0.35526315789473684</c:v>
                </c:pt>
                <c:pt idx="3956">
                  <c:v>0.35526315789473684</c:v>
                </c:pt>
                <c:pt idx="3957">
                  <c:v>0.35526315789473684</c:v>
                </c:pt>
                <c:pt idx="3958">
                  <c:v>0.35526315789473684</c:v>
                </c:pt>
                <c:pt idx="3959">
                  <c:v>0.35526315789473684</c:v>
                </c:pt>
                <c:pt idx="3960">
                  <c:v>0.35526315789473684</c:v>
                </c:pt>
                <c:pt idx="3961">
                  <c:v>0.35526315789473684</c:v>
                </c:pt>
                <c:pt idx="3962">
                  <c:v>0.35526315789473684</c:v>
                </c:pt>
                <c:pt idx="3963">
                  <c:v>0.35526315789473684</c:v>
                </c:pt>
                <c:pt idx="3964">
                  <c:v>0.35526315789473684</c:v>
                </c:pt>
                <c:pt idx="3965">
                  <c:v>0.35526315789473684</c:v>
                </c:pt>
                <c:pt idx="3966">
                  <c:v>0.35526315789473684</c:v>
                </c:pt>
                <c:pt idx="3967">
                  <c:v>0.35526315789473684</c:v>
                </c:pt>
                <c:pt idx="3968">
                  <c:v>0.35526315789473684</c:v>
                </c:pt>
                <c:pt idx="3969">
                  <c:v>0.35526315789473684</c:v>
                </c:pt>
                <c:pt idx="3970">
                  <c:v>0.35526315789473684</c:v>
                </c:pt>
                <c:pt idx="3971">
                  <c:v>0.35526315789473684</c:v>
                </c:pt>
                <c:pt idx="3972">
                  <c:v>0.35526315789473684</c:v>
                </c:pt>
                <c:pt idx="3973">
                  <c:v>0.35526315789473684</c:v>
                </c:pt>
                <c:pt idx="3974">
                  <c:v>0.35526315789473684</c:v>
                </c:pt>
                <c:pt idx="3975">
                  <c:v>0.35526315789473684</c:v>
                </c:pt>
                <c:pt idx="3976">
                  <c:v>0.35526315789473684</c:v>
                </c:pt>
                <c:pt idx="3977">
                  <c:v>0.35526315789473684</c:v>
                </c:pt>
                <c:pt idx="3978">
                  <c:v>0.35526315789473684</c:v>
                </c:pt>
                <c:pt idx="3979">
                  <c:v>0.35526315789473684</c:v>
                </c:pt>
                <c:pt idx="3980">
                  <c:v>0.35526315789473684</c:v>
                </c:pt>
                <c:pt idx="3981">
                  <c:v>0.35526315789473684</c:v>
                </c:pt>
                <c:pt idx="3982">
                  <c:v>0.35526315789473684</c:v>
                </c:pt>
                <c:pt idx="3983">
                  <c:v>0.35526315789473684</c:v>
                </c:pt>
                <c:pt idx="3984">
                  <c:v>0.35526315789473684</c:v>
                </c:pt>
                <c:pt idx="3985">
                  <c:v>0.35526315789473684</c:v>
                </c:pt>
                <c:pt idx="3986">
                  <c:v>0.35526315789473684</c:v>
                </c:pt>
                <c:pt idx="3987">
                  <c:v>0.35526315789473684</c:v>
                </c:pt>
                <c:pt idx="3988">
                  <c:v>0.35526315789473684</c:v>
                </c:pt>
                <c:pt idx="3989">
                  <c:v>0.35526315789473684</c:v>
                </c:pt>
                <c:pt idx="3990">
                  <c:v>0.35526315789473684</c:v>
                </c:pt>
                <c:pt idx="3991">
                  <c:v>0.35964912280701755</c:v>
                </c:pt>
                <c:pt idx="3992">
                  <c:v>0.35964912280701755</c:v>
                </c:pt>
                <c:pt idx="3993">
                  <c:v>0.35964912280701755</c:v>
                </c:pt>
                <c:pt idx="3994">
                  <c:v>0.36403508771929832</c:v>
                </c:pt>
                <c:pt idx="3995">
                  <c:v>0.36403508771929832</c:v>
                </c:pt>
                <c:pt idx="3996">
                  <c:v>0.36403508771929832</c:v>
                </c:pt>
                <c:pt idx="3997">
                  <c:v>0.36403508771929832</c:v>
                </c:pt>
                <c:pt idx="3998">
                  <c:v>0.36403508771929832</c:v>
                </c:pt>
                <c:pt idx="3999">
                  <c:v>0.36403508771929832</c:v>
                </c:pt>
                <c:pt idx="4000">
                  <c:v>0.36842105263157893</c:v>
                </c:pt>
                <c:pt idx="4001">
                  <c:v>0.36842105263157893</c:v>
                </c:pt>
                <c:pt idx="4002">
                  <c:v>0.36842105263157893</c:v>
                </c:pt>
                <c:pt idx="4003">
                  <c:v>0.36842105263157893</c:v>
                </c:pt>
                <c:pt idx="4004">
                  <c:v>0.36842105263157893</c:v>
                </c:pt>
                <c:pt idx="4005">
                  <c:v>0.36842105263157893</c:v>
                </c:pt>
                <c:pt idx="4006">
                  <c:v>0.36842105263157893</c:v>
                </c:pt>
                <c:pt idx="4007">
                  <c:v>0.36842105263157893</c:v>
                </c:pt>
                <c:pt idx="4008">
                  <c:v>0.36842105263157893</c:v>
                </c:pt>
                <c:pt idx="4009">
                  <c:v>0.36842105263157893</c:v>
                </c:pt>
                <c:pt idx="4010">
                  <c:v>0.36842105263157893</c:v>
                </c:pt>
                <c:pt idx="4011">
                  <c:v>0.36842105263157893</c:v>
                </c:pt>
                <c:pt idx="4012">
                  <c:v>0.36842105263157893</c:v>
                </c:pt>
                <c:pt idx="4013">
                  <c:v>0.36842105263157893</c:v>
                </c:pt>
                <c:pt idx="4014">
                  <c:v>0.36842105263157893</c:v>
                </c:pt>
                <c:pt idx="4015">
                  <c:v>0.36842105263157893</c:v>
                </c:pt>
                <c:pt idx="4016">
                  <c:v>0.36842105263157893</c:v>
                </c:pt>
                <c:pt idx="4017">
                  <c:v>0.36842105263157893</c:v>
                </c:pt>
                <c:pt idx="4018">
                  <c:v>0.36842105263157893</c:v>
                </c:pt>
                <c:pt idx="4019">
                  <c:v>0.36842105263157893</c:v>
                </c:pt>
                <c:pt idx="4020">
                  <c:v>0.36842105263157893</c:v>
                </c:pt>
                <c:pt idx="4021">
                  <c:v>0.36842105263157893</c:v>
                </c:pt>
                <c:pt idx="4022">
                  <c:v>0.36842105263157893</c:v>
                </c:pt>
                <c:pt idx="4023">
                  <c:v>0.36842105263157893</c:v>
                </c:pt>
                <c:pt idx="4024">
                  <c:v>0.36842105263157893</c:v>
                </c:pt>
                <c:pt idx="4025">
                  <c:v>0.36842105263157893</c:v>
                </c:pt>
                <c:pt idx="4026">
                  <c:v>0.36842105263157893</c:v>
                </c:pt>
                <c:pt idx="4027">
                  <c:v>0.36842105263157893</c:v>
                </c:pt>
                <c:pt idx="4028">
                  <c:v>0.36842105263157893</c:v>
                </c:pt>
                <c:pt idx="4029">
                  <c:v>0.36842105263157893</c:v>
                </c:pt>
                <c:pt idx="4030">
                  <c:v>0.36842105263157893</c:v>
                </c:pt>
                <c:pt idx="4031">
                  <c:v>0.36842105263157893</c:v>
                </c:pt>
                <c:pt idx="4032">
                  <c:v>0.36842105263157893</c:v>
                </c:pt>
                <c:pt idx="4033">
                  <c:v>0.36842105263157893</c:v>
                </c:pt>
                <c:pt idx="4034">
                  <c:v>0.36842105263157893</c:v>
                </c:pt>
                <c:pt idx="4035">
                  <c:v>0.36842105263157893</c:v>
                </c:pt>
                <c:pt idx="4036">
                  <c:v>0.36842105263157893</c:v>
                </c:pt>
                <c:pt idx="4037">
                  <c:v>0.36842105263157893</c:v>
                </c:pt>
                <c:pt idx="4038">
                  <c:v>0.36842105263157893</c:v>
                </c:pt>
                <c:pt idx="4039">
                  <c:v>0.36842105263157893</c:v>
                </c:pt>
                <c:pt idx="4040">
                  <c:v>0.36842105263157893</c:v>
                </c:pt>
                <c:pt idx="4041">
                  <c:v>0.36842105263157893</c:v>
                </c:pt>
                <c:pt idx="4042">
                  <c:v>0.36842105263157893</c:v>
                </c:pt>
                <c:pt idx="4043">
                  <c:v>0.36842105263157893</c:v>
                </c:pt>
                <c:pt idx="4044">
                  <c:v>0.36842105263157893</c:v>
                </c:pt>
                <c:pt idx="4045">
                  <c:v>0.36842105263157893</c:v>
                </c:pt>
                <c:pt idx="4046">
                  <c:v>0.36842105263157893</c:v>
                </c:pt>
                <c:pt idx="4047">
                  <c:v>0.36842105263157893</c:v>
                </c:pt>
                <c:pt idx="4048">
                  <c:v>0.36842105263157893</c:v>
                </c:pt>
                <c:pt idx="4049">
                  <c:v>0.36842105263157893</c:v>
                </c:pt>
                <c:pt idx="4050">
                  <c:v>0.36842105263157893</c:v>
                </c:pt>
                <c:pt idx="4051">
                  <c:v>0.36842105263157893</c:v>
                </c:pt>
                <c:pt idx="4052">
                  <c:v>0.36842105263157893</c:v>
                </c:pt>
                <c:pt idx="4053">
                  <c:v>0.36842105263157893</c:v>
                </c:pt>
                <c:pt idx="4054">
                  <c:v>0.36842105263157893</c:v>
                </c:pt>
                <c:pt idx="4055">
                  <c:v>0.37280701754386092</c:v>
                </c:pt>
                <c:pt idx="4056">
                  <c:v>0.37280701754386092</c:v>
                </c:pt>
                <c:pt idx="4057">
                  <c:v>0.37280701754386092</c:v>
                </c:pt>
                <c:pt idx="4058">
                  <c:v>0.37280701754386092</c:v>
                </c:pt>
                <c:pt idx="4059">
                  <c:v>0.37280701754386092</c:v>
                </c:pt>
                <c:pt idx="4060">
                  <c:v>0.37280701754386092</c:v>
                </c:pt>
                <c:pt idx="4061">
                  <c:v>0.37280701754386092</c:v>
                </c:pt>
                <c:pt idx="4062">
                  <c:v>0.37280701754386092</c:v>
                </c:pt>
                <c:pt idx="4063">
                  <c:v>0.37280701754386092</c:v>
                </c:pt>
                <c:pt idx="4064">
                  <c:v>0.37280701754386092</c:v>
                </c:pt>
                <c:pt idx="4065">
                  <c:v>0.37280701754386092</c:v>
                </c:pt>
                <c:pt idx="4066">
                  <c:v>0.37280701754386092</c:v>
                </c:pt>
                <c:pt idx="4067">
                  <c:v>0.37280701754386092</c:v>
                </c:pt>
                <c:pt idx="4068">
                  <c:v>0.37280701754386092</c:v>
                </c:pt>
                <c:pt idx="4069">
                  <c:v>0.37280701754386092</c:v>
                </c:pt>
                <c:pt idx="4070">
                  <c:v>0.37719298245614036</c:v>
                </c:pt>
                <c:pt idx="4071">
                  <c:v>0.37719298245614036</c:v>
                </c:pt>
                <c:pt idx="4072">
                  <c:v>0.37719298245614036</c:v>
                </c:pt>
                <c:pt idx="4073">
                  <c:v>0.37719298245614036</c:v>
                </c:pt>
                <c:pt idx="4074">
                  <c:v>0.37719298245614036</c:v>
                </c:pt>
                <c:pt idx="4075">
                  <c:v>0.37719298245614036</c:v>
                </c:pt>
                <c:pt idx="4076">
                  <c:v>0.37719298245614036</c:v>
                </c:pt>
                <c:pt idx="4077">
                  <c:v>0.37719298245614036</c:v>
                </c:pt>
                <c:pt idx="4078">
                  <c:v>0.38157894736842296</c:v>
                </c:pt>
                <c:pt idx="4079">
                  <c:v>0.38157894736842296</c:v>
                </c:pt>
                <c:pt idx="4080">
                  <c:v>0.38157894736842296</c:v>
                </c:pt>
                <c:pt idx="4081">
                  <c:v>0.38157894736842296</c:v>
                </c:pt>
                <c:pt idx="4082">
                  <c:v>0.38157894736842296</c:v>
                </c:pt>
                <c:pt idx="4083">
                  <c:v>0.38157894736842296</c:v>
                </c:pt>
                <c:pt idx="4084">
                  <c:v>0.38157894736842296</c:v>
                </c:pt>
                <c:pt idx="4085">
                  <c:v>0.38157894736842296</c:v>
                </c:pt>
                <c:pt idx="4086">
                  <c:v>0.38157894736842296</c:v>
                </c:pt>
                <c:pt idx="4087">
                  <c:v>0.38596491228070362</c:v>
                </c:pt>
                <c:pt idx="4088">
                  <c:v>0.38596491228070362</c:v>
                </c:pt>
                <c:pt idx="4089">
                  <c:v>0.38596491228070362</c:v>
                </c:pt>
                <c:pt idx="4090">
                  <c:v>0.38596491228070362</c:v>
                </c:pt>
                <c:pt idx="4091">
                  <c:v>0.38596491228070362</c:v>
                </c:pt>
                <c:pt idx="4092">
                  <c:v>0.38596491228070362</c:v>
                </c:pt>
                <c:pt idx="4093">
                  <c:v>0.38596491228070362</c:v>
                </c:pt>
                <c:pt idx="4094">
                  <c:v>0.38596491228070362</c:v>
                </c:pt>
                <c:pt idx="4095">
                  <c:v>0.38596491228070362</c:v>
                </c:pt>
                <c:pt idx="4096">
                  <c:v>0.38596491228070362</c:v>
                </c:pt>
                <c:pt idx="4097">
                  <c:v>0.38596491228070362</c:v>
                </c:pt>
                <c:pt idx="4098">
                  <c:v>0.38596491228070362</c:v>
                </c:pt>
                <c:pt idx="4099">
                  <c:v>0.38596491228070362</c:v>
                </c:pt>
                <c:pt idx="4100">
                  <c:v>0.38596491228070362</c:v>
                </c:pt>
                <c:pt idx="4101">
                  <c:v>0.39035087719298495</c:v>
                </c:pt>
                <c:pt idx="4102">
                  <c:v>0.39035087719298495</c:v>
                </c:pt>
                <c:pt idx="4103">
                  <c:v>0.39035087719298495</c:v>
                </c:pt>
                <c:pt idx="4104">
                  <c:v>0.39035087719298495</c:v>
                </c:pt>
                <c:pt idx="4105">
                  <c:v>0.39035087719298495</c:v>
                </c:pt>
                <c:pt idx="4106">
                  <c:v>0.394736842105264</c:v>
                </c:pt>
                <c:pt idx="4107">
                  <c:v>0.394736842105264</c:v>
                </c:pt>
                <c:pt idx="4108">
                  <c:v>0.394736842105264</c:v>
                </c:pt>
                <c:pt idx="4109">
                  <c:v>0.394736842105264</c:v>
                </c:pt>
                <c:pt idx="4110">
                  <c:v>0.394736842105264</c:v>
                </c:pt>
                <c:pt idx="4111">
                  <c:v>0.394736842105264</c:v>
                </c:pt>
                <c:pt idx="4112">
                  <c:v>0.394736842105264</c:v>
                </c:pt>
                <c:pt idx="4113">
                  <c:v>0.394736842105264</c:v>
                </c:pt>
                <c:pt idx="4114">
                  <c:v>0.394736842105264</c:v>
                </c:pt>
                <c:pt idx="4115">
                  <c:v>0.394736842105264</c:v>
                </c:pt>
                <c:pt idx="4116">
                  <c:v>0.394736842105264</c:v>
                </c:pt>
                <c:pt idx="4117">
                  <c:v>0.394736842105264</c:v>
                </c:pt>
                <c:pt idx="4118">
                  <c:v>0.394736842105264</c:v>
                </c:pt>
                <c:pt idx="4119">
                  <c:v>0.394736842105264</c:v>
                </c:pt>
                <c:pt idx="4120">
                  <c:v>0.394736842105264</c:v>
                </c:pt>
                <c:pt idx="4121">
                  <c:v>0.394736842105264</c:v>
                </c:pt>
                <c:pt idx="4122">
                  <c:v>0.394736842105264</c:v>
                </c:pt>
                <c:pt idx="4123">
                  <c:v>0.394736842105264</c:v>
                </c:pt>
                <c:pt idx="4124">
                  <c:v>0.394736842105264</c:v>
                </c:pt>
                <c:pt idx="4125">
                  <c:v>0.394736842105264</c:v>
                </c:pt>
                <c:pt idx="4126">
                  <c:v>0.394736842105264</c:v>
                </c:pt>
                <c:pt idx="4127">
                  <c:v>0.394736842105264</c:v>
                </c:pt>
                <c:pt idx="4128">
                  <c:v>0.394736842105264</c:v>
                </c:pt>
                <c:pt idx="4129">
                  <c:v>0.394736842105264</c:v>
                </c:pt>
                <c:pt idx="4130">
                  <c:v>0.394736842105264</c:v>
                </c:pt>
                <c:pt idx="4131">
                  <c:v>0.394736842105264</c:v>
                </c:pt>
                <c:pt idx="4132">
                  <c:v>0.394736842105264</c:v>
                </c:pt>
                <c:pt idx="4133">
                  <c:v>0.394736842105264</c:v>
                </c:pt>
                <c:pt idx="4134">
                  <c:v>0.394736842105264</c:v>
                </c:pt>
                <c:pt idx="4135">
                  <c:v>0.394736842105264</c:v>
                </c:pt>
                <c:pt idx="4136">
                  <c:v>0.394736842105264</c:v>
                </c:pt>
                <c:pt idx="4137">
                  <c:v>0.394736842105264</c:v>
                </c:pt>
                <c:pt idx="4138">
                  <c:v>0.394736842105264</c:v>
                </c:pt>
                <c:pt idx="4139">
                  <c:v>0.394736842105264</c:v>
                </c:pt>
                <c:pt idx="4140">
                  <c:v>0.394736842105264</c:v>
                </c:pt>
                <c:pt idx="4141">
                  <c:v>0.394736842105264</c:v>
                </c:pt>
                <c:pt idx="4142">
                  <c:v>0.394736842105264</c:v>
                </c:pt>
                <c:pt idx="4143">
                  <c:v>0.394736842105264</c:v>
                </c:pt>
                <c:pt idx="4144">
                  <c:v>0.394736842105264</c:v>
                </c:pt>
                <c:pt idx="4145">
                  <c:v>0.394736842105264</c:v>
                </c:pt>
                <c:pt idx="4146">
                  <c:v>0.394736842105264</c:v>
                </c:pt>
                <c:pt idx="4147">
                  <c:v>0.394736842105264</c:v>
                </c:pt>
                <c:pt idx="4148">
                  <c:v>0.394736842105264</c:v>
                </c:pt>
                <c:pt idx="4149">
                  <c:v>0.394736842105264</c:v>
                </c:pt>
                <c:pt idx="4150">
                  <c:v>0.394736842105264</c:v>
                </c:pt>
                <c:pt idx="4151">
                  <c:v>0.394736842105264</c:v>
                </c:pt>
                <c:pt idx="4152">
                  <c:v>0.394736842105264</c:v>
                </c:pt>
                <c:pt idx="4153">
                  <c:v>0.394736842105264</c:v>
                </c:pt>
                <c:pt idx="4154">
                  <c:v>0.394736842105264</c:v>
                </c:pt>
                <c:pt idx="4155">
                  <c:v>0.394736842105264</c:v>
                </c:pt>
                <c:pt idx="4156">
                  <c:v>0.394736842105264</c:v>
                </c:pt>
                <c:pt idx="4157">
                  <c:v>0.394736842105264</c:v>
                </c:pt>
                <c:pt idx="4158">
                  <c:v>0.394736842105264</c:v>
                </c:pt>
                <c:pt idx="4159">
                  <c:v>0.394736842105264</c:v>
                </c:pt>
                <c:pt idx="4160">
                  <c:v>0.394736842105264</c:v>
                </c:pt>
                <c:pt idx="4161">
                  <c:v>0.394736842105264</c:v>
                </c:pt>
                <c:pt idx="4162">
                  <c:v>0.394736842105264</c:v>
                </c:pt>
                <c:pt idx="4163">
                  <c:v>0.394736842105264</c:v>
                </c:pt>
                <c:pt idx="4164">
                  <c:v>0.394736842105264</c:v>
                </c:pt>
                <c:pt idx="4165">
                  <c:v>0.394736842105264</c:v>
                </c:pt>
                <c:pt idx="4166">
                  <c:v>0.394736842105264</c:v>
                </c:pt>
                <c:pt idx="4167">
                  <c:v>0.39912280701754627</c:v>
                </c:pt>
                <c:pt idx="4168">
                  <c:v>0.39912280701754627</c:v>
                </c:pt>
                <c:pt idx="4169">
                  <c:v>0.39912280701754627</c:v>
                </c:pt>
                <c:pt idx="4170">
                  <c:v>0.39912280701754627</c:v>
                </c:pt>
                <c:pt idx="4171">
                  <c:v>0.39912280701754627</c:v>
                </c:pt>
                <c:pt idx="4172">
                  <c:v>0.39912280701754627</c:v>
                </c:pt>
                <c:pt idx="4173">
                  <c:v>0.39912280701754627</c:v>
                </c:pt>
                <c:pt idx="4174">
                  <c:v>0.39912280701754627</c:v>
                </c:pt>
                <c:pt idx="4175">
                  <c:v>0.39912280701754627</c:v>
                </c:pt>
                <c:pt idx="4176">
                  <c:v>0.39912280701754627</c:v>
                </c:pt>
                <c:pt idx="4177">
                  <c:v>0.39912280701754627</c:v>
                </c:pt>
                <c:pt idx="4178">
                  <c:v>0.39912280701754627</c:v>
                </c:pt>
                <c:pt idx="4179">
                  <c:v>0.39912280701754627</c:v>
                </c:pt>
                <c:pt idx="4180">
                  <c:v>0.39912280701754627</c:v>
                </c:pt>
                <c:pt idx="4181">
                  <c:v>0.39912280701754627</c:v>
                </c:pt>
                <c:pt idx="4182">
                  <c:v>0.39912280701754627</c:v>
                </c:pt>
                <c:pt idx="4183">
                  <c:v>0.39912280701754627</c:v>
                </c:pt>
                <c:pt idx="4184">
                  <c:v>0.39912280701754627</c:v>
                </c:pt>
                <c:pt idx="4185">
                  <c:v>0.39912280701754627</c:v>
                </c:pt>
                <c:pt idx="4186">
                  <c:v>0.39912280701754627</c:v>
                </c:pt>
                <c:pt idx="4187">
                  <c:v>0.39912280701754627</c:v>
                </c:pt>
                <c:pt idx="4188">
                  <c:v>0.39912280701754627</c:v>
                </c:pt>
                <c:pt idx="4189">
                  <c:v>0.39912280701754627</c:v>
                </c:pt>
                <c:pt idx="4190">
                  <c:v>0.39912280701754627</c:v>
                </c:pt>
                <c:pt idx="4191">
                  <c:v>0.39912280701754627</c:v>
                </c:pt>
                <c:pt idx="4192">
                  <c:v>0.39912280701754627</c:v>
                </c:pt>
                <c:pt idx="4193">
                  <c:v>0.39912280701754627</c:v>
                </c:pt>
                <c:pt idx="4194">
                  <c:v>0.39912280701754627</c:v>
                </c:pt>
                <c:pt idx="4195">
                  <c:v>0.39912280701754627</c:v>
                </c:pt>
                <c:pt idx="4196">
                  <c:v>0.39912280701754627</c:v>
                </c:pt>
                <c:pt idx="4197">
                  <c:v>0.39912280701754627</c:v>
                </c:pt>
                <c:pt idx="4198">
                  <c:v>0.39912280701754627</c:v>
                </c:pt>
                <c:pt idx="4199">
                  <c:v>0.39912280701754627</c:v>
                </c:pt>
                <c:pt idx="4200">
                  <c:v>0.39912280701754627</c:v>
                </c:pt>
                <c:pt idx="4201">
                  <c:v>0.39912280701754627</c:v>
                </c:pt>
                <c:pt idx="4202">
                  <c:v>0.39912280701754627</c:v>
                </c:pt>
                <c:pt idx="4203">
                  <c:v>0.39912280701754627</c:v>
                </c:pt>
                <c:pt idx="4204">
                  <c:v>0.39912280701754627</c:v>
                </c:pt>
                <c:pt idx="4205">
                  <c:v>0.39912280701754627</c:v>
                </c:pt>
                <c:pt idx="4206">
                  <c:v>0.39912280701754627</c:v>
                </c:pt>
                <c:pt idx="4207">
                  <c:v>0.39912280701754627</c:v>
                </c:pt>
                <c:pt idx="4208">
                  <c:v>0.39912280701754627</c:v>
                </c:pt>
                <c:pt idx="4209">
                  <c:v>0.39912280701754627</c:v>
                </c:pt>
                <c:pt idx="4210">
                  <c:v>0.39912280701754627</c:v>
                </c:pt>
                <c:pt idx="4211">
                  <c:v>0.40350877192982693</c:v>
                </c:pt>
                <c:pt idx="4212">
                  <c:v>0.40350877192982693</c:v>
                </c:pt>
                <c:pt idx="4213">
                  <c:v>0.40350877192982693</c:v>
                </c:pt>
                <c:pt idx="4214">
                  <c:v>0.40350877192982693</c:v>
                </c:pt>
                <c:pt idx="4215">
                  <c:v>0.40350877192982693</c:v>
                </c:pt>
                <c:pt idx="4216">
                  <c:v>0.40350877192982693</c:v>
                </c:pt>
                <c:pt idx="4217">
                  <c:v>0.40350877192982693</c:v>
                </c:pt>
                <c:pt idx="4218">
                  <c:v>0.40350877192982693</c:v>
                </c:pt>
                <c:pt idx="4219">
                  <c:v>0.40350877192982693</c:v>
                </c:pt>
                <c:pt idx="4220">
                  <c:v>0.40350877192982693</c:v>
                </c:pt>
                <c:pt idx="4221">
                  <c:v>0.40350877192982693</c:v>
                </c:pt>
                <c:pt idx="4222">
                  <c:v>0.40789473684210531</c:v>
                </c:pt>
                <c:pt idx="4223">
                  <c:v>0.40789473684210531</c:v>
                </c:pt>
                <c:pt idx="4224">
                  <c:v>0.40789473684210531</c:v>
                </c:pt>
                <c:pt idx="4225">
                  <c:v>0.40789473684210531</c:v>
                </c:pt>
                <c:pt idx="4226">
                  <c:v>0.40789473684210531</c:v>
                </c:pt>
                <c:pt idx="4227">
                  <c:v>0.40789473684210531</c:v>
                </c:pt>
                <c:pt idx="4228">
                  <c:v>0.40789473684210531</c:v>
                </c:pt>
                <c:pt idx="4229">
                  <c:v>0.40789473684210531</c:v>
                </c:pt>
                <c:pt idx="4230">
                  <c:v>0.40789473684210531</c:v>
                </c:pt>
                <c:pt idx="4231">
                  <c:v>0.40789473684210531</c:v>
                </c:pt>
                <c:pt idx="4232">
                  <c:v>0.41228070175438708</c:v>
                </c:pt>
                <c:pt idx="4233">
                  <c:v>0.41228070175438708</c:v>
                </c:pt>
                <c:pt idx="4234">
                  <c:v>0.41228070175438708</c:v>
                </c:pt>
                <c:pt idx="4235">
                  <c:v>0.41228070175438708</c:v>
                </c:pt>
                <c:pt idx="4236">
                  <c:v>0.41228070175438708</c:v>
                </c:pt>
                <c:pt idx="4237">
                  <c:v>0.41228070175438708</c:v>
                </c:pt>
                <c:pt idx="4238">
                  <c:v>0.41228070175438708</c:v>
                </c:pt>
                <c:pt idx="4239">
                  <c:v>0.41228070175438708</c:v>
                </c:pt>
                <c:pt idx="4240">
                  <c:v>0.41228070175438708</c:v>
                </c:pt>
                <c:pt idx="4241">
                  <c:v>0.41228070175438708</c:v>
                </c:pt>
                <c:pt idx="4242">
                  <c:v>0.41228070175438708</c:v>
                </c:pt>
                <c:pt idx="4243">
                  <c:v>0.41228070175438708</c:v>
                </c:pt>
                <c:pt idx="4244">
                  <c:v>0.41228070175438708</c:v>
                </c:pt>
                <c:pt idx="4245">
                  <c:v>0.41228070175438708</c:v>
                </c:pt>
                <c:pt idx="4246">
                  <c:v>0.41228070175438708</c:v>
                </c:pt>
                <c:pt idx="4247">
                  <c:v>0.41228070175438708</c:v>
                </c:pt>
                <c:pt idx="4248">
                  <c:v>0.41228070175438708</c:v>
                </c:pt>
                <c:pt idx="4249">
                  <c:v>0.41228070175438708</c:v>
                </c:pt>
                <c:pt idx="4250">
                  <c:v>0.41228070175438708</c:v>
                </c:pt>
                <c:pt idx="4251">
                  <c:v>0.41228070175438708</c:v>
                </c:pt>
                <c:pt idx="4252">
                  <c:v>0.41228070175438708</c:v>
                </c:pt>
                <c:pt idx="4253">
                  <c:v>0.41228070175438708</c:v>
                </c:pt>
                <c:pt idx="4254">
                  <c:v>0.41228070175438708</c:v>
                </c:pt>
                <c:pt idx="4255">
                  <c:v>0.41228070175438708</c:v>
                </c:pt>
                <c:pt idx="4256">
                  <c:v>0.41228070175438708</c:v>
                </c:pt>
                <c:pt idx="4257">
                  <c:v>0.41228070175438708</c:v>
                </c:pt>
                <c:pt idx="4258">
                  <c:v>0.41228070175438708</c:v>
                </c:pt>
                <c:pt idx="4259">
                  <c:v>0.41228070175438708</c:v>
                </c:pt>
                <c:pt idx="4260">
                  <c:v>0.41228070175438708</c:v>
                </c:pt>
                <c:pt idx="4261">
                  <c:v>0.41228070175438708</c:v>
                </c:pt>
                <c:pt idx="4262">
                  <c:v>0.41666666666666774</c:v>
                </c:pt>
                <c:pt idx="4263">
                  <c:v>0.41666666666666774</c:v>
                </c:pt>
                <c:pt idx="4264">
                  <c:v>0.41666666666666774</c:v>
                </c:pt>
                <c:pt idx="4265">
                  <c:v>0.41666666666666774</c:v>
                </c:pt>
                <c:pt idx="4266">
                  <c:v>0.41666666666666774</c:v>
                </c:pt>
                <c:pt idx="4267">
                  <c:v>0.41666666666666774</c:v>
                </c:pt>
                <c:pt idx="4268">
                  <c:v>0.41666666666666774</c:v>
                </c:pt>
                <c:pt idx="4269">
                  <c:v>0.41666666666666774</c:v>
                </c:pt>
                <c:pt idx="4270">
                  <c:v>0.41666666666666774</c:v>
                </c:pt>
                <c:pt idx="4271">
                  <c:v>0.41666666666666774</c:v>
                </c:pt>
                <c:pt idx="4272">
                  <c:v>0.41666666666666774</c:v>
                </c:pt>
                <c:pt idx="4273">
                  <c:v>0.41666666666666774</c:v>
                </c:pt>
                <c:pt idx="4274">
                  <c:v>0.41666666666666774</c:v>
                </c:pt>
                <c:pt idx="4275">
                  <c:v>0.41666666666666774</c:v>
                </c:pt>
                <c:pt idx="4276">
                  <c:v>0.41666666666666774</c:v>
                </c:pt>
                <c:pt idx="4277">
                  <c:v>0.41666666666666774</c:v>
                </c:pt>
                <c:pt idx="4278">
                  <c:v>0.41666666666666774</c:v>
                </c:pt>
                <c:pt idx="4279">
                  <c:v>0.41666666666666774</c:v>
                </c:pt>
                <c:pt idx="4280">
                  <c:v>0.41666666666666774</c:v>
                </c:pt>
                <c:pt idx="4281">
                  <c:v>0.41666666666666774</c:v>
                </c:pt>
                <c:pt idx="4282">
                  <c:v>0.41666666666666774</c:v>
                </c:pt>
                <c:pt idx="4283">
                  <c:v>0.41666666666666774</c:v>
                </c:pt>
                <c:pt idx="4284">
                  <c:v>0.41666666666666774</c:v>
                </c:pt>
                <c:pt idx="4285">
                  <c:v>0.41666666666666774</c:v>
                </c:pt>
                <c:pt idx="4286">
                  <c:v>0.41666666666666774</c:v>
                </c:pt>
                <c:pt idx="4287">
                  <c:v>0.42105263157894823</c:v>
                </c:pt>
                <c:pt idx="4288">
                  <c:v>0.42105263157894823</c:v>
                </c:pt>
                <c:pt idx="4289">
                  <c:v>0.42105263157894823</c:v>
                </c:pt>
                <c:pt idx="4290">
                  <c:v>0.42105263157894823</c:v>
                </c:pt>
                <c:pt idx="4291">
                  <c:v>0.42105263157894823</c:v>
                </c:pt>
                <c:pt idx="4292">
                  <c:v>0.42105263157894823</c:v>
                </c:pt>
                <c:pt idx="4293">
                  <c:v>0.42105263157894823</c:v>
                </c:pt>
                <c:pt idx="4294">
                  <c:v>0.42105263157894823</c:v>
                </c:pt>
                <c:pt idx="4295">
                  <c:v>0.42105263157894823</c:v>
                </c:pt>
                <c:pt idx="4296">
                  <c:v>0.42105263157894823</c:v>
                </c:pt>
                <c:pt idx="4297">
                  <c:v>0.42105263157894823</c:v>
                </c:pt>
                <c:pt idx="4298">
                  <c:v>0.42543859649122806</c:v>
                </c:pt>
                <c:pt idx="4299">
                  <c:v>0.42543859649122806</c:v>
                </c:pt>
                <c:pt idx="4300">
                  <c:v>0.42543859649122806</c:v>
                </c:pt>
                <c:pt idx="4301">
                  <c:v>0.42543859649122806</c:v>
                </c:pt>
                <c:pt idx="4302">
                  <c:v>0.42543859649122806</c:v>
                </c:pt>
                <c:pt idx="4303">
                  <c:v>0.42543859649122806</c:v>
                </c:pt>
                <c:pt idx="4304">
                  <c:v>0.42543859649122806</c:v>
                </c:pt>
                <c:pt idx="4305">
                  <c:v>0.42543859649122806</c:v>
                </c:pt>
                <c:pt idx="4306">
                  <c:v>0.42543859649122806</c:v>
                </c:pt>
                <c:pt idx="4307">
                  <c:v>0.42543859649122806</c:v>
                </c:pt>
                <c:pt idx="4308">
                  <c:v>0.42543859649122806</c:v>
                </c:pt>
                <c:pt idx="4309">
                  <c:v>0.42543859649122806</c:v>
                </c:pt>
                <c:pt idx="4310">
                  <c:v>0.42543859649122806</c:v>
                </c:pt>
                <c:pt idx="4311">
                  <c:v>0.42543859649122806</c:v>
                </c:pt>
                <c:pt idx="4312">
                  <c:v>0.42543859649122806</c:v>
                </c:pt>
                <c:pt idx="4313">
                  <c:v>0.42543859649122806</c:v>
                </c:pt>
                <c:pt idx="4314">
                  <c:v>0.42543859649122806</c:v>
                </c:pt>
                <c:pt idx="4315">
                  <c:v>0.42543859649122806</c:v>
                </c:pt>
                <c:pt idx="4316">
                  <c:v>0.42543859649122806</c:v>
                </c:pt>
                <c:pt idx="4317">
                  <c:v>0.42543859649122806</c:v>
                </c:pt>
                <c:pt idx="4318">
                  <c:v>0.42543859649122806</c:v>
                </c:pt>
                <c:pt idx="4319">
                  <c:v>0.42543859649122806</c:v>
                </c:pt>
                <c:pt idx="4320">
                  <c:v>0.42543859649122806</c:v>
                </c:pt>
                <c:pt idx="4321">
                  <c:v>0.42543859649122806</c:v>
                </c:pt>
                <c:pt idx="4322">
                  <c:v>0.42543859649122806</c:v>
                </c:pt>
                <c:pt idx="4323">
                  <c:v>0.42543859649122806</c:v>
                </c:pt>
                <c:pt idx="4324">
                  <c:v>0.42543859649122806</c:v>
                </c:pt>
                <c:pt idx="4325">
                  <c:v>0.42543859649122806</c:v>
                </c:pt>
                <c:pt idx="4326">
                  <c:v>0.42543859649122806</c:v>
                </c:pt>
                <c:pt idx="4327">
                  <c:v>0.42543859649122806</c:v>
                </c:pt>
                <c:pt idx="4328">
                  <c:v>0.42543859649122806</c:v>
                </c:pt>
                <c:pt idx="4329">
                  <c:v>0.42543859649122806</c:v>
                </c:pt>
                <c:pt idx="4330">
                  <c:v>0.42543859649122806</c:v>
                </c:pt>
                <c:pt idx="4331">
                  <c:v>0.42543859649122806</c:v>
                </c:pt>
                <c:pt idx="4332">
                  <c:v>0.42543859649122806</c:v>
                </c:pt>
                <c:pt idx="4333">
                  <c:v>0.42543859649122806</c:v>
                </c:pt>
                <c:pt idx="4334">
                  <c:v>0.42543859649122806</c:v>
                </c:pt>
                <c:pt idx="4335">
                  <c:v>0.42543859649122806</c:v>
                </c:pt>
                <c:pt idx="4336">
                  <c:v>0.42543859649122806</c:v>
                </c:pt>
                <c:pt idx="4337">
                  <c:v>0.42543859649122806</c:v>
                </c:pt>
                <c:pt idx="4338">
                  <c:v>0.42543859649122806</c:v>
                </c:pt>
                <c:pt idx="4339">
                  <c:v>0.42543859649122806</c:v>
                </c:pt>
                <c:pt idx="4340">
                  <c:v>0.42543859649122806</c:v>
                </c:pt>
                <c:pt idx="4341">
                  <c:v>0.42543859649122806</c:v>
                </c:pt>
                <c:pt idx="4342">
                  <c:v>0.42982456140351044</c:v>
                </c:pt>
                <c:pt idx="4343">
                  <c:v>0.42982456140351044</c:v>
                </c:pt>
                <c:pt idx="4344">
                  <c:v>0.42982456140351044</c:v>
                </c:pt>
                <c:pt idx="4345">
                  <c:v>0.42982456140351044</c:v>
                </c:pt>
                <c:pt idx="4346">
                  <c:v>0.42982456140351044</c:v>
                </c:pt>
                <c:pt idx="4347">
                  <c:v>0.42982456140351044</c:v>
                </c:pt>
                <c:pt idx="4348">
                  <c:v>0.42982456140351044</c:v>
                </c:pt>
                <c:pt idx="4349">
                  <c:v>0.42982456140351044</c:v>
                </c:pt>
                <c:pt idx="4350">
                  <c:v>0.42982456140351044</c:v>
                </c:pt>
                <c:pt idx="4351">
                  <c:v>0.42982456140351044</c:v>
                </c:pt>
                <c:pt idx="4352">
                  <c:v>0.42982456140351044</c:v>
                </c:pt>
                <c:pt idx="4353">
                  <c:v>0.42982456140351044</c:v>
                </c:pt>
                <c:pt idx="4354">
                  <c:v>0.42982456140351044</c:v>
                </c:pt>
                <c:pt idx="4355">
                  <c:v>0.42982456140351044</c:v>
                </c:pt>
                <c:pt idx="4356">
                  <c:v>0.42982456140351044</c:v>
                </c:pt>
                <c:pt idx="4357">
                  <c:v>0.42982456140351044</c:v>
                </c:pt>
                <c:pt idx="4358">
                  <c:v>0.42982456140351044</c:v>
                </c:pt>
                <c:pt idx="4359">
                  <c:v>0.42982456140351044</c:v>
                </c:pt>
                <c:pt idx="4360">
                  <c:v>0.42982456140351044</c:v>
                </c:pt>
                <c:pt idx="4361">
                  <c:v>0.42982456140351044</c:v>
                </c:pt>
                <c:pt idx="4362">
                  <c:v>0.42982456140351044</c:v>
                </c:pt>
                <c:pt idx="4363">
                  <c:v>0.42982456140351044</c:v>
                </c:pt>
                <c:pt idx="4364">
                  <c:v>0.42982456140351044</c:v>
                </c:pt>
                <c:pt idx="4365">
                  <c:v>0.42982456140351044</c:v>
                </c:pt>
                <c:pt idx="4366">
                  <c:v>0.43421052631578982</c:v>
                </c:pt>
                <c:pt idx="4367">
                  <c:v>0.43421052631578982</c:v>
                </c:pt>
                <c:pt idx="4368">
                  <c:v>0.43421052631578982</c:v>
                </c:pt>
                <c:pt idx="4369">
                  <c:v>0.43421052631578982</c:v>
                </c:pt>
                <c:pt idx="4370">
                  <c:v>0.43421052631578982</c:v>
                </c:pt>
                <c:pt idx="4371">
                  <c:v>0.43421052631578982</c:v>
                </c:pt>
                <c:pt idx="4372">
                  <c:v>0.43421052631578982</c:v>
                </c:pt>
                <c:pt idx="4373">
                  <c:v>0.43421052631578982</c:v>
                </c:pt>
                <c:pt idx="4374">
                  <c:v>0.43421052631578982</c:v>
                </c:pt>
                <c:pt idx="4375">
                  <c:v>0.43421052631578982</c:v>
                </c:pt>
                <c:pt idx="4376">
                  <c:v>0.43421052631578982</c:v>
                </c:pt>
                <c:pt idx="4377">
                  <c:v>0.43421052631578982</c:v>
                </c:pt>
                <c:pt idx="4378">
                  <c:v>0.43421052631578982</c:v>
                </c:pt>
                <c:pt idx="4379">
                  <c:v>0.43421052631578982</c:v>
                </c:pt>
                <c:pt idx="4380">
                  <c:v>0.43421052631578982</c:v>
                </c:pt>
                <c:pt idx="4381">
                  <c:v>0.43421052631578982</c:v>
                </c:pt>
                <c:pt idx="4382">
                  <c:v>0.43421052631578982</c:v>
                </c:pt>
                <c:pt idx="4383">
                  <c:v>0.43421052631578982</c:v>
                </c:pt>
                <c:pt idx="4384">
                  <c:v>0.43421052631578982</c:v>
                </c:pt>
                <c:pt idx="4385">
                  <c:v>0.43421052631578982</c:v>
                </c:pt>
                <c:pt idx="4386">
                  <c:v>0.43421052631578982</c:v>
                </c:pt>
                <c:pt idx="4387">
                  <c:v>0.43421052631578982</c:v>
                </c:pt>
                <c:pt idx="4388">
                  <c:v>0.43421052631578982</c:v>
                </c:pt>
                <c:pt idx="4389">
                  <c:v>0.43421052631578982</c:v>
                </c:pt>
                <c:pt idx="4390">
                  <c:v>0.43421052631578982</c:v>
                </c:pt>
                <c:pt idx="4391">
                  <c:v>0.43421052631578982</c:v>
                </c:pt>
                <c:pt idx="4392">
                  <c:v>0.43421052631578982</c:v>
                </c:pt>
                <c:pt idx="4393">
                  <c:v>0.43421052631578982</c:v>
                </c:pt>
                <c:pt idx="4394">
                  <c:v>0.43421052631578982</c:v>
                </c:pt>
                <c:pt idx="4395">
                  <c:v>0.43421052631578982</c:v>
                </c:pt>
                <c:pt idx="4396">
                  <c:v>0.43421052631578982</c:v>
                </c:pt>
                <c:pt idx="4397">
                  <c:v>0.43421052631578982</c:v>
                </c:pt>
                <c:pt idx="4398">
                  <c:v>0.43421052631578982</c:v>
                </c:pt>
                <c:pt idx="4399">
                  <c:v>0.43421052631578982</c:v>
                </c:pt>
                <c:pt idx="4400">
                  <c:v>0.43421052631578982</c:v>
                </c:pt>
                <c:pt idx="4401">
                  <c:v>0.43421052631578982</c:v>
                </c:pt>
                <c:pt idx="4402">
                  <c:v>0.43421052631578982</c:v>
                </c:pt>
                <c:pt idx="4403">
                  <c:v>0.43421052631578982</c:v>
                </c:pt>
                <c:pt idx="4404">
                  <c:v>0.43421052631578982</c:v>
                </c:pt>
                <c:pt idx="4405">
                  <c:v>0.43421052631578982</c:v>
                </c:pt>
                <c:pt idx="4406">
                  <c:v>0.43421052631578982</c:v>
                </c:pt>
                <c:pt idx="4407">
                  <c:v>0.43421052631578982</c:v>
                </c:pt>
                <c:pt idx="4408">
                  <c:v>0.43421052631578982</c:v>
                </c:pt>
                <c:pt idx="4409">
                  <c:v>0.43421052631578982</c:v>
                </c:pt>
                <c:pt idx="4410">
                  <c:v>0.43421052631578982</c:v>
                </c:pt>
                <c:pt idx="4411">
                  <c:v>0.43421052631578982</c:v>
                </c:pt>
                <c:pt idx="4412">
                  <c:v>0.43421052631578982</c:v>
                </c:pt>
                <c:pt idx="4413">
                  <c:v>0.43421052631578982</c:v>
                </c:pt>
                <c:pt idx="4414">
                  <c:v>0.43421052631578982</c:v>
                </c:pt>
                <c:pt idx="4415">
                  <c:v>0.43421052631578982</c:v>
                </c:pt>
                <c:pt idx="4416">
                  <c:v>0.43421052631578982</c:v>
                </c:pt>
                <c:pt idx="4417">
                  <c:v>0.43421052631578982</c:v>
                </c:pt>
                <c:pt idx="4418">
                  <c:v>0.43421052631578982</c:v>
                </c:pt>
                <c:pt idx="4419">
                  <c:v>0.43421052631578982</c:v>
                </c:pt>
                <c:pt idx="4420">
                  <c:v>0.43421052631578982</c:v>
                </c:pt>
                <c:pt idx="4421">
                  <c:v>0.43421052631578982</c:v>
                </c:pt>
                <c:pt idx="4422">
                  <c:v>0.43421052631578982</c:v>
                </c:pt>
                <c:pt idx="4423">
                  <c:v>0.43421052631578982</c:v>
                </c:pt>
                <c:pt idx="4424">
                  <c:v>0.43421052631578982</c:v>
                </c:pt>
                <c:pt idx="4425">
                  <c:v>0.43421052631578982</c:v>
                </c:pt>
                <c:pt idx="4426">
                  <c:v>0.43421052631578982</c:v>
                </c:pt>
                <c:pt idx="4427">
                  <c:v>0.43421052631578982</c:v>
                </c:pt>
                <c:pt idx="4428">
                  <c:v>0.43421052631578982</c:v>
                </c:pt>
                <c:pt idx="4429">
                  <c:v>0.43421052631578982</c:v>
                </c:pt>
                <c:pt idx="4430">
                  <c:v>0.43421052631578982</c:v>
                </c:pt>
                <c:pt idx="4431">
                  <c:v>0.43421052631578982</c:v>
                </c:pt>
                <c:pt idx="4432">
                  <c:v>0.43421052631578982</c:v>
                </c:pt>
                <c:pt idx="4433">
                  <c:v>0.43421052631578982</c:v>
                </c:pt>
                <c:pt idx="4434">
                  <c:v>0.43421052631578982</c:v>
                </c:pt>
                <c:pt idx="4435">
                  <c:v>0.43421052631578982</c:v>
                </c:pt>
                <c:pt idx="4436">
                  <c:v>0.43421052631578982</c:v>
                </c:pt>
                <c:pt idx="4437">
                  <c:v>0.43421052631578982</c:v>
                </c:pt>
                <c:pt idx="4438">
                  <c:v>0.43421052631578982</c:v>
                </c:pt>
                <c:pt idx="4439">
                  <c:v>0.43421052631578982</c:v>
                </c:pt>
                <c:pt idx="4440">
                  <c:v>0.43421052631578982</c:v>
                </c:pt>
                <c:pt idx="4441">
                  <c:v>0.43421052631578982</c:v>
                </c:pt>
                <c:pt idx="4442">
                  <c:v>0.43421052631578982</c:v>
                </c:pt>
                <c:pt idx="4443">
                  <c:v>0.43421052631578982</c:v>
                </c:pt>
                <c:pt idx="4444">
                  <c:v>0.43421052631578982</c:v>
                </c:pt>
                <c:pt idx="4445">
                  <c:v>0.43421052631578982</c:v>
                </c:pt>
                <c:pt idx="4446">
                  <c:v>0.43859649122807165</c:v>
                </c:pt>
                <c:pt idx="4447">
                  <c:v>0.43859649122807165</c:v>
                </c:pt>
                <c:pt idx="4448">
                  <c:v>0.43859649122807165</c:v>
                </c:pt>
                <c:pt idx="4449">
                  <c:v>0.43859649122807165</c:v>
                </c:pt>
                <c:pt idx="4450">
                  <c:v>0.43859649122807165</c:v>
                </c:pt>
                <c:pt idx="4451">
                  <c:v>0.44298245614035175</c:v>
                </c:pt>
                <c:pt idx="4452">
                  <c:v>0.44298245614035175</c:v>
                </c:pt>
                <c:pt idx="4453">
                  <c:v>0.44298245614035175</c:v>
                </c:pt>
                <c:pt idx="4454">
                  <c:v>0.44298245614035175</c:v>
                </c:pt>
                <c:pt idx="4455">
                  <c:v>0.44298245614035175</c:v>
                </c:pt>
                <c:pt idx="4456">
                  <c:v>0.44298245614035175</c:v>
                </c:pt>
                <c:pt idx="4457">
                  <c:v>0.44298245614035175</c:v>
                </c:pt>
                <c:pt idx="4458">
                  <c:v>0.44298245614035175</c:v>
                </c:pt>
                <c:pt idx="4459">
                  <c:v>0.44298245614035175</c:v>
                </c:pt>
                <c:pt idx="4460">
                  <c:v>0.44298245614035175</c:v>
                </c:pt>
                <c:pt idx="4461">
                  <c:v>0.44298245614035175</c:v>
                </c:pt>
                <c:pt idx="4462">
                  <c:v>0.44298245614035175</c:v>
                </c:pt>
                <c:pt idx="4463">
                  <c:v>0.44298245614035175</c:v>
                </c:pt>
                <c:pt idx="4464">
                  <c:v>0.44298245614035175</c:v>
                </c:pt>
                <c:pt idx="4465">
                  <c:v>0.44298245614035175</c:v>
                </c:pt>
                <c:pt idx="4466">
                  <c:v>0.44298245614035175</c:v>
                </c:pt>
                <c:pt idx="4467">
                  <c:v>0.44298245614035175</c:v>
                </c:pt>
                <c:pt idx="4468">
                  <c:v>0.44298245614035175</c:v>
                </c:pt>
                <c:pt idx="4469">
                  <c:v>0.44298245614035175</c:v>
                </c:pt>
                <c:pt idx="4470">
                  <c:v>0.44298245614035175</c:v>
                </c:pt>
                <c:pt idx="4471">
                  <c:v>0.44298245614035175</c:v>
                </c:pt>
                <c:pt idx="4472">
                  <c:v>0.44298245614035175</c:v>
                </c:pt>
                <c:pt idx="4473">
                  <c:v>0.44298245614035175</c:v>
                </c:pt>
                <c:pt idx="4474">
                  <c:v>0.44298245614035175</c:v>
                </c:pt>
                <c:pt idx="4475">
                  <c:v>0.44298245614035175</c:v>
                </c:pt>
                <c:pt idx="4476">
                  <c:v>0.44298245614035175</c:v>
                </c:pt>
                <c:pt idx="4477">
                  <c:v>0.44298245614035175</c:v>
                </c:pt>
                <c:pt idx="4478">
                  <c:v>0.44298245614035175</c:v>
                </c:pt>
                <c:pt idx="4479">
                  <c:v>0.44298245614035175</c:v>
                </c:pt>
                <c:pt idx="4480">
                  <c:v>0.44298245614035175</c:v>
                </c:pt>
                <c:pt idx="4481">
                  <c:v>0.44298245614035175</c:v>
                </c:pt>
                <c:pt idx="4482">
                  <c:v>0.44298245614035175</c:v>
                </c:pt>
                <c:pt idx="4483">
                  <c:v>0.44298245614035175</c:v>
                </c:pt>
                <c:pt idx="4484">
                  <c:v>0.44298245614035175</c:v>
                </c:pt>
                <c:pt idx="4485">
                  <c:v>0.44298245614035175</c:v>
                </c:pt>
                <c:pt idx="4486">
                  <c:v>0.44298245614035175</c:v>
                </c:pt>
                <c:pt idx="4487">
                  <c:v>0.44298245614035175</c:v>
                </c:pt>
                <c:pt idx="4488">
                  <c:v>0.44298245614035175</c:v>
                </c:pt>
                <c:pt idx="4489">
                  <c:v>0.44298245614035175</c:v>
                </c:pt>
                <c:pt idx="4490">
                  <c:v>0.44298245614035175</c:v>
                </c:pt>
                <c:pt idx="4491">
                  <c:v>0.44298245614035175</c:v>
                </c:pt>
                <c:pt idx="4492">
                  <c:v>0.44298245614035175</c:v>
                </c:pt>
                <c:pt idx="4493">
                  <c:v>0.44298245614035175</c:v>
                </c:pt>
                <c:pt idx="4494">
                  <c:v>0.44298245614035175</c:v>
                </c:pt>
                <c:pt idx="4495">
                  <c:v>0.44298245614035175</c:v>
                </c:pt>
                <c:pt idx="4496">
                  <c:v>0.44298245614035175</c:v>
                </c:pt>
                <c:pt idx="4497">
                  <c:v>0.44298245614035175</c:v>
                </c:pt>
                <c:pt idx="4498">
                  <c:v>0.44298245614035175</c:v>
                </c:pt>
                <c:pt idx="4499">
                  <c:v>0.44298245614035175</c:v>
                </c:pt>
                <c:pt idx="4500">
                  <c:v>0.44298245614035175</c:v>
                </c:pt>
                <c:pt idx="4501">
                  <c:v>0.44298245614035175</c:v>
                </c:pt>
                <c:pt idx="4502">
                  <c:v>0.44298245614035175</c:v>
                </c:pt>
                <c:pt idx="4503">
                  <c:v>0.44298245614035175</c:v>
                </c:pt>
                <c:pt idx="4504">
                  <c:v>0.44298245614035175</c:v>
                </c:pt>
                <c:pt idx="4505">
                  <c:v>0.44298245614035175</c:v>
                </c:pt>
                <c:pt idx="4506">
                  <c:v>0.44298245614035175</c:v>
                </c:pt>
                <c:pt idx="4507">
                  <c:v>0.44298245614035175</c:v>
                </c:pt>
                <c:pt idx="4508">
                  <c:v>0.44298245614035175</c:v>
                </c:pt>
                <c:pt idx="4509">
                  <c:v>0.44298245614035175</c:v>
                </c:pt>
                <c:pt idx="4510">
                  <c:v>0.44298245614035175</c:v>
                </c:pt>
                <c:pt idx="4511">
                  <c:v>0.44298245614035175</c:v>
                </c:pt>
                <c:pt idx="4512">
                  <c:v>0.44298245614035175</c:v>
                </c:pt>
                <c:pt idx="4513">
                  <c:v>0.44298245614035175</c:v>
                </c:pt>
                <c:pt idx="4514">
                  <c:v>0.44298245614035175</c:v>
                </c:pt>
                <c:pt idx="4515">
                  <c:v>0.44298245614035175</c:v>
                </c:pt>
                <c:pt idx="4516">
                  <c:v>0.44298245614035175</c:v>
                </c:pt>
                <c:pt idx="4517">
                  <c:v>0.44298245614035175</c:v>
                </c:pt>
                <c:pt idx="4518">
                  <c:v>0.44298245614035175</c:v>
                </c:pt>
                <c:pt idx="4519">
                  <c:v>0.44298245614035175</c:v>
                </c:pt>
                <c:pt idx="4520">
                  <c:v>0.44298245614035175</c:v>
                </c:pt>
                <c:pt idx="4521">
                  <c:v>0.44298245614035175</c:v>
                </c:pt>
                <c:pt idx="4522">
                  <c:v>0.44298245614035175</c:v>
                </c:pt>
                <c:pt idx="4523">
                  <c:v>0.44298245614035175</c:v>
                </c:pt>
                <c:pt idx="4524">
                  <c:v>0.44298245614035175</c:v>
                </c:pt>
                <c:pt idx="4525">
                  <c:v>0.44298245614035175</c:v>
                </c:pt>
                <c:pt idx="4526">
                  <c:v>0.44298245614035175</c:v>
                </c:pt>
                <c:pt idx="4527">
                  <c:v>0.44298245614035175</c:v>
                </c:pt>
                <c:pt idx="4528">
                  <c:v>0.44298245614035175</c:v>
                </c:pt>
                <c:pt idx="4529">
                  <c:v>0.44298245614035175</c:v>
                </c:pt>
                <c:pt idx="4530">
                  <c:v>0.44298245614035175</c:v>
                </c:pt>
                <c:pt idx="4531">
                  <c:v>0.44298245614035175</c:v>
                </c:pt>
                <c:pt idx="4532">
                  <c:v>0.44298245614035175</c:v>
                </c:pt>
                <c:pt idx="4533">
                  <c:v>0.44298245614035175</c:v>
                </c:pt>
                <c:pt idx="4534">
                  <c:v>0.44298245614035175</c:v>
                </c:pt>
                <c:pt idx="4535">
                  <c:v>0.44298245614035175</c:v>
                </c:pt>
                <c:pt idx="4536">
                  <c:v>0.44298245614035175</c:v>
                </c:pt>
                <c:pt idx="4537">
                  <c:v>0.44298245614035175</c:v>
                </c:pt>
                <c:pt idx="4538">
                  <c:v>0.44298245614035175</c:v>
                </c:pt>
                <c:pt idx="4539">
                  <c:v>0.44298245614035175</c:v>
                </c:pt>
                <c:pt idx="4540">
                  <c:v>0.44298245614035175</c:v>
                </c:pt>
                <c:pt idx="4541">
                  <c:v>0.44298245614035175</c:v>
                </c:pt>
                <c:pt idx="4542">
                  <c:v>0.44298245614035175</c:v>
                </c:pt>
                <c:pt idx="4543">
                  <c:v>0.44298245614035175</c:v>
                </c:pt>
                <c:pt idx="4544">
                  <c:v>0.44736842105263336</c:v>
                </c:pt>
                <c:pt idx="4545">
                  <c:v>0.44736842105263336</c:v>
                </c:pt>
                <c:pt idx="4546">
                  <c:v>0.44736842105263336</c:v>
                </c:pt>
                <c:pt idx="4547">
                  <c:v>0.44736842105263336</c:v>
                </c:pt>
                <c:pt idx="4548">
                  <c:v>0.44736842105263336</c:v>
                </c:pt>
                <c:pt idx="4549">
                  <c:v>0.44736842105263336</c:v>
                </c:pt>
                <c:pt idx="4550">
                  <c:v>0.44736842105263336</c:v>
                </c:pt>
                <c:pt idx="4551">
                  <c:v>0.44736842105263336</c:v>
                </c:pt>
                <c:pt idx="4552">
                  <c:v>0.45175438596491335</c:v>
                </c:pt>
                <c:pt idx="4553">
                  <c:v>0.45175438596491335</c:v>
                </c:pt>
                <c:pt idx="4554">
                  <c:v>0.45175438596491335</c:v>
                </c:pt>
                <c:pt idx="4555">
                  <c:v>0.45175438596491335</c:v>
                </c:pt>
                <c:pt idx="4556">
                  <c:v>0.45175438596491335</c:v>
                </c:pt>
                <c:pt idx="4557">
                  <c:v>0.45175438596491335</c:v>
                </c:pt>
                <c:pt idx="4558">
                  <c:v>0.45175438596491335</c:v>
                </c:pt>
                <c:pt idx="4559">
                  <c:v>0.45175438596491335</c:v>
                </c:pt>
                <c:pt idx="4560">
                  <c:v>0.45175438596491335</c:v>
                </c:pt>
                <c:pt idx="4561">
                  <c:v>0.45175438596491335</c:v>
                </c:pt>
                <c:pt idx="4562">
                  <c:v>0.45175438596491335</c:v>
                </c:pt>
                <c:pt idx="4563">
                  <c:v>0.45175438596491335</c:v>
                </c:pt>
                <c:pt idx="4564">
                  <c:v>0.45614035087719279</c:v>
                </c:pt>
                <c:pt idx="4565">
                  <c:v>0.45614035087719279</c:v>
                </c:pt>
                <c:pt idx="4566">
                  <c:v>0.45614035087719279</c:v>
                </c:pt>
                <c:pt idx="4567">
                  <c:v>0.45614035087719279</c:v>
                </c:pt>
                <c:pt idx="4568">
                  <c:v>0.45614035087719279</c:v>
                </c:pt>
                <c:pt idx="4569">
                  <c:v>0.45614035087719279</c:v>
                </c:pt>
                <c:pt idx="4570">
                  <c:v>0.4605263157894755</c:v>
                </c:pt>
                <c:pt idx="4571">
                  <c:v>0.4605263157894755</c:v>
                </c:pt>
                <c:pt idx="4572">
                  <c:v>0.4605263157894755</c:v>
                </c:pt>
                <c:pt idx="4573">
                  <c:v>0.4605263157894755</c:v>
                </c:pt>
                <c:pt idx="4574">
                  <c:v>0.4605263157894755</c:v>
                </c:pt>
                <c:pt idx="4575">
                  <c:v>0.4605263157894755</c:v>
                </c:pt>
                <c:pt idx="4576">
                  <c:v>0.4605263157894755</c:v>
                </c:pt>
                <c:pt idx="4577">
                  <c:v>0.4605263157894755</c:v>
                </c:pt>
                <c:pt idx="4578">
                  <c:v>0.4605263157894755</c:v>
                </c:pt>
                <c:pt idx="4579">
                  <c:v>0.4605263157894755</c:v>
                </c:pt>
                <c:pt idx="4580">
                  <c:v>0.4605263157894755</c:v>
                </c:pt>
                <c:pt idx="4581">
                  <c:v>0.4605263157894755</c:v>
                </c:pt>
                <c:pt idx="4582">
                  <c:v>0.4605263157894755</c:v>
                </c:pt>
                <c:pt idx="4583">
                  <c:v>0.46491228070175522</c:v>
                </c:pt>
                <c:pt idx="4584">
                  <c:v>0.46491228070175522</c:v>
                </c:pt>
                <c:pt idx="4585">
                  <c:v>0.46491228070175522</c:v>
                </c:pt>
                <c:pt idx="4586">
                  <c:v>0.46491228070175522</c:v>
                </c:pt>
                <c:pt idx="4587">
                  <c:v>0.46491228070175522</c:v>
                </c:pt>
                <c:pt idx="4588">
                  <c:v>0.46491228070175522</c:v>
                </c:pt>
                <c:pt idx="4589">
                  <c:v>0.46491228070175522</c:v>
                </c:pt>
                <c:pt idx="4590">
                  <c:v>0.4692982456140351</c:v>
                </c:pt>
                <c:pt idx="4591">
                  <c:v>0.4692982456140351</c:v>
                </c:pt>
                <c:pt idx="4592">
                  <c:v>0.4692982456140351</c:v>
                </c:pt>
                <c:pt idx="4593">
                  <c:v>0.4692982456140351</c:v>
                </c:pt>
                <c:pt idx="4594">
                  <c:v>0.4692982456140351</c:v>
                </c:pt>
                <c:pt idx="4595">
                  <c:v>0.4692982456140351</c:v>
                </c:pt>
                <c:pt idx="4596">
                  <c:v>0.4692982456140351</c:v>
                </c:pt>
                <c:pt idx="4597">
                  <c:v>0.4692982456140351</c:v>
                </c:pt>
                <c:pt idx="4598">
                  <c:v>0.4692982456140351</c:v>
                </c:pt>
                <c:pt idx="4599">
                  <c:v>0.4692982456140351</c:v>
                </c:pt>
                <c:pt idx="4600">
                  <c:v>0.4692982456140351</c:v>
                </c:pt>
                <c:pt idx="4601">
                  <c:v>0.4692982456140351</c:v>
                </c:pt>
                <c:pt idx="4602">
                  <c:v>0.4692982456140351</c:v>
                </c:pt>
                <c:pt idx="4603">
                  <c:v>0.4692982456140351</c:v>
                </c:pt>
                <c:pt idx="4604">
                  <c:v>0.4692982456140351</c:v>
                </c:pt>
                <c:pt idx="4605">
                  <c:v>0.4692982456140351</c:v>
                </c:pt>
                <c:pt idx="4606">
                  <c:v>0.4692982456140351</c:v>
                </c:pt>
                <c:pt idx="4607">
                  <c:v>0.4692982456140351</c:v>
                </c:pt>
                <c:pt idx="4608">
                  <c:v>0.4692982456140351</c:v>
                </c:pt>
                <c:pt idx="4609">
                  <c:v>0.4692982456140351</c:v>
                </c:pt>
                <c:pt idx="4610">
                  <c:v>0.4692982456140351</c:v>
                </c:pt>
                <c:pt idx="4611">
                  <c:v>0.4692982456140351</c:v>
                </c:pt>
                <c:pt idx="4612">
                  <c:v>0.4692982456140351</c:v>
                </c:pt>
                <c:pt idx="4613">
                  <c:v>0.4692982456140351</c:v>
                </c:pt>
                <c:pt idx="4614">
                  <c:v>0.4692982456140351</c:v>
                </c:pt>
                <c:pt idx="4615">
                  <c:v>0.4692982456140351</c:v>
                </c:pt>
                <c:pt idx="4616">
                  <c:v>0.4692982456140351</c:v>
                </c:pt>
                <c:pt idx="4617">
                  <c:v>0.4692982456140351</c:v>
                </c:pt>
                <c:pt idx="4618">
                  <c:v>0.4692982456140351</c:v>
                </c:pt>
                <c:pt idx="4619">
                  <c:v>0.4692982456140351</c:v>
                </c:pt>
                <c:pt idx="4620">
                  <c:v>0.4692982456140351</c:v>
                </c:pt>
                <c:pt idx="4621">
                  <c:v>0.4692982456140351</c:v>
                </c:pt>
                <c:pt idx="4622">
                  <c:v>0.4692982456140351</c:v>
                </c:pt>
                <c:pt idx="4623">
                  <c:v>0.4692982456140351</c:v>
                </c:pt>
                <c:pt idx="4624">
                  <c:v>0.4692982456140351</c:v>
                </c:pt>
                <c:pt idx="4625">
                  <c:v>0.4692982456140351</c:v>
                </c:pt>
                <c:pt idx="4626">
                  <c:v>0.4692982456140351</c:v>
                </c:pt>
                <c:pt idx="4627">
                  <c:v>0.4692982456140351</c:v>
                </c:pt>
                <c:pt idx="4628">
                  <c:v>0.4692982456140351</c:v>
                </c:pt>
                <c:pt idx="4629">
                  <c:v>0.4692982456140351</c:v>
                </c:pt>
                <c:pt idx="4630">
                  <c:v>0.4692982456140351</c:v>
                </c:pt>
                <c:pt idx="4631">
                  <c:v>0.4692982456140351</c:v>
                </c:pt>
                <c:pt idx="4632">
                  <c:v>0.4692982456140351</c:v>
                </c:pt>
                <c:pt idx="4633">
                  <c:v>0.4692982456140351</c:v>
                </c:pt>
                <c:pt idx="4634">
                  <c:v>0.4692982456140351</c:v>
                </c:pt>
                <c:pt idx="4635">
                  <c:v>0.4692982456140351</c:v>
                </c:pt>
                <c:pt idx="4636">
                  <c:v>0.4692982456140351</c:v>
                </c:pt>
                <c:pt idx="4637">
                  <c:v>0.4692982456140351</c:v>
                </c:pt>
                <c:pt idx="4638">
                  <c:v>0.4692982456140351</c:v>
                </c:pt>
                <c:pt idx="4639">
                  <c:v>0.4692982456140351</c:v>
                </c:pt>
                <c:pt idx="4640">
                  <c:v>0.4692982456140351</c:v>
                </c:pt>
                <c:pt idx="4641">
                  <c:v>0.4692982456140351</c:v>
                </c:pt>
                <c:pt idx="4642">
                  <c:v>0.4692982456140351</c:v>
                </c:pt>
                <c:pt idx="4643">
                  <c:v>0.4692982456140351</c:v>
                </c:pt>
                <c:pt idx="4644">
                  <c:v>0.4692982456140351</c:v>
                </c:pt>
                <c:pt idx="4645">
                  <c:v>0.4692982456140351</c:v>
                </c:pt>
                <c:pt idx="4646">
                  <c:v>0.4692982456140351</c:v>
                </c:pt>
                <c:pt idx="4647">
                  <c:v>0.4692982456140351</c:v>
                </c:pt>
                <c:pt idx="4648">
                  <c:v>0.4692982456140351</c:v>
                </c:pt>
                <c:pt idx="4649">
                  <c:v>0.4692982456140351</c:v>
                </c:pt>
                <c:pt idx="4650">
                  <c:v>0.4692982456140351</c:v>
                </c:pt>
                <c:pt idx="4651">
                  <c:v>0.4692982456140351</c:v>
                </c:pt>
                <c:pt idx="4652">
                  <c:v>0.4692982456140351</c:v>
                </c:pt>
                <c:pt idx="4653">
                  <c:v>0.4692982456140351</c:v>
                </c:pt>
                <c:pt idx="4654">
                  <c:v>0.4692982456140351</c:v>
                </c:pt>
                <c:pt idx="4655">
                  <c:v>0.4692982456140351</c:v>
                </c:pt>
                <c:pt idx="4656">
                  <c:v>0.4692982456140351</c:v>
                </c:pt>
                <c:pt idx="4657">
                  <c:v>0.4692982456140351</c:v>
                </c:pt>
                <c:pt idx="4658">
                  <c:v>0.4692982456140351</c:v>
                </c:pt>
                <c:pt idx="4659">
                  <c:v>0.4692982456140351</c:v>
                </c:pt>
                <c:pt idx="4660">
                  <c:v>0.47368421052631576</c:v>
                </c:pt>
                <c:pt idx="4661">
                  <c:v>0.47368421052631576</c:v>
                </c:pt>
                <c:pt idx="4662">
                  <c:v>0.47368421052631576</c:v>
                </c:pt>
                <c:pt idx="4663">
                  <c:v>0.47368421052631576</c:v>
                </c:pt>
                <c:pt idx="4664">
                  <c:v>0.47368421052631576</c:v>
                </c:pt>
                <c:pt idx="4665">
                  <c:v>0.47368421052631576</c:v>
                </c:pt>
                <c:pt idx="4666">
                  <c:v>0.47368421052631576</c:v>
                </c:pt>
                <c:pt idx="4667">
                  <c:v>0.47368421052631576</c:v>
                </c:pt>
                <c:pt idx="4668">
                  <c:v>0.47368421052631576</c:v>
                </c:pt>
                <c:pt idx="4669">
                  <c:v>0.47368421052631576</c:v>
                </c:pt>
                <c:pt idx="4670">
                  <c:v>0.47368421052631576</c:v>
                </c:pt>
                <c:pt idx="4671">
                  <c:v>0.47368421052631576</c:v>
                </c:pt>
                <c:pt idx="4672">
                  <c:v>0.47368421052631576</c:v>
                </c:pt>
                <c:pt idx="4673">
                  <c:v>0.47807017543859648</c:v>
                </c:pt>
                <c:pt idx="4674">
                  <c:v>0.47807017543859648</c:v>
                </c:pt>
                <c:pt idx="4675">
                  <c:v>0.47807017543859648</c:v>
                </c:pt>
                <c:pt idx="4676">
                  <c:v>0.48245614035087842</c:v>
                </c:pt>
                <c:pt idx="4677">
                  <c:v>0.48245614035087842</c:v>
                </c:pt>
                <c:pt idx="4678">
                  <c:v>0.48245614035087842</c:v>
                </c:pt>
                <c:pt idx="4679">
                  <c:v>0.48245614035087842</c:v>
                </c:pt>
                <c:pt idx="4680">
                  <c:v>0.48245614035087842</c:v>
                </c:pt>
                <c:pt idx="4681">
                  <c:v>0.48245614035087842</c:v>
                </c:pt>
                <c:pt idx="4682">
                  <c:v>0.48245614035087842</c:v>
                </c:pt>
                <c:pt idx="4683">
                  <c:v>0.48245614035087842</c:v>
                </c:pt>
                <c:pt idx="4684">
                  <c:v>0.48245614035087842</c:v>
                </c:pt>
                <c:pt idx="4685">
                  <c:v>0.48245614035087842</c:v>
                </c:pt>
                <c:pt idx="4686">
                  <c:v>0.48245614035087842</c:v>
                </c:pt>
                <c:pt idx="4687">
                  <c:v>0.48245614035087842</c:v>
                </c:pt>
                <c:pt idx="4688">
                  <c:v>0.48245614035087842</c:v>
                </c:pt>
                <c:pt idx="4689">
                  <c:v>0.48245614035087842</c:v>
                </c:pt>
                <c:pt idx="4690">
                  <c:v>0.48245614035087842</c:v>
                </c:pt>
                <c:pt idx="4691">
                  <c:v>0.48684210526315896</c:v>
                </c:pt>
                <c:pt idx="4692">
                  <c:v>0.48684210526315896</c:v>
                </c:pt>
                <c:pt idx="4693">
                  <c:v>0.48684210526315896</c:v>
                </c:pt>
                <c:pt idx="4694">
                  <c:v>0.48684210526315896</c:v>
                </c:pt>
                <c:pt idx="4695">
                  <c:v>0.48684210526315896</c:v>
                </c:pt>
                <c:pt idx="4696">
                  <c:v>0.49122807017543951</c:v>
                </c:pt>
                <c:pt idx="4697">
                  <c:v>0.49122807017543951</c:v>
                </c:pt>
                <c:pt idx="4698">
                  <c:v>0.49122807017543951</c:v>
                </c:pt>
                <c:pt idx="4699">
                  <c:v>0.49561403508772017</c:v>
                </c:pt>
                <c:pt idx="4700">
                  <c:v>0.49561403508772017</c:v>
                </c:pt>
                <c:pt idx="4701">
                  <c:v>0.49561403508772017</c:v>
                </c:pt>
                <c:pt idx="4702">
                  <c:v>0.49561403508772017</c:v>
                </c:pt>
                <c:pt idx="4703">
                  <c:v>0.49561403508772017</c:v>
                </c:pt>
                <c:pt idx="4704">
                  <c:v>0.49561403508772017</c:v>
                </c:pt>
                <c:pt idx="4705">
                  <c:v>0.5</c:v>
                </c:pt>
                <c:pt idx="4706">
                  <c:v>0.5</c:v>
                </c:pt>
                <c:pt idx="4707">
                  <c:v>0.5</c:v>
                </c:pt>
                <c:pt idx="4708">
                  <c:v>0.5</c:v>
                </c:pt>
                <c:pt idx="4709">
                  <c:v>0.5</c:v>
                </c:pt>
                <c:pt idx="4710">
                  <c:v>0.5</c:v>
                </c:pt>
                <c:pt idx="4711">
                  <c:v>0.5</c:v>
                </c:pt>
                <c:pt idx="4712">
                  <c:v>0.50438596491227827</c:v>
                </c:pt>
                <c:pt idx="4713">
                  <c:v>0.50438596491227827</c:v>
                </c:pt>
                <c:pt idx="4714">
                  <c:v>0.50438596491227827</c:v>
                </c:pt>
                <c:pt idx="4715">
                  <c:v>0.50438596491227827</c:v>
                </c:pt>
                <c:pt idx="4716">
                  <c:v>0.50438596491227827</c:v>
                </c:pt>
                <c:pt idx="4717">
                  <c:v>0.50438596491227827</c:v>
                </c:pt>
                <c:pt idx="4718">
                  <c:v>0.50438596491227827</c:v>
                </c:pt>
                <c:pt idx="4719">
                  <c:v>0.50877192982456143</c:v>
                </c:pt>
                <c:pt idx="4720">
                  <c:v>0.50877192982456143</c:v>
                </c:pt>
                <c:pt idx="4721">
                  <c:v>0.50877192982456143</c:v>
                </c:pt>
                <c:pt idx="4722">
                  <c:v>0.50877192982456143</c:v>
                </c:pt>
                <c:pt idx="4723">
                  <c:v>0.50877192982456143</c:v>
                </c:pt>
                <c:pt idx="4724">
                  <c:v>0.50877192982456143</c:v>
                </c:pt>
                <c:pt idx="4725">
                  <c:v>0.50877192982456143</c:v>
                </c:pt>
                <c:pt idx="4726">
                  <c:v>0.50877192982456143</c:v>
                </c:pt>
                <c:pt idx="4727">
                  <c:v>0.50877192982456143</c:v>
                </c:pt>
                <c:pt idx="4728">
                  <c:v>0.50877192982456143</c:v>
                </c:pt>
                <c:pt idx="4729">
                  <c:v>0.50877192982456143</c:v>
                </c:pt>
                <c:pt idx="4730">
                  <c:v>0.50877192982456143</c:v>
                </c:pt>
                <c:pt idx="4731">
                  <c:v>0.50877192982456143</c:v>
                </c:pt>
                <c:pt idx="4732">
                  <c:v>0.50877192982456143</c:v>
                </c:pt>
                <c:pt idx="4733">
                  <c:v>0.50877192982456143</c:v>
                </c:pt>
                <c:pt idx="4734">
                  <c:v>0.50877192982456143</c:v>
                </c:pt>
                <c:pt idx="4735">
                  <c:v>0.50877192982456143</c:v>
                </c:pt>
                <c:pt idx="4736">
                  <c:v>0.50877192982456143</c:v>
                </c:pt>
                <c:pt idx="4737">
                  <c:v>0.50877192982456143</c:v>
                </c:pt>
                <c:pt idx="4738">
                  <c:v>0.50877192982456143</c:v>
                </c:pt>
                <c:pt idx="4739">
                  <c:v>0.50877192982456143</c:v>
                </c:pt>
                <c:pt idx="4740">
                  <c:v>0.50877192982456143</c:v>
                </c:pt>
                <c:pt idx="4741">
                  <c:v>0.50877192982456143</c:v>
                </c:pt>
                <c:pt idx="4742">
                  <c:v>0.50877192982456143</c:v>
                </c:pt>
                <c:pt idx="4743">
                  <c:v>0.50877192982456143</c:v>
                </c:pt>
                <c:pt idx="4744">
                  <c:v>0.50877192982456143</c:v>
                </c:pt>
                <c:pt idx="4745">
                  <c:v>0.50877192982456143</c:v>
                </c:pt>
                <c:pt idx="4746">
                  <c:v>0.50877192982456143</c:v>
                </c:pt>
                <c:pt idx="4747">
                  <c:v>0.50877192982456143</c:v>
                </c:pt>
                <c:pt idx="4748">
                  <c:v>0.50877192982456143</c:v>
                </c:pt>
                <c:pt idx="4749">
                  <c:v>0.50877192982456143</c:v>
                </c:pt>
                <c:pt idx="4750">
                  <c:v>0.50877192982456143</c:v>
                </c:pt>
                <c:pt idx="4751">
                  <c:v>0.50877192982456143</c:v>
                </c:pt>
                <c:pt idx="4752">
                  <c:v>0.50877192982456143</c:v>
                </c:pt>
                <c:pt idx="4753">
                  <c:v>0.50877192982456143</c:v>
                </c:pt>
                <c:pt idx="4754">
                  <c:v>0.50877192982456143</c:v>
                </c:pt>
                <c:pt idx="4755">
                  <c:v>0.50877192982456143</c:v>
                </c:pt>
                <c:pt idx="4756">
                  <c:v>0.50877192982456143</c:v>
                </c:pt>
                <c:pt idx="4757">
                  <c:v>0.50877192982456143</c:v>
                </c:pt>
                <c:pt idx="4758">
                  <c:v>0.50877192982456143</c:v>
                </c:pt>
                <c:pt idx="4759">
                  <c:v>0.50877192982456143</c:v>
                </c:pt>
                <c:pt idx="4760">
                  <c:v>0.50877192982456143</c:v>
                </c:pt>
                <c:pt idx="4761">
                  <c:v>0.50877192982456143</c:v>
                </c:pt>
                <c:pt idx="4762">
                  <c:v>0.50877192982456143</c:v>
                </c:pt>
                <c:pt idx="4763">
                  <c:v>0.50877192982456143</c:v>
                </c:pt>
                <c:pt idx="4764">
                  <c:v>0.50877192982456143</c:v>
                </c:pt>
                <c:pt idx="4765">
                  <c:v>0.50877192982456143</c:v>
                </c:pt>
                <c:pt idx="4766">
                  <c:v>0.50877192982456143</c:v>
                </c:pt>
                <c:pt idx="4767">
                  <c:v>0.50877192982456143</c:v>
                </c:pt>
                <c:pt idx="4768">
                  <c:v>0.51315789473684159</c:v>
                </c:pt>
                <c:pt idx="4769">
                  <c:v>0.51315789473684159</c:v>
                </c:pt>
                <c:pt idx="4770">
                  <c:v>0.51315789473684159</c:v>
                </c:pt>
                <c:pt idx="4771">
                  <c:v>0.51754385964912364</c:v>
                </c:pt>
                <c:pt idx="4772">
                  <c:v>0.51754385964912364</c:v>
                </c:pt>
                <c:pt idx="4773">
                  <c:v>0.51754385964912364</c:v>
                </c:pt>
                <c:pt idx="4774">
                  <c:v>0.51754385964912364</c:v>
                </c:pt>
                <c:pt idx="4775">
                  <c:v>0.51754385964912364</c:v>
                </c:pt>
                <c:pt idx="4776">
                  <c:v>0.51754385964912364</c:v>
                </c:pt>
                <c:pt idx="4777">
                  <c:v>0.51754385964912364</c:v>
                </c:pt>
                <c:pt idx="4778">
                  <c:v>0.51754385964912364</c:v>
                </c:pt>
                <c:pt idx="4779">
                  <c:v>0.51754385964912364</c:v>
                </c:pt>
                <c:pt idx="4780">
                  <c:v>0.51754385964912364</c:v>
                </c:pt>
                <c:pt idx="4781">
                  <c:v>0.51754385964912364</c:v>
                </c:pt>
                <c:pt idx="4782">
                  <c:v>0.51754385964912364</c:v>
                </c:pt>
                <c:pt idx="4783">
                  <c:v>0.51754385964912364</c:v>
                </c:pt>
                <c:pt idx="4784">
                  <c:v>0.51754385964912364</c:v>
                </c:pt>
                <c:pt idx="4785">
                  <c:v>0.51754385964912364</c:v>
                </c:pt>
                <c:pt idx="4786">
                  <c:v>0.51754385964912364</c:v>
                </c:pt>
                <c:pt idx="4787">
                  <c:v>0.51754385964912364</c:v>
                </c:pt>
                <c:pt idx="4788">
                  <c:v>0.51754385964912364</c:v>
                </c:pt>
                <c:pt idx="4789">
                  <c:v>0.51754385964912364</c:v>
                </c:pt>
                <c:pt idx="4790">
                  <c:v>0.51754385964912364</c:v>
                </c:pt>
                <c:pt idx="4791">
                  <c:v>0.51754385964912364</c:v>
                </c:pt>
                <c:pt idx="4792">
                  <c:v>0.51754385964912364</c:v>
                </c:pt>
                <c:pt idx="4793">
                  <c:v>0.51754385964912364</c:v>
                </c:pt>
                <c:pt idx="4794">
                  <c:v>0.51754385964912364</c:v>
                </c:pt>
                <c:pt idx="4795">
                  <c:v>0.51754385964912364</c:v>
                </c:pt>
                <c:pt idx="4796">
                  <c:v>0.51754385964912364</c:v>
                </c:pt>
                <c:pt idx="4797">
                  <c:v>0.51754385964912364</c:v>
                </c:pt>
                <c:pt idx="4798">
                  <c:v>0.51754385964912364</c:v>
                </c:pt>
                <c:pt idx="4799">
                  <c:v>0.51754385964912364</c:v>
                </c:pt>
                <c:pt idx="4800">
                  <c:v>0.51754385964912364</c:v>
                </c:pt>
                <c:pt idx="4801">
                  <c:v>0.51754385964912364</c:v>
                </c:pt>
                <c:pt idx="4802">
                  <c:v>0.51754385964912364</c:v>
                </c:pt>
                <c:pt idx="4803">
                  <c:v>0.51754385964912364</c:v>
                </c:pt>
                <c:pt idx="4804">
                  <c:v>0.51754385964912364</c:v>
                </c:pt>
                <c:pt idx="4805">
                  <c:v>0.51754385964912364</c:v>
                </c:pt>
                <c:pt idx="4806">
                  <c:v>0.51754385964912364</c:v>
                </c:pt>
                <c:pt idx="4807">
                  <c:v>0.51754385964912364</c:v>
                </c:pt>
                <c:pt idx="4808">
                  <c:v>0.51754385964912364</c:v>
                </c:pt>
                <c:pt idx="4809">
                  <c:v>0.51754385964912364</c:v>
                </c:pt>
                <c:pt idx="4810">
                  <c:v>0.52192982456140535</c:v>
                </c:pt>
                <c:pt idx="4811">
                  <c:v>0.52192982456140535</c:v>
                </c:pt>
                <c:pt idx="4812">
                  <c:v>0.52192982456140535</c:v>
                </c:pt>
                <c:pt idx="4813">
                  <c:v>0.52192982456140535</c:v>
                </c:pt>
                <c:pt idx="4814">
                  <c:v>0.52192982456140535</c:v>
                </c:pt>
                <c:pt idx="4815">
                  <c:v>0.52192982456140535</c:v>
                </c:pt>
                <c:pt idx="4816">
                  <c:v>0.52192982456140535</c:v>
                </c:pt>
                <c:pt idx="4817">
                  <c:v>0.52192982456140535</c:v>
                </c:pt>
                <c:pt idx="4818">
                  <c:v>0.52192982456140535</c:v>
                </c:pt>
                <c:pt idx="4819">
                  <c:v>0.52192982456140535</c:v>
                </c:pt>
                <c:pt idx="4820">
                  <c:v>0.52192982456140535</c:v>
                </c:pt>
                <c:pt idx="4821">
                  <c:v>0.52192982456140535</c:v>
                </c:pt>
                <c:pt idx="4822">
                  <c:v>0.52192982456140535</c:v>
                </c:pt>
                <c:pt idx="4823">
                  <c:v>0.52192982456140535</c:v>
                </c:pt>
                <c:pt idx="4824">
                  <c:v>0.52192982456140535</c:v>
                </c:pt>
                <c:pt idx="4825">
                  <c:v>0.52192982456140535</c:v>
                </c:pt>
                <c:pt idx="4826">
                  <c:v>0.52192982456140535</c:v>
                </c:pt>
                <c:pt idx="4827">
                  <c:v>0.52192982456140535</c:v>
                </c:pt>
                <c:pt idx="4828">
                  <c:v>0.52192982456140535</c:v>
                </c:pt>
                <c:pt idx="4829">
                  <c:v>0.52192982456140535</c:v>
                </c:pt>
                <c:pt idx="4830">
                  <c:v>0.52192982456140535</c:v>
                </c:pt>
                <c:pt idx="4831">
                  <c:v>0.52192982456140535</c:v>
                </c:pt>
                <c:pt idx="4832">
                  <c:v>0.52192982456140535</c:v>
                </c:pt>
                <c:pt idx="4833">
                  <c:v>0.52192982456140535</c:v>
                </c:pt>
                <c:pt idx="4834">
                  <c:v>0.52192982456140535</c:v>
                </c:pt>
                <c:pt idx="4835">
                  <c:v>0.52192982456140535</c:v>
                </c:pt>
                <c:pt idx="4836">
                  <c:v>0.52192982456140535</c:v>
                </c:pt>
                <c:pt idx="4837">
                  <c:v>0.52192982456140535</c:v>
                </c:pt>
                <c:pt idx="4838">
                  <c:v>0.52192982456140535</c:v>
                </c:pt>
                <c:pt idx="4839">
                  <c:v>0.52631578947368418</c:v>
                </c:pt>
                <c:pt idx="4840">
                  <c:v>0.52631578947368418</c:v>
                </c:pt>
                <c:pt idx="4841">
                  <c:v>0.52631578947368418</c:v>
                </c:pt>
                <c:pt idx="4842">
                  <c:v>0.52631578947368418</c:v>
                </c:pt>
                <c:pt idx="4843">
                  <c:v>0.52631578947368418</c:v>
                </c:pt>
                <c:pt idx="4844">
                  <c:v>0.52631578947368418</c:v>
                </c:pt>
                <c:pt idx="4845">
                  <c:v>0.52631578947368418</c:v>
                </c:pt>
                <c:pt idx="4846">
                  <c:v>0.52631578947368418</c:v>
                </c:pt>
                <c:pt idx="4847">
                  <c:v>0.52631578947368418</c:v>
                </c:pt>
                <c:pt idx="4848">
                  <c:v>0.52631578947368418</c:v>
                </c:pt>
                <c:pt idx="4849">
                  <c:v>0.5307017543859649</c:v>
                </c:pt>
                <c:pt idx="4850">
                  <c:v>0.5307017543859649</c:v>
                </c:pt>
                <c:pt idx="4851">
                  <c:v>0.5307017543859649</c:v>
                </c:pt>
                <c:pt idx="4852">
                  <c:v>0.5307017543859649</c:v>
                </c:pt>
                <c:pt idx="4853">
                  <c:v>0.5307017543859649</c:v>
                </c:pt>
                <c:pt idx="4854">
                  <c:v>0.5307017543859649</c:v>
                </c:pt>
                <c:pt idx="4855">
                  <c:v>0.5307017543859649</c:v>
                </c:pt>
                <c:pt idx="4856">
                  <c:v>0.5307017543859649</c:v>
                </c:pt>
                <c:pt idx="4857">
                  <c:v>0.5307017543859649</c:v>
                </c:pt>
                <c:pt idx="4858">
                  <c:v>0.5307017543859649</c:v>
                </c:pt>
                <c:pt idx="4859">
                  <c:v>0.5307017543859649</c:v>
                </c:pt>
                <c:pt idx="4860">
                  <c:v>0.5350877192982455</c:v>
                </c:pt>
                <c:pt idx="4861">
                  <c:v>0.5350877192982455</c:v>
                </c:pt>
                <c:pt idx="4862">
                  <c:v>0.5350877192982455</c:v>
                </c:pt>
                <c:pt idx="4863">
                  <c:v>0.5350877192982455</c:v>
                </c:pt>
                <c:pt idx="4864">
                  <c:v>0.5350877192982455</c:v>
                </c:pt>
                <c:pt idx="4865">
                  <c:v>0.5350877192982455</c:v>
                </c:pt>
                <c:pt idx="4866">
                  <c:v>0.5350877192982455</c:v>
                </c:pt>
                <c:pt idx="4867">
                  <c:v>0.5350877192982455</c:v>
                </c:pt>
                <c:pt idx="4868">
                  <c:v>0.5350877192982455</c:v>
                </c:pt>
                <c:pt idx="4869">
                  <c:v>0.5350877192982455</c:v>
                </c:pt>
                <c:pt idx="4870">
                  <c:v>0.5350877192982455</c:v>
                </c:pt>
                <c:pt idx="4871">
                  <c:v>0.53947368421052633</c:v>
                </c:pt>
                <c:pt idx="4872">
                  <c:v>0.54385964912280704</c:v>
                </c:pt>
                <c:pt idx="4873">
                  <c:v>0.54385964912280704</c:v>
                </c:pt>
                <c:pt idx="4874">
                  <c:v>0.54385964912280704</c:v>
                </c:pt>
                <c:pt idx="4875">
                  <c:v>0.54385964912280704</c:v>
                </c:pt>
                <c:pt idx="4876">
                  <c:v>0.54824561403509076</c:v>
                </c:pt>
                <c:pt idx="4877">
                  <c:v>0.54824561403509076</c:v>
                </c:pt>
                <c:pt idx="4878">
                  <c:v>0.54824561403509076</c:v>
                </c:pt>
                <c:pt idx="4879">
                  <c:v>0.54824561403509076</c:v>
                </c:pt>
                <c:pt idx="4880">
                  <c:v>0.54824561403509076</c:v>
                </c:pt>
                <c:pt idx="4881">
                  <c:v>0.54824561403509076</c:v>
                </c:pt>
                <c:pt idx="4882">
                  <c:v>0.54824561403509076</c:v>
                </c:pt>
                <c:pt idx="4883">
                  <c:v>0.54824561403509076</c:v>
                </c:pt>
                <c:pt idx="4884">
                  <c:v>0.54824561403509076</c:v>
                </c:pt>
                <c:pt idx="4885">
                  <c:v>0.54824561403509076</c:v>
                </c:pt>
                <c:pt idx="4886">
                  <c:v>0.54824561403509076</c:v>
                </c:pt>
                <c:pt idx="4887">
                  <c:v>0.54824561403509076</c:v>
                </c:pt>
                <c:pt idx="4888">
                  <c:v>0.54824561403509076</c:v>
                </c:pt>
                <c:pt idx="4889">
                  <c:v>0.54824561403509076</c:v>
                </c:pt>
                <c:pt idx="4890">
                  <c:v>0.54824561403509076</c:v>
                </c:pt>
                <c:pt idx="4891">
                  <c:v>0.55263157894736847</c:v>
                </c:pt>
                <c:pt idx="4892">
                  <c:v>0.55263157894736847</c:v>
                </c:pt>
                <c:pt idx="4893">
                  <c:v>0.55263157894736847</c:v>
                </c:pt>
                <c:pt idx="4894">
                  <c:v>0.55263157894736847</c:v>
                </c:pt>
                <c:pt idx="4895">
                  <c:v>0.55263157894736847</c:v>
                </c:pt>
                <c:pt idx="4896">
                  <c:v>0.55263157894736847</c:v>
                </c:pt>
                <c:pt idx="4897">
                  <c:v>0.55263157894736847</c:v>
                </c:pt>
                <c:pt idx="4898">
                  <c:v>0.55263157894736847</c:v>
                </c:pt>
                <c:pt idx="4899">
                  <c:v>0.55263157894736847</c:v>
                </c:pt>
                <c:pt idx="4900">
                  <c:v>0.55263157894736847</c:v>
                </c:pt>
                <c:pt idx="4901">
                  <c:v>0.55263157894736847</c:v>
                </c:pt>
                <c:pt idx="4902">
                  <c:v>0.55263157894736847</c:v>
                </c:pt>
                <c:pt idx="4903">
                  <c:v>0.55263157894736847</c:v>
                </c:pt>
                <c:pt idx="4904">
                  <c:v>0.55263157894736847</c:v>
                </c:pt>
                <c:pt idx="4905">
                  <c:v>0.55263157894736847</c:v>
                </c:pt>
                <c:pt idx="4906">
                  <c:v>0.55263157894736847</c:v>
                </c:pt>
                <c:pt idx="4907">
                  <c:v>0.55263157894736847</c:v>
                </c:pt>
                <c:pt idx="4908">
                  <c:v>0.55263157894736847</c:v>
                </c:pt>
                <c:pt idx="4909">
                  <c:v>0.55263157894736847</c:v>
                </c:pt>
                <c:pt idx="4910">
                  <c:v>0.55263157894736847</c:v>
                </c:pt>
                <c:pt idx="4911">
                  <c:v>0.55263157894736847</c:v>
                </c:pt>
                <c:pt idx="4912">
                  <c:v>0.55263157894736847</c:v>
                </c:pt>
                <c:pt idx="4913">
                  <c:v>0.55263157894736847</c:v>
                </c:pt>
                <c:pt idx="4914">
                  <c:v>0.55263157894736847</c:v>
                </c:pt>
                <c:pt idx="4915">
                  <c:v>0.55263157894736847</c:v>
                </c:pt>
                <c:pt idx="4916">
                  <c:v>0.55263157894736847</c:v>
                </c:pt>
                <c:pt idx="4917">
                  <c:v>0.55263157894736847</c:v>
                </c:pt>
                <c:pt idx="4918">
                  <c:v>0.55263157894736847</c:v>
                </c:pt>
                <c:pt idx="4919">
                  <c:v>0.55263157894736847</c:v>
                </c:pt>
                <c:pt idx="4920">
                  <c:v>0.55263157894736847</c:v>
                </c:pt>
                <c:pt idx="4921">
                  <c:v>0.55263157894736847</c:v>
                </c:pt>
                <c:pt idx="4922">
                  <c:v>0.55263157894736847</c:v>
                </c:pt>
                <c:pt idx="4923">
                  <c:v>0.55263157894736847</c:v>
                </c:pt>
                <c:pt idx="4924">
                  <c:v>0.55263157894736847</c:v>
                </c:pt>
                <c:pt idx="4925">
                  <c:v>0.55263157894736847</c:v>
                </c:pt>
                <c:pt idx="4926">
                  <c:v>0.55263157894736847</c:v>
                </c:pt>
                <c:pt idx="4927">
                  <c:v>0.55263157894736847</c:v>
                </c:pt>
                <c:pt idx="4928">
                  <c:v>0.55263157894736847</c:v>
                </c:pt>
                <c:pt idx="4929">
                  <c:v>0.55263157894736847</c:v>
                </c:pt>
                <c:pt idx="4930">
                  <c:v>0.55263157894736847</c:v>
                </c:pt>
                <c:pt idx="4931">
                  <c:v>0.55263157894736847</c:v>
                </c:pt>
                <c:pt idx="4932">
                  <c:v>0.55263157894736847</c:v>
                </c:pt>
                <c:pt idx="4933">
                  <c:v>0.55263157894736847</c:v>
                </c:pt>
                <c:pt idx="4934">
                  <c:v>0.55263157894736847</c:v>
                </c:pt>
                <c:pt idx="4935">
                  <c:v>0.55263157894736847</c:v>
                </c:pt>
                <c:pt idx="4936">
                  <c:v>0.55263157894736847</c:v>
                </c:pt>
                <c:pt idx="4937">
                  <c:v>0.55263157894736847</c:v>
                </c:pt>
                <c:pt idx="4938">
                  <c:v>0.55263157894736847</c:v>
                </c:pt>
                <c:pt idx="4939">
                  <c:v>0.55263157894736847</c:v>
                </c:pt>
                <c:pt idx="4940">
                  <c:v>0.55263157894736847</c:v>
                </c:pt>
                <c:pt idx="4941">
                  <c:v>0.55263157894736847</c:v>
                </c:pt>
                <c:pt idx="4942">
                  <c:v>0.55263157894736847</c:v>
                </c:pt>
                <c:pt idx="4943">
                  <c:v>0.55263157894736847</c:v>
                </c:pt>
                <c:pt idx="4944">
                  <c:v>0.55263157894736847</c:v>
                </c:pt>
                <c:pt idx="4945">
                  <c:v>0.55263157894736847</c:v>
                </c:pt>
                <c:pt idx="4946">
                  <c:v>0.55263157894736847</c:v>
                </c:pt>
                <c:pt idx="4947">
                  <c:v>0.55263157894736847</c:v>
                </c:pt>
                <c:pt idx="4948">
                  <c:v>0.55263157894736847</c:v>
                </c:pt>
                <c:pt idx="4949">
                  <c:v>0.55263157894736847</c:v>
                </c:pt>
                <c:pt idx="4950">
                  <c:v>0.55263157894736847</c:v>
                </c:pt>
                <c:pt idx="4951">
                  <c:v>0.55263157894736847</c:v>
                </c:pt>
                <c:pt idx="4952">
                  <c:v>0.55263157894736847</c:v>
                </c:pt>
                <c:pt idx="4953">
                  <c:v>0.55263157894736847</c:v>
                </c:pt>
                <c:pt idx="4954">
                  <c:v>0.55263157894736847</c:v>
                </c:pt>
                <c:pt idx="4955">
                  <c:v>0.55263157894736847</c:v>
                </c:pt>
                <c:pt idx="4956">
                  <c:v>0.55263157894736847</c:v>
                </c:pt>
                <c:pt idx="4957">
                  <c:v>0.55263157894736847</c:v>
                </c:pt>
                <c:pt idx="4958">
                  <c:v>0.55263157894736847</c:v>
                </c:pt>
                <c:pt idx="4959">
                  <c:v>0.55263157894736847</c:v>
                </c:pt>
                <c:pt idx="4960">
                  <c:v>0.55263157894736847</c:v>
                </c:pt>
                <c:pt idx="4961">
                  <c:v>0.55263157894736847</c:v>
                </c:pt>
                <c:pt idx="4962">
                  <c:v>0.55263157894736847</c:v>
                </c:pt>
                <c:pt idx="4963">
                  <c:v>0.55701754385964719</c:v>
                </c:pt>
                <c:pt idx="4964">
                  <c:v>0.55701754385964719</c:v>
                </c:pt>
                <c:pt idx="4965">
                  <c:v>0.55701754385964719</c:v>
                </c:pt>
                <c:pt idx="4966">
                  <c:v>0.55701754385964719</c:v>
                </c:pt>
                <c:pt idx="4967">
                  <c:v>0.55701754385964719</c:v>
                </c:pt>
                <c:pt idx="4968">
                  <c:v>0.55701754385964719</c:v>
                </c:pt>
                <c:pt idx="4969">
                  <c:v>0.55701754385964719</c:v>
                </c:pt>
                <c:pt idx="4970">
                  <c:v>0.55701754385964719</c:v>
                </c:pt>
                <c:pt idx="4971">
                  <c:v>0.55701754385964719</c:v>
                </c:pt>
                <c:pt idx="4972">
                  <c:v>0.55701754385964719</c:v>
                </c:pt>
                <c:pt idx="4973">
                  <c:v>0.55701754385964719</c:v>
                </c:pt>
                <c:pt idx="4974">
                  <c:v>0.55701754385964719</c:v>
                </c:pt>
                <c:pt idx="4975">
                  <c:v>0.55701754385964719</c:v>
                </c:pt>
                <c:pt idx="4976">
                  <c:v>0.55701754385964719</c:v>
                </c:pt>
                <c:pt idx="4977">
                  <c:v>0.55701754385964719</c:v>
                </c:pt>
                <c:pt idx="4978">
                  <c:v>0.55701754385964719</c:v>
                </c:pt>
                <c:pt idx="4979">
                  <c:v>0.55701754385964719</c:v>
                </c:pt>
                <c:pt idx="4980">
                  <c:v>0.55701754385964719</c:v>
                </c:pt>
                <c:pt idx="4981">
                  <c:v>0.55701754385964719</c:v>
                </c:pt>
                <c:pt idx="4982">
                  <c:v>0.55701754385964719</c:v>
                </c:pt>
                <c:pt idx="4983">
                  <c:v>0.56140350877192691</c:v>
                </c:pt>
                <c:pt idx="4984">
                  <c:v>0.56140350877192691</c:v>
                </c:pt>
                <c:pt idx="4985">
                  <c:v>0.56140350877192691</c:v>
                </c:pt>
                <c:pt idx="4986">
                  <c:v>0.56140350877192691</c:v>
                </c:pt>
                <c:pt idx="4987">
                  <c:v>0.56140350877192691</c:v>
                </c:pt>
                <c:pt idx="4988">
                  <c:v>0.56140350877192691</c:v>
                </c:pt>
                <c:pt idx="4989">
                  <c:v>0.56140350877192691</c:v>
                </c:pt>
                <c:pt idx="4990">
                  <c:v>0.56140350877192691</c:v>
                </c:pt>
                <c:pt idx="4991">
                  <c:v>0.56140350877192691</c:v>
                </c:pt>
                <c:pt idx="4992">
                  <c:v>0.56140350877192691</c:v>
                </c:pt>
                <c:pt idx="4993">
                  <c:v>0.56140350877192691</c:v>
                </c:pt>
                <c:pt idx="4994">
                  <c:v>0.56140350877192691</c:v>
                </c:pt>
                <c:pt idx="4995">
                  <c:v>0.56140350877192691</c:v>
                </c:pt>
                <c:pt idx="4996">
                  <c:v>0.56140350877192691</c:v>
                </c:pt>
                <c:pt idx="4997">
                  <c:v>0.56140350877192691</c:v>
                </c:pt>
                <c:pt idx="4998">
                  <c:v>0.56140350877192691</c:v>
                </c:pt>
                <c:pt idx="4999">
                  <c:v>0.56140350877192691</c:v>
                </c:pt>
                <c:pt idx="5000">
                  <c:v>0.56140350877192691</c:v>
                </c:pt>
                <c:pt idx="5001">
                  <c:v>0.56140350877192691</c:v>
                </c:pt>
                <c:pt idx="5002">
                  <c:v>0.56140350877192691</c:v>
                </c:pt>
                <c:pt idx="5003">
                  <c:v>0.56140350877192691</c:v>
                </c:pt>
                <c:pt idx="5004">
                  <c:v>0.56140350877192691</c:v>
                </c:pt>
                <c:pt idx="5005">
                  <c:v>0.56140350877192691</c:v>
                </c:pt>
                <c:pt idx="5006">
                  <c:v>0.56140350877192691</c:v>
                </c:pt>
                <c:pt idx="5007">
                  <c:v>0.56140350877192691</c:v>
                </c:pt>
                <c:pt idx="5008">
                  <c:v>0.56140350877192691</c:v>
                </c:pt>
                <c:pt idx="5009">
                  <c:v>0.56140350877192691</c:v>
                </c:pt>
                <c:pt idx="5010">
                  <c:v>0.56140350877192691</c:v>
                </c:pt>
                <c:pt idx="5011">
                  <c:v>0.56140350877192691</c:v>
                </c:pt>
                <c:pt idx="5012">
                  <c:v>0.56140350877192691</c:v>
                </c:pt>
                <c:pt idx="5013">
                  <c:v>0.56140350877192691</c:v>
                </c:pt>
                <c:pt idx="5014">
                  <c:v>0.56140350877192691</c:v>
                </c:pt>
                <c:pt idx="5015">
                  <c:v>0.56140350877192691</c:v>
                </c:pt>
                <c:pt idx="5016">
                  <c:v>0.56140350877192691</c:v>
                </c:pt>
                <c:pt idx="5017">
                  <c:v>0.56140350877192691</c:v>
                </c:pt>
                <c:pt idx="5018">
                  <c:v>0.56140350877192691</c:v>
                </c:pt>
                <c:pt idx="5019">
                  <c:v>0.56140350877192691</c:v>
                </c:pt>
                <c:pt idx="5020">
                  <c:v>0.56140350877192691</c:v>
                </c:pt>
                <c:pt idx="5021">
                  <c:v>0.56140350877192691</c:v>
                </c:pt>
                <c:pt idx="5022">
                  <c:v>0.56140350877192691</c:v>
                </c:pt>
                <c:pt idx="5023">
                  <c:v>0.56140350877192691</c:v>
                </c:pt>
                <c:pt idx="5024">
                  <c:v>0.56140350877192691</c:v>
                </c:pt>
                <c:pt idx="5025">
                  <c:v>0.56140350877192691</c:v>
                </c:pt>
                <c:pt idx="5026">
                  <c:v>0.56140350877192691</c:v>
                </c:pt>
                <c:pt idx="5027">
                  <c:v>0.56140350877192691</c:v>
                </c:pt>
                <c:pt idx="5028">
                  <c:v>0.56140350877192691</c:v>
                </c:pt>
                <c:pt idx="5029">
                  <c:v>0.56140350877192691</c:v>
                </c:pt>
                <c:pt idx="5030">
                  <c:v>0.56140350877192691</c:v>
                </c:pt>
                <c:pt idx="5031">
                  <c:v>0.56140350877192691</c:v>
                </c:pt>
                <c:pt idx="5032">
                  <c:v>0.56140350877192691</c:v>
                </c:pt>
                <c:pt idx="5033">
                  <c:v>0.56140350877192691</c:v>
                </c:pt>
                <c:pt idx="5034">
                  <c:v>0.56140350877192691</c:v>
                </c:pt>
                <c:pt idx="5035">
                  <c:v>0.56140350877192691</c:v>
                </c:pt>
                <c:pt idx="5036">
                  <c:v>0.56140350877192691</c:v>
                </c:pt>
                <c:pt idx="5037">
                  <c:v>0.56140350877192691</c:v>
                </c:pt>
                <c:pt idx="5038">
                  <c:v>0.56140350877192691</c:v>
                </c:pt>
                <c:pt idx="5039">
                  <c:v>0.56140350877192691</c:v>
                </c:pt>
                <c:pt idx="5040">
                  <c:v>0.56140350877192691</c:v>
                </c:pt>
                <c:pt idx="5041">
                  <c:v>0.56140350877192691</c:v>
                </c:pt>
                <c:pt idx="5042">
                  <c:v>0.56140350877192691</c:v>
                </c:pt>
                <c:pt idx="5043">
                  <c:v>0.56140350877192691</c:v>
                </c:pt>
                <c:pt idx="5044">
                  <c:v>0.56140350877192691</c:v>
                </c:pt>
                <c:pt idx="5045">
                  <c:v>0.56140350877192691</c:v>
                </c:pt>
                <c:pt idx="5046">
                  <c:v>0.56140350877192691</c:v>
                </c:pt>
                <c:pt idx="5047">
                  <c:v>0.56140350877192691</c:v>
                </c:pt>
                <c:pt idx="5048">
                  <c:v>0.56140350877192691</c:v>
                </c:pt>
                <c:pt idx="5049">
                  <c:v>0.56140350877192691</c:v>
                </c:pt>
                <c:pt idx="5050">
                  <c:v>0.56140350877192691</c:v>
                </c:pt>
                <c:pt idx="5051">
                  <c:v>0.56140350877192691</c:v>
                </c:pt>
                <c:pt idx="5052">
                  <c:v>0.56578947368421295</c:v>
                </c:pt>
                <c:pt idx="5053">
                  <c:v>0.56578947368421295</c:v>
                </c:pt>
                <c:pt idx="5054">
                  <c:v>0.56578947368421295</c:v>
                </c:pt>
                <c:pt idx="5055">
                  <c:v>0.56578947368421295</c:v>
                </c:pt>
                <c:pt idx="5056">
                  <c:v>0.56578947368421295</c:v>
                </c:pt>
                <c:pt idx="5057">
                  <c:v>0.56578947368421295</c:v>
                </c:pt>
                <c:pt idx="5058">
                  <c:v>0.56578947368421295</c:v>
                </c:pt>
                <c:pt idx="5059">
                  <c:v>0.56578947368421295</c:v>
                </c:pt>
                <c:pt idx="5060">
                  <c:v>0.56578947368421295</c:v>
                </c:pt>
                <c:pt idx="5061">
                  <c:v>0.56578947368421295</c:v>
                </c:pt>
                <c:pt idx="5062">
                  <c:v>0.56578947368421295</c:v>
                </c:pt>
                <c:pt idx="5063">
                  <c:v>0.56578947368421295</c:v>
                </c:pt>
                <c:pt idx="5064">
                  <c:v>0.56578947368421295</c:v>
                </c:pt>
                <c:pt idx="5065">
                  <c:v>0.56578947368421295</c:v>
                </c:pt>
                <c:pt idx="5066">
                  <c:v>0.56578947368421295</c:v>
                </c:pt>
                <c:pt idx="5067">
                  <c:v>0.56578947368421295</c:v>
                </c:pt>
                <c:pt idx="5068">
                  <c:v>0.56578947368421295</c:v>
                </c:pt>
                <c:pt idx="5069">
                  <c:v>0.56578947368421295</c:v>
                </c:pt>
                <c:pt idx="5070">
                  <c:v>0.56578947368421295</c:v>
                </c:pt>
                <c:pt idx="5071">
                  <c:v>0.56578947368421295</c:v>
                </c:pt>
                <c:pt idx="5072">
                  <c:v>0.56578947368421295</c:v>
                </c:pt>
                <c:pt idx="5073">
                  <c:v>0.56578947368421295</c:v>
                </c:pt>
                <c:pt idx="5074">
                  <c:v>0.56578947368421295</c:v>
                </c:pt>
                <c:pt idx="5075">
                  <c:v>0.56578947368421295</c:v>
                </c:pt>
                <c:pt idx="5076">
                  <c:v>0.56578947368421295</c:v>
                </c:pt>
                <c:pt idx="5077">
                  <c:v>0.56578947368421295</c:v>
                </c:pt>
                <c:pt idx="5078">
                  <c:v>0.56578947368421295</c:v>
                </c:pt>
                <c:pt idx="5079">
                  <c:v>0.56578947368421295</c:v>
                </c:pt>
                <c:pt idx="5080">
                  <c:v>0.56578947368421295</c:v>
                </c:pt>
                <c:pt idx="5081">
                  <c:v>0.56578947368421295</c:v>
                </c:pt>
                <c:pt idx="5082">
                  <c:v>0.56578947368421295</c:v>
                </c:pt>
                <c:pt idx="5083">
                  <c:v>0.56578947368421295</c:v>
                </c:pt>
                <c:pt idx="5084">
                  <c:v>0.56578947368421295</c:v>
                </c:pt>
                <c:pt idx="5085">
                  <c:v>0.56578947368421295</c:v>
                </c:pt>
                <c:pt idx="5086">
                  <c:v>0.56578947368421295</c:v>
                </c:pt>
                <c:pt idx="5087">
                  <c:v>0.56578947368421295</c:v>
                </c:pt>
                <c:pt idx="5088">
                  <c:v>0.56578947368421295</c:v>
                </c:pt>
                <c:pt idx="5089">
                  <c:v>0.56578947368421295</c:v>
                </c:pt>
                <c:pt idx="5090">
                  <c:v>0.56578947368421295</c:v>
                </c:pt>
                <c:pt idx="5091">
                  <c:v>0.56578947368421295</c:v>
                </c:pt>
                <c:pt idx="5092">
                  <c:v>0.56578947368421295</c:v>
                </c:pt>
                <c:pt idx="5093">
                  <c:v>0.56578947368421295</c:v>
                </c:pt>
                <c:pt idx="5094">
                  <c:v>0.56578947368421295</c:v>
                </c:pt>
                <c:pt idx="5095">
                  <c:v>0.56578947368421295</c:v>
                </c:pt>
                <c:pt idx="5096">
                  <c:v>0.56578947368421295</c:v>
                </c:pt>
                <c:pt idx="5097">
                  <c:v>0.56578947368421295</c:v>
                </c:pt>
                <c:pt idx="5098">
                  <c:v>0.56578947368421295</c:v>
                </c:pt>
                <c:pt idx="5099">
                  <c:v>0.56578947368421295</c:v>
                </c:pt>
                <c:pt idx="5100">
                  <c:v>0.56578947368421295</c:v>
                </c:pt>
                <c:pt idx="5101">
                  <c:v>0.56578947368421295</c:v>
                </c:pt>
                <c:pt idx="5102">
                  <c:v>0.56578947368421295</c:v>
                </c:pt>
                <c:pt idx="5103">
                  <c:v>0.56578947368421295</c:v>
                </c:pt>
                <c:pt idx="5104">
                  <c:v>0.56578947368421295</c:v>
                </c:pt>
                <c:pt idx="5105">
                  <c:v>0.56578947368421295</c:v>
                </c:pt>
                <c:pt idx="5106">
                  <c:v>0.56578947368421295</c:v>
                </c:pt>
                <c:pt idx="5107">
                  <c:v>0.56578947368421295</c:v>
                </c:pt>
                <c:pt idx="5108">
                  <c:v>0.56578947368421295</c:v>
                </c:pt>
                <c:pt idx="5109">
                  <c:v>0.56578947368421295</c:v>
                </c:pt>
                <c:pt idx="5110">
                  <c:v>0.56578947368421295</c:v>
                </c:pt>
                <c:pt idx="5111">
                  <c:v>0.57017543859649478</c:v>
                </c:pt>
                <c:pt idx="5112">
                  <c:v>0.57017543859649478</c:v>
                </c:pt>
                <c:pt idx="5113">
                  <c:v>0.57017543859649478</c:v>
                </c:pt>
                <c:pt idx="5114">
                  <c:v>0.57017543859649478</c:v>
                </c:pt>
                <c:pt idx="5115">
                  <c:v>0.57017543859649478</c:v>
                </c:pt>
                <c:pt idx="5116">
                  <c:v>0.57017543859649478</c:v>
                </c:pt>
                <c:pt idx="5117">
                  <c:v>0.57017543859649478</c:v>
                </c:pt>
                <c:pt idx="5118">
                  <c:v>0.57017543859649478</c:v>
                </c:pt>
                <c:pt idx="5119">
                  <c:v>0.57017543859649478</c:v>
                </c:pt>
                <c:pt idx="5120">
                  <c:v>0.57017543859649478</c:v>
                </c:pt>
                <c:pt idx="5121">
                  <c:v>0.57017543859649478</c:v>
                </c:pt>
                <c:pt idx="5122">
                  <c:v>0.57017543859649478</c:v>
                </c:pt>
                <c:pt idx="5123">
                  <c:v>0.57017543859649478</c:v>
                </c:pt>
                <c:pt idx="5124">
                  <c:v>0.57017543859649478</c:v>
                </c:pt>
                <c:pt idx="5125">
                  <c:v>0.57017543859649478</c:v>
                </c:pt>
                <c:pt idx="5126">
                  <c:v>0.57017543859649478</c:v>
                </c:pt>
                <c:pt idx="5127">
                  <c:v>0.57017543859649478</c:v>
                </c:pt>
                <c:pt idx="5128">
                  <c:v>0.57017543859649478</c:v>
                </c:pt>
                <c:pt idx="5129">
                  <c:v>0.57017543859649478</c:v>
                </c:pt>
                <c:pt idx="5130">
                  <c:v>0.57017543859649478</c:v>
                </c:pt>
                <c:pt idx="5131">
                  <c:v>0.57017543859649478</c:v>
                </c:pt>
                <c:pt idx="5132">
                  <c:v>0.57017543859649478</c:v>
                </c:pt>
                <c:pt idx="5133">
                  <c:v>0.57017543859649478</c:v>
                </c:pt>
                <c:pt idx="5134">
                  <c:v>0.57017543859649478</c:v>
                </c:pt>
                <c:pt idx="5135">
                  <c:v>0.57017543859649478</c:v>
                </c:pt>
                <c:pt idx="5136">
                  <c:v>0.57017543859649478</c:v>
                </c:pt>
                <c:pt idx="5137">
                  <c:v>0.57017543859649478</c:v>
                </c:pt>
                <c:pt idx="5138">
                  <c:v>0.57017543859649478</c:v>
                </c:pt>
                <c:pt idx="5139">
                  <c:v>0.57017543859649478</c:v>
                </c:pt>
                <c:pt idx="5140">
                  <c:v>0.57017543859649478</c:v>
                </c:pt>
                <c:pt idx="5141">
                  <c:v>0.57017543859649478</c:v>
                </c:pt>
                <c:pt idx="5142">
                  <c:v>0.57017543859649478</c:v>
                </c:pt>
                <c:pt idx="5143">
                  <c:v>0.57017543859649478</c:v>
                </c:pt>
                <c:pt idx="5144">
                  <c:v>0.57017543859649478</c:v>
                </c:pt>
                <c:pt idx="5145">
                  <c:v>0.57017543859649478</c:v>
                </c:pt>
                <c:pt idx="5146">
                  <c:v>0.57017543859649478</c:v>
                </c:pt>
                <c:pt idx="5147">
                  <c:v>0.57456140350877405</c:v>
                </c:pt>
                <c:pt idx="5148">
                  <c:v>0.57456140350877405</c:v>
                </c:pt>
                <c:pt idx="5149">
                  <c:v>0.57456140350877405</c:v>
                </c:pt>
                <c:pt idx="5150">
                  <c:v>0.57456140350877405</c:v>
                </c:pt>
                <c:pt idx="5151">
                  <c:v>0.57456140350877405</c:v>
                </c:pt>
                <c:pt idx="5152">
                  <c:v>0.57456140350877405</c:v>
                </c:pt>
                <c:pt idx="5153">
                  <c:v>0.57456140350877405</c:v>
                </c:pt>
                <c:pt idx="5154">
                  <c:v>0.57456140350877405</c:v>
                </c:pt>
                <c:pt idx="5155">
                  <c:v>0.57456140350877405</c:v>
                </c:pt>
                <c:pt idx="5156">
                  <c:v>0.57456140350877405</c:v>
                </c:pt>
                <c:pt idx="5157">
                  <c:v>0.57456140350877405</c:v>
                </c:pt>
                <c:pt idx="5158">
                  <c:v>0.57456140350877405</c:v>
                </c:pt>
                <c:pt idx="5159">
                  <c:v>0.57456140350877405</c:v>
                </c:pt>
                <c:pt idx="5160">
                  <c:v>0.57456140350877405</c:v>
                </c:pt>
                <c:pt idx="5161">
                  <c:v>0.57456140350877405</c:v>
                </c:pt>
                <c:pt idx="5162">
                  <c:v>0.57456140350877405</c:v>
                </c:pt>
                <c:pt idx="5163">
                  <c:v>0.57456140350877405</c:v>
                </c:pt>
                <c:pt idx="5164">
                  <c:v>0.57456140350877405</c:v>
                </c:pt>
                <c:pt idx="5165">
                  <c:v>0.57456140350877405</c:v>
                </c:pt>
                <c:pt idx="5166">
                  <c:v>0.57456140350877405</c:v>
                </c:pt>
                <c:pt idx="5167">
                  <c:v>0.57456140350877405</c:v>
                </c:pt>
                <c:pt idx="5168">
                  <c:v>0.57456140350877405</c:v>
                </c:pt>
                <c:pt idx="5169">
                  <c:v>0.57456140350877405</c:v>
                </c:pt>
                <c:pt idx="5170">
                  <c:v>0.57456140350877405</c:v>
                </c:pt>
                <c:pt idx="5171">
                  <c:v>0.57456140350877405</c:v>
                </c:pt>
                <c:pt idx="5172">
                  <c:v>0.57456140350877405</c:v>
                </c:pt>
                <c:pt idx="5173">
                  <c:v>0.57456140350877405</c:v>
                </c:pt>
                <c:pt idx="5174">
                  <c:v>0.57894736842105254</c:v>
                </c:pt>
                <c:pt idx="5175">
                  <c:v>0.57894736842105254</c:v>
                </c:pt>
                <c:pt idx="5176">
                  <c:v>0.57894736842105254</c:v>
                </c:pt>
                <c:pt idx="5177">
                  <c:v>0.57894736842105254</c:v>
                </c:pt>
                <c:pt idx="5178">
                  <c:v>0.57894736842105254</c:v>
                </c:pt>
                <c:pt idx="5179">
                  <c:v>0.57894736842105254</c:v>
                </c:pt>
                <c:pt idx="5180">
                  <c:v>0.57894736842105254</c:v>
                </c:pt>
                <c:pt idx="5181">
                  <c:v>0.57894736842105254</c:v>
                </c:pt>
                <c:pt idx="5182">
                  <c:v>0.57894736842105254</c:v>
                </c:pt>
                <c:pt idx="5183">
                  <c:v>0.57894736842105254</c:v>
                </c:pt>
                <c:pt idx="5184">
                  <c:v>0.57894736842105254</c:v>
                </c:pt>
                <c:pt idx="5185">
                  <c:v>0.57894736842105254</c:v>
                </c:pt>
                <c:pt idx="5186">
                  <c:v>0.57894736842105254</c:v>
                </c:pt>
                <c:pt idx="5187">
                  <c:v>0.57894736842105254</c:v>
                </c:pt>
                <c:pt idx="5188">
                  <c:v>0.57894736842105254</c:v>
                </c:pt>
                <c:pt idx="5189">
                  <c:v>0.57894736842105254</c:v>
                </c:pt>
                <c:pt idx="5190">
                  <c:v>0.57894736842105254</c:v>
                </c:pt>
                <c:pt idx="5191">
                  <c:v>0.5833333333333337</c:v>
                </c:pt>
                <c:pt idx="5192">
                  <c:v>0.5833333333333337</c:v>
                </c:pt>
                <c:pt idx="5193">
                  <c:v>0.5833333333333337</c:v>
                </c:pt>
                <c:pt idx="5194">
                  <c:v>0.5833333333333337</c:v>
                </c:pt>
                <c:pt idx="5195">
                  <c:v>0.5833333333333337</c:v>
                </c:pt>
                <c:pt idx="5196">
                  <c:v>0.5833333333333337</c:v>
                </c:pt>
                <c:pt idx="5197">
                  <c:v>0.5833333333333337</c:v>
                </c:pt>
                <c:pt idx="5198">
                  <c:v>0.5833333333333337</c:v>
                </c:pt>
                <c:pt idx="5199">
                  <c:v>0.5833333333333337</c:v>
                </c:pt>
                <c:pt idx="5200">
                  <c:v>0.5833333333333337</c:v>
                </c:pt>
                <c:pt idx="5201">
                  <c:v>0.5833333333333337</c:v>
                </c:pt>
                <c:pt idx="5202">
                  <c:v>0.5833333333333337</c:v>
                </c:pt>
                <c:pt idx="5203">
                  <c:v>0.5833333333333337</c:v>
                </c:pt>
                <c:pt idx="5204">
                  <c:v>0.5833333333333337</c:v>
                </c:pt>
                <c:pt idx="5205">
                  <c:v>0.5833333333333337</c:v>
                </c:pt>
                <c:pt idx="5206">
                  <c:v>0.5833333333333337</c:v>
                </c:pt>
                <c:pt idx="5207">
                  <c:v>0.5833333333333337</c:v>
                </c:pt>
                <c:pt idx="5208">
                  <c:v>0.5833333333333337</c:v>
                </c:pt>
                <c:pt idx="5209">
                  <c:v>0.5833333333333337</c:v>
                </c:pt>
                <c:pt idx="5210">
                  <c:v>0.5833333333333337</c:v>
                </c:pt>
                <c:pt idx="5211">
                  <c:v>0.5833333333333337</c:v>
                </c:pt>
                <c:pt idx="5212">
                  <c:v>0.5833333333333337</c:v>
                </c:pt>
                <c:pt idx="5213">
                  <c:v>0.5833333333333337</c:v>
                </c:pt>
                <c:pt idx="5214">
                  <c:v>0.5833333333333337</c:v>
                </c:pt>
                <c:pt idx="5215">
                  <c:v>0.5833333333333337</c:v>
                </c:pt>
                <c:pt idx="5216">
                  <c:v>0.5833333333333337</c:v>
                </c:pt>
                <c:pt idx="5217">
                  <c:v>0.5833333333333337</c:v>
                </c:pt>
                <c:pt idx="5218">
                  <c:v>0.58771929824561464</c:v>
                </c:pt>
                <c:pt idx="5219">
                  <c:v>0.58771929824561464</c:v>
                </c:pt>
                <c:pt idx="5220">
                  <c:v>0.58771929824561464</c:v>
                </c:pt>
                <c:pt idx="5221">
                  <c:v>0.59210526315789624</c:v>
                </c:pt>
                <c:pt idx="5222">
                  <c:v>0.59210526315789624</c:v>
                </c:pt>
                <c:pt idx="5223">
                  <c:v>0.59210526315789624</c:v>
                </c:pt>
                <c:pt idx="5224">
                  <c:v>0.5964912280701774</c:v>
                </c:pt>
                <c:pt idx="5225">
                  <c:v>0.5964912280701774</c:v>
                </c:pt>
                <c:pt idx="5226">
                  <c:v>0.5964912280701774</c:v>
                </c:pt>
                <c:pt idx="5227">
                  <c:v>0.5964912280701774</c:v>
                </c:pt>
                <c:pt idx="5228">
                  <c:v>0.5964912280701774</c:v>
                </c:pt>
                <c:pt idx="5229">
                  <c:v>0.5964912280701774</c:v>
                </c:pt>
                <c:pt idx="5230">
                  <c:v>0.5964912280701774</c:v>
                </c:pt>
                <c:pt idx="5231">
                  <c:v>0.5964912280701774</c:v>
                </c:pt>
                <c:pt idx="5232">
                  <c:v>0.5964912280701774</c:v>
                </c:pt>
                <c:pt idx="5233">
                  <c:v>0.5964912280701774</c:v>
                </c:pt>
                <c:pt idx="5234">
                  <c:v>0.5964912280701774</c:v>
                </c:pt>
                <c:pt idx="5235">
                  <c:v>0.5964912280701774</c:v>
                </c:pt>
                <c:pt idx="5236">
                  <c:v>0.5964912280701774</c:v>
                </c:pt>
                <c:pt idx="5237">
                  <c:v>0.5964912280701774</c:v>
                </c:pt>
                <c:pt idx="5238">
                  <c:v>0.5964912280701774</c:v>
                </c:pt>
                <c:pt idx="5239">
                  <c:v>0.5964912280701774</c:v>
                </c:pt>
                <c:pt idx="5240">
                  <c:v>0.5964912280701774</c:v>
                </c:pt>
                <c:pt idx="5241">
                  <c:v>0.5964912280701774</c:v>
                </c:pt>
                <c:pt idx="5242">
                  <c:v>0.5964912280701774</c:v>
                </c:pt>
                <c:pt idx="5243">
                  <c:v>0.5964912280701774</c:v>
                </c:pt>
                <c:pt idx="5244">
                  <c:v>0.5964912280701774</c:v>
                </c:pt>
                <c:pt idx="5245">
                  <c:v>0.5964912280701774</c:v>
                </c:pt>
                <c:pt idx="5246">
                  <c:v>0.5964912280701774</c:v>
                </c:pt>
                <c:pt idx="5247">
                  <c:v>0.60087719298245612</c:v>
                </c:pt>
                <c:pt idx="5248">
                  <c:v>0.60087719298245612</c:v>
                </c:pt>
                <c:pt idx="5249">
                  <c:v>0.60087719298245612</c:v>
                </c:pt>
                <c:pt idx="5250">
                  <c:v>0.60087719298245612</c:v>
                </c:pt>
                <c:pt idx="5251">
                  <c:v>0.60087719298245612</c:v>
                </c:pt>
                <c:pt idx="5252">
                  <c:v>0.60087719298245612</c:v>
                </c:pt>
                <c:pt idx="5253">
                  <c:v>0.60087719298245612</c:v>
                </c:pt>
                <c:pt idx="5254">
                  <c:v>0.60087719298245612</c:v>
                </c:pt>
                <c:pt idx="5255">
                  <c:v>0.60087719298245612</c:v>
                </c:pt>
                <c:pt idx="5256">
                  <c:v>0.60087719298245612</c:v>
                </c:pt>
                <c:pt idx="5257">
                  <c:v>0.60087719298245612</c:v>
                </c:pt>
                <c:pt idx="5258">
                  <c:v>0.60087719298245612</c:v>
                </c:pt>
                <c:pt idx="5259">
                  <c:v>0.60087719298245612</c:v>
                </c:pt>
                <c:pt idx="5260">
                  <c:v>0.60087719298245612</c:v>
                </c:pt>
                <c:pt idx="5261">
                  <c:v>0.60087719298245612</c:v>
                </c:pt>
                <c:pt idx="5262">
                  <c:v>0.60087719298245612</c:v>
                </c:pt>
                <c:pt idx="5263">
                  <c:v>0.60087719298245612</c:v>
                </c:pt>
                <c:pt idx="5264">
                  <c:v>0.60087719298245612</c:v>
                </c:pt>
                <c:pt idx="5265">
                  <c:v>0.60087719298245612</c:v>
                </c:pt>
                <c:pt idx="5266">
                  <c:v>0.60087719298245612</c:v>
                </c:pt>
                <c:pt idx="5267">
                  <c:v>0.60087719298245612</c:v>
                </c:pt>
                <c:pt idx="5268">
                  <c:v>0.60087719298245612</c:v>
                </c:pt>
                <c:pt idx="5269">
                  <c:v>0.60087719298245612</c:v>
                </c:pt>
                <c:pt idx="5270">
                  <c:v>0.60087719298245612</c:v>
                </c:pt>
                <c:pt idx="5271">
                  <c:v>0.60087719298245612</c:v>
                </c:pt>
                <c:pt idx="5272">
                  <c:v>0.60087719298245612</c:v>
                </c:pt>
                <c:pt idx="5273">
                  <c:v>0.60087719298245612</c:v>
                </c:pt>
                <c:pt idx="5274">
                  <c:v>0.60087719298245612</c:v>
                </c:pt>
                <c:pt idx="5275">
                  <c:v>0.60087719298245612</c:v>
                </c:pt>
                <c:pt idx="5276">
                  <c:v>0.60087719298245612</c:v>
                </c:pt>
                <c:pt idx="5277">
                  <c:v>0.6052631578947365</c:v>
                </c:pt>
                <c:pt idx="5278">
                  <c:v>0.6052631578947365</c:v>
                </c:pt>
                <c:pt idx="5279">
                  <c:v>0.6052631578947365</c:v>
                </c:pt>
                <c:pt idx="5280">
                  <c:v>0.6052631578947365</c:v>
                </c:pt>
                <c:pt idx="5281">
                  <c:v>0.6052631578947365</c:v>
                </c:pt>
                <c:pt idx="5282">
                  <c:v>0.60964912280701922</c:v>
                </c:pt>
                <c:pt idx="5283">
                  <c:v>0.60964912280701922</c:v>
                </c:pt>
                <c:pt idx="5284">
                  <c:v>0.60964912280701922</c:v>
                </c:pt>
                <c:pt idx="5285">
                  <c:v>0.60964912280701922</c:v>
                </c:pt>
                <c:pt idx="5286">
                  <c:v>0.60964912280701922</c:v>
                </c:pt>
                <c:pt idx="5287">
                  <c:v>0.60964912280701922</c:v>
                </c:pt>
                <c:pt idx="5288">
                  <c:v>0.60964912280701922</c:v>
                </c:pt>
                <c:pt idx="5289">
                  <c:v>0.60964912280701922</c:v>
                </c:pt>
                <c:pt idx="5290">
                  <c:v>0.60964912280701922</c:v>
                </c:pt>
                <c:pt idx="5291">
                  <c:v>0.60964912280701922</c:v>
                </c:pt>
                <c:pt idx="5292">
                  <c:v>0.60964912280701922</c:v>
                </c:pt>
                <c:pt idx="5293">
                  <c:v>0.60964912280701922</c:v>
                </c:pt>
                <c:pt idx="5294">
                  <c:v>0.60964912280701922</c:v>
                </c:pt>
                <c:pt idx="5295">
                  <c:v>0.60964912280701922</c:v>
                </c:pt>
                <c:pt idx="5296">
                  <c:v>0.60964912280701922</c:v>
                </c:pt>
                <c:pt idx="5297">
                  <c:v>0.6140350877192986</c:v>
                </c:pt>
                <c:pt idx="5298">
                  <c:v>0.6140350877192986</c:v>
                </c:pt>
                <c:pt idx="5299">
                  <c:v>0.6140350877192986</c:v>
                </c:pt>
                <c:pt idx="5300">
                  <c:v>0.6140350877192986</c:v>
                </c:pt>
                <c:pt idx="5301">
                  <c:v>0.61842105263158387</c:v>
                </c:pt>
                <c:pt idx="5302">
                  <c:v>0.61842105263158387</c:v>
                </c:pt>
                <c:pt idx="5303">
                  <c:v>0.61842105263158387</c:v>
                </c:pt>
                <c:pt idx="5304">
                  <c:v>0.61842105263158387</c:v>
                </c:pt>
                <c:pt idx="5305">
                  <c:v>0.61842105263158387</c:v>
                </c:pt>
                <c:pt idx="5306">
                  <c:v>0.61842105263158387</c:v>
                </c:pt>
                <c:pt idx="5307">
                  <c:v>0.61842105263158387</c:v>
                </c:pt>
                <c:pt idx="5308">
                  <c:v>0.61842105263158387</c:v>
                </c:pt>
                <c:pt idx="5309">
                  <c:v>0.61842105263158387</c:v>
                </c:pt>
                <c:pt idx="5310">
                  <c:v>0.61842105263158387</c:v>
                </c:pt>
                <c:pt idx="5311">
                  <c:v>0.61842105263158387</c:v>
                </c:pt>
                <c:pt idx="5312">
                  <c:v>0.61842105263158387</c:v>
                </c:pt>
                <c:pt idx="5313">
                  <c:v>0.61842105263158387</c:v>
                </c:pt>
                <c:pt idx="5314">
                  <c:v>0.61842105263158387</c:v>
                </c:pt>
                <c:pt idx="5315">
                  <c:v>0.61842105263158387</c:v>
                </c:pt>
                <c:pt idx="5316">
                  <c:v>0.61842105263158387</c:v>
                </c:pt>
                <c:pt idx="5317">
                  <c:v>0.61842105263158387</c:v>
                </c:pt>
                <c:pt idx="5318">
                  <c:v>0.61842105263158387</c:v>
                </c:pt>
                <c:pt idx="5319">
                  <c:v>0.61842105263158387</c:v>
                </c:pt>
                <c:pt idx="5320">
                  <c:v>0.61842105263158387</c:v>
                </c:pt>
                <c:pt idx="5321">
                  <c:v>0.61842105263158387</c:v>
                </c:pt>
                <c:pt idx="5322">
                  <c:v>0.62280701754386336</c:v>
                </c:pt>
                <c:pt idx="5323">
                  <c:v>0.62280701754386336</c:v>
                </c:pt>
                <c:pt idx="5324">
                  <c:v>0.62280701754386336</c:v>
                </c:pt>
                <c:pt idx="5325">
                  <c:v>0.62280701754386336</c:v>
                </c:pt>
                <c:pt idx="5326">
                  <c:v>0.62280701754386336</c:v>
                </c:pt>
                <c:pt idx="5327">
                  <c:v>0.62280701754386336</c:v>
                </c:pt>
                <c:pt idx="5328">
                  <c:v>0.62280701754386336</c:v>
                </c:pt>
                <c:pt idx="5329">
                  <c:v>0.62280701754386336</c:v>
                </c:pt>
                <c:pt idx="5330">
                  <c:v>0.62280701754386336</c:v>
                </c:pt>
                <c:pt idx="5331">
                  <c:v>0.62280701754386336</c:v>
                </c:pt>
                <c:pt idx="5332">
                  <c:v>0.62280701754386336</c:v>
                </c:pt>
                <c:pt idx="5333">
                  <c:v>0.62280701754386336</c:v>
                </c:pt>
                <c:pt idx="5334">
                  <c:v>0.62280701754386336</c:v>
                </c:pt>
                <c:pt idx="5335">
                  <c:v>0.62280701754386336</c:v>
                </c:pt>
                <c:pt idx="5336">
                  <c:v>0.62280701754386336</c:v>
                </c:pt>
                <c:pt idx="5337">
                  <c:v>0.62280701754386336</c:v>
                </c:pt>
                <c:pt idx="5338">
                  <c:v>0.62280701754386336</c:v>
                </c:pt>
                <c:pt idx="5339">
                  <c:v>0.62280701754386336</c:v>
                </c:pt>
                <c:pt idx="5340">
                  <c:v>0.62280701754386336</c:v>
                </c:pt>
                <c:pt idx="5341">
                  <c:v>0.62280701754386336</c:v>
                </c:pt>
                <c:pt idx="5342">
                  <c:v>0.62280701754386336</c:v>
                </c:pt>
                <c:pt idx="5343">
                  <c:v>0.62280701754386336</c:v>
                </c:pt>
                <c:pt idx="5344">
                  <c:v>0.62280701754386336</c:v>
                </c:pt>
                <c:pt idx="5345">
                  <c:v>0.62280701754386336</c:v>
                </c:pt>
                <c:pt idx="5346">
                  <c:v>0.62280701754386336</c:v>
                </c:pt>
                <c:pt idx="5347">
                  <c:v>0.62280701754386336</c:v>
                </c:pt>
                <c:pt idx="5348">
                  <c:v>0.62280701754386336</c:v>
                </c:pt>
                <c:pt idx="5349">
                  <c:v>0.62280701754386336</c:v>
                </c:pt>
                <c:pt idx="5350">
                  <c:v>0.62280701754386336</c:v>
                </c:pt>
                <c:pt idx="5351">
                  <c:v>0.62280701754386336</c:v>
                </c:pt>
                <c:pt idx="5352">
                  <c:v>0.62280701754386336</c:v>
                </c:pt>
                <c:pt idx="5353">
                  <c:v>0.62280701754386336</c:v>
                </c:pt>
                <c:pt idx="5354">
                  <c:v>0.62280701754386336</c:v>
                </c:pt>
                <c:pt idx="5355">
                  <c:v>0.62280701754386336</c:v>
                </c:pt>
                <c:pt idx="5356">
                  <c:v>0.62280701754386336</c:v>
                </c:pt>
                <c:pt idx="5357">
                  <c:v>0.62280701754386336</c:v>
                </c:pt>
                <c:pt idx="5358">
                  <c:v>0.62280701754386336</c:v>
                </c:pt>
                <c:pt idx="5359">
                  <c:v>0.62280701754386336</c:v>
                </c:pt>
                <c:pt idx="5360">
                  <c:v>0.62719298245614064</c:v>
                </c:pt>
                <c:pt idx="5361">
                  <c:v>0.62719298245614064</c:v>
                </c:pt>
                <c:pt idx="5362">
                  <c:v>0.62719298245614064</c:v>
                </c:pt>
                <c:pt idx="5363">
                  <c:v>0.6315789473684229</c:v>
                </c:pt>
                <c:pt idx="5364">
                  <c:v>0.6315789473684229</c:v>
                </c:pt>
                <c:pt idx="5365">
                  <c:v>0.6315789473684229</c:v>
                </c:pt>
                <c:pt idx="5366">
                  <c:v>0.6315789473684229</c:v>
                </c:pt>
                <c:pt idx="5367">
                  <c:v>0.6315789473684229</c:v>
                </c:pt>
                <c:pt idx="5368">
                  <c:v>0.6315789473684229</c:v>
                </c:pt>
                <c:pt idx="5369">
                  <c:v>0.6315789473684229</c:v>
                </c:pt>
                <c:pt idx="5370">
                  <c:v>0.6315789473684229</c:v>
                </c:pt>
                <c:pt idx="5371">
                  <c:v>0.6315789473684229</c:v>
                </c:pt>
                <c:pt idx="5372">
                  <c:v>0.6315789473684229</c:v>
                </c:pt>
                <c:pt idx="5373">
                  <c:v>0.6315789473684229</c:v>
                </c:pt>
                <c:pt idx="5374">
                  <c:v>0.6315789473684229</c:v>
                </c:pt>
                <c:pt idx="5375">
                  <c:v>0.6315789473684229</c:v>
                </c:pt>
                <c:pt idx="5376">
                  <c:v>0.6315789473684229</c:v>
                </c:pt>
                <c:pt idx="5377">
                  <c:v>0.63596491228070406</c:v>
                </c:pt>
                <c:pt idx="5378">
                  <c:v>0.63596491228070406</c:v>
                </c:pt>
                <c:pt idx="5379">
                  <c:v>0.63596491228070406</c:v>
                </c:pt>
                <c:pt idx="5380">
                  <c:v>0.63596491228070406</c:v>
                </c:pt>
                <c:pt idx="5381">
                  <c:v>0.63596491228070406</c:v>
                </c:pt>
                <c:pt idx="5382">
                  <c:v>0.63596491228070406</c:v>
                </c:pt>
                <c:pt idx="5383">
                  <c:v>0.63596491228070406</c:v>
                </c:pt>
                <c:pt idx="5384">
                  <c:v>0.63596491228070406</c:v>
                </c:pt>
                <c:pt idx="5385">
                  <c:v>0.63596491228070406</c:v>
                </c:pt>
                <c:pt idx="5386">
                  <c:v>0.64035087719298434</c:v>
                </c:pt>
                <c:pt idx="5387">
                  <c:v>0.64035087719298434</c:v>
                </c:pt>
                <c:pt idx="5388">
                  <c:v>0.64035087719298434</c:v>
                </c:pt>
                <c:pt idx="5389">
                  <c:v>0.64035087719298434</c:v>
                </c:pt>
                <c:pt idx="5390">
                  <c:v>0.64035087719298434</c:v>
                </c:pt>
                <c:pt idx="5391">
                  <c:v>0.64035087719298434</c:v>
                </c:pt>
                <c:pt idx="5392">
                  <c:v>0.64035087719298434</c:v>
                </c:pt>
                <c:pt idx="5393">
                  <c:v>0.64035087719298434</c:v>
                </c:pt>
                <c:pt idx="5394">
                  <c:v>0.64035087719298434</c:v>
                </c:pt>
                <c:pt idx="5395">
                  <c:v>0.64035087719298434</c:v>
                </c:pt>
                <c:pt idx="5396">
                  <c:v>0.64035087719298434</c:v>
                </c:pt>
                <c:pt idx="5397">
                  <c:v>0.64035087719298434</c:v>
                </c:pt>
                <c:pt idx="5398">
                  <c:v>0.64035087719298434</c:v>
                </c:pt>
                <c:pt idx="5399">
                  <c:v>0.64035087719298434</c:v>
                </c:pt>
                <c:pt idx="5400">
                  <c:v>0.64035087719298434</c:v>
                </c:pt>
                <c:pt idx="5401">
                  <c:v>0.64035087719298434</c:v>
                </c:pt>
                <c:pt idx="5402">
                  <c:v>0.64035087719298434</c:v>
                </c:pt>
                <c:pt idx="5403">
                  <c:v>0.64035087719298434</c:v>
                </c:pt>
                <c:pt idx="5404">
                  <c:v>0.64035087719298434</c:v>
                </c:pt>
                <c:pt idx="5405">
                  <c:v>0.64035087719298434</c:v>
                </c:pt>
                <c:pt idx="5406">
                  <c:v>0.64035087719298434</c:v>
                </c:pt>
                <c:pt idx="5407">
                  <c:v>0.64035087719298434</c:v>
                </c:pt>
                <c:pt idx="5408">
                  <c:v>0.64035087719298434</c:v>
                </c:pt>
                <c:pt idx="5409">
                  <c:v>0.64035087719298434</c:v>
                </c:pt>
                <c:pt idx="5410">
                  <c:v>0.64035087719298434</c:v>
                </c:pt>
                <c:pt idx="5411">
                  <c:v>0.64035087719298434</c:v>
                </c:pt>
                <c:pt idx="5412">
                  <c:v>0.64035087719298434</c:v>
                </c:pt>
                <c:pt idx="5413">
                  <c:v>0.64035087719298434</c:v>
                </c:pt>
                <c:pt idx="5414">
                  <c:v>0.64035087719298434</c:v>
                </c:pt>
                <c:pt idx="5415">
                  <c:v>0.64035087719298434</c:v>
                </c:pt>
                <c:pt idx="5416">
                  <c:v>0.64035087719298434</c:v>
                </c:pt>
                <c:pt idx="5417">
                  <c:v>0.64035087719298434</c:v>
                </c:pt>
                <c:pt idx="5418">
                  <c:v>0.64035087719298434</c:v>
                </c:pt>
                <c:pt idx="5419">
                  <c:v>0.64035087719298434</c:v>
                </c:pt>
                <c:pt idx="5420">
                  <c:v>0.64035087719298434</c:v>
                </c:pt>
                <c:pt idx="5421">
                  <c:v>0.64035087719298434</c:v>
                </c:pt>
                <c:pt idx="5422">
                  <c:v>0.64035087719298434</c:v>
                </c:pt>
                <c:pt idx="5423">
                  <c:v>0.64035087719298434</c:v>
                </c:pt>
                <c:pt idx="5424">
                  <c:v>0.64035087719298434</c:v>
                </c:pt>
                <c:pt idx="5425">
                  <c:v>0.64035087719298434</c:v>
                </c:pt>
                <c:pt idx="5426">
                  <c:v>0.64035087719298434</c:v>
                </c:pt>
                <c:pt idx="5427">
                  <c:v>0.64035087719298434</c:v>
                </c:pt>
                <c:pt idx="5428">
                  <c:v>0.64035087719298434</c:v>
                </c:pt>
                <c:pt idx="5429">
                  <c:v>0.64035087719298434</c:v>
                </c:pt>
                <c:pt idx="5430">
                  <c:v>0.64473684210526361</c:v>
                </c:pt>
                <c:pt idx="5431">
                  <c:v>0.64473684210526361</c:v>
                </c:pt>
                <c:pt idx="5432">
                  <c:v>0.64473684210526361</c:v>
                </c:pt>
                <c:pt idx="5433">
                  <c:v>0.64473684210526361</c:v>
                </c:pt>
                <c:pt idx="5434">
                  <c:v>0.64473684210526361</c:v>
                </c:pt>
                <c:pt idx="5435">
                  <c:v>0.64473684210526361</c:v>
                </c:pt>
                <c:pt idx="5436">
                  <c:v>0.64473684210526361</c:v>
                </c:pt>
                <c:pt idx="5437">
                  <c:v>0.64473684210526361</c:v>
                </c:pt>
                <c:pt idx="5438">
                  <c:v>0.64473684210526361</c:v>
                </c:pt>
                <c:pt idx="5439">
                  <c:v>0.64912280701754554</c:v>
                </c:pt>
                <c:pt idx="5440">
                  <c:v>0.64912280701754554</c:v>
                </c:pt>
                <c:pt idx="5441">
                  <c:v>0.64912280701754554</c:v>
                </c:pt>
                <c:pt idx="5442">
                  <c:v>0.64912280701754554</c:v>
                </c:pt>
                <c:pt idx="5443">
                  <c:v>0.64912280701754554</c:v>
                </c:pt>
                <c:pt idx="5444">
                  <c:v>0.65350877192982471</c:v>
                </c:pt>
                <c:pt idx="5445">
                  <c:v>0.65350877192982471</c:v>
                </c:pt>
                <c:pt idx="5446">
                  <c:v>0.65789473684210831</c:v>
                </c:pt>
                <c:pt idx="5447">
                  <c:v>0.65789473684210831</c:v>
                </c:pt>
                <c:pt idx="5448">
                  <c:v>0.66228070175438591</c:v>
                </c:pt>
                <c:pt idx="5449">
                  <c:v>0.66228070175438591</c:v>
                </c:pt>
                <c:pt idx="5450">
                  <c:v>0.66228070175438591</c:v>
                </c:pt>
                <c:pt idx="5451">
                  <c:v>0.66228070175438591</c:v>
                </c:pt>
                <c:pt idx="5452">
                  <c:v>0.66228070175438591</c:v>
                </c:pt>
                <c:pt idx="5453">
                  <c:v>0.66228070175438591</c:v>
                </c:pt>
                <c:pt idx="5454">
                  <c:v>0.66228070175438591</c:v>
                </c:pt>
                <c:pt idx="5455">
                  <c:v>0.66228070175438591</c:v>
                </c:pt>
                <c:pt idx="5456">
                  <c:v>0.66228070175438591</c:v>
                </c:pt>
                <c:pt idx="5457">
                  <c:v>0.66228070175438591</c:v>
                </c:pt>
                <c:pt idx="5458">
                  <c:v>0.66228070175438591</c:v>
                </c:pt>
                <c:pt idx="5459">
                  <c:v>0.66228070175438591</c:v>
                </c:pt>
                <c:pt idx="5460">
                  <c:v>0.66228070175438591</c:v>
                </c:pt>
                <c:pt idx="5461">
                  <c:v>0.66666666666666663</c:v>
                </c:pt>
                <c:pt idx="5462">
                  <c:v>0.66666666666666663</c:v>
                </c:pt>
                <c:pt idx="5463">
                  <c:v>0.66666666666666663</c:v>
                </c:pt>
                <c:pt idx="5464">
                  <c:v>0.66666666666666663</c:v>
                </c:pt>
                <c:pt idx="5465">
                  <c:v>0.66666666666666663</c:v>
                </c:pt>
                <c:pt idx="5466">
                  <c:v>0.66666666666666663</c:v>
                </c:pt>
                <c:pt idx="5467">
                  <c:v>0.66666666666666663</c:v>
                </c:pt>
                <c:pt idx="5468">
                  <c:v>0.66666666666666663</c:v>
                </c:pt>
                <c:pt idx="5469">
                  <c:v>0.66666666666666663</c:v>
                </c:pt>
                <c:pt idx="5470">
                  <c:v>0.66666666666666663</c:v>
                </c:pt>
                <c:pt idx="5471">
                  <c:v>0.66666666666666663</c:v>
                </c:pt>
                <c:pt idx="5472">
                  <c:v>0.66666666666666663</c:v>
                </c:pt>
                <c:pt idx="5473">
                  <c:v>0.66666666666666663</c:v>
                </c:pt>
                <c:pt idx="5474">
                  <c:v>0.66666666666666663</c:v>
                </c:pt>
                <c:pt idx="5475">
                  <c:v>0.66666666666666663</c:v>
                </c:pt>
                <c:pt idx="5476">
                  <c:v>0.66666666666666663</c:v>
                </c:pt>
                <c:pt idx="5477">
                  <c:v>0.66666666666666663</c:v>
                </c:pt>
                <c:pt idx="5478">
                  <c:v>0.66666666666666663</c:v>
                </c:pt>
                <c:pt idx="5479">
                  <c:v>0.66666666666666663</c:v>
                </c:pt>
                <c:pt idx="5480">
                  <c:v>0.66666666666666663</c:v>
                </c:pt>
                <c:pt idx="5481">
                  <c:v>0.67105263157894923</c:v>
                </c:pt>
                <c:pt idx="5482">
                  <c:v>0.67543859649122862</c:v>
                </c:pt>
                <c:pt idx="5483">
                  <c:v>0.67543859649122862</c:v>
                </c:pt>
                <c:pt idx="5484">
                  <c:v>0.67543859649122862</c:v>
                </c:pt>
                <c:pt idx="5485">
                  <c:v>0.67543859649122862</c:v>
                </c:pt>
                <c:pt idx="5486">
                  <c:v>0.67543859649122862</c:v>
                </c:pt>
                <c:pt idx="5487">
                  <c:v>0.67543859649122862</c:v>
                </c:pt>
                <c:pt idx="5488">
                  <c:v>0.67543859649122862</c:v>
                </c:pt>
                <c:pt idx="5489">
                  <c:v>0.67543859649122862</c:v>
                </c:pt>
                <c:pt idx="5490">
                  <c:v>0.67543859649122862</c:v>
                </c:pt>
                <c:pt idx="5491">
                  <c:v>0.67543859649122862</c:v>
                </c:pt>
                <c:pt idx="5492">
                  <c:v>0.67543859649122862</c:v>
                </c:pt>
                <c:pt idx="5493">
                  <c:v>0.67543859649122862</c:v>
                </c:pt>
                <c:pt idx="5494">
                  <c:v>0.67543859649122862</c:v>
                </c:pt>
                <c:pt idx="5495">
                  <c:v>0.67543859649122862</c:v>
                </c:pt>
                <c:pt idx="5496">
                  <c:v>0.67543859649122862</c:v>
                </c:pt>
                <c:pt idx="5497">
                  <c:v>0.67543859649122862</c:v>
                </c:pt>
                <c:pt idx="5498">
                  <c:v>0.67982456140351211</c:v>
                </c:pt>
                <c:pt idx="5499">
                  <c:v>0.67982456140351211</c:v>
                </c:pt>
                <c:pt idx="5500">
                  <c:v>0.67982456140351211</c:v>
                </c:pt>
                <c:pt idx="5501">
                  <c:v>0.67982456140351211</c:v>
                </c:pt>
                <c:pt idx="5502">
                  <c:v>0.67982456140351211</c:v>
                </c:pt>
                <c:pt idx="5503">
                  <c:v>0.67982456140351211</c:v>
                </c:pt>
                <c:pt idx="5504">
                  <c:v>0.67982456140351211</c:v>
                </c:pt>
                <c:pt idx="5505">
                  <c:v>0.67982456140351211</c:v>
                </c:pt>
                <c:pt idx="5506">
                  <c:v>0.67982456140351211</c:v>
                </c:pt>
                <c:pt idx="5507">
                  <c:v>0.67982456140351211</c:v>
                </c:pt>
                <c:pt idx="5508">
                  <c:v>0.68421052631579116</c:v>
                </c:pt>
                <c:pt idx="5509">
                  <c:v>0.68421052631579116</c:v>
                </c:pt>
                <c:pt idx="5510">
                  <c:v>0.68421052631579116</c:v>
                </c:pt>
                <c:pt idx="5511">
                  <c:v>0.68421052631579116</c:v>
                </c:pt>
                <c:pt idx="5512">
                  <c:v>0.68421052631579116</c:v>
                </c:pt>
                <c:pt idx="5513">
                  <c:v>0.68421052631579116</c:v>
                </c:pt>
                <c:pt idx="5514">
                  <c:v>0.68421052631579116</c:v>
                </c:pt>
                <c:pt idx="5515">
                  <c:v>0.68421052631579116</c:v>
                </c:pt>
                <c:pt idx="5516">
                  <c:v>0.68421052631579116</c:v>
                </c:pt>
                <c:pt idx="5517">
                  <c:v>0.68421052631579116</c:v>
                </c:pt>
                <c:pt idx="5518">
                  <c:v>0.68421052631579116</c:v>
                </c:pt>
                <c:pt idx="5519">
                  <c:v>0.68421052631579116</c:v>
                </c:pt>
                <c:pt idx="5520">
                  <c:v>0.68421052631579116</c:v>
                </c:pt>
                <c:pt idx="5521">
                  <c:v>0.68421052631579116</c:v>
                </c:pt>
                <c:pt idx="5522">
                  <c:v>0.68421052631579116</c:v>
                </c:pt>
                <c:pt idx="5523">
                  <c:v>0.68421052631579116</c:v>
                </c:pt>
                <c:pt idx="5524">
                  <c:v>0.68421052631579116</c:v>
                </c:pt>
                <c:pt idx="5525">
                  <c:v>0.68421052631579116</c:v>
                </c:pt>
                <c:pt idx="5526">
                  <c:v>0.68421052631579116</c:v>
                </c:pt>
                <c:pt idx="5527">
                  <c:v>0.68421052631579116</c:v>
                </c:pt>
                <c:pt idx="5528">
                  <c:v>0.68421052631579116</c:v>
                </c:pt>
                <c:pt idx="5529">
                  <c:v>0.68421052631579116</c:v>
                </c:pt>
                <c:pt idx="5530">
                  <c:v>0.68421052631579116</c:v>
                </c:pt>
                <c:pt idx="5531">
                  <c:v>0.68421052631579116</c:v>
                </c:pt>
                <c:pt idx="5532">
                  <c:v>0.68859649122807265</c:v>
                </c:pt>
                <c:pt idx="5533">
                  <c:v>0.68859649122807265</c:v>
                </c:pt>
                <c:pt idx="5534">
                  <c:v>0.68859649122807265</c:v>
                </c:pt>
                <c:pt idx="5535">
                  <c:v>0.68859649122807265</c:v>
                </c:pt>
                <c:pt idx="5536">
                  <c:v>0.68859649122807265</c:v>
                </c:pt>
                <c:pt idx="5537">
                  <c:v>0.69298245614035237</c:v>
                </c:pt>
                <c:pt idx="5538">
                  <c:v>0.69298245614035237</c:v>
                </c:pt>
                <c:pt idx="5539">
                  <c:v>0.69298245614035237</c:v>
                </c:pt>
                <c:pt idx="5540">
                  <c:v>0.69298245614035237</c:v>
                </c:pt>
                <c:pt idx="5541">
                  <c:v>0.69298245614035237</c:v>
                </c:pt>
                <c:pt idx="5542">
                  <c:v>0.69298245614035237</c:v>
                </c:pt>
                <c:pt idx="5543">
                  <c:v>0.69298245614035237</c:v>
                </c:pt>
                <c:pt idx="5544">
                  <c:v>0.69736842105263108</c:v>
                </c:pt>
                <c:pt idx="5545">
                  <c:v>0.69736842105263108</c:v>
                </c:pt>
                <c:pt idx="5546">
                  <c:v>0.69736842105263108</c:v>
                </c:pt>
                <c:pt idx="5547">
                  <c:v>0.69736842105263108</c:v>
                </c:pt>
                <c:pt idx="5548">
                  <c:v>0.70175438596491158</c:v>
                </c:pt>
                <c:pt idx="5549">
                  <c:v>0.70175438596491158</c:v>
                </c:pt>
                <c:pt idx="5550">
                  <c:v>0.70175438596491158</c:v>
                </c:pt>
                <c:pt idx="5551">
                  <c:v>0.70175438596491158</c:v>
                </c:pt>
                <c:pt idx="5552">
                  <c:v>0.70175438596491158</c:v>
                </c:pt>
                <c:pt idx="5553">
                  <c:v>0.70175438596491158</c:v>
                </c:pt>
                <c:pt idx="5554">
                  <c:v>0.70175438596491158</c:v>
                </c:pt>
                <c:pt idx="5555">
                  <c:v>0.70175438596491158</c:v>
                </c:pt>
                <c:pt idx="5556">
                  <c:v>0.70175438596491158</c:v>
                </c:pt>
                <c:pt idx="5557">
                  <c:v>0.70175438596491158</c:v>
                </c:pt>
                <c:pt idx="5558">
                  <c:v>0.70175438596491158</c:v>
                </c:pt>
                <c:pt idx="5559">
                  <c:v>0.70175438596491158</c:v>
                </c:pt>
                <c:pt idx="5560">
                  <c:v>0.70175438596491158</c:v>
                </c:pt>
                <c:pt idx="5561">
                  <c:v>0.70175438596491158</c:v>
                </c:pt>
                <c:pt idx="5562">
                  <c:v>0.70175438596491158</c:v>
                </c:pt>
                <c:pt idx="5563">
                  <c:v>0.70175438596491158</c:v>
                </c:pt>
                <c:pt idx="5564">
                  <c:v>0.70175438596491158</c:v>
                </c:pt>
                <c:pt idx="5565">
                  <c:v>0.70614035087719362</c:v>
                </c:pt>
                <c:pt idx="5566">
                  <c:v>0.71052631578947367</c:v>
                </c:pt>
                <c:pt idx="5567">
                  <c:v>0.71052631578947367</c:v>
                </c:pt>
                <c:pt idx="5568">
                  <c:v>0.71052631578947367</c:v>
                </c:pt>
                <c:pt idx="5569">
                  <c:v>0.71052631578947367</c:v>
                </c:pt>
                <c:pt idx="5570">
                  <c:v>0.71052631578947367</c:v>
                </c:pt>
                <c:pt idx="5571">
                  <c:v>0.71052631578947367</c:v>
                </c:pt>
                <c:pt idx="5572">
                  <c:v>0.71052631578947367</c:v>
                </c:pt>
                <c:pt idx="5573">
                  <c:v>0.71052631578947367</c:v>
                </c:pt>
                <c:pt idx="5574">
                  <c:v>0.71052631578947367</c:v>
                </c:pt>
                <c:pt idx="5575">
                  <c:v>0.71052631578947367</c:v>
                </c:pt>
                <c:pt idx="5576">
                  <c:v>0.71491228070175217</c:v>
                </c:pt>
                <c:pt idx="5577">
                  <c:v>0.71491228070175217</c:v>
                </c:pt>
                <c:pt idx="5578">
                  <c:v>0.71491228070175217</c:v>
                </c:pt>
                <c:pt idx="5579">
                  <c:v>0.71491228070175217</c:v>
                </c:pt>
                <c:pt idx="5580">
                  <c:v>0.71491228070175217</c:v>
                </c:pt>
                <c:pt idx="5581">
                  <c:v>0.71929824561403677</c:v>
                </c:pt>
                <c:pt idx="5582">
                  <c:v>0.71929824561403677</c:v>
                </c:pt>
                <c:pt idx="5583">
                  <c:v>0.71929824561403677</c:v>
                </c:pt>
                <c:pt idx="5584">
                  <c:v>0.72368421052631793</c:v>
                </c:pt>
                <c:pt idx="5585">
                  <c:v>0.72368421052631793</c:v>
                </c:pt>
                <c:pt idx="5586">
                  <c:v>0.72368421052631793</c:v>
                </c:pt>
                <c:pt idx="5587">
                  <c:v>0.72368421052631793</c:v>
                </c:pt>
                <c:pt idx="5588">
                  <c:v>0.72368421052631793</c:v>
                </c:pt>
                <c:pt idx="5589">
                  <c:v>0.72368421052631793</c:v>
                </c:pt>
                <c:pt idx="5590">
                  <c:v>0.72368421052631793</c:v>
                </c:pt>
                <c:pt idx="5591">
                  <c:v>0.72368421052631793</c:v>
                </c:pt>
                <c:pt idx="5592">
                  <c:v>0.72368421052631793</c:v>
                </c:pt>
                <c:pt idx="5593">
                  <c:v>0.72368421052631793</c:v>
                </c:pt>
                <c:pt idx="5594">
                  <c:v>0.72368421052631793</c:v>
                </c:pt>
                <c:pt idx="5595">
                  <c:v>0.72368421052631793</c:v>
                </c:pt>
                <c:pt idx="5596">
                  <c:v>0.72368421052631793</c:v>
                </c:pt>
                <c:pt idx="5597">
                  <c:v>0.72368421052631793</c:v>
                </c:pt>
                <c:pt idx="5598">
                  <c:v>0.72807017543859953</c:v>
                </c:pt>
                <c:pt idx="5599">
                  <c:v>0.72807017543859953</c:v>
                </c:pt>
                <c:pt idx="5600">
                  <c:v>0.72807017543859953</c:v>
                </c:pt>
                <c:pt idx="5601">
                  <c:v>0.72807017543859953</c:v>
                </c:pt>
                <c:pt idx="5602">
                  <c:v>0.72807017543859953</c:v>
                </c:pt>
                <c:pt idx="5603">
                  <c:v>0.72807017543859953</c:v>
                </c:pt>
                <c:pt idx="5604">
                  <c:v>0.72807017543859953</c:v>
                </c:pt>
                <c:pt idx="5605">
                  <c:v>0.72807017543859953</c:v>
                </c:pt>
                <c:pt idx="5606">
                  <c:v>0.73245614035087714</c:v>
                </c:pt>
                <c:pt idx="5607">
                  <c:v>0.73245614035087714</c:v>
                </c:pt>
                <c:pt idx="5608">
                  <c:v>0.73245614035087714</c:v>
                </c:pt>
                <c:pt idx="5609">
                  <c:v>0.73245614035087714</c:v>
                </c:pt>
                <c:pt idx="5610">
                  <c:v>0.73245614035087714</c:v>
                </c:pt>
                <c:pt idx="5611">
                  <c:v>0.73245614035087714</c:v>
                </c:pt>
                <c:pt idx="5612">
                  <c:v>0.73245614035087714</c:v>
                </c:pt>
                <c:pt idx="5613">
                  <c:v>0.73245614035087714</c:v>
                </c:pt>
                <c:pt idx="5614">
                  <c:v>0.73684210526315785</c:v>
                </c:pt>
                <c:pt idx="5615">
                  <c:v>0.74122807017544046</c:v>
                </c:pt>
                <c:pt idx="5616">
                  <c:v>0.74122807017544046</c:v>
                </c:pt>
                <c:pt idx="5617">
                  <c:v>0.74122807017544046</c:v>
                </c:pt>
                <c:pt idx="5618">
                  <c:v>0.74122807017544046</c:v>
                </c:pt>
                <c:pt idx="5619">
                  <c:v>0.74122807017544046</c:v>
                </c:pt>
                <c:pt idx="5620">
                  <c:v>0.74122807017544046</c:v>
                </c:pt>
                <c:pt idx="5621">
                  <c:v>0.74122807017544046</c:v>
                </c:pt>
                <c:pt idx="5622">
                  <c:v>0.74122807017544046</c:v>
                </c:pt>
                <c:pt idx="5623">
                  <c:v>0.74122807017544046</c:v>
                </c:pt>
                <c:pt idx="5624">
                  <c:v>0.74122807017544046</c:v>
                </c:pt>
                <c:pt idx="5625">
                  <c:v>0.74122807017544046</c:v>
                </c:pt>
                <c:pt idx="5626">
                  <c:v>0.74122807017544046</c:v>
                </c:pt>
                <c:pt idx="5627">
                  <c:v>0.74122807017544046</c:v>
                </c:pt>
                <c:pt idx="5628">
                  <c:v>0.74122807017544046</c:v>
                </c:pt>
                <c:pt idx="5629">
                  <c:v>0.74122807017544046</c:v>
                </c:pt>
                <c:pt idx="5630">
                  <c:v>0.74122807017544046</c:v>
                </c:pt>
                <c:pt idx="5631">
                  <c:v>0.74122807017544046</c:v>
                </c:pt>
                <c:pt idx="5632">
                  <c:v>0.74122807017544046</c:v>
                </c:pt>
                <c:pt idx="5633">
                  <c:v>0.74122807017544046</c:v>
                </c:pt>
                <c:pt idx="5634">
                  <c:v>0.74122807017544046</c:v>
                </c:pt>
                <c:pt idx="5635">
                  <c:v>0.74561403508771962</c:v>
                </c:pt>
                <c:pt idx="5636">
                  <c:v>0.74561403508771962</c:v>
                </c:pt>
                <c:pt idx="5637">
                  <c:v>0.74561403508771962</c:v>
                </c:pt>
                <c:pt idx="5638">
                  <c:v>0.74561403508771962</c:v>
                </c:pt>
                <c:pt idx="5639">
                  <c:v>0.74561403508771962</c:v>
                </c:pt>
                <c:pt idx="5640">
                  <c:v>0.74561403508771962</c:v>
                </c:pt>
                <c:pt idx="5641">
                  <c:v>0.74561403508771962</c:v>
                </c:pt>
                <c:pt idx="5642">
                  <c:v>0.74561403508771962</c:v>
                </c:pt>
                <c:pt idx="5643">
                  <c:v>0.74561403508771962</c:v>
                </c:pt>
                <c:pt idx="5644">
                  <c:v>0.74561403508771962</c:v>
                </c:pt>
                <c:pt idx="5645">
                  <c:v>0.75000000000000178</c:v>
                </c:pt>
                <c:pt idx="5646">
                  <c:v>0.75000000000000178</c:v>
                </c:pt>
                <c:pt idx="5647">
                  <c:v>0.75000000000000178</c:v>
                </c:pt>
                <c:pt idx="5648">
                  <c:v>0.75000000000000178</c:v>
                </c:pt>
                <c:pt idx="5649">
                  <c:v>0.75000000000000178</c:v>
                </c:pt>
                <c:pt idx="5650">
                  <c:v>0.75000000000000178</c:v>
                </c:pt>
                <c:pt idx="5651">
                  <c:v>0.75000000000000178</c:v>
                </c:pt>
                <c:pt idx="5652">
                  <c:v>0.75000000000000178</c:v>
                </c:pt>
                <c:pt idx="5653">
                  <c:v>0.75000000000000178</c:v>
                </c:pt>
                <c:pt idx="5654">
                  <c:v>0.75438596491228049</c:v>
                </c:pt>
                <c:pt idx="5655">
                  <c:v>0.75438596491228049</c:v>
                </c:pt>
                <c:pt idx="5656">
                  <c:v>0.75877192982456165</c:v>
                </c:pt>
                <c:pt idx="5657">
                  <c:v>0.75877192982456165</c:v>
                </c:pt>
                <c:pt idx="5658">
                  <c:v>0.75877192982456165</c:v>
                </c:pt>
                <c:pt idx="5659">
                  <c:v>0.75877192982456165</c:v>
                </c:pt>
                <c:pt idx="5660">
                  <c:v>0.75877192982456165</c:v>
                </c:pt>
                <c:pt idx="5661">
                  <c:v>0.75877192982456165</c:v>
                </c:pt>
                <c:pt idx="5662">
                  <c:v>0.75877192982456165</c:v>
                </c:pt>
                <c:pt idx="5663">
                  <c:v>0.75877192982456165</c:v>
                </c:pt>
                <c:pt idx="5664">
                  <c:v>0.75877192982456165</c:v>
                </c:pt>
                <c:pt idx="5665">
                  <c:v>0.75877192982456165</c:v>
                </c:pt>
                <c:pt idx="5666">
                  <c:v>0.75877192982456165</c:v>
                </c:pt>
                <c:pt idx="5667">
                  <c:v>0.75877192982456165</c:v>
                </c:pt>
                <c:pt idx="5668">
                  <c:v>0.75877192982456165</c:v>
                </c:pt>
                <c:pt idx="5669">
                  <c:v>0.75877192982456165</c:v>
                </c:pt>
                <c:pt idx="5670">
                  <c:v>0.75877192982456165</c:v>
                </c:pt>
                <c:pt idx="5671">
                  <c:v>0.76315789473684215</c:v>
                </c:pt>
                <c:pt idx="5672">
                  <c:v>0.76315789473684215</c:v>
                </c:pt>
                <c:pt idx="5673">
                  <c:v>0.76315789473684215</c:v>
                </c:pt>
                <c:pt idx="5674">
                  <c:v>0.76315789473684215</c:v>
                </c:pt>
                <c:pt idx="5675">
                  <c:v>0.76754385964912586</c:v>
                </c:pt>
                <c:pt idx="5676">
                  <c:v>0.76754385964912586</c:v>
                </c:pt>
                <c:pt idx="5677">
                  <c:v>0.77192982456140591</c:v>
                </c:pt>
                <c:pt idx="5678">
                  <c:v>0.77192982456140591</c:v>
                </c:pt>
                <c:pt idx="5679">
                  <c:v>0.77192982456140591</c:v>
                </c:pt>
                <c:pt idx="5680">
                  <c:v>0.77192982456140591</c:v>
                </c:pt>
                <c:pt idx="5681">
                  <c:v>0.77192982456140591</c:v>
                </c:pt>
                <c:pt idx="5682">
                  <c:v>0.77192982456140591</c:v>
                </c:pt>
                <c:pt idx="5683">
                  <c:v>0.77192982456140591</c:v>
                </c:pt>
                <c:pt idx="5684">
                  <c:v>0.77192982456140591</c:v>
                </c:pt>
                <c:pt idx="5685">
                  <c:v>0.77192982456140591</c:v>
                </c:pt>
                <c:pt idx="5686">
                  <c:v>0.77192982456140591</c:v>
                </c:pt>
                <c:pt idx="5687">
                  <c:v>0.77192982456140591</c:v>
                </c:pt>
                <c:pt idx="5688">
                  <c:v>0.77192982456140591</c:v>
                </c:pt>
                <c:pt idx="5689">
                  <c:v>0.77192982456140591</c:v>
                </c:pt>
                <c:pt idx="5690">
                  <c:v>0.77192982456140591</c:v>
                </c:pt>
                <c:pt idx="5691">
                  <c:v>0.77192982456140591</c:v>
                </c:pt>
                <c:pt idx="5692">
                  <c:v>0.77192982456140591</c:v>
                </c:pt>
                <c:pt idx="5693">
                  <c:v>0.77192982456140591</c:v>
                </c:pt>
                <c:pt idx="5694">
                  <c:v>0.77192982456140591</c:v>
                </c:pt>
                <c:pt idx="5695">
                  <c:v>0.77192982456140591</c:v>
                </c:pt>
                <c:pt idx="5696">
                  <c:v>0.77192982456140591</c:v>
                </c:pt>
                <c:pt idx="5697">
                  <c:v>0.77192982456140591</c:v>
                </c:pt>
                <c:pt idx="5698">
                  <c:v>0.77192982456140591</c:v>
                </c:pt>
                <c:pt idx="5699">
                  <c:v>0.77192982456140591</c:v>
                </c:pt>
                <c:pt idx="5700">
                  <c:v>0.77192982456140591</c:v>
                </c:pt>
                <c:pt idx="5701">
                  <c:v>0.77192982456140591</c:v>
                </c:pt>
                <c:pt idx="5702">
                  <c:v>0.77192982456140591</c:v>
                </c:pt>
                <c:pt idx="5703">
                  <c:v>0.77192982456140591</c:v>
                </c:pt>
                <c:pt idx="5704">
                  <c:v>0.77192982456140591</c:v>
                </c:pt>
                <c:pt idx="5705">
                  <c:v>0.77192982456140591</c:v>
                </c:pt>
                <c:pt idx="5706">
                  <c:v>0.77192982456140591</c:v>
                </c:pt>
                <c:pt idx="5707">
                  <c:v>0.77192982456140591</c:v>
                </c:pt>
                <c:pt idx="5708">
                  <c:v>0.77192982456140591</c:v>
                </c:pt>
                <c:pt idx="5709">
                  <c:v>0.77631578947368451</c:v>
                </c:pt>
                <c:pt idx="5710">
                  <c:v>0.77631578947368451</c:v>
                </c:pt>
                <c:pt idx="5711">
                  <c:v>0.77631578947368451</c:v>
                </c:pt>
                <c:pt idx="5712">
                  <c:v>0.7807017543859649</c:v>
                </c:pt>
                <c:pt idx="5713">
                  <c:v>0.7807017543859649</c:v>
                </c:pt>
                <c:pt idx="5714">
                  <c:v>0.7807017543859649</c:v>
                </c:pt>
                <c:pt idx="5715">
                  <c:v>0.7807017543859649</c:v>
                </c:pt>
                <c:pt idx="5716">
                  <c:v>0.7807017543859649</c:v>
                </c:pt>
                <c:pt idx="5717">
                  <c:v>0.7807017543859649</c:v>
                </c:pt>
                <c:pt idx="5718">
                  <c:v>0.7807017543859649</c:v>
                </c:pt>
                <c:pt idx="5719">
                  <c:v>0.7807017543859649</c:v>
                </c:pt>
                <c:pt idx="5720">
                  <c:v>0.7807017543859649</c:v>
                </c:pt>
                <c:pt idx="5721">
                  <c:v>0.7807017543859649</c:v>
                </c:pt>
                <c:pt idx="5722">
                  <c:v>0.7807017543859649</c:v>
                </c:pt>
                <c:pt idx="5723">
                  <c:v>0.7807017543859649</c:v>
                </c:pt>
                <c:pt idx="5724">
                  <c:v>0.7807017543859649</c:v>
                </c:pt>
                <c:pt idx="5725">
                  <c:v>0.7807017543859649</c:v>
                </c:pt>
                <c:pt idx="5726">
                  <c:v>0.7807017543859649</c:v>
                </c:pt>
                <c:pt idx="5727">
                  <c:v>0.7807017543859649</c:v>
                </c:pt>
                <c:pt idx="5728">
                  <c:v>0.7807017543859649</c:v>
                </c:pt>
                <c:pt idx="5729">
                  <c:v>0.7807017543859649</c:v>
                </c:pt>
                <c:pt idx="5730">
                  <c:v>0.7807017543859649</c:v>
                </c:pt>
                <c:pt idx="5731">
                  <c:v>0.7807017543859649</c:v>
                </c:pt>
                <c:pt idx="5732">
                  <c:v>0.7807017543859649</c:v>
                </c:pt>
                <c:pt idx="5733">
                  <c:v>0.7807017543859649</c:v>
                </c:pt>
                <c:pt idx="5734">
                  <c:v>0.7807017543859649</c:v>
                </c:pt>
                <c:pt idx="5735">
                  <c:v>0.7807017543859649</c:v>
                </c:pt>
                <c:pt idx="5736">
                  <c:v>0.7807017543859649</c:v>
                </c:pt>
                <c:pt idx="5737">
                  <c:v>0.7807017543859649</c:v>
                </c:pt>
                <c:pt idx="5738">
                  <c:v>0.7807017543859649</c:v>
                </c:pt>
                <c:pt idx="5739">
                  <c:v>0.7807017543859649</c:v>
                </c:pt>
                <c:pt idx="5740">
                  <c:v>0.7807017543859649</c:v>
                </c:pt>
                <c:pt idx="5741">
                  <c:v>0.7807017543859649</c:v>
                </c:pt>
                <c:pt idx="5742">
                  <c:v>0.7807017543859649</c:v>
                </c:pt>
                <c:pt idx="5743">
                  <c:v>0.7807017543859649</c:v>
                </c:pt>
                <c:pt idx="5744">
                  <c:v>0.7807017543859649</c:v>
                </c:pt>
                <c:pt idx="5745">
                  <c:v>0.7807017543859649</c:v>
                </c:pt>
                <c:pt idx="5746">
                  <c:v>0.7850877192982455</c:v>
                </c:pt>
                <c:pt idx="5747">
                  <c:v>0.7850877192982455</c:v>
                </c:pt>
                <c:pt idx="5748">
                  <c:v>0.7850877192982455</c:v>
                </c:pt>
                <c:pt idx="5749">
                  <c:v>0.7850877192982455</c:v>
                </c:pt>
                <c:pt idx="5750">
                  <c:v>0.7850877192982455</c:v>
                </c:pt>
                <c:pt idx="5751">
                  <c:v>0.7850877192982455</c:v>
                </c:pt>
                <c:pt idx="5752">
                  <c:v>0.7850877192982455</c:v>
                </c:pt>
                <c:pt idx="5753">
                  <c:v>0.7850877192982455</c:v>
                </c:pt>
                <c:pt idx="5754">
                  <c:v>0.7850877192982455</c:v>
                </c:pt>
                <c:pt idx="5755">
                  <c:v>0.7850877192982455</c:v>
                </c:pt>
                <c:pt idx="5756">
                  <c:v>0.78947368421052633</c:v>
                </c:pt>
                <c:pt idx="5757">
                  <c:v>0.78947368421052633</c:v>
                </c:pt>
                <c:pt idx="5758">
                  <c:v>0.78947368421052633</c:v>
                </c:pt>
                <c:pt idx="5759">
                  <c:v>0.78947368421052633</c:v>
                </c:pt>
                <c:pt idx="5760">
                  <c:v>0.78947368421052633</c:v>
                </c:pt>
                <c:pt idx="5761">
                  <c:v>0.78947368421052633</c:v>
                </c:pt>
                <c:pt idx="5762">
                  <c:v>0.78947368421052633</c:v>
                </c:pt>
                <c:pt idx="5763">
                  <c:v>0.78947368421052633</c:v>
                </c:pt>
                <c:pt idx="5764">
                  <c:v>0.78947368421052633</c:v>
                </c:pt>
                <c:pt idx="5765">
                  <c:v>0.78947368421052633</c:v>
                </c:pt>
                <c:pt idx="5766">
                  <c:v>0.78947368421052633</c:v>
                </c:pt>
                <c:pt idx="5767">
                  <c:v>0.78947368421052633</c:v>
                </c:pt>
                <c:pt idx="5768">
                  <c:v>0.78947368421052633</c:v>
                </c:pt>
                <c:pt idx="5769">
                  <c:v>0.78947368421052633</c:v>
                </c:pt>
                <c:pt idx="5770">
                  <c:v>0.78947368421052633</c:v>
                </c:pt>
                <c:pt idx="5771">
                  <c:v>0.78947368421052633</c:v>
                </c:pt>
                <c:pt idx="5772">
                  <c:v>0.79385964912280704</c:v>
                </c:pt>
                <c:pt idx="5773">
                  <c:v>0.79385964912280704</c:v>
                </c:pt>
                <c:pt idx="5774">
                  <c:v>0.79824561403509076</c:v>
                </c:pt>
                <c:pt idx="5775">
                  <c:v>0.79824561403509076</c:v>
                </c:pt>
                <c:pt idx="5776">
                  <c:v>0.79824561403509076</c:v>
                </c:pt>
                <c:pt idx="5777">
                  <c:v>0.79824561403509076</c:v>
                </c:pt>
                <c:pt idx="5778">
                  <c:v>0.79824561403509076</c:v>
                </c:pt>
                <c:pt idx="5779">
                  <c:v>0.79824561403509076</c:v>
                </c:pt>
                <c:pt idx="5780">
                  <c:v>0.79824561403509076</c:v>
                </c:pt>
                <c:pt idx="5781">
                  <c:v>0.79824561403509076</c:v>
                </c:pt>
                <c:pt idx="5782">
                  <c:v>0.79824561403509076</c:v>
                </c:pt>
                <c:pt idx="5783">
                  <c:v>0.79824561403509076</c:v>
                </c:pt>
                <c:pt idx="5784">
                  <c:v>0.79824561403509076</c:v>
                </c:pt>
                <c:pt idx="5785">
                  <c:v>0.79824561403509076</c:v>
                </c:pt>
                <c:pt idx="5786">
                  <c:v>0.79824561403509076</c:v>
                </c:pt>
                <c:pt idx="5787">
                  <c:v>0.79824561403509076</c:v>
                </c:pt>
                <c:pt idx="5788">
                  <c:v>0.79824561403509076</c:v>
                </c:pt>
                <c:pt idx="5789">
                  <c:v>0.79824561403509076</c:v>
                </c:pt>
                <c:pt idx="5790">
                  <c:v>0.79824561403509076</c:v>
                </c:pt>
                <c:pt idx="5791">
                  <c:v>0.79824561403509076</c:v>
                </c:pt>
                <c:pt idx="5792">
                  <c:v>0.79824561403509076</c:v>
                </c:pt>
                <c:pt idx="5793">
                  <c:v>0.79824561403509076</c:v>
                </c:pt>
                <c:pt idx="5794">
                  <c:v>0.79824561403509076</c:v>
                </c:pt>
                <c:pt idx="5795">
                  <c:v>0.79824561403509076</c:v>
                </c:pt>
                <c:pt idx="5796">
                  <c:v>0.79824561403509076</c:v>
                </c:pt>
                <c:pt idx="5797">
                  <c:v>0.79824561403509076</c:v>
                </c:pt>
                <c:pt idx="5798">
                  <c:v>0.79824561403509076</c:v>
                </c:pt>
                <c:pt idx="5799">
                  <c:v>0.79824561403509076</c:v>
                </c:pt>
                <c:pt idx="5800">
                  <c:v>0.80263157894736847</c:v>
                </c:pt>
                <c:pt idx="5801">
                  <c:v>0.80263157894736847</c:v>
                </c:pt>
                <c:pt idx="5802">
                  <c:v>0.80263157894736847</c:v>
                </c:pt>
                <c:pt idx="5803">
                  <c:v>0.80263157894736847</c:v>
                </c:pt>
                <c:pt idx="5804">
                  <c:v>0.80263157894736847</c:v>
                </c:pt>
                <c:pt idx="5805">
                  <c:v>0.80263157894736847</c:v>
                </c:pt>
                <c:pt idx="5806">
                  <c:v>0.80263157894736847</c:v>
                </c:pt>
                <c:pt idx="5807">
                  <c:v>0.80263157894736847</c:v>
                </c:pt>
                <c:pt idx="5808">
                  <c:v>0.80263157894736847</c:v>
                </c:pt>
                <c:pt idx="5809">
                  <c:v>0.80263157894736847</c:v>
                </c:pt>
                <c:pt idx="5810">
                  <c:v>0.80263157894736847</c:v>
                </c:pt>
                <c:pt idx="5811">
                  <c:v>0.80701754385964719</c:v>
                </c:pt>
                <c:pt idx="5812">
                  <c:v>0.80701754385964719</c:v>
                </c:pt>
                <c:pt idx="5813">
                  <c:v>0.80701754385964719</c:v>
                </c:pt>
                <c:pt idx="5814">
                  <c:v>0.80701754385964719</c:v>
                </c:pt>
                <c:pt idx="5815">
                  <c:v>0.80701754385964719</c:v>
                </c:pt>
                <c:pt idx="5816">
                  <c:v>0.80701754385964719</c:v>
                </c:pt>
                <c:pt idx="5817">
                  <c:v>0.80701754385964719</c:v>
                </c:pt>
                <c:pt idx="5818">
                  <c:v>0.80701754385964719</c:v>
                </c:pt>
                <c:pt idx="5819">
                  <c:v>0.80701754385964719</c:v>
                </c:pt>
                <c:pt idx="5820">
                  <c:v>0.80701754385964719</c:v>
                </c:pt>
                <c:pt idx="5821">
                  <c:v>0.80701754385964719</c:v>
                </c:pt>
                <c:pt idx="5822">
                  <c:v>0.80701754385964719</c:v>
                </c:pt>
                <c:pt idx="5823">
                  <c:v>0.80701754385964719</c:v>
                </c:pt>
                <c:pt idx="5824">
                  <c:v>0.80701754385964719</c:v>
                </c:pt>
                <c:pt idx="5825">
                  <c:v>0.80701754385964719</c:v>
                </c:pt>
                <c:pt idx="5826">
                  <c:v>0.80701754385964719</c:v>
                </c:pt>
                <c:pt idx="5827">
                  <c:v>0.80701754385964719</c:v>
                </c:pt>
                <c:pt idx="5828">
                  <c:v>0.80701754385964719</c:v>
                </c:pt>
                <c:pt idx="5829">
                  <c:v>0.80701754385964719</c:v>
                </c:pt>
                <c:pt idx="5830">
                  <c:v>0.80701754385964719</c:v>
                </c:pt>
                <c:pt idx="5831">
                  <c:v>0.80701754385964719</c:v>
                </c:pt>
                <c:pt idx="5832">
                  <c:v>0.80701754385964719</c:v>
                </c:pt>
                <c:pt idx="5833">
                  <c:v>0.80701754385964719</c:v>
                </c:pt>
                <c:pt idx="5834">
                  <c:v>0.80701754385964719</c:v>
                </c:pt>
                <c:pt idx="5835">
                  <c:v>0.80701754385964719</c:v>
                </c:pt>
                <c:pt idx="5836">
                  <c:v>0.80701754385964719</c:v>
                </c:pt>
                <c:pt idx="5837">
                  <c:v>0.80701754385964719</c:v>
                </c:pt>
                <c:pt idx="5838">
                  <c:v>0.80701754385964719</c:v>
                </c:pt>
                <c:pt idx="5839">
                  <c:v>0.80701754385964719</c:v>
                </c:pt>
                <c:pt idx="5840">
                  <c:v>0.80701754385964719</c:v>
                </c:pt>
                <c:pt idx="5841">
                  <c:v>0.80701754385964719</c:v>
                </c:pt>
                <c:pt idx="5842">
                  <c:v>0.81140350877192691</c:v>
                </c:pt>
                <c:pt idx="5843">
                  <c:v>0.81140350877192691</c:v>
                </c:pt>
                <c:pt idx="5844">
                  <c:v>0.81140350877192691</c:v>
                </c:pt>
                <c:pt idx="5845">
                  <c:v>0.81140350877192691</c:v>
                </c:pt>
                <c:pt idx="5846">
                  <c:v>0.81140350877192691</c:v>
                </c:pt>
                <c:pt idx="5847">
                  <c:v>0.81140350877192691</c:v>
                </c:pt>
                <c:pt idx="5848">
                  <c:v>0.81140350877192691</c:v>
                </c:pt>
                <c:pt idx="5849">
                  <c:v>0.81140350877192691</c:v>
                </c:pt>
                <c:pt idx="5850">
                  <c:v>0.81140350877192691</c:v>
                </c:pt>
                <c:pt idx="5851">
                  <c:v>0.81578947368421295</c:v>
                </c:pt>
                <c:pt idx="5852">
                  <c:v>0.81578947368421295</c:v>
                </c:pt>
                <c:pt idx="5853">
                  <c:v>0.81578947368421295</c:v>
                </c:pt>
                <c:pt idx="5854">
                  <c:v>0.81578947368421295</c:v>
                </c:pt>
                <c:pt idx="5855">
                  <c:v>0.82017543859649478</c:v>
                </c:pt>
                <c:pt idx="5856">
                  <c:v>0.82017543859649478</c:v>
                </c:pt>
                <c:pt idx="5857">
                  <c:v>0.82017543859649478</c:v>
                </c:pt>
                <c:pt idx="5858">
                  <c:v>0.82017543859649478</c:v>
                </c:pt>
                <c:pt idx="5859">
                  <c:v>0.82017543859649478</c:v>
                </c:pt>
                <c:pt idx="5860">
                  <c:v>0.82456140350877405</c:v>
                </c:pt>
                <c:pt idx="5861">
                  <c:v>0.82456140350877405</c:v>
                </c:pt>
                <c:pt idx="5862">
                  <c:v>0.82456140350877405</c:v>
                </c:pt>
                <c:pt idx="5863">
                  <c:v>0.82456140350877405</c:v>
                </c:pt>
                <c:pt idx="5864">
                  <c:v>0.82456140350877405</c:v>
                </c:pt>
                <c:pt idx="5865">
                  <c:v>0.82456140350877405</c:v>
                </c:pt>
                <c:pt idx="5866">
                  <c:v>0.82456140350877405</c:v>
                </c:pt>
                <c:pt idx="5867">
                  <c:v>0.82894736842105254</c:v>
                </c:pt>
                <c:pt idx="5868">
                  <c:v>0.82894736842105254</c:v>
                </c:pt>
                <c:pt idx="5869">
                  <c:v>0.82894736842105254</c:v>
                </c:pt>
                <c:pt idx="5870">
                  <c:v>0.82894736842105254</c:v>
                </c:pt>
                <c:pt idx="5871">
                  <c:v>0.82894736842105254</c:v>
                </c:pt>
                <c:pt idx="5872">
                  <c:v>0.82894736842105254</c:v>
                </c:pt>
                <c:pt idx="5873">
                  <c:v>0.82894736842105254</c:v>
                </c:pt>
                <c:pt idx="5874">
                  <c:v>0.82894736842105254</c:v>
                </c:pt>
                <c:pt idx="5875">
                  <c:v>0.82894736842105254</c:v>
                </c:pt>
                <c:pt idx="5876">
                  <c:v>0.82894736842105254</c:v>
                </c:pt>
                <c:pt idx="5877">
                  <c:v>0.82894736842105254</c:v>
                </c:pt>
                <c:pt idx="5878">
                  <c:v>0.82894736842105254</c:v>
                </c:pt>
                <c:pt idx="5879">
                  <c:v>0.82894736842105254</c:v>
                </c:pt>
                <c:pt idx="5880">
                  <c:v>0.8333333333333337</c:v>
                </c:pt>
                <c:pt idx="5881">
                  <c:v>0.8333333333333337</c:v>
                </c:pt>
                <c:pt idx="5882">
                  <c:v>0.8333333333333337</c:v>
                </c:pt>
                <c:pt idx="5883">
                  <c:v>0.8333333333333337</c:v>
                </c:pt>
                <c:pt idx="5884">
                  <c:v>0.8333333333333337</c:v>
                </c:pt>
                <c:pt idx="5885">
                  <c:v>0.8333333333333337</c:v>
                </c:pt>
                <c:pt idx="5886">
                  <c:v>0.8333333333333337</c:v>
                </c:pt>
                <c:pt idx="5887">
                  <c:v>0.8333333333333337</c:v>
                </c:pt>
                <c:pt idx="5888">
                  <c:v>0.83771929824561464</c:v>
                </c:pt>
                <c:pt idx="5889">
                  <c:v>0.83771929824561464</c:v>
                </c:pt>
                <c:pt idx="5890">
                  <c:v>0.83771929824561464</c:v>
                </c:pt>
                <c:pt idx="5891">
                  <c:v>0.8421052631578968</c:v>
                </c:pt>
                <c:pt idx="5892">
                  <c:v>0.8421052631578968</c:v>
                </c:pt>
                <c:pt idx="5893">
                  <c:v>0.8421052631578968</c:v>
                </c:pt>
                <c:pt idx="5894">
                  <c:v>0.8421052631578968</c:v>
                </c:pt>
                <c:pt idx="5895">
                  <c:v>0.8421052631578968</c:v>
                </c:pt>
                <c:pt idx="5896">
                  <c:v>0.8421052631578968</c:v>
                </c:pt>
                <c:pt idx="5897">
                  <c:v>0.8421052631578968</c:v>
                </c:pt>
                <c:pt idx="5898">
                  <c:v>0.8421052631578968</c:v>
                </c:pt>
                <c:pt idx="5899">
                  <c:v>0.8421052631578968</c:v>
                </c:pt>
                <c:pt idx="5900">
                  <c:v>0.8421052631578968</c:v>
                </c:pt>
                <c:pt idx="5901">
                  <c:v>0.8421052631578968</c:v>
                </c:pt>
                <c:pt idx="5902">
                  <c:v>0.8421052631578968</c:v>
                </c:pt>
                <c:pt idx="5903">
                  <c:v>0.8421052631578968</c:v>
                </c:pt>
                <c:pt idx="5904">
                  <c:v>0.8421052631578968</c:v>
                </c:pt>
                <c:pt idx="5905">
                  <c:v>0.8421052631578968</c:v>
                </c:pt>
                <c:pt idx="5906">
                  <c:v>0.8421052631578968</c:v>
                </c:pt>
                <c:pt idx="5907">
                  <c:v>0.8421052631578968</c:v>
                </c:pt>
                <c:pt idx="5908">
                  <c:v>0.8421052631578968</c:v>
                </c:pt>
                <c:pt idx="5909">
                  <c:v>0.8421052631578968</c:v>
                </c:pt>
                <c:pt idx="5910">
                  <c:v>0.8421052631578968</c:v>
                </c:pt>
                <c:pt idx="5911">
                  <c:v>0.8421052631578968</c:v>
                </c:pt>
                <c:pt idx="5912">
                  <c:v>0.8421052631578968</c:v>
                </c:pt>
                <c:pt idx="5913">
                  <c:v>0.8421052631578968</c:v>
                </c:pt>
                <c:pt idx="5914">
                  <c:v>0.8421052631578968</c:v>
                </c:pt>
                <c:pt idx="5915">
                  <c:v>0.8421052631578968</c:v>
                </c:pt>
                <c:pt idx="5916">
                  <c:v>0.8421052631578968</c:v>
                </c:pt>
                <c:pt idx="5917">
                  <c:v>0.84649122807017785</c:v>
                </c:pt>
                <c:pt idx="5918">
                  <c:v>0.84649122807017785</c:v>
                </c:pt>
                <c:pt idx="5919">
                  <c:v>0.84649122807017785</c:v>
                </c:pt>
                <c:pt idx="5920">
                  <c:v>0.84649122807017785</c:v>
                </c:pt>
                <c:pt idx="5921">
                  <c:v>0.84649122807017785</c:v>
                </c:pt>
                <c:pt idx="5922">
                  <c:v>0.85087719298245612</c:v>
                </c:pt>
                <c:pt idx="5923">
                  <c:v>0.85087719298245612</c:v>
                </c:pt>
                <c:pt idx="5924">
                  <c:v>0.85087719298245612</c:v>
                </c:pt>
                <c:pt idx="5925">
                  <c:v>0.85087719298245612</c:v>
                </c:pt>
                <c:pt idx="5926">
                  <c:v>0.85087719298245612</c:v>
                </c:pt>
                <c:pt idx="5927">
                  <c:v>0.85087719298245612</c:v>
                </c:pt>
                <c:pt idx="5928">
                  <c:v>0.85087719298245612</c:v>
                </c:pt>
                <c:pt idx="5929">
                  <c:v>0.85087719298245612</c:v>
                </c:pt>
                <c:pt idx="5930">
                  <c:v>0.85087719298245612</c:v>
                </c:pt>
                <c:pt idx="5931">
                  <c:v>0.85087719298245612</c:v>
                </c:pt>
                <c:pt idx="5932">
                  <c:v>0.85087719298245612</c:v>
                </c:pt>
                <c:pt idx="5933">
                  <c:v>0.85087719298245612</c:v>
                </c:pt>
                <c:pt idx="5934">
                  <c:v>0.85087719298245612</c:v>
                </c:pt>
                <c:pt idx="5935">
                  <c:v>0.85087719298245612</c:v>
                </c:pt>
                <c:pt idx="5936">
                  <c:v>0.85087719298245612</c:v>
                </c:pt>
                <c:pt idx="5937">
                  <c:v>0.85087719298245612</c:v>
                </c:pt>
                <c:pt idx="5938">
                  <c:v>0.85087719298245612</c:v>
                </c:pt>
                <c:pt idx="5939">
                  <c:v>0.85087719298245612</c:v>
                </c:pt>
                <c:pt idx="5940">
                  <c:v>0.8552631578947365</c:v>
                </c:pt>
                <c:pt idx="5941">
                  <c:v>0.8552631578947365</c:v>
                </c:pt>
                <c:pt idx="5942">
                  <c:v>0.8552631578947365</c:v>
                </c:pt>
                <c:pt idx="5943">
                  <c:v>0.8552631578947365</c:v>
                </c:pt>
                <c:pt idx="5944">
                  <c:v>0.85964912280701922</c:v>
                </c:pt>
                <c:pt idx="5945">
                  <c:v>0.85964912280701922</c:v>
                </c:pt>
                <c:pt idx="5946">
                  <c:v>0.85964912280701922</c:v>
                </c:pt>
                <c:pt idx="5947">
                  <c:v>0.85964912280701922</c:v>
                </c:pt>
                <c:pt idx="5948">
                  <c:v>0.8640350877192986</c:v>
                </c:pt>
                <c:pt idx="5949">
                  <c:v>0.8640350877192986</c:v>
                </c:pt>
                <c:pt idx="5950">
                  <c:v>0.8640350877192986</c:v>
                </c:pt>
                <c:pt idx="5951">
                  <c:v>0.8640350877192986</c:v>
                </c:pt>
                <c:pt idx="5952">
                  <c:v>0.8640350877192986</c:v>
                </c:pt>
                <c:pt idx="5953">
                  <c:v>0.86842105263158387</c:v>
                </c:pt>
                <c:pt idx="5954">
                  <c:v>0.86842105263158387</c:v>
                </c:pt>
                <c:pt idx="5955">
                  <c:v>0.86842105263158387</c:v>
                </c:pt>
                <c:pt idx="5956">
                  <c:v>0.86842105263158387</c:v>
                </c:pt>
                <c:pt idx="5957">
                  <c:v>0.87280701754386336</c:v>
                </c:pt>
                <c:pt idx="5958">
                  <c:v>0.87280701754386336</c:v>
                </c:pt>
                <c:pt idx="5959">
                  <c:v>0.87280701754386336</c:v>
                </c:pt>
                <c:pt idx="5960">
                  <c:v>0.87280701754386336</c:v>
                </c:pt>
                <c:pt idx="5961">
                  <c:v>0.87280701754386336</c:v>
                </c:pt>
                <c:pt idx="5962">
                  <c:v>0.87719298245614064</c:v>
                </c:pt>
                <c:pt idx="5963">
                  <c:v>0.88157894736842235</c:v>
                </c:pt>
                <c:pt idx="5964">
                  <c:v>0.88157894736842235</c:v>
                </c:pt>
                <c:pt idx="5965">
                  <c:v>0.88157894736842235</c:v>
                </c:pt>
                <c:pt idx="5966">
                  <c:v>0.88157894736842235</c:v>
                </c:pt>
                <c:pt idx="5967">
                  <c:v>0.88157894736842235</c:v>
                </c:pt>
                <c:pt idx="5968">
                  <c:v>0.88157894736842235</c:v>
                </c:pt>
                <c:pt idx="5969">
                  <c:v>0.88157894736842235</c:v>
                </c:pt>
                <c:pt idx="5970">
                  <c:v>0.88157894736842235</c:v>
                </c:pt>
                <c:pt idx="5971">
                  <c:v>0.88157894736842235</c:v>
                </c:pt>
                <c:pt idx="5972">
                  <c:v>0.88596491228070351</c:v>
                </c:pt>
                <c:pt idx="5973">
                  <c:v>0.88596491228070351</c:v>
                </c:pt>
                <c:pt idx="5974">
                  <c:v>0.88596491228070351</c:v>
                </c:pt>
                <c:pt idx="5975">
                  <c:v>0.89035087719298389</c:v>
                </c:pt>
                <c:pt idx="5976">
                  <c:v>0.89035087719298389</c:v>
                </c:pt>
                <c:pt idx="5977">
                  <c:v>0.89035087719298389</c:v>
                </c:pt>
                <c:pt idx="5978">
                  <c:v>0.89035087719298389</c:v>
                </c:pt>
                <c:pt idx="5979">
                  <c:v>0.89035087719298389</c:v>
                </c:pt>
                <c:pt idx="5980">
                  <c:v>0.89035087719298389</c:v>
                </c:pt>
                <c:pt idx="5981">
                  <c:v>0.89035087719298389</c:v>
                </c:pt>
                <c:pt idx="5982">
                  <c:v>0.89035087719298389</c:v>
                </c:pt>
                <c:pt idx="5983">
                  <c:v>0.89035087719298389</c:v>
                </c:pt>
                <c:pt idx="5984">
                  <c:v>0.89035087719298389</c:v>
                </c:pt>
                <c:pt idx="5985">
                  <c:v>0.89035087719298389</c:v>
                </c:pt>
                <c:pt idx="5986">
                  <c:v>0.89035087719298389</c:v>
                </c:pt>
                <c:pt idx="5987">
                  <c:v>0.89035087719298389</c:v>
                </c:pt>
                <c:pt idx="5988">
                  <c:v>0.89035087719298389</c:v>
                </c:pt>
                <c:pt idx="5989">
                  <c:v>0.89035087719298389</c:v>
                </c:pt>
                <c:pt idx="5990">
                  <c:v>0.89035087719298389</c:v>
                </c:pt>
                <c:pt idx="5991">
                  <c:v>0.89035087719298389</c:v>
                </c:pt>
                <c:pt idx="5992">
                  <c:v>0.89035087719298389</c:v>
                </c:pt>
                <c:pt idx="5993">
                  <c:v>0.89035087719298389</c:v>
                </c:pt>
                <c:pt idx="5994">
                  <c:v>0.89035087719298389</c:v>
                </c:pt>
                <c:pt idx="5995">
                  <c:v>0.89035087719298389</c:v>
                </c:pt>
                <c:pt idx="5996">
                  <c:v>0.89473684210526361</c:v>
                </c:pt>
                <c:pt idx="5997">
                  <c:v>0.89473684210526361</c:v>
                </c:pt>
                <c:pt idx="5998">
                  <c:v>0.89473684210526361</c:v>
                </c:pt>
                <c:pt idx="5999">
                  <c:v>0.89473684210526361</c:v>
                </c:pt>
                <c:pt idx="6000">
                  <c:v>0.89473684210526361</c:v>
                </c:pt>
                <c:pt idx="6001">
                  <c:v>0.89473684210526361</c:v>
                </c:pt>
                <c:pt idx="6002">
                  <c:v>0.89473684210526361</c:v>
                </c:pt>
                <c:pt idx="6003">
                  <c:v>0.89473684210526361</c:v>
                </c:pt>
                <c:pt idx="6004">
                  <c:v>0.8991228070175451</c:v>
                </c:pt>
                <c:pt idx="6005">
                  <c:v>0.8991228070175451</c:v>
                </c:pt>
                <c:pt idx="6006">
                  <c:v>0.8991228070175451</c:v>
                </c:pt>
                <c:pt idx="6007">
                  <c:v>0.8991228070175451</c:v>
                </c:pt>
                <c:pt idx="6008">
                  <c:v>0.8991228070175451</c:v>
                </c:pt>
                <c:pt idx="6009">
                  <c:v>0.8991228070175451</c:v>
                </c:pt>
                <c:pt idx="6010">
                  <c:v>0.90350877192982459</c:v>
                </c:pt>
                <c:pt idx="6011">
                  <c:v>0.90350877192982459</c:v>
                </c:pt>
                <c:pt idx="6012">
                  <c:v>0.90350877192982459</c:v>
                </c:pt>
                <c:pt idx="6013">
                  <c:v>0.90350877192982459</c:v>
                </c:pt>
                <c:pt idx="6014">
                  <c:v>0.90350877192982459</c:v>
                </c:pt>
                <c:pt idx="6015">
                  <c:v>0.90350877192982459</c:v>
                </c:pt>
                <c:pt idx="6016">
                  <c:v>0.90350877192982459</c:v>
                </c:pt>
                <c:pt idx="6017">
                  <c:v>0.90350877192982459</c:v>
                </c:pt>
                <c:pt idx="6018">
                  <c:v>0.90350877192982459</c:v>
                </c:pt>
                <c:pt idx="6019">
                  <c:v>0.90350877192982459</c:v>
                </c:pt>
                <c:pt idx="6020">
                  <c:v>0.90350877192982459</c:v>
                </c:pt>
                <c:pt idx="6021">
                  <c:v>0.90350877192982459</c:v>
                </c:pt>
                <c:pt idx="6022">
                  <c:v>0.90350877192982459</c:v>
                </c:pt>
                <c:pt idx="6023">
                  <c:v>0.90350877192982459</c:v>
                </c:pt>
                <c:pt idx="6024">
                  <c:v>0.90350877192982459</c:v>
                </c:pt>
                <c:pt idx="6025">
                  <c:v>0.90350877192982459</c:v>
                </c:pt>
                <c:pt idx="6026">
                  <c:v>0.90350877192982459</c:v>
                </c:pt>
                <c:pt idx="6027">
                  <c:v>0.90350877192982459</c:v>
                </c:pt>
                <c:pt idx="6028">
                  <c:v>0.90350877192982459</c:v>
                </c:pt>
                <c:pt idx="6029">
                  <c:v>0.90350877192982459</c:v>
                </c:pt>
                <c:pt idx="6030">
                  <c:v>0.90350877192982459</c:v>
                </c:pt>
                <c:pt idx="6031">
                  <c:v>0.90789473684210564</c:v>
                </c:pt>
                <c:pt idx="6032">
                  <c:v>0.90789473684210564</c:v>
                </c:pt>
                <c:pt idx="6033">
                  <c:v>0.90789473684210564</c:v>
                </c:pt>
                <c:pt idx="6034">
                  <c:v>0.90789473684210564</c:v>
                </c:pt>
                <c:pt idx="6035">
                  <c:v>0.90789473684210564</c:v>
                </c:pt>
                <c:pt idx="6036">
                  <c:v>0.90789473684210564</c:v>
                </c:pt>
                <c:pt idx="6037">
                  <c:v>0.90789473684210564</c:v>
                </c:pt>
                <c:pt idx="6038">
                  <c:v>0.90789473684210564</c:v>
                </c:pt>
                <c:pt idx="6039">
                  <c:v>0.90789473684210564</c:v>
                </c:pt>
                <c:pt idx="6040">
                  <c:v>0.90789473684210564</c:v>
                </c:pt>
                <c:pt idx="6041">
                  <c:v>0.90789473684210564</c:v>
                </c:pt>
                <c:pt idx="6042">
                  <c:v>0.90789473684210564</c:v>
                </c:pt>
                <c:pt idx="6043">
                  <c:v>0.90789473684210564</c:v>
                </c:pt>
                <c:pt idx="6044">
                  <c:v>0.90789473684210564</c:v>
                </c:pt>
                <c:pt idx="6045">
                  <c:v>0.90789473684210564</c:v>
                </c:pt>
                <c:pt idx="6046">
                  <c:v>0.90789473684210564</c:v>
                </c:pt>
                <c:pt idx="6047">
                  <c:v>0.90789473684210564</c:v>
                </c:pt>
                <c:pt idx="6048">
                  <c:v>0.90789473684210564</c:v>
                </c:pt>
                <c:pt idx="6049">
                  <c:v>0.90789473684210564</c:v>
                </c:pt>
                <c:pt idx="6050">
                  <c:v>0.90789473684210564</c:v>
                </c:pt>
                <c:pt idx="6051">
                  <c:v>0.90789473684210564</c:v>
                </c:pt>
                <c:pt idx="6052">
                  <c:v>0.90789473684210564</c:v>
                </c:pt>
                <c:pt idx="6053">
                  <c:v>0.90789473684210564</c:v>
                </c:pt>
                <c:pt idx="6054">
                  <c:v>0.90789473684210564</c:v>
                </c:pt>
                <c:pt idx="6055">
                  <c:v>0.90789473684210564</c:v>
                </c:pt>
                <c:pt idx="6056">
                  <c:v>0.90789473684210564</c:v>
                </c:pt>
                <c:pt idx="6057">
                  <c:v>0.90789473684210564</c:v>
                </c:pt>
                <c:pt idx="6058">
                  <c:v>0.90789473684210564</c:v>
                </c:pt>
                <c:pt idx="6059">
                  <c:v>0.90789473684210564</c:v>
                </c:pt>
                <c:pt idx="6060">
                  <c:v>0.90789473684210564</c:v>
                </c:pt>
                <c:pt idx="6061">
                  <c:v>0.90789473684210564</c:v>
                </c:pt>
                <c:pt idx="6062">
                  <c:v>0.90789473684210564</c:v>
                </c:pt>
                <c:pt idx="6063">
                  <c:v>0.90789473684210564</c:v>
                </c:pt>
                <c:pt idx="6064">
                  <c:v>0.91228070175438558</c:v>
                </c:pt>
                <c:pt idx="6065">
                  <c:v>0.91228070175438558</c:v>
                </c:pt>
                <c:pt idx="6066">
                  <c:v>0.91228070175438558</c:v>
                </c:pt>
                <c:pt idx="6067">
                  <c:v>0.91228070175438558</c:v>
                </c:pt>
                <c:pt idx="6068">
                  <c:v>0.91228070175438558</c:v>
                </c:pt>
                <c:pt idx="6069">
                  <c:v>0.91228070175438558</c:v>
                </c:pt>
                <c:pt idx="6070">
                  <c:v>0.91228070175438558</c:v>
                </c:pt>
                <c:pt idx="6071">
                  <c:v>0.91228070175438558</c:v>
                </c:pt>
                <c:pt idx="6072">
                  <c:v>0.91228070175438558</c:v>
                </c:pt>
                <c:pt idx="6073">
                  <c:v>0.91228070175438558</c:v>
                </c:pt>
                <c:pt idx="6074">
                  <c:v>0.91666666666666652</c:v>
                </c:pt>
                <c:pt idx="6075">
                  <c:v>0.91666666666666652</c:v>
                </c:pt>
                <c:pt idx="6076">
                  <c:v>0.91666666666666652</c:v>
                </c:pt>
                <c:pt idx="6077">
                  <c:v>0.91666666666666652</c:v>
                </c:pt>
                <c:pt idx="6078">
                  <c:v>0.91666666666666652</c:v>
                </c:pt>
                <c:pt idx="6079">
                  <c:v>0.91666666666666652</c:v>
                </c:pt>
                <c:pt idx="6080">
                  <c:v>0.92105263157894735</c:v>
                </c:pt>
                <c:pt idx="6081">
                  <c:v>0.92105263157894735</c:v>
                </c:pt>
                <c:pt idx="6082">
                  <c:v>0.92105263157894735</c:v>
                </c:pt>
                <c:pt idx="6083">
                  <c:v>0.92105263157894735</c:v>
                </c:pt>
                <c:pt idx="6084">
                  <c:v>0.92105263157894735</c:v>
                </c:pt>
                <c:pt idx="6085">
                  <c:v>0.92105263157894735</c:v>
                </c:pt>
                <c:pt idx="6086">
                  <c:v>0.92105263157894735</c:v>
                </c:pt>
                <c:pt idx="6087">
                  <c:v>0.92105263157894735</c:v>
                </c:pt>
                <c:pt idx="6088">
                  <c:v>0.92105263157894735</c:v>
                </c:pt>
                <c:pt idx="6089">
                  <c:v>0.92105263157894735</c:v>
                </c:pt>
                <c:pt idx="6090">
                  <c:v>0.92105263157894735</c:v>
                </c:pt>
                <c:pt idx="6091">
                  <c:v>0.92105263157894735</c:v>
                </c:pt>
                <c:pt idx="6092">
                  <c:v>0.92105263157894735</c:v>
                </c:pt>
                <c:pt idx="6093">
                  <c:v>0.92105263157894735</c:v>
                </c:pt>
                <c:pt idx="6094">
                  <c:v>0.92105263157894735</c:v>
                </c:pt>
                <c:pt idx="6095">
                  <c:v>0.92105263157894735</c:v>
                </c:pt>
                <c:pt idx="6096">
                  <c:v>0.92105263157894735</c:v>
                </c:pt>
                <c:pt idx="6097">
                  <c:v>0.92105263157894735</c:v>
                </c:pt>
                <c:pt idx="6098">
                  <c:v>0.92105263157894735</c:v>
                </c:pt>
                <c:pt idx="6099">
                  <c:v>0.92105263157894735</c:v>
                </c:pt>
                <c:pt idx="6100">
                  <c:v>0.92105263157894735</c:v>
                </c:pt>
                <c:pt idx="6101">
                  <c:v>0.92105263157894735</c:v>
                </c:pt>
                <c:pt idx="6102">
                  <c:v>0.92105263157894735</c:v>
                </c:pt>
                <c:pt idx="6103">
                  <c:v>0.92105263157894735</c:v>
                </c:pt>
                <c:pt idx="6104">
                  <c:v>0.92105263157894735</c:v>
                </c:pt>
                <c:pt idx="6105">
                  <c:v>0.92105263157894735</c:v>
                </c:pt>
                <c:pt idx="6106">
                  <c:v>0.92105263157894735</c:v>
                </c:pt>
                <c:pt idx="6107">
                  <c:v>0.92105263157894735</c:v>
                </c:pt>
                <c:pt idx="6108">
                  <c:v>0.92105263157894735</c:v>
                </c:pt>
                <c:pt idx="6109">
                  <c:v>0.92543859649122806</c:v>
                </c:pt>
                <c:pt idx="6110">
                  <c:v>0.92543859649122806</c:v>
                </c:pt>
                <c:pt idx="6111">
                  <c:v>0.92543859649122806</c:v>
                </c:pt>
                <c:pt idx="6112">
                  <c:v>0.92543859649122806</c:v>
                </c:pt>
                <c:pt idx="6113">
                  <c:v>0.92543859649122806</c:v>
                </c:pt>
                <c:pt idx="6114">
                  <c:v>0.92543859649122806</c:v>
                </c:pt>
                <c:pt idx="6115">
                  <c:v>0.92543859649122806</c:v>
                </c:pt>
                <c:pt idx="6116">
                  <c:v>0.92543859649122806</c:v>
                </c:pt>
                <c:pt idx="6117">
                  <c:v>0.92543859649122806</c:v>
                </c:pt>
                <c:pt idx="6118">
                  <c:v>0.92543859649122806</c:v>
                </c:pt>
                <c:pt idx="6119">
                  <c:v>0.92543859649122806</c:v>
                </c:pt>
                <c:pt idx="6120">
                  <c:v>0.92543859649122806</c:v>
                </c:pt>
                <c:pt idx="6121">
                  <c:v>0.92543859649122806</c:v>
                </c:pt>
                <c:pt idx="6122">
                  <c:v>0.92543859649122806</c:v>
                </c:pt>
                <c:pt idx="6123">
                  <c:v>0.92543859649122806</c:v>
                </c:pt>
                <c:pt idx="6124">
                  <c:v>0.92543859649122806</c:v>
                </c:pt>
                <c:pt idx="6125">
                  <c:v>0.92543859649122806</c:v>
                </c:pt>
                <c:pt idx="6126">
                  <c:v>0.92543859649122806</c:v>
                </c:pt>
                <c:pt idx="6127">
                  <c:v>0.92543859649122806</c:v>
                </c:pt>
                <c:pt idx="6128">
                  <c:v>0.92543859649122806</c:v>
                </c:pt>
                <c:pt idx="6129">
                  <c:v>0.92543859649122806</c:v>
                </c:pt>
                <c:pt idx="6130">
                  <c:v>0.92543859649122806</c:v>
                </c:pt>
                <c:pt idx="6131">
                  <c:v>0.92543859649122806</c:v>
                </c:pt>
                <c:pt idx="6132">
                  <c:v>0.92543859649122806</c:v>
                </c:pt>
                <c:pt idx="6133">
                  <c:v>0.92543859649122806</c:v>
                </c:pt>
                <c:pt idx="6134">
                  <c:v>0.92543859649122806</c:v>
                </c:pt>
                <c:pt idx="6135">
                  <c:v>0.92543859649122806</c:v>
                </c:pt>
                <c:pt idx="6136">
                  <c:v>0.92543859649122806</c:v>
                </c:pt>
                <c:pt idx="6137">
                  <c:v>0.92543859649122806</c:v>
                </c:pt>
                <c:pt idx="6138">
                  <c:v>0.92543859649122806</c:v>
                </c:pt>
                <c:pt idx="6139">
                  <c:v>0.92543859649122806</c:v>
                </c:pt>
                <c:pt idx="6140">
                  <c:v>0.92543859649122806</c:v>
                </c:pt>
                <c:pt idx="6141">
                  <c:v>0.92543859649122806</c:v>
                </c:pt>
                <c:pt idx="6142">
                  <c:v>0.92543859649122806</c:v>
                </c:pt>
                <c:pt idx="6143">
                  <c:v>0.92543859649122806</c:v>
                </c:pt>
                <c:pt idx="6144">
                  <c:v>0.92982456140351044</c:v>
                </c:pt>
                <c:pt idx="6145">
                  <c:v>0.92982456140351044</c:v>
                </c:pt>
                <c:pt idx="6146">
                  <c:v>0.92982456140351044</c:v>
                </c:pt>
                <c:pt idx="6147">
                  <c:v>0.92982456140351044</c:v>
                </c:pt>
                <c:pt idx="6148">
                  <c:v>0.92982456140351044</c:v>
                </c:pt>
                <c:pt idx="6149">
                  <c:v>0.92982456140351044</c:v>
                </c:pt>
                <c:pt idx="6150">
                  <c:v>0.92982456140351044</c:v>
                </c:pt>
                <c:pt idx="6151">
                  <c:v>0.92982456140351044</c:v>
                </c:pt>
                <c:pt idx="6152">
                  <c:v>0.92982456140351044</c:v>
                </c:pt>
                <c:pt idx="6153">
                  <c:v>0.92982456140351044</c:v>
                </c:pt>
                <c:pt idx="6154">
                  <c:v>0.92982456140351044</c:v>
                </c:pt>
                <c:pt idx="6155">
                  <c:v>0.9342105263157896</c:v>
                </c:pt>
                <c:pt idx="6156">
                  <c:v>0.9342105263157896</c:v>
                </c:pt>
                <c:pt idx="6157">
                  <c:v>0.9342105263157896</c:v>
                </c:pt>
                <c:pt idx="6158">
                  <c:v>0.93859649122807065</c:v>
                </c:pt>
                <c:pt idx="6159">
                  <c:v>0.93859649122807065</c:v>
                </c:pt>
                <c:pt idx="6160">
                  <c:v>0.93859649122807065</c:v>
                </c:pt>
                <c:pt idx="6161">
                  <c:v>0.93859649122807065</c:v>
                </c:pt>
                <c:pt idx="6162">
                  <c:v>0.93859649122807065</c:v>
                </c:pt>
                <c:pt idx="6163">
                  <c:v>0.93859649122807065</c:v>
                </c:pt>
                <c:pt idx="6164">
                  <c:v>0.93859649122807065</c:v>
                </c:pt>
                <c:pt idx="6165">
                  <c:v>0.93859649122807065</c:v>
                </c:pt>
                <c:pt idx="6166">
                  <c:v>0.93859649122807065</c:v>
                </c:pt>
                <c:pt idx="6167">
                  <c:v>0.94298245614035092</c:v>
                </c:pt>
                <c:pt idx="6168">
                  <c:v>0.94298245614035092</c:v>
                </c:pt>
                <c:pt idx="6169">
                  <c:v>0.94298245614035092</c:v>
                </c:pt>
                <c:pt idx="6170">
                  <c:v>0.94298245614035092</c:v>
                </c:pt>
                <c:pt idx="6171">
                  <c:v>0.94298245614035092</c:v>
                </c:pt>
                <c:pt idx="6172">
                  <c:v>0.94298245614035092</c:v>
                </c:pt>
                <c:pt idx="6173">
                  <c:v>0.94298245614035092</c:v>
                </c:pt>
                <c:pt idx="6174">
                  <c:v>0.94298245614035092</c:v>
                </c:pt>
                <c:pt idx="6175">
                  <c:v>0.94298245614035092</c:v>
                </c:pt>
                <c:pt idx="6176">
                  <c:v>0.94298245614035092</c:v>
                </c:pt>
                <c:pt idx="6177">
                  <c:v>0.94298245614035092</c:v>
                </c:pt>
                <c:pt idx="6178">
                  <c:v>0.94298245614035092</c:v>
                </c:pt>
                <c:pt idx="6179">
                  <c:v>0.94298245614035092</c:v>
                </c:pt>
                <c:pt idx="6180">
                  <c:v>0.94298245614035092</c:v>
                </c:pt>
                <c:pt idx="6181">
                  <c:v>0.94298245614035092</c:v>
                </c:pt>
                <c:pt idx="6182">
                  <c:v>0.94298245614035092</c:v>
                </c:pt>
                <c:pt idx="6183">
                  <c:v>0.94298245614035092</c:v>
                </c:pt>
                <c:pt idx="6184">
                  <c:v>0.94298245614035092</c:v>
                </c:pt>
                <c:pt idx="6185">
                  <c:v>0.94298245614035092</c:v>
                </c:pt>
                <c:pt idx="6186">
                  <c:v>0.94298245614035092</c:v>
                </c:pt>
                <c:pt idx="6187">
                  <c:v>0.94298245614035092</c:v>
                </c:pt>
                <c:pt idx="6188">
                  <c:v>0.94736842105262975</c:v>
                </c:pt>
                <c:pt idx="6189">
                  <c:v>0.94736842105262975</c:v>
                </c:pt>
                <c:pt idx="6190">
                  <c:v>0.94736842105262975</c:v>
                </c:pt>
                <c:pt idx="6191">
                  <c:v>0.94736842105262975</c:v>
                </c:pt>
                <c:pt idx="6192">
                  <c:v>0.94736842105262975</c:v>
                </c:pt>
                <c:pt idx="6193">
                  <c:v>0.94736842105262975</c:v>
                </c:pt>
                <c:pt idx="6194">
                  <c:v>0.94736842105262975</c:v>
                </c:pt>
                <c:pt idx="6195">
                  <c:v>0.94736842105262975</c:v>
                </c:pt>
                <c:pt idx="6196">
                  <c:v>0.94736842105262975</c:v>
                </c:pt>
                <c:pt idx="6197">
                  <c:v>0.94736842105262975</c:v>
                </c:pt>
                <c:pt idx="6198">
                  <c:v>0.94736842105262975</c:v>
                </c:pt>
                <c:pt idx="6199">
                  <c:v>0.94736842105262975</c:v>
                </c:pt>
                <c:pt idx="6200">
                  <c:v>0.94736842105262975</c:v>
                </c:pt>
                <c:pt idx="6201">
                  <c:v>0.94736842105262975</c:v>
                </c:pt>
                <c:pt idx="6202">
                  <c:v>0.94736842105262975</c:v>
                </c:pt>
                <c:pt idx="6203">
                  <c:v>0.94736842105262975</c:v>
                </c:pt>
                <c:pt idx="6204">
                  <c:v>0.94736842105262975</c:v>
                </c:pt>
                <c:pt idx="6205">
                  <c:v>0.94736842105262975</c:v>
                </c:pt>
                <c:pt idx="6206">
                  <c:v>0.94736842105262975</c:v>
                </c:pt>
                <c:pt idx="6207">
                  <c:v>0.94736842105262975</c:v>
                </c:pt>
                <c:pt idx="6208">
                  <c:v>0.94736842105262975</c:v>
                </c:pt>
                <c:pt idx="6209">
                  <c:v>0.94736842105262975</c:v>
                </c:pt>
                <c:pt idx="6210">
                  <c:v>0.95175438596491158</c:v>
                </c:pt>
                <c:pt idx="6211">
                  <c:v>0.95614035087719362</c:v>
                </c:pt>
                <c:pt idx="6212">
                  <c:v>0.95614035087719362</c:v>
                </c:pt>
                <c:pt idx="6213">
                  <c:v>0.95614035087719362</c:v>
                </c:pt>
                <c:pt idx="6214">
                  <c:v>0.95614035087719362</c:v>
                </c:pt>
                <c:pt idx="6215">
                  <c:v>0.95614035087719362</c:v>
                </c:pt>
                <c:pt idx="6216">
                  <c:v>0.95614035087719362</c:v>
                </c:pt>
                <c:pt idx="6217">
                  <c:v>0.95614035087719362</c:v>
                </c:pt>
                <c:pt idx="6218">
                  <c:v>0.95614035087719362</c:v>
                </c:pt>
                <c:pt idx="6219">
                  <c:v>0.95614035087719362</c:v>
                </c:pt>
                <c:pt idx="6220">
                  <c:v>0.95614035087719362</c:v>
                </c:pt>
                <c:pt idx="6221">
                  <c:v>0.95614035087719362</c:v>
                </c:pt>
                <c:pt idx="6222">
                  <c:v>0.95614035087719362</c:v>
                </c:pt>
                <c:pt idx="6223">
                  <c:v>0.95614035087719362</c:v>
                </c:pt>
                <c:pt idx="6224">
                  <c:v>0.95614035087719362</c:v>
                </c:pt>
                <c:pt idx="6225">
                  <c:v>0.95614035087719362</c:v>
                </c:pt>
                <c:pt idx="6226">
                  <c:v>0.95614035087719362</c:v>
                </c:pt>
                <c:pt idx="6227">
                  <c:v>0.95614035087719362</c:v>
                </c:pt>
                <c:pt idx="6228">
                  <c:v>0.95614035087719362</c:v>
                </c:pt>
                <c:pt idx="6229">
                  <c:v>0.95614035087719362</c:v>
                </c:pt>
                <c:pt idx="6230">
                  <c:v>0.95614035087719362</c:v>
                </c:pt>
                <c:pt idx="6231">
                  <c:v>0.95614035087719362</c:v>
                </c:pt>
                <c:pt idx="6232">
                  <c:v>0.95614035087719362</c:v>
                </c:pt>
                <c:pt idx="6233">
                  <c:v>0.95614035087719362</c:v>
                </c:pt>
                <c:pt idx="6234">
                  <c:v>0.95614035087719362</c:v>
                </c:pt>
                <c:pt idx="6235">
                  <c:v>0.95614035087719362</c:v>
                </c:pt>
                <c:pt idx="6236">
                  <c:v>0.95614035087719362</c:v>
                </c:pt>
                <c:pt idx="6237">
                  <c:v>0.95614035087719362</c:v>
                </c:pt>
                <c:pt idx="6238">
                  <c:v>0.95614035087719362</c:v>
                </c:pt>
                <c:pt idx="6239">
                  <c:v>0.95614035087719362</c:v>
                </c:pt>
                <c:pt idx="6240">
                  <c:v>0.95614035087719362</c:v>
                </c:pt>
                <c:pt idx="6241">
                  <c:v>0.95614035087719362</c:v>
                </c:pt>
                <c:pt idx="6242">
                  <c:v>0.95614035087719362</c:v>
                </c:pt>
                <c:pt idx="6243">
                  <c:v>0.95614035087719362</c:v>
                </c:pt>
                <c:pt idx="6244">
                  <c:v>0.95614035087719362</c:v>
                </c:pt>
                <c:pt idx="6245">
                  <c:v>0.95614035087719362</c:v>
                </c:pt>
                <c:pt idx="6246">
                  <c:v>0.96052631578947367</c:v>
                </c:pt>
                <c:pt idx="6247">
                  <c:v>0.96052631578947367</c:v>
                </c:pt>
                <c:pt idx="6248">
                  <c:v>0.96052631578947367</c:v>
                </c:pt>
                <c:pt idx="6249">
                  <c:v>0.96052631578947367</c:v>
                </c:pt>
                <c:pt idx="6250">
                  <c:v>0.96052631578947367</c:v>
                </c:pt>
                <c:pt idx="6251">
                  <c:v>0.96052631578947367</c:v>
                </c:pt>
                <c:pt idx="6252">
                  <c:v>0.96052631578947367</c:v>
                </c:pt>
                <c:pt idx="6253">
                  <c:v>0.96491228070175217</c:v>
                </c:pt>
                <c:pt idx="6254">
                  <c:v>0.96491228070175217</c:v>
                </c:pt>
                <c:pt idx="6255">
                  <c:v>0.96491228070175217</c:v>
                </c:pt>
                <c:pt idx="6256">
                  <c:v>0.96491228070175217</c:v>
                </c:pt>
                <c:pt idx="6257">
                  <c:v>0.96491228070175217</c:v>
                </c:pt>
                <c:pt idx="6258">
                  <c:v>0.96491228070175217</c:v>
                </c:pt>
                <c:pt idx="6259">
                  <c:v>0.96491228070175217</c:v>
                </c:pt>
                <c:pt idx="6260">
                  <c:v>0.96491228070175217</c:v>
                </c:pt>
                <c:pt idx="6261">
                  <c:v>0.96491228070175217</c:v>
                </c:pt>
                <c:pt idx="6262">
                  <c:v>0.96491228070175217</c:v>
                </c:pt>
                <c:pt idx="6263">
                  <c:v>0.96491228070175217</c:v>
                </c:pt>
                <c:pt idx="6264">
                  <c:v>0.96491228070175217</c:v>
                </c:pt>
                <c:pt idx="6265">
                  <c:v>0.96491228070175217</c:v>
                </c:pt>
                <c:pt idx="6266">
                  <c:v>0.96491228070175217</c:v>
                </c:pt>
                <c:pt idx="6267">
                  <c:v>0.96929824561403677</c:v>
                </c:pt>
                <c:pt idx="6268">
                  <c:v>0.96929824561403677</c:v>
                </c:pt>
                <c:pt idx="6269">
                  <c:v>0.96929824561403677</c:v>
                </c:pt>
                <c:pt idx="6270">
                  <c:v>0.96929824561403677</c:v>
                </c:pt>
                <c:pt idx="6271">
                  <c:v>0.96929824561403677</c:v>
                </c:pt>
                <c:pt idx="6272">
                  <c:v>0.96929824561403677</c:v>
                </c:pt>
                <c:pt idx="6273">
                  <c:v>0.96929824561403677</c:v>
                </c:pt>
                <c:pt idx="6274">
                  <c:v>0.96929824561403677</c:v>
                </c:pt>
                <c:pt idx="6275">
                  <c:v>0.96929824561403677</c:v>
                </c:pt>
                <c:pt idx="6276">
                  <c:v>0.96929824561403677</c:v>
                </c:pt>
                <c:pt idx="6277">
                  <c:v>0.9736842105263166</c:v>
                </c:pt>
                <c:pt idx="6278">
                  <c:v>0.9736842105263166</c:v>
                </c:pt>
                <c:pt idx="6279">
                  <c:v>0.9736842105263166</c:v>
                </c:pt>
                <c:pt idx="6280">
                  <c:v>0.9736842105263166</c:v>
                </c:pt>
                <c:pt idx="6281">
                  <c:v>0.9736842105263166</c:v>
                </c:pt>
                <c:pt idx="6282">
                  <c:v>0.97807017543859764</c:v>
                </c:pt>
                <c:pt idx="6283">
                  <c:v>0.97807017543859764</c:v>
                </c:pt>
                <c:pt idx="6284">
                  <c:v>0.97807017543859764</c:v>
                </c:pt>
                <c:pt idx="6285">
                  <c:v>0.97807017543859764</c:v>
                </c:pt>
                <c:pt idx="6286">
                  <c:v>0.97807017543859764</c:v>
                </c:pt>
                <c:pt idx="6287">
                  <c:v>0.97807017543859764</c:v>
                </c:pt>
                <c:pt idx="6288">
                  <c:v>0.97807017543859764</c:v>
                </c:pt>
                <c:pt idx="6289">
                  <c:v>0.97807017543859764</c:v>
                </c:pt>
                <c:pt idx="6290">
                  <c:v>0.97807017543859764</c:v>
                </c:pt>
                <c:pt idx="6291">
                  <c:v>0.97807017543859764</c:v>
                </c:pt>
                <c:pt idx="6292">
                  <c:v>0.97807017543859764</c:v>
                </c:pt>
                <c:pt idx="6293">
                  <c:v>0.97807017543859764</c:v>
                </c:pt>
                <c:pt idx="6294">
                  <c:v>0.97807017543859764</c:v>
                </c:pt>
                <c:pt idx="6295">
                  <c:v>0.97807017543859764</c:v>
                </c:pt>
                <c:pt idx="6296">
                  <c:v>0.97807017543859764</c:v>
                </c:pt>
                <c:pt idx="6297">
                  <c:v>0.97807017543859764</c:v>
                </c:pt>
                <c:pt idx="6298">
                  <c:v>0.97807017543859764</c:v>
                </c:pt>
                <c:pt idx="6299">
                  <c:v>0.97807017543859764</c:v>
                </c:pt>
                <c:pt idx="6300">
                  <c:v>0.97807017543859764</c:v>
                </c:pt>
                <c:pt idx="6301">
                  <c:v>0.97807017543859764</c:v>
                </c:pt>
                <c:pt idx="6302">
                  <c:v>0.97807017543859764</c:v>
                </c:pt>
                <c:pt idx="6303">
                  <c:v>0.97807017543859764</c:v>
                </c:pt>
                <c:pt idx="6304">
                  <c:v>0.98245614035087658</c:v>
                </c:pt>
                <c:pt idx="6305">
                  <c:v>0.98245614035087658</c:v>
                </c:pt>
                <c:pt idx="6306">
                  <c:v>0.98245614035087658</c:v>
                </c:pt>
                <c:pt idx="6307">
                  <c:v>0.98245614035087658</c:v>
                </c:pt>
                <c:pt idx="6308">
                  <c:v>0.98245614035087658</c:v>
                </c:pt>
                <c:pt idx="6309">
                  <c:v>0.98245614035087658</c:v>
                </c:pt>
                <c:pt idx="6310">
                  <c:v>0.98245614035087658</c:v>
                </c:pt>
                <c:pt idx="6311">
                  <c:v>0.98245614035087658</c:v>
                </c:pt>
                <c:pt idx="6312">
                  <c:v>0.98245614035087658</c:v>
                </c:pt>
                <c:pt idx="6313">
                  <c:v>0.98245614035087658</c:v>
                </c:pt>
                <c:pt idx="6314">
                  <c:v>0.98245614035087658</c:v>
                </c:pt>
                <c:pt idx="6315">
                  <c:v>0.98245614035087658</c:v>
                </c:pt>
                <c:pt idx="6316">
                  <c:v>0.98245614035087658</c:v>
                </c:pt>
                <c:pt idx="6317">
                  <c:v>0.98245614035087658</c:v>
                </c:pt>
                <c:pt idx="6318">
                  <c:v>0.98245614035087658</c:v>
                </c:pt>
                <c:pt idx="6319">
                  <c:v>0.98245614035087658</c:v>
                </c:pt>
                <c:pt idx="6320">
                  <c:v>0.98245614035087658</c:v>
                </c:pt>
                <c:pt idx="6321">
                  <c:v>0.98245614035087658</c:v>
                </c:pt>
                <c:pt idx="6322">
                  <c:v>0.98245614035087658</c:v>
                </c:pt>
                <c:pt idx="6323">
                  <c:v>0.98684210526315752</c:v>
                </c:pt>
                <c:pt idx="6324">
                  <c:v>0.98684210526315752</c:v>
                </c:pt>
                <c:pt idx="6325">
                  <c:v>0.98684210526315752</c:v>
                </c:pt>
                <c:pt idx="6326">
                  <c:v>0.98684210526315752</c:v>
                </c:pt>
                <c:pt idx="6327">
                  <c:v>0.98684210526315752</c:v>
                </c:pt>
                <c:pt idx="6328">
                  <c:v>0.98684210526315752</c:v>
                </c:pt>
                <c:pt idx="6329">
                  <c:v>0.99122807017543868</c:v>
                </c:pt>
                <c:pt idx="6330">
                  <c:v>0.99122807017543868</c:v>
                </c:pt>
                <c:pt idx="6331">
                  <c:v>0.99122807017543868</c:v>
                </c:pt>
                <c:pt idx="6332">
                  <c:v>0.99122807017543868</c:v>
                </c:pt>
                <c:pt idx="6333">
                  <c:v>0.99122807017543868</c:v>
                </c:pt>
                <c:pt idx="6334">
                  <c:v>0.99122807017543868</c:v>
                </c:pt>
                <c:pt idx="6335">
                  <c:v>0.99561403508771928</c:v>
                </c:pt>
                <c:pt idx="6336">
                  <c:v>0.99561403508771928</c:v>
                </c:pt>
                <c:pt idx="6337">
                  <c:v>0.99561403508771928</c:v>
                </c:pt>
                <c:pt idx="6338">
                  <c:v>0.99561403508771928</c:v>
                </c:pt>
                <c:pt idx="6339">
                  <c:v>0.99561403508771928</c:v>
                </c:pt>
                <c:pt idx="6340">
                  <c:v>1</c:v>
                </c:pt>
                <c:pt idx="6341">
                  <c:v>1</c:v>
                </c:pt>
                <c:pt idx="6342">
                  <c:v>1</c:v>
                </c:pt>
              </c:numCache>
            </c:numRef>
          </c:xVal>
          <c:yVal>
            <c:numRef>
              <c:f>Sheet1!$G$2:$G$6344</c:f>
              <c:numCache>
                <c:formatCode>General</c:formatCode>
                <c:ptCount val="6343"/>
                <c:pt idx="0">
                  <c:v>1.5422578655151253E-4</c:v>
                </c:pt>
                <c:pt idx="1">
                  <c:v>3.0845157310302446E-4</c:v>
                </c:pt>
                <c:pt idx="2">
                  <c:v>4.6267735965453433E-4</c:v>
                </c:pt>
                <c:pt idx="3">
                  <c:v>6.1690314620604719E-4</c:v>
                </c:pt>
                <c:pt idx="4">
                  <c:v>7.7112893275756026E-4</c:v>
                </c:pt>
                <c:pt idx="5">
                  <c:v>9.2535471930907246E-4</c:v>
                </c:pt>
                <c:pt idx="6">
                  <c:v>1.0795805058605844E-3</c:v>
                </c:pt>
                <c:pt idx="7">
                  <c:v>1.233806292412087E-3</c:v>
                </c:pt>
                <c:pt idx="8">
                  <c:v>1.3880320789636117E-3</c:v>
                </c:pt>
                <c:pt idx="9">
                  <c:v>1.5422578655151236E-3</c:v>
                </c:pt>
                <c:pt idx="10">
                  <c:v>1.6964836520666311E-3</c:v>
                </c:pt>
                <c:pt idx="11">
                  <c:v>2.1591610117211689E-3</c:v>
                </c:pt>
                <c:pt idx="12">
                  <c:v>2.313386798272686E-3</c:v>
                </c:pt>
                <c:pt idx="13">
                  <c:v>2.6218383713757019E-3</c:v>
                </c:pt>
                <c:pt idx="14">
                  <c:v>2.7760641579272173E-3</c:v>
                </c:pt>
                <c:pt idx="15">
                  <c:v>2.9302899444787192E-3</c:v>
                </c:pt>
                <c:pt idx="16">
                  <c:v>3.0845157310302415E-3</c:v>
                </c:pt>
                <c:pt idx="17">
                  <c:v>3.2387415175817551E-3</c:v>
                </c:pt>
                <c:pt idx="18">
                  <c:v>3.3929673041332509E-3</c:v>
                </c:pt>
                <c:pt idx="19">
                  <c:v>3.5471930906847797E-3</c:v>
                </c:pt>
                <c:pt idx="20">
                  <c:v>3.7014188772362859E-3</c:v>
                </c:pt>
                <c:pt idx="21">
                  <c:v>3.8556446637877852E-3</c:v>
                </c:pt>
                <c:pt idx="22">
                  <c:v>4.0098704503392984E-3</c:v>
                </c:pt>
                <c:pt idx="23">
                  <c:v>4.1640962368908055E-3</c:v>
                </c:pt>
                <c:pt idx="24">
                  <c:v>4.3183220234423482E-3</c:v>
                </c:pt>
                <c:pt idx="25">
                  <c:v>4.4725478099938527E-3</c:v>
                </c:pt>
                <c:pt idx="26">
                  <c:v>4.6267735965453433E-3</c:v>
                </c:pt>
                <c:pt idx="27">
                  <c:v>4.7809993830968843E-3</c:v>
                </c:pt>
                <c:pt idx="28">
                  <c:v>4.935225169648394E-3</c:v>
                </c:pt>
                <c:pt idx="29">
                  <c:v>5.0894509561998881E-3</c:v>
                </c:pt>
                <c:pt idx="30">
                  <c:v>5.2436767427514134E-3</c:v>
                </c:pt>
                <c:pt idx="31">
                  <c:v>5.7063541024059417E-3</c:v>
                </c:pt>
                <c:pt idx="32">
                  <c:v>5.8605798889574384E-3</c:v>
                </c:pt>
                <c:pt idx="33">
                  <c:v>6.0148056755089463E-3</c:v>
                </c:pt>
                <c:pt idx="34">
                  <c:v>6.1690314620604673E-3</c:v>
                </c:pt>
                <c:pt idx="35">
                  <c:v>6.3232572486119779E-3</c:v>
                </c:pt>
                <c:pt idx="36">
                  <c:v>6.4774830351635075E-3</c:v>
                </c:pt>
                <c:pt idx="37">
                  <c:v>6.6317088217150095E-3</c:v>
                </c:pt>
                <c:pt idx="38">
                  <c:v>6.7859346082665018E-3</c:v>
                </c:pt>
                <c:pt idx="39">
                  <c:v>6.9401603948180532E-3</c:v>
                </c:pt>
                <c:pt idx="40">
                  <c:v>7.0943861813695507E-3</c:v>
                </c:pt>
                <c:pt idx="41">
                  <c:v>7.2486119679210535E-3</c:v>
                </c:pt>
                <c:pt idx="42">
                  <c:v>7.5570635410240877E-3</c:v>
                </c:pt>
                <c:pt idx="43">
                  <c:v>7.711289327575593E-3</c:v>
                </c:pt>
                <c:pt idx="44">
                  <c:v>7.8655151141270828E-3</c:v>
                </c:pt>
                <c:pt idx="45">
                  <c:v>8.0197409006785968E-3</c:v>
                </c:pt>
                <c:pt idx="46">
                  <c:v>8.1739666872301057E-3</c:v>
                </c:pt>
                <c:pt idx="47">
                  <c:v>8.3281924737816267E-3</c:v>
                </c:pt>
                <c:pt idx="48">
                  <c:v>8.4824182603331268E-3</c:v>
                </c:pt>
                <c:pt idx="49">
                  <c:v>8.636644046884686E-3</c:v>
                </c:pt>
                <c:pt idx="50">
                  <c:v>9.0993214065391657E-3</c:v>
                </c:pt>
                <c:pt idx="51">
                  <c:v>9.2535471930907231E-3</c:v>
                </c:pt>
                <c:pt idx="52">
                  <c:v>9.407772979642251E-3</c:v>
                </c:pt>
                <c:pt idx="53">
                  <c:v>9.5619987661937026E-3</c:v>
                </c:pt>
                <c:pt idx="54">
                  <c:v>9.7162245527452722E-3</c:v>
                </c:pt>
                <c:pt idx="55">
                  <c:v>9.8704503392968053E-3</c:v>
                </c:pt>
                <c:pt idx="56">
                  <c:v>1.002467612584824E-2</c:v>
                </c:pt>
                <c:pt idx="57">
                  <c:v>1.0178901912399738E-2</c:v>
                </c:pt>
                <c:pt idx="58">
                  <c:v>1.0333127698951313E-2</c:v>
                </c:pt>
                <c:pt idx="59">
                  <c:v>1.0487353485502783E-2</c:v>
                </c:pt>
                <c:pt idx="60">
                  <c:v>1.0641579272054355E-2</c:v>
                </c:pt>
                <c:pt idx="61">
                  <c:v>1.0795805058605844E-2</c:v>
                </c:pt>
                <c:pt idx="62">
                  <c:v>1.0950030845157367E-2</c:v>
                </c:pt>
                <c:pt idx="63">
                  <c:v>1.1104256631708841E-2</c:v>
                </c:pt>
                <c:pt idx="64">
                  <c:v>1.1258482418260378E-2</c:v>
                </c:pt>
                <c:pt idx="65">
                  <c:v>1.1412708204811897E-2</c:v>
                </c:pt>
                <c:pt idx="66">
                  <c:v>1.1566933991363361E-2</c:v>
                </c:pt>
                <c:pt idx="67">
                  <c:v>1.1721159777914943E-2</c:v>
                </c:pt>
                <c:pt idx="68">
                  <c:v>1.2029611351017901E-2</c:v>
                </c:pt>
                <c:pt idx="69">
                  <c:v>1.2183837137569401E-2</c:v>
                </c:pt>
                <c:pt idx="70">
                  <c:v>1.2338062924120867E-2</c:v>
                </c:pt>
                <c:pt idx="71">
                  <c:v>1.2492288710672443E-2</c:v>
                </c:pt>
                <c:pt idx="72">
                  <c:v>1.2646514497223971E-2</c:v>
                </c:pt>
                <c:pt idx="73">
                  <c:v>1.2800740283775487E-2</c:v>
                </c:pt>
                <c:pt idx="74">
                  <c:v>1.2954966070326913E-2</c:v>
                </c:pt>
                <c:pt idx="75">
                  <c:v>1.3109191856878501E-2</c:v>
                </c:pt>
                <c:pt idx="76">
                  <c:v>1.3263417643430033E-2</c:v>
                </c:pt>
                <c:pt idx="77">
                  <c:v>1.341764342998149E-2</c:v>
                </c:pt>
                <c:pt idx="78">
                  <c:v>1.3571869216533096E-2</c:v>
                </c:pt>
                <c:pt idx="79">
                  <c:v>1.388032078963611E-2</c:v>
                </c:pt>
                <c:pt idx="80">
                  <c:v>1.4034546576187539E-2</c:v>
                </c:pt>
                <c:pt idx="81">
                  <c:v>1.4188772362739077E-2</c:v>
                </c:pt>
                <c:pt idx="82">
                  <c:v>1.4342998149290563E-2</c:v>
                </c:pt>
                <c:pt idx="83">
                  <c:v>1.4497223935842064E-2</c:v>
                </c:pt>
                <c:pt idx="84">
                  <c:v>1.4651449722393579E-2</c:v>
                </c:pt>
                <c:pt idx="85">
                  <c:v>1.5114127082048123E-2</c:v>
                </c:pt>
                <c:pt idx="86">
                  <c:v>1.5268352868599637E-2</c:v>
                </c:pt>
                <c:pt idx="87">
                  <c:v>1.5731030228254183E-2</c:v>
                </c:pt>
                <c:pt idx="88">
                  <c:v>1.5885256014805681E-2</c:v>
                </c:pt>
                <c:pt idx="89">
                  <c:v>1.6039481801357239E-2</c:v>
                </c:pt>
                <c:pt idx="90">
                  <c:v>1.6193707587908709E-2</c:v>
                </c:pt>
                <c:pt idx="91">
                  <c:v>1.634793337446026E-2</c:v>
                </c:pt>
                <c:pt idx="92">
                  <c:v>1.6502159161011814E-2</c:v>
                </c:pt>
                <c:pt idx="93">
                  <c:v>1.6656384947563295E-2</c:v>
                </c:pt>
                <c:pt idx="94">
                  <c:v>1.6810610734114786E-2</c:v>
                </c:pt>
                <c:pt idx="95">
                  <c:v>1.6964836520666299E-2</c:v>
                </c:pt>
                <c:pt idx="96">
                  <c:v>1.7273288093769337E-2</c:v>
                </c:pt>
                <c:pt idx="97">
                  <c:v>1.7427513880320832E-2</c:v>
                </c:pt>
                <c:pt idx="98">
                  <c:v>1.7581739666872407E-2</c:v>
                </c:pt>
                <c:pt idx="99">
                  <c:v>1.7735965453423843E-2</c:v>
                </c:pt>
                <c:pt idx="100">
                  <c:v>1.7890191239975418E-2</c:v>
                </c:pt>
                <c:pt idx="101">
                  <c:v>1.8198642813078342E-2</c:v>
                </c:pt>
                <c:pt idx="102">
                  <c:v>1.8352868599629861E-2</c:v>
                </c:pt>
                <c:pt idx="103">
                  <c:v>1.8507094386181418E-2</c:v>
                </c:pt>
                <c:pt idx="104">
                  <c:v>1.8815545959284401E-2</c:v>
                </c:pt>
                <c:pt idx="105">
                  <c:v>1.8969771745836018E-2</c:v>
                </c:pt>
                <c:pt idx="106">
                  <c:v>1.9123997532387429E-2</c:v>
                </c:pt>
                <c:pt idx="107">
                  <c:v>1.9278223318938977E-2</c:v>
                </c:pt>
                <c:pt idx="108">
                  <c:v>1.9586674892041963E-2</c:v>
                </c:pt>
                <c:pt idx="109">
                  <c:v>1.9740900678593461E-2</c:v>
                </c:pt>
                <c:pt idx="110">
                  <c:v>1.9895126465144977E-2</c:v>
                </c:pt>
                <c:pt idx="111">
                  <c:v>2.0049352251696496E-2</c:v>
                </c:pt>
                <c:pt idx="112">
                  <c:v>2.0203578038248002E-2</c:v>
                </c:pt>
                <c:pt idx="113">
                  <c:v>2.0357803824799608E-2</c:v>
                </c:pt>
                <c:pt idx="114">
                  <c:v>2.0820481184454041E-2</c:v>
                </c:pt>
                <c:pt idx="115">
                  <c:v>2.0974706971005602E-2</c:v>
                </c:pt>
                <c:pt idx="116">
                  <c:v>2.1128932757557072E-2</c:v>
                </c:pt>
                <c:pt idx="117">
                  <c:v>2.1437384330660086E-2</c:v>
                </c:pt>
                <c:pt idx="118">
                  <c:v>2.1591610117211682E-2</c:v>
                </c:pt>
                <c:pt idx="119">
                  <c:v>2.1900061690314651E-2</c:v>
                </c:pt>
                <c:pt idx="120">
                  <c:v>2.2054287476866288E-2</c:v>
                </c:pt>
                <c:pt idx="121">
                  <c:v>2.2208513263417651E-2</c:v>
                </c:pt>
                <c:pt idx="122">
                  <c:v>2.2516964836520676E-2</c:v>
                </c:pt>
                <c:pt idx="123">
                  <c:v>2.2825416409623867E-2</c:v>
                </c:pt>
                <c:pt idx="124">
                  <c:v>2.2979642196175341E-2</c:v>
                </c:pt>
                <c:pt idx="125">
                  <c:v>2.3133867982726847E-2</c:v>
                </c:pt>
                <c:pt idx="126">
                  <c:v>2.3288093769278241E-2</c:v>
                </c:pt>
                <c:pt idx="127">
                  <c:v>2.3442319555829882E-2</c:v>
                </c:pt>
                <c:pt idx="128">
                  <c:v>2.3596545342381169E-2</c:v>
                </c:pt>
                <c:pt idx="129">
                  <c:v>2.4213448488587405E-2</c:v>
                </c:pt>
                <c:pt idx="130">
                  <c:v>2.4367674275138768E-2</c:v>
                </c:pt>
                <c:pt idx="131">
                  <c:v>2.4521900061690395E-2</c:v>
                </c:pt>
                <c:pt idx="132">
                  <c:v>2.4830351634793413E-2</c:v>
                </c:pt>
                <c:pt idx="133">
                  <c:v>2.498457742134496E-2</c:v>
                </c:pt>
                <c:pt idx="134">
                  <c:v>2.5138803207896382E-2</c:v>
                </c:pt>
                <c:pt idx="135">
                  <c:v>2.529302899444788E-2</c:v>
                </c:pt>
                <c:pt idx="136">
                  <c:v>2.544725478099949E-2</c:v>
                </c:pt>
                <c:pt idx="137">
                  <c:v>2.5601480567550995E-2</c:v>
                </c:pt>
                <c:pt idx="138">
                  <c:v>2.5755706354102407E-2</c:v>
                </c:pt>
                <c:pt idx="139">
                  <c:v>2.5909932140654048E-2</c:v>
                </c:pt>
                <c:pt idx="140">
                  <c:v>2.606415792720549E-2</c:v>
                </c:pt>
                <c:pt idx="141">
                  <c:v>2.6218383713757013E-2</c:v>
                </c:pt>
                <c:pt idx="142">
                  <c:v>2.6372609500308456E-2</c:v>
                </c:pt>
                <c:pt idx="143">
                  <c:v>2.6526835286860038E-2</c:v>
                </c:pt>
                <c:pt idx="144">
                  <c:v>2.6989512646514658E-2</c:v>
                </c:pt>
                <c:pt idx="145">
                  <c:v>2.7143738433066122E-2</c:v>
                </c:pt>
                <c:pt idx="146">
                  <c:v>2.7297964219617634E-2</c:v>
                </c:pt>
                <c:pt idx="147">
                  <c:v>2.7452190006169181E-2</c:v>
                </c:pt>
                <c:pt idx="148">
                  <c:v>2.7606415792720662E-2</c:v>
                </c:pt>
                <c:pt idx="149">
                  <c:v>2.7760641579272157E-2</c:v>
                </c:pt>
                <c:pt idx="150">
                  <c:v>2.7914867365823697E-2</c:v>
                </c:pt>
                <c:pt idx="151">
                  <c:v>2.8069093152375092E-2</c:v>
                </c:pt>
                <c:pt idx="152">
                  <c:v>2.8531770512029795E-2</c:v>
                </c:pt>
                <c:pt idx="153">
                  <c:v>2.8685996298581151E-2</c:v>
                </c:pt>
                <c:pt idx="154">
                  <c:v>2.8840222085132691E-2</c:v>
                </c:pt>
                <c:pt idx="155">
                  <c:v>2.8994447871684193E-2</c:v>
                </c:pt>
                <c:pt idx="156">
                  <c:v>2.9148673658235671E-2</c:v>
                </c:pt>
                <c:pt idx="157">
                  <c:v>2.9302899444787176E-2</c:v>
                </c:pt>
                <c:pt idx="158">
                  <c:v>2.9765576804441706E-2</c:v>
                </c:pt>
                <c:pt idx="159">
                  <c:v>3.0074028377544818E-2</c:v>
                </c:pt>
                <c:pt idx="160">
                  <c:v>3.0228254164096236E-2</c:v>
                </c:pt>
                <c:pt idx="161">
                  <c:v>3.0382479950647742E-2</c:v>
                </c:pt>
                <c:pt idx="162">
                  <c:v>3.0845157310302383E-2</c:v>
                </c:pt>
                <c:pt idx="163">
                  <c:v>3.0999383096853853E-2</c:v>
                </c:pt>
                <c:pt idx="164">
                  <c:v>3.1153608883405442E-2</c:v>
                </c:pt>
                <c:pt idx="165">
                  <c:v>3.1307834669956916E-2</c:v>
                </c:pt>
                <c:pt idx="166">
                  <c:v>3.161628624305985E-2</c:v>
                </c:pt>
                <c:pt idx="167">
                  <c:v>3.1770512029611502E-2</c:v>
                </c:pt>
                <c:pt idx="168">
                  <c:v>3.1924737816162882E-2</c:v>
                </c:pt>
                <c:pt idx="169">
                  <c:v>3.2078963602714547E-2</c:v>
                </c:pt>
                <c:pt idx="170">
                  <c:v>3.2233189389266059E-2</c:v>
                </c:pt>
                <c:pt idx="171">
                  <c:v>3.2387415175817537E-2</c:v>
                </c:pt>
                <c:pt idx="172">
                  <c:v>3.2541640962369049E-2</c:v>
                </c:pt>
                <c:pt idx="173">
                  <c:v>3.2850092535472046E-2</c:v>
                </c:pt>
                <c:pt idx="174">
                  <c:v>3.3004318322023635E-2</c:v>
                </c:pt>
                <c:pt idx="175">
                  <c:v>3.315854410857498E-2</c:v>
                </c:pt>
                <c:pt idx="176">
                  <c:v>3.3312769895126465E-2</c:v>
                </c:pt>
                <c:pt idx="177">
                  <c:v>3.3466995681678012E-2</c:v>
                </c:pt>
                <c:pt idx="178">
                  <c:v>3.3621221468229649E-2</c:v>
                </c:pt>
                <c:pt idx="179">
                  <c:v>3.3775447254781002E-2</c:v>
                </c:pt>
                <c:pt idx="180">
                  <c:v>3.3929673041332507E-2</c:v>
                </c:pt>
                <c:pt idx="181">
                  <c:v>3.4238124614435601E-2</c:v>
                </c:pt>
                <c:pt idx="182">
                  <c:v>3.4392350400987044E-2</c:v>
                </c:pt>
                <c:pt idx="183">
                  <c:v>3.4855027760641616E-2</c:v>
                </c:pt>
                <c:pt idx="184">
                  <c:v>3.5009253547193239E-2</c:v>
                </c:pt>
                <c:pt idx="185">
                  <c:v>3.5163479333744599E-2</c:v>
                </c:pt>
                <c:pt idx="186">
                  <c:v>3.5317705120296215E-2</c:v>
                </c:pt>
                <c:pt idx="187">
                  <c:v>3.5471930906847776E-2</c:v>
                </c:pt>
                <c:pt idx="188">
                  <c:v>3.5780382479950835E-2</c:v>
                </c:pt>
                <c:pt idx="189">
                  <c:v>3.5934608266502202E-2</c:v>
                </c:pt>
                <c:pt idx="190">
                  <c:v>3.6088834053053798E-2</c:v>
                </c:pt>
                <c:pt idx="191">
                  <c:v>3.6243059839605275E-2</c:v>
                </c:pt>
                <c:pt idx="192">
                  <c:v>3.6397285626156829E-2</c:v>
                </c:pt>
                <c:pt idx="193">
                  <c:v>3.6551511412708286E-2</c:v>
                </c:pt>
                <c:pt idx="194">
                  <c:v>3.6705737199259861E-2</c:v>
                </c:pt>
                <c:pt idx="195">
                  <c:v>3.6859962985811429E-2</c:v>
                </c:pt>
                <c:pt idx="196">
                  <c:v>3.7168414558914252E-2</c:v>
                </c:pt>
                <c:pt idx="197">
                  <c:v>3.7322640345465792E-2</c:v>
                </c:pt>
                <c:pt idx="198">
                  <c:v>3.7631091918568928E-2</c:v>
                </c:pt>
                <c:pt idx="199">
                  <c:v>3.7939543491671973E-2</c:v>
                </c:pt>
                <c:pt idx="200">
                  <c:v>3.8093769278223465E-2</c:v>
                </c:pt>
                <c:pt idx="201">
                  <c:v>3.8247995064775032E-2</c:v>
                </c:pt>
                <c:pt idx="202">
                  <c:v>3.8402220851326427E-2</c:v>
                </c:pt>
                <c:pt idx="203">
                  <c:v>3.8710672424429535E-2</c:v>
                </c:pt>
                <c:pt idx="204">
                  <c:v>3.8864898210980874E-2</c:v>
                </c:pt>
                <c:pt idx="205">
                  <c:v>3.9019123997532386E-2</c:v>
                </c:pt>
                <c:pt idx="206">
                  <c:v>3.9173349784084072E-2</c:v>
                </c:pt>
                <c:pt idx="207">
                  <c:v>3.9327575570635452E-2</c:v>
                </c:pt>
                <c:pt idx="208">
                  <c:v>3.9481801357186992E-2</c:v>
                </c:pt>
                <c:pt idx="209">
                  <c:v>3.9790252930289954E-2</c:v>
                </c:pt>
                <c:pt idx="210">
                  <c:v>3.9944478716841481E-2</c:v>
                </c:pt>
                <c:pt idx="211">
                  <c:v>4.0098704503392993E-2</c:v>
                </c:pt>
                <c:pt idx="212">
                  <c:v>4.0252930289944533E-2</c:v>
                </c:pt>
                <c:pt idx="213">
                  <c:v>4.0561381863047606E-2</c:v>
                </c:pt>
                <c:pt idx="214">
                  <c:v>4.0715607649599195E-2</c:v>
                </c:pt>
                <c:pt idx="215">
                  <c:v>4.0869833436150527E-2</c:v>
                </c:pt>
                <c:pt idx="216">
                  <c:v>4.1178285009253475E-2</c:v>
                </c:pt>
                <c:pt idx="217">
                  <c:v>4.1178285009253475E-2</c:v>
                </c:pt>
                <c:pt idx="218">
                  <c:v>4.1332510795805084E-2</c:v>
                </c:pt>
                <c:pt idx="219">
                  <c:v>4.1486736582356583E-2</c:v>
                </c:pt>
                <c:pt idx="220">
                  <c:v>4.1795188155459566E-2</c:v>
                </c:pt>
                <c:pt idx="221">
                  <c:v>4.1949413942011134E-2</c:v>
                </c:pt>
                <c:pt idx="222">
                  <c:v>4.2412091301665941E-2</c:v>
                </c:pt>
                <c:pt idx="223">
                  <c:v>4.2720542874768702E-2</c:v>
                </c:pt>
                <c:pt idx="224">
                  <c:v>4.2874768661320145E-2</c:v>
                </c:pt>
                <c:pt idx="225">
                  <c:v>4.3028994447871886E-2</c:v>
                </c:pt>
                <c:pt idx="226">
                  <c:v>4.3183220234423461E-2</c:v>
                </c:pt>
                <c:pt idx="227">
                  <c:v>4.3645897594077609E-2</c:v>
                </c:pt>
                <c:pt idx="228">
                  <c:v>4.3800123380629274E-2</c:v>
                </c:pt>
                <c:pt idx="229">
                  <c:v>4.3954349167180745E-2</c:v>
                </c:pt>
                <c:pt idx="230">
                  <c:v>4.4108574953732563E-2</c:v>
                </c:pt>
                <c:pt idx="231">
                  <c:v>4.4417026526835608E-2</c:v>
                </c:pt>
                <c:pt idx="232">
                  <c:v>4.4571252313386801E-2</c:v>
                </c:pt>
                <c:pt idx="233">
                  <c:v>4.4725478099938522E-2</c:v>
                </c:pt>
                <c:pt idx="234">
                  <c:v>4.5033929673041539E-2</c:v>
                </c:pt>
                <c:pt idx="235">
                  <c:v>4.5188155459592795E-2</c:v>
                </c:pt>
                <c:pt idx="236">
                  <c:v>4.5342381246144592E-2</c:v>
                </c:pt>
                <c:pt idx="237">
                  <c:v>4.5650832819247505E-2</c:v>
                </c:pt>
                <c:pt idx="238">
                  <c:v>4.5805058605798886E-2</c:v>
                </c:pt>
                <c:pt idx="239">
                  <c:v>4.5959284392350398E-2</c:v>
                </c:pt>
                <c:pt idx="240">
                  <c:v>4.6113510178901924E-2</c:v>
                </c:pt>
                <c:pt idx="241">
                  <c:v>4.6421961752004907E-2</c:v>
                </c:pt>
                <c:pt idx="242">
                  <c:v>4.6576187538556454E-2</c:v>
                </c:pt>
                <c:pt idx="243">
                  <c:v>4.6730413325108161E-2</c:v>
                </c:pt>
                <c:pt idx="244">
                  <c:v>4.6884639111659493E-2</c:v>
                </c:pt>
                <c:pt idx="245">
                  <c:v>4.7038864898211193E-2</c:v>
                </c:pt>
                <c:pt idx="246">
                  <c:v>4.7193090684762504E-2</c:v>
                </c:pt>
                <c:pt idx="247">
                  <c:v>4.7347316471314002E-2</c:v>
                </c:pt>
                <c:pt idx="248">
                  <c:v>4.7655768044417027E-2</c:v>
                </c:pt>
                <c:pt idx="249">
                  <c:v>4.7809993830968824E-2</c:v>
                </c:pt>
                <c:pt idx="250">
                  <c:v>4.7964219617520211E-2</c:v>
                </c:pt>
                <c:pt idx="251">
                  <c:v>4.8118445404071564E-2</c:v>
                </c:pt>
                <c:pt idx="252">
                  <c:v>4.8272671190623256E-2</c:v>
                </c:pt>
                <c:pt idx="253">
                  <c:v>4.8581122763726066E-2</c:v>
                </c:pt>
                <c:pt idx="254">
                  <c:v>4.8735348550277606E-2</c:v>
                </c:pt>
                <c:pt idx="255">
                  <c:v>4.8889574336829132E-2</c:v>
                </c:pt>
                <c:pt idx="256">
                  <c:v>4.9043800123380714E-2</c:v>
                </c:pt>
                <c:pt idx="257">
                  <c:v>4.9198025909932427E-2</c:v>
                </c:pt>
                <c:pt idx="258">
                  <c:v>4.9352251696483912E-2</c:v>
                </c:pt>
                <c:pt idx="259">
                  <c:v>4.9660703269586819E-2</c:v>
                </c:pt>
                <c:pt idx="260">
                  <c:v>4.9814929056138643E-2</c:v>
                </c:pt>
                <c:pt idx="261">
                  <c:v>4.9969154842689857E-2</c:v>
                </c:pt>
                <c:pt idx="262">
                  <c:v>5.0123380629241425E-2</c:v>
                </c:pt>
                <c:pt idx="263">
                  <c:v>5.0277606415792722E-2</c:v>
                </c:pt>
                <c:pt idx="264">
                  <c:v>5.0431832202344234E-2</c:v>
                </c:pt>
                <c:pt idx="265">
                  <c:v>5.0586057988895927E-2</c:v>
                </c:pt>
                <c:pt idx="266">
                  <c:v>5.074028377544737E-2</c:v>
                </c:pt>
                <c:pt idx="267">
                  <c:v>5.0894509561998813E-2</c:v>
                </c:pt>
                <c:pt idx="268">
                  <c:v>5.1048735348550284E-2</c:v>
                </c:pt>
                <c:pt idx="269">
                  <c:v>5.1357186921653433E-2</c:v>
                </c:pt>
                <c:pt idx="270">
                  <c:v>5.1511412708204807E-2</c:v>
                </c:pt>
                <c:pt idx="271">
                  <c:v>5.1665638494756333E-2</c:v>
                </c:pt>
                <c:pt idx="272">
                  <c:v>5.1819864281307804E-2</c:v>
                </c:pt>
                <c:pt idx="273">
                  <c:v>5.1974090067859295E-2</c:v>
                </c:pt>
                <c:pt idx="274">
                  <c:v>5.2128315854410932E-2</c:v>
                </c:pt>
                <c:pt idx="275">
                  <c:v>5.2282541640962403E-2</c:v>
                </c:pt>
                <c:pt idx="276">
                  <c:v>5.243676742751413E-2</c:v>
                </c:pt>
                <c:pt idx="277">
                  <c:v>5.243676742751413E-2</c:v>
                </c:pt>
                <c:pt idx="278">
                  <c:v>5.259099321406558E-2</c:v>
                </c:pt>
                <c:pt idx="279">
                  <c:v>5.2745219000617023E-2</c:v>
                </c:pt>
                <c:pt idx="280">
                  <c:v>5.2899444787168431E-2</c:v>
                </c:pt>
                <c:pt idx="281">
                  <c:v>5.3053670573719923E-2</c:v>
                </c:pt>
                <c:pt idx="282">
                  <c:v>5.3207896360271408E-2</c:v>
                </c:pt>
                <c:pt idx="283">
                  <c:v>5.3362122146823218E-2</c:v>
                </c:pt>
                <c:pt idx="284">
                  <c:v>5.3670573719925965E-2</c:v>
                </c:pt>
                <c:pt idx="285">
                  <c:v>5.3824799506477491E-2</c:v>
                </c:pt>
                <c:pt idx="286">
                  <c:v>5.3979025293028976E-2</c:v>
                </c:pt>
                <c:pt idx="287">
                  <c:v>5.4133251079580662E-2</c:v>
                </c:pt>
                <c:pt idx="288">
                  <c:v>5.4287476866132195E-2</c:v>
                </c:pt>
                <c:pt idx="289">
                  <c:v>5.4441702652683527E-2</c:v>
                </c:pt>
                <c:pt idx="290">
                  <c:v>5.4595928439235275E-2</c:v>
                </c:pt>
                <c:pt idx="291">
                  <c:v>5.4750154225786822E-2</c:v>
                </c:pt>
                <c:pt idx="292">
                  <c:v>5.5212831585441359E-2</c:v>
                </c:pt>
                <c:pt idx="293">
                  <c:v>5.5521283158544134E-2</c:v>
                </c:pt>
                <c:pt idx="294">
                  <c:v>5.5829734731647332E-2</c:v>
                </c:pt>
                <c:pt idx="295">
                  <c:v>5.5983960518198837E-2</c:v>
                </c:pt>
                <c:pt idx="296">
                  <c:v>5.5983960518198837E-2</c:v>
                </c:pt>
                <c:pt idx="297">
                  <c:v>5.6138186304750155E-2</c:v>
                </c:pt>
                <c:pt idx="298">
                  <c:v>5.6292412091301855E-2</c:v>
                </c:pt>
                <c:pt idx="299">
                  <c:v>5.6600863664404567E-2</c:v>
                </c:pt>
                <c:pt idx="300">
                  <c:v>5.6755089450956371E-2</c:v>
                </c:pt>
                <c:pt idx="301">
                  <c:v>5.6909315237507703E-2</c:v>
                </c:pt>
                <c:pt idx="302">
                  <c:v>5.7063541024059389E-2</c:v>
                </c:pt>
                <c:pt idx="303">
                  <c:v>5.7217766810610984E-2</c:v>
                </c:pt>
                <c:pt idx="304">
                  <c:v>5.7371992597162302E-2</c:v>
                </c:pt>
                <c:pt idx="305">
                  <c:v>5.752621838371387E-2</c:v>
                </c:pt>
                <c:pt idx="306">
                  <c:v>5.7680444170265313E-2</c:v>
                </c:pt>
                <c:pt idx="307">
                  <c:v>5.7834669956817158E-2</c:v>
                </c:pt>
                <c:pt idx="308">
                  <c:v>5.7988895743368324E-2</c:v>
                </c:pt>
                <c:pt idx="309">
                  <c:v>5.8143121529919801E-2</c:v>
                </c:pt>
                <c:pt idx="310">
                  <c:v>5.8297347316471404E-2</c:v>
                </c:pt>
                <c:pt idx="311">
                  <c:v>5.8451573103022833E-2</c:v>
                </c:pt>
                <c:pt idx="312">
                  <c:v>5.8760024676126073E-2</c:v>
                </c:pt>
                <c:pt idx="313">
                  <c:v>5.8914250462677363E-2</c:v>
                </c:pt>
                <c:pt idx="314">
                  <c:v>5.9068476249229174E-2</c:v>
                </c:pt>
                <c:pt idx="315">
                  <c:v>5.9222702035780526E-2</c:v>
                </c:pt>
                <c:pt idx="316">
                  <c:v>5.9376927822332358E-2</c:v>
                </c:pt>
                <c:pt idx="317">
                  <c:v>5.9531153608883412E-2</c:v>
                </c:pt>
                <c:pt idx="318">
                  <c:v>5.9839605181986576E-2</c:v>
                </c:pt>
                <c:pt idx="319">
                  <c:v>5.9993830968538275E-2</c:v>
                </c:pt>
                <c:pt idx="320">
                  <c:v>6.0148056755089448E-2</c:v>
                </c:pt>
                <c:pt idx="321">
                  <c:v>6.0302282541641349E-2</c:v>
                </c:pt>
                <c:pt idx="322">
                  <c:v>6.0456508328192493E-2</c:v>
                </c:pt>
                <c:pt idx="323">
                  <c:v>6.0610734114744269E-2</c:v>
                </c:pt>
                <c:pt idx="324">
                  <c:v>6.0764959901295774E-2</c:v>
                </c:pt>
                <c:pt idx="325">
                  <c:v>6.0919185687847009E-2</c:v>
                </c:pt>
                <c:pt idx="326">
                  <c:v>6.1073411474398626E-2</c:v>
                </c:pt>
                <c:pt idx="327">
                  <c:v>6.1381863047501713E-2</c:v>
                </c:pt>
                <c:pt idx="328">
                  <c:v>6.1536088834053225E-2</c:v>
                </c:pt>
                <c:pt idx="329">
                  <c:v>6.1690314620604564E-2</c:v>
                </c:pt>
                <c:pt idx="330">
                  <c:v>6.1998766193707588E-2</c:v>
                </c:pt>
                <c:pt idx="331">
                  <c:v>6.2152991980259358E-2</c:v>
                </c:pt>
                <c:pt idx="332">
                  <c:v>6.230721776681087E-2</c:v>
                </c:pt>
                <c:pt idx="333">
                  <c:v>6.2461443553362132E-2</c:v>
                </c:pt>
                <c:pt idx="334">
                  <c:v>6.2615669339913888E-2</c:v>
                </c:pt>
                <c:pt idx="335">
                  <c:v>6.2769895126465164E-2</c:v>
                </c:pt>
                <c:pt idx="336">
                  <c:v>6.2924120913016926E-2</c:v>
                </c:pt>
                <c:pt idx="337">
                  <c:v>6.3078346699568147E-2</c:v>
                </c:pt>
                <c:pt idx="338">
                  <c:v>6.3232572486119673E-2</c:v>
                </c:pt>
                <c:pt idx="339">
                  <c:v>6.3386798272671394E-2</c:v>
                </c:pt>
                <c:pt idx="340">
                  <c:v>6.3541024059222823E-2</c:v>
                </c:pt>
                <c:pt idx="341">
                  <c:v>6.3695249845774224E-2</c:v>
                </c:pt>
                <c:pt idx="342">
                  <c:v>6.4003701418877484E-2</c:v>
                </c:pt>
                <c:pt idx="343">
                  <c:v>6.4157927205429052E-2</c:v>
                </c:pt>
                <c:pt idx="344">
                  <c:v>6.4312152991980537E-2</c:v>
                </c:pt>
                <c:pt idx="345">
                  <c:v>6.446637877853198E-2</c:v>
                </c:pt>
                <c:pt idx="346">
                  <c:v>6.4620604565083423E-2</c:v>
                </c:pt>
                <c:pt idx="347">
                  <c:v>6.477483035163499E-2</c:v>
                </c:pt>
                <c:pt idx="348">
                  <c:v>6.5083281924738209E-2</c:v>
                </c:pt>
                <c:pt idx="349">
                  <c:v>6.5083281924738209E-2</c:v>
                </c:pt>
                <c:pt idx="350">
                  <c:v>6.5237507711289333E-2</c:v>
                </c:pt>
                <c:pt idx="351">
                  <c:v>6.5391733497841137E-2</c:v>
                </c:pt>
                <c:pt idx="352">
                  <c:v>6.5545959284392344E-2</c:v>
                </c:pt>
                <c:pt idx="353">
                  <c:v>6.5700185070943939E-2</c:v>
                </c:pt>
                <c:pt idx="354">
                  <c:v>6.5854410857495688E-2</c:v>
                </c:pt>
                <c:pt idx="355">
                  <c:v>6.6008636644047131E-2</c:v>
                </c:pt>
                <c:pt idx="356">
                  <c:v>6.6162862430598393E-2</c:v>
                </c:pt>
                <c:pt idx="357">
                  <c:v>6.6317088217149933E-2</c:v>
                </c:pt>
                <c:pt idx="358">
                  <c:v>6.6625539790252805E-2</c:v>
                </c:pt>
                <c:pt idx="359">
                  <c:v>6.6933991363355982E-2</c:v>
                </c:pt>
                <c:pt idx="360">
                  <c:v>6.70882171499078E-2</c:v>
                </c:pt>
                <c:pt idx="361">
                  <c:v>6.7242442936458993E-2</c:v>
                </c:pt>
                <c:pt idx="362">
                  <c:v>6.7396668723010825E-2</c:v>
                </c:pt>
                <c:pt idx="363">
                  <c:v>6.7550894509562004E-2</c:v>
                </c:pt>
                <c:pt idx="364">
                  <c:v>6.7705120296113697E-2</c:v>
                </c:pt>
                <c:pt idx="365">
                  <c:v>6.7859346082665015E-2</c:v>
                </c:pt>
                <c:pt idx="366">
                  <c:v>6.8013571869216902E-2</c:v>
                </c:pt>
                <c:pt idx="367">
                  <c:v>6.8167797655768317E-2</c:v>
                </c:pt>
                <c:pt idx="368">
                  <c:v>6.8322023442319801E-2</c:v>
                </c:pt>
                <c:pt idx="369">
                  <c:v>6.8476249228871133E-2</c:v>
                </c:pt>
                <c:pt idx="370">
                  <c:v>6.863047501542259E-2</c:v>
                </c:pt>
                <c:pt idx="371">
                  <c:v>6.878470080197413E-2</c:v>
                </c:pt>
                <c:pt idx="372">
                  <c:v>6.8938926588525781E-2</c:v>
                </c:pt>
                <c:pt idx="373">
                  <c:v>6.9093152375077099E-2</c:v>
                </c:pt>
                <c:pt idx="374">
                  <c:v>6.9247378161628639E-2</c:v>
                </c:pt>
                <c:pt idx="375">
                  <c:v>6.9401603948180512E-2</c:v>
                </c:pt>
                <c:pt idx="376">
                  <c:v>6.9555829734731872E-2</c:v>
                </c:pt>
                <c:pt idx="377">
                  <c:v>6.9710055521283412E-2</c:v>
                </c:pt>
                <c:pt idx="378">
                  <c:v>6.9864281307835036E-2</c:v>
                </c:pt>
                <c:pt idx="379">
                  <c:v>7.0018507094386465E-2</c:v>
                </c:pt>
                <c:pt idx="380">
                  <c:v>7.0172732880937908E-2</c:v>
                </c:pt>
                <c:pt idx="381">
                  <c:v>7.0481184454040946E-2</c:v>
                </c:pt>
                <c:pt idx="382">
                  <c:v>7.0635410240592389E-2</c:v>
                </c:pt>
                <c:pt idx="383">
                  <c:v>7.0789636027144123E-2</c:v>
                </c:pt>
                <c:pt idx="384">
                  <c:v>7.0943861813695483E-2</c:v>
                </c:pt>
                <c:pt idx="385">
                  <c:v>7.1098087600247051E-2</c:v>
                </c:pt>
                <c:pt idx="386">
                  <c:v>7.1252313386798313E-2</c:v>
                </c:pt>
                <c:pt idx="387">
                  <c:v>7.1406539173349923E-2</c:v>
                </c:pt>
                <c:pt idx="388">
                  <c:v>7.1560764959901643E-2</c:v>
                </c:pt>
                <c:pt idx="389">
                  <c:v>7.1714990746452933E-2</c:v>
                </c:pt>
                <c:pt idx="390">
                  <c:v>7.1869216533004404E-2</c:v>
                </c:pt>
                <c:pt idx="391">
                  <c:v>7.2177668106107484E-2</c:v>
                </c:pt>
                <c:pt idx="392">
                  <c:v>7.2331893892659024E-2</c:v>
                </c:pt>
                <c:pt idx="393">
                  <c:v>7.2486119679210523E-2</c:v>
                </c:pt>
                <c:pt idx="394">
                  <c:v>7.2640345465761855E-2</c:v>
                </c:pt>
                <c:pt idx="395">
                  <c:v>7.2794571252313825E-2</c:v>
                </c:pt>
                <c:pt idx="396">
                  <c:v>7.2948797038864893E-2</c:v>
                </c:pt>
                <c:pt idx="397">
                  <c:v>7.3103022825416739E-2</c:v>
                </c:pt>
                <c:pt idx="398">
                  <c:v>7.3257248611967848E-2</c:v>
                </c:pt>
                <c:pt idx="399">
                  <c:v>7.3411474398519583E-2</c:v>
                </c:pt>
                <c:pt idx="400">
                  <c:v>7.3565700185070942E-2</c:v>
                </c:pt>
                <c:pt idx="401">
                  <c:v>7.3719925971622705E-2</c:v>
                </c:pt>
                <c:pt idx="402">
                  <c:v>7.3874151758173981E-2</c:v>
                </c:pt>
                <c:pt idx="403">
                  <c:v>7.4028377544725743E-2</c:v>
                </c:pt>
                <c:pt idx="404">
                  <c:v>7.4182603331277283E-2</c:v>
                </c:pt>
                <c:pt idx="405">
                  <c:v>7.4336829117828893E-2</c:v>
                </c:pt>
                <c:pt idx="406">
                  <c:v>7.4491054904380322E-2</c:v>
                </c:pt>
                <c:pt idx="407">
                  <c:v>7.4645280690931584E-2</c:v>
                </c:pt>
                <c:pt idx="408">
                  <c:v>7.4799506477483124E-2</c:v>
                </c:pt>
                <c:pt idx="409">
                  <c:v>7.4953732264034761E-2</c:v>
                </c:pt>
                <c:pt idx="410">
                  <c:v>7.5107958050586232E-2</c:v>
                </c:pt>
                <c:pt idx="411">
                  <c:v>7.5262183837137883E-2</c:v>
                </c:pt>
                <c:pt idx="412">
                  <c:v>7.5416409623689271E-2</c:v>
                </c:pt>
                <c:pt idx="413">
                  <c:v>7.5570635410240797E-2</c:v>
                </c:pt>
                <c:pt idx="414">
                  <c:v>7.5724861196792101E-2</c:v>
                </c:pt>
                <c:pt idx="415">
                  <c:v>7.5879086983343877E-2</c:v>
                </c:pt>
                <c:pt idx="416">
                  <c:v>7.6033312769895126E-2</c:v>
                </c:pt>
                <c:pt idx="417">
                  <c:v>7.6187538556446915E-2</c:v>
                </c:pt>
                <c:pt idx="418">
                  <c:v>7.6341764342998331E-2</c:v>
                </c:pt>
                <c:pt idx="419">
                  <c:v>7.6495990129549968E-2</c:v>
                </c:pt>
                <c:pt idx="420">
                  <c:v>7.6650215916101397E-2</c:v>
                </c:pt>
                <c:pt idx="421">
                  <c:v>7.6804441702652701E-2</c:v>
                </c:pt>
                <c:pt idx="422">
                  <c:v>7.6958667489204199E-2</c:v>
                </c:pt>
                <c:pt idx="423">
                  <c:v>7.7112893275755878E-2</c:v>
                </c:pt>
                <c:pt idx="424">
                  <c:v>7.7267119062307224E-2</c:v>
                </c:pt>
                <c:pt idx="425">
                  <c:v>7.7421344848858889E-2</c:v>
                </c:pt>
                <c:pt idx="426">
                  <c:v>7.7575570635410304E-2</c:v>
                </c:pt>
                <c:pt idx="427">
                  <c:v>7.7729796421961983E-2</c:v>
                </c:pt>
                <c:pt idx="428">
                  <c:v>7.7884022208513565E-2</c:v>
                </c:pt>
                <c:pt idx="429">
                  <c:v>7.8038247995064813E-2</c:v>
                </c:pt>
                <c:pt idx="430">
                  <c:v>7.8346699568167824E-2</c:v>
                </c:pt>
                <c:pt idx="431">
                  <c:v>7.8500925354719434E-2</c:v>
                </c:pt>
                <c:pt idx="432">
                  <c:v>7.8655151141270807E-2</c:v>
                </c:pt>
                <c:pt idx="433">
                  <c:v>7.8809376927822541E-2</c:v>
                </c:pt>
                <c:pt idx="434">
                  <c:v>7.8963602714373984E-2</c:v>
                </c:pt>
                <c:pt idx="435">
                  <c:v>7.9117828500925524E-2</c:v>
                </c:pt>
                <c:pt idx="436">
                  <c:v>7.9272054287477023E-2</c:v>
                </c:pt>
                <c:pt idx="437">
                  <c:v>7.9426280074028743E-2</c:v>
                </c:pt>
                <c:pt idx="438">
                  <c:v>7.9580505860579909E-2</c:v>
                </c:pt>
                <c:pt idx="439">
                  <c:v>7.9734731647131948E-2</c:v>
                </c:pt>
                <c:pt idx="440">
                  <c:v>7.9888957433683142E-2</c:v>
                </c:pt>
                <c:pt idx="441">
                  <c:v>8.0043183220234418E-2</c:v>
                </c:pt>
                <c:pt idx="442">
                  <c:v>8.0197409006786249E-2</c:v>
                </c:pt>
                <c:pt idx="443">
                  <c:v>8.0351634793337443E-2</c:v>
                </c:pt>
                <c:pt idx="444">
                  <c:v>8.050586057989001E-2</c:v>
                </c:pt>
                <c:pt idx="445">
                  <c:v>8.0660086366440842E-2</c:v>
                </c:pt>
                <c:pt idx="446">
                  <c:v>8.0968537939543506E-2</c:v>
                </c:pt>
                <c:pt idx="447">
                  <c:v>8.1122763726095226E-2</c:v>
                </c:pt>
                <c:pt idx="448">
                  <c:v>8.1276989512646544E-2</c:v>
                </c:pt>
                <c:pt idx="449">
                  <c:v>8.1431215299197987E-2</c:v>
                </c:pt>
                <c:pt idx="450">
                  <c:v>8.158544108574986E-2</c:v>
                </c:pt>
                <c:pt idx="451">
                  <c:v>8.1739666872301053E-2</c:v>
                </c:pt>
                <c:pt idx="452">
                  <c:v>8.1893892658853037E-2</c:v>
                </c:pt>
                <c:pt idx="453">
                  <c:v>8.2048118445404009E-2</c:v>
                </c:pt>
                <c:pt idx="454">
                  <c:v>8.2202344231955493E-2</c:v>
                </c:pt>
                <c:pt idx="455">
                  <c:v>8.2356570018507144E-2</c:v>
                </c:pt>
                <c:pt idx="456">
                  <c:v>8.2510795805058643E-2</c:v>
                </c:pt>
                <c:pt idx="457">
                  <c:v>8.2665021591610599E-2</c:v>
                </c:pt>
                <c:pt idx="458">
                  <c:v>8.2819247378161612E-2</c:v>
                </c:pt>
                <c:pt idx="459">
                  <c:v>8.2973473164713166E-2</c:v>
                </c:pt>
                <c:pt idx="460">
                  <c:v>8.3127698951265191E-2</c:v>
                </c:pt>
                <c:pt idx="461">
                  <c:v>8.3281924737816246E-2</c:v>
                </c:pt>
                <c:pt idx="462">
                  <c:v>8.3436150524367744E-2</c:v>
                </c:pt>
                <c:pt idx="463">
                  <c:v>8.3590376310919812E-2</c:v>
                </c:pt>
                <c:pt idx="464">
                  <c:v>8.3744602097471282E-2</c:v>
                </c:pt>
                <c:pt idx="465">
                  <c:v>8.3898827884022753E-2</c:v>
                </c:pt>
                <c:pt idx="466">
                  <c:v>8.4053053670573724E-2</c:v>
                </c:pt>
                <c:pt idx="467">
                  <c:v>8.4207279457125209E-2</c:v>
                </c:pt>
                <c:pt idx="468">
                  <c:v>8.4515731030228233E-2</c:v>
                </c:pt>
                <c:pt idx="469">
                  <c:v>8.4669956816780023E-2</c:v>
                </c:pt>
                <c:pt idx="470">
                  <c:v>8.4669956816780023E-2</c:v>
                </c:pt>
                <c:pt idx="471">
                  <c:v>8.4824182603331508E-2</c:v>
                </c:pt>
                <c:pt idx="472">
                  <c:v>8.4978408389883395E-2</c:v>
                </c:pt>
                <c:pt idx="473">
                  <c:v>8.5132634176434296E-2</c:v>
                </c:pt>
                <c:pt idx="474">
                  <c:v>8.5286859962985823E-2</c:v>
                </c:pt>
                <c:pt idx="475">
                  <c:v>8.5441085749537279E-2</c:v>
                </c:pt>
                <c:pt idx="476">
                  <c:v>8.5595311536089486E-2</c:v>
                </c:pt>
                <c:pt idx="477">
                  <c:v>8.5749537322640346E-2</c:v>
                </c:pt>
                <c:pt idx="478">
                  <c:v>8.5903763109191858E-2</c:v>
                </c:pt>
                <c:pt idx="479">
                  <c:v>8.6057988895743648E-2</c:v>
                </c:pt>
                <c:pt idx="480">
                  <c:v>8.6366440468846853E-2</c:v>
                </c:pt>
                <c:pt idx="481">
                  <c:v>8.6520666255398268E-2</c:v>
                </c:pt>
                <c:pt idx="482">
                  <c:v>8.6829117828500765E-2</c:v>
                </c:pt>
                <c:pt idx="483">
                  <c:v>8.6983343615052527E-2</c:v>
                </c:pt>
                <c:pt idx="484">
                  <c:v>8.7137569401604026E-2</c:v>
                </c:pt>
                <c:pt idx="485">
                  <c:v>8.7291795188155524E-2</c:v>
                </c:pt>
                <c:pt idx="486">
                  <c:v>8.7446020974706967E-2</c:v>
                </c:pt>
                <c:pt idx="487">
                  <c:v>8.7600246761258729E-2</c:v>
                </c:pt>
                <c:pt idx="488">
                  <c:v>8.77544725478107E-2</c:v>
                </c:pt>
                <c:pt idx="489">
                  <c:v>8.7908698334361504E-2</c:v>
                </c:pt>
                <c:pt idx="490">
                  <c:v>8.8062924120913266E-2</c:v>
                </c:pt>
                <c:pt idx="491">
                  <c:v>8.8217149907464765E-2</c:v>
                </c:pt>
                <c:pt idx="492">
                  <c:v>8.8371375694016513E-2</c:v>
                </c:pt>
                <c:pt idx="493">
                  <c:v>8.8525601480567873E-2</c:v>
                </c:pt>
                <c:pt idx="494">
                  <c:v>8.8679827267119343E-2</c:v>
                </c:pt>
                <c:pt idx="495">
                  <c:v>8.8834053053671147E-2</c:v>
                </c:pt>
                <c:pt idx="496">
                  <c:v>8.9142504626773603E-2</c:v>
                </c:pt>
                <c:pt idx="497">
                  <c:v>8.9296730413325059E-2</c:v>
                </c:pt>
                <c:pt idx="498">
                  <c:v>8.9605181986428264E-2</c:v>
                </c:pt>
                <c:pt idx="499">
                  <c:v>8.9759407772980151E-2</c:v>
                </c:pt>
                <c:pt idx="500">
                  <c:v>8.991363355953115E-2</c:v>
                </c:pt>
                <c:pt idx="501">
                  <c:v>9.0067859346083273E-2</c:v>
                </c:pt>
                <c:pt idx="502">
                  <c:v>9.0222085132634522E-2</c:v>
                </c:pt>
                <c:pt idx="503">
                  <c:v>9.0376310919185701E-2</c:v>
                </c:pt>
                <c:pt idx="504">
                  <c:v>9.0530536705737227E-2</c:v>
                </c:pt>
                <c:pt idx="505">
                  <c:v>9.0684762492289225E-2</c:v>
                </c:pt>
                <c:pt idx="506">
                  <c:v>9.0993214065391681E-2</c:v>
                </c:pt>
                <c:pt idx="507">
                  <c:v>9.1147439851943249E-2</c:v>
                </c:pt>
                <c:pt idx="508">
                  <c:v>9.1610117211597633E-2</c:v>
                </c:pt>
                <c:pt idx="509">
                  <c:v>9.1764342998150117E-2</c:v>
                </c:pt>
                <c:pt idx="510">
                  <c:v>9.2072794571252364E-2</c:v>
                </c:pt>
                <c:pt idx="511">
                  <c:v>9.2227020357804251E-2</c:v>
                </c:pt>
                <c:pt idx="512">
                  <c:v>9.2381246144355209E-2</c:v>
                </c:pt>
                <c:pt idx="513">
                  <c:v>9.2535471930907068E-2</c:v>
                </c:pt>
                <c:pt idx="514">
                  <c:v>9.268969771745833E-2</c:v>
                </c:pt>
                <c:pt idx="515">
                  <c:v>9.2843923504009898E-2</c:v>
                </c:pt>
                <c:pt idx="516">
                  <c:v>9.3152375077113478E-2</c:v>
                </c:pt>
                <c:pt idx="517">
                  <c:v>9.3306600863664629E-2</c:v>
                </c:pt>
                <c:pt idx="518">
                  <c:v>9.3615052436767834E-2</c:v>
                </c:pt>
                <c:pt idx="519">
                  <c:v>9.376927822331925E-2</c:v>
                </c:pt>
                <c:pt idx="520">
                  <c:v>9.3923504009870568E-2</c:v>
                </c:pt>
                <c:pt idx="521">
                  <c:v>9.4077729796422455E-2</c:v>
                </c:pt>
                <c:pt idx="522">
                  <c:v>9.4231955582973925E-2</c:v>
                </c:pt>
                <c:pt idx="523">
                  <c:v>9.4386181369524993E-2</c:v>
                </c:pt>
                <c:pt idx="524">
                  <c:v>9.4540407156077075E-2</c:v>
                </c:pt>
                <c:pt idx="525">
                  <c:v>9.4694632942628518E-2</c:v>
                </c:pt>
                <c:pt idx="526">
                  <c:v>9.4848858729180016E-2</c:v>
                </c:pt>
                <c:pt idx="527">
                  <c:v>9.5003084515730987E-2</c:v>
                </c:pt>
                <c:pt idx="528">
                  <c:v>9.5157310302283166E-2</c:v>
                </c:pt>
                <c:pt idx="529">
                  <c:v>9.5311536088834053E-2</c:v>
                </c:pt>
                <c:pt idx="530">
                  <c:v>9.5465761875385552E-2</c:v>
                </c:pt>
                <c:pt idx="531">
                  <c:v>9.5619987661937009E-2</c:v>
                </c:pt>
                <c:pt idx="532">
                  <c:v>9.5774213448488701E-2</c:v>
                </c:pt>
                <c:pt idx="533">
                  <c:v>9.6082665021591643E-2</c:v>
                </c:pt>
                <c:pt idx="534">
                  <c:v>9.6236890808143224E-2</c:v>
                </c:pt>
                <c:pt idx="535">
                  <c:v>9.6391116594694667E-2</c:v>
                </c:pt>
                <c:pt idx="536">
                  <c:v>9.6545342381247054E-2</c:v>
                </c:pt>
                <c:pt idx="537">
                  <c:v>9.6699568167798206E-2</c:v>
                </c:pt>
                <c:pt idx="538">
                  <c:v>9.6853793954349246E-2</c:v>
                </c:pt>
                <c:pt idx="539">
                  <c:v>9.7008019740900647E-2</c:v>
                </c:pt>
                <c:pt idx="540">
                  <c:v>9.7162245527452631E-2</c:v>
                </c:pt>
                <c:pt idx="541">
                  <c:v>9.73164713140037E-2</c:v>
                </c:pt>
                <c:pt idx="542">
                  <c:v>9.7624922887107224E-2</c:v>
                </c:pt>
                <c:pt idx="543">
                  <c:v>9.7779148673658264E-2</c:v>
                </c:pt>
                <c:pt idx="544">
                  <c:v>9.7933374460209763E-2</c:v>
                </c:pt>
                <c:pt idx="545">
                  <c:v>9.8087600246761233E-2</c:v>
                </c:pt>
                <c:pt idx="546">
                  <c:v>9.8241826033313037E-2</c:v>
                </c:pt>
                <c:pt idx="547">
                  <c:v>9.8396051819864522E-2</c:v>
                </c:pt>
                <c:pt idx="548">
                  <c:v>9.8550277606415798E-2</c:v>
                </c:pt>
                <c:pt idx="549">
                  <c:v>9.8704503392967893E-2</c:v>
                </c:pt>
                <c:pt idx="550">
                  <c:v>9.8858729179519322E-2</c:v>
                </c:pt>
                <c:pt idx="551">
                  <c:v>9.9012954966070613E-2</c:v>
                </c:pt>
                <c:pt idx="552">
                  <c:v>9.9167180752622194E-2</c:v>
                </c:pt>
                <c:pt idx="553">
                  <c:v>9.9321406539173721E-2</c:v>
                </c:pt>
                <c:pt idx="554">
                  <c:v>9.9475632325724858E-2</c:v>
                </c:pt>
                <c:pt idx="555">
                  <c:v>9.9629858112277217E-2</c:v>
                </c:pt>
                <c:pt idx="556">
                  <c:v>9.978408389882816E-2</c:v>
                </c:pt>
                <c:pt idx="557">
                  <c:v>9.9938309685379853E-2</c:v>
                </c:pt>
                <c:pt idx="558">
                  <c:v>0.10009253547193139</c:v>
                </c:pt>
                <c:pt idx="559">
                  <c:v>0.10024676125848285</c:v>
                </c:pt>
                <c:pt idx="560">
                  <c:v>0.10040098704503393</c:v>
                </c:pt>
                <c:pt idx="561">
                  <c:v>0.10055521283158562</c:v>
                </c:pt>
                <c:pt idx="562">
                  <c:v>0.10070943861813696</c:v>
                </c:pt>
                <c:pt idx="563">
                  <c:v>0.10086366440468852</c:v>
                </c:pt>
                <c:pt idx="564">
                  <c:v>0.10101789019123998</c:v>
                </c:pt>
                <c:pt idx="565">
                  <c:v>0.10117211597779149</c:v>
                </c:pt>
                <c:pt idx="566">
                  <c:v>0.10132634176434299</c:v>
                </c:pt>
                <c:pt idx="567">
                  <c:v>0.10148056755089448</c:v>
                </c:pt>
                <c:pt idx="568">
                  <c:v>0.10163479333744602</c:v>
                </c:pt>
                <c:pt idx="569">
                  <c:v>0.10178901912399745</c:v>
                </c:pt>
                <c:pt idx="570">
                  <c:v>0.10194324491054942</c:v>
                </c:pt>
                <c:pt idx="571">
                  <c:v>0.10209747069710055</c:v>
                </c:pt>
                <c:pt idx="572">
                  <c:v>0.10225169648365239</c:v>
                </c:pt>
                <c:pt idx="573">
                  <c:v>0.10240592227020388</c:v>
                </c:pt>
                <c:pt idx="574">
                  <c:v>0.10256014805675533</c:v>
                </c:pt>
                <c:pt idx="575">
                  <c:v>0.10286859962985778</c:v>
                </c:pt>
                <c:pt idx="576">
                  <c:v>0.10302282541641007</c:v>
                </c:pt>
                <c:pt idx="577">
                  <c:v>0.10317705120296114</c:v>
                </c:pt>
                <c:pt idx="578">
                  <c:v>0.10333127698951305</c:v>
                </c:pt>
                <c:pt idx="579">
                  <c:v>0.10348550277606416</c:v>
                </c:pt>
                <c:pt idx="580">
                  <c:v>0.103639728562616</c:v>
                </c:pt>
                <c:pt idx="581">
                  <c:v>0.10379395434916719</c:v>
                </c:pt>
                <c:pt idx="582">
                  <c:v>0.10394818013571865</c:v>
                </c:pt>
                <c:pt idx="583">
                  <c:v>0.10410240592227048</c:v>
                </c:pt>
                <c:pt idx="584">
                  <c:v>0.104256631708822</c:v>
                </c:pt>
                <c:pt idx="585">
                  <c:v>0.104410857495373</c:v>
                </c:pt>
                <c:pt idx="586">
                  <c:v>0.10456508328192517</c:v>
                </c:pt>
                <c:pt idx="587">
                  <c:v>0.10471930906847625</c:v>
                </c:pt>
                <c:pt idx="588">
                  <c:v>0.10487353485502775</c:v>
                </c:pt>
                <c:pt idx="589">
                  <c:v>0.10502776064157963</c:v>
                </c:pt>
                <c:pt idx="590">
                  <c:v>0.10518198642813115</c:v>
                </c:pt>
                <c:pt idx="591">
                  <c:v>0.10533621221468265</c:v>
                </c:pt>
                <c:pt idx="592">
                  <c:v>0.10549043800123412</c:v>
                </c:pt>
                <c:pt idx="593">
                  <c:v>0.1056446637877856</c:v>
                </c:pt>
                <c:pt idx="594">
                  <c:v>0.10595311536088833</c:v>
                </c:pt>
                <c:pt idx="595">
                  <c:v>0.10610734114744</c:v>
                </c:pt>
                <c:pt idx="596">
                  <c:v>0.10626156693399173</c:v>
                </c:pt>
                <c:pt idx="597">
                  <c:v>0.10641579272054302</c:v>
                </c:pt>
                <c:pt idx="598">
                  <c:v>0.10657001850709438</c:v>
                </c:pt>
                <c:pt idx="599">
                  <c:v>0.10672424429364639</c:v>
                </c:pt>
                <c:pt idx="600">
                  <c:v>0.10687847008019742</c:v>
                </c:pt>
                <c:pt idx="601">
                  <c:v>0.10703269586674892</c:v>
                </c:pt>
                <c:pt idx="602">
                  <c:v>0.10718692165330065</c:v>
                </c:pt>
                <c:pt idx="603">
                  <c:v>0.10734114743985212</c:v>
                </c:pt>
                <c:pt idx="604">
                  <c:v>0.10749537322640383</c:v>
                </c:pt>
                <c:pt idx="605">
                  <c:v>0.10764959901295497</c:v>
                </c:pt>
                <c:pt idx="606">
                  <c:v>0.10780382479950648</c:v>
                </c:pt>
                <c:pt idx="607">
                  <c:v>0.10795805058605799</c:v>
                </c:pt>
                <c:pt idx="608">
                  <c:v>0.10811227637260999</c:v>
                </c:pt>
                <c:pt idx="609">
                  <c:v>0.10857495373226422</c:v>
                </c:pt>
                <c:pt idx="610">
                  <c:v>0.10872917951881594</c:v>
                </c:pt>
                <c:pt idx="611">
                  <c:v>0.10888340530536685</c:v>
                </c:pt>
                <c:pt idx="612">
                  <c:v>0.10919185687847038</c:v>
                </c:pt>
                <c:pt idx="613">
                  <c:v>0.10934608266502159</c:v>
                </c:pt>
                <c:pt idx="614">
                  <c:v>0.10950030845157332</c:v>
                </c:pt>
                <c:pt idx="615">
                  <c:v>0.10980876002467613</c:v>
                </c:pt>
                <c:pt idx="616">
                  <c:v>0.10996298581122772</c:v>
                </c:pt>
                <c:pt idx="617">
                  <c:v>0.11011721159777908</c:v>
                </c:pt>
                <c:pt idx="618">
                  <c:v>0.11027143738433066</c:v>
                </c:pt>
                <c:pt idx="619">
                  <c:v>0.11042566317088241</c:v>
                </c:pt>
                <c:pt idx="620">
                  <c:v>0.11057988895743369</c:v>
                </c:pt>
                <c:pt idx="621">
                  <c:v>0.11073411474398565</c:v>
                </c:pt>
                <c:pt idx="622">
                  <c:v>0.11104256631708816</c:v>
                </c:pt>
                <c:pt idx="623">
                  <c:v>0.11119679210364018</c:v>
                </c:pt>
                <c:pt idx="624">
                  <c:v>0.11135101789019096</c:v>
                </c:pt>
                <c:pt idx="625">
                  <c:v>0.11150524367674311</c:v>
                </c:pt>
                <c:pt idx="626">
                  <c:v>0.11165946946329426</c:v>
                </c:pt>
                <c:pt idx="627">
                  <c:v>0.11196792103639723</c:v>
                </c:pt>
                <c:pt idx="628">
                  <c:v>0.11212214682294912</c:v>
                </c:pt>
                <c:pt idx="629">
                  <c:v>0.11227637260950055</c:v>
                </c:pt>
                <c:pt idx="630">
                  <c:v>0.11258482418260353</c:v>
                </c:pt>
                <c:pt idx="631">
                  <c:v>0.11258482418260353</c:v>
                </c:pt>
                <c:pt idx="632">
                  <c:v>0.11258482418260353</c:v>
                </c:pt>
                <c:pt idx="633">
                  <c:v>0.11273904996915521</c:v>
                </c:pt>
                <c:pt idx="634">
                  <c:v>0.11289327575570671</c:v>
                </c:pt>
                <c:pt idx="635">
                  <c:v>0.11304750154225802</c:v>
                </c:pt>
                <c:pt idx="636">
                  <c:v>0.11320172732880986</c:v>
                </c:pt>
                <c:pt idx="637">
                  <c:v>0.11335595311536083</c:v>
                </c:pt>
                <c:pt idx="638">
                  <c:v>0.11351017890191284</c:v>
                </c:pt>
                <c:pt idx="639">
                  <c:v>0.11366440468846412</c:v>
                </c:pt>
                <c:pt idx="640">
                  <c:v>0.1138186304750156</c:v>
                </c:pt>
                <c:pt idx="641">
                  <c:v>0.1139728562615671</c:v>
                </c:pt>
                <c:pt idx="642">
                  <c:v>0.11412708204811874</c:v>
                </c:pt>
                <c:pt idx="643">
                  <c:v>0.11428130783467011</c:v>
                </c:pt>
                <c:pt idx="644">
                  <c:v>0.11458975940777302</c:v>
                </c:pt>
                <c:pt idx="645">
                  <c:v>0.1148982109808762</c:v>
                </c:pt>
                <c:pt idx="646">
                  <c:v>0.11505243676742749</c:v>
                </c:pt>
                <c:pt idx="647">
                  <c:v>0.11520666255397963</c:v>
                </c:pt>
                <c:pt idx="648">
                  <c:v>0.11582356570018529</c:v>
                </c:pt>
                <c:pt idx="649">
                  <c:v>0.11597779148673679</c:v>
                </c:pt>
                <c:pt idx="650">
                  <c:v>0.11613201727328855</c:v>
                </c:pt>
                <c:pt idx="651">
                  <c:v>0.11628624305984017</c:v>
                </c:pt>
                <c:pt idx="652">
                  <c:v>0.11644046884639106</c:v>
                </c:pt>
                <c:pt idx="653">
                  <c:v>0.11659469463294272</c:v>
                </c:pt>
                <c:pt idx="654">
                  <c:v>0.11674892041949422</c:v>
                </c:pt>
                <c:pt idx="655">
                  <c:v>0.11690314620604601</c:v>
                </c:pt>
                <c:pt idx="656">
                  <c:v>0.11721159777914869</c:v>
                </c:pt>
                <c:pt idx="657">
                  <c:v>0.11736582356570038</c:v>
                </c:pt>
                <c:pt idx="658">
                  <c:v>0.11752004935225215</c:v>
                </c:pt>
                <c:pt idx="659">
                  <c:v>0.11782850092535493</c:v>
                </c:pt>
                <c:pt idx="660">
                  <c:v>0.1179827267119066</c:v>
                </c:pt>
                <c:pt idx="661">
                  <c:v>0.11859962985811279</c:v>
                </c:pt>
                <c:pt idx="662">
                  <c:v>0.11875385564466373</c:v>
                </c:pt>
                <c:pt idx="663">
                  <c:v>0.11890808143121574</c:v>
                </c:pt>
                <c:pt idx="664">
                  <c:v>0.11906230721776682</c:v>
                </c:pt>
                <c:pt idx="665">
                  <c:v>0.11921653300431855</c:v>
                </c:pt>
                <c:pt idx="666">
                  <c:v>0.11937075879087003</c:v>
                </c:pt>
                <c:pt idx="667">
                  <c:v>0.11952498457742171</c:v>
                </c:pt>
                <c:pt idx="668">
                  <c:v>0.11967921036397321</c:v>
                </c:pt>
                <c:pt idx="669">
                  <c:v>0.11983343615052452</c:v>
                </c:pt>
                <c:pt idx="670">
                  <c:v>0.11998766193707602</c:v>
                </c:pt>
                <c:pt idx="671">
                  <c:v>0.12014188772362742</c:v>
                </c:pt>
                <c:pt idx="672">
                  <c:v>0.12029611351017934</c:v>
                </c:pt>
                <c:pt idx="673">
                  <c:v>0.12045033929673041</c:v>
                </c:pt>
                <c:pt idx="674">
                  <c:v>0.12060456508328235</c:v>
                </c:pt>
                <c:pt idx="675">
                  <c:v>0.12075879086983343</c:v>
                </c:pt>
                <c:pt idx="676">
                  <c:v>0.12091301665638494</c:v>
                </c:pt>
                <c:pt idx="677">
                  <c:v>0.12106724244293683</c:v>
                </c:pt>
                <c:pt idx="678">
                  <c:v>0.12122146822948802</c:v>
                </c:pt>
                <c:pt idx="679">
                  <c:v>0.12152991980259098</c:v>
                </c:pt>
                <c:pt idx="680">
                  <c:v>0.12183837137569402</c:v>
                </c:pt>
                <c:pt idx="681">
                  <c:v>0.12199259716224553</c:v>
                </c:pt>
                <c:pt idx="682">
                  <c:v>0.12245527452190044</c:v>
                </c:pt>
                <c:pt idx="683">
                  <c:v>0.12260950030845159</c:v>
                </c:pt>
                <c:pt idx="684">
                  <c:v>0.12276372609500338</c:v>
                </c:pt>
                <c:pt idx="685">
                  <c:v>0.12291795188155459</c:v>
                </c:pt>
                <c:pt idx="686">
                  <c:v>0.12307217766810633</c:v>
                </c:pt>
                <c:pt idx="687">
                  <c:v>0.12322640345465809</c:v>
                </c:pt>
                <c:pt idx="688">
                  <c:v>0.12338062924120957</c:v>
                </c:pt>
                <c:pt idx="689">
                  <c:v>0.12353485502776064</c:v>
                </c:pt>
                <c:pt idx="690">
                  <c:v>0.12368908081431215</c:v>
                </c:pt>
                <c:pt idx="691">
                  <c:v>0.12384330660086343</c:v>
                </c:pt>
                <c:pt idx="692">
                  <c:v>0.12399753238741519</c:v>
                </c:pt>
                <c:pt idx="693">
                  <c:v>0.12415175817396669</c:v>
                </c:pt>
                <c:pt idx="694">
                  <c:v>0.12430598396051851</c:v>
                </c:pt>
                <c:pt idx="695">
                  <c:v>0.12446020974707001</c:v>
                </c:pt>
                <c:pt idx="696">
                  <c:v>0.12461443553362152</c:v>
                </c:pt>
                <c:pt idx="697">
                  <c:v>0.12492288710672425</c:v>
                </c:pt>
                <c:pt idx="698">
                  <c:v>0.12507711289327575</c:v>
                </c:pt>
                <c:pt idx="699">
                  <c:v>0.12523133867982741</c:v>
                </c:pt>
                <c:pt idx="700">
                  <c:v>0.12538556446637877</c:v>
                </c:pt>
                <c:pt idx="701">
                  <c:v>0.12584824182603399</c:v>
                </c:pt>
                <c:pt idx="702">
                  <c:v>0.12600246761258482</c:v>
                </c:pt>
                <c:pt idx="703">
                  <c:v>0.12615669339913635</c:v>
                </c:pt>
                <c:pt idx="704">
                  <c:v>0.12646514497223993</c:v>
                </c:pt>
                <c:pt idx="705">
                  <c:v>0.1266193707587909</c:v>
                </c:pt>
                <c:pt idx="706">
                  <c:v>0.1267735965453424</c:v>
                </c:pt>
                <c:pt idx="707">
                  <c:v>0.1269278223318939</c:v>
                </c:pt>
                <c:pt idx="708">
                  <c:v>0.1270820481184454</c:v>
                </c:pt>
                <c:pt idx="709">
                  <c:v>0.12723627390499692</c:v>
                </c:pt>
                <c:pt idx="710">
                  <c:v>0.12754472547809995</c:v>
                </c:pt>
                <c:pt idx="711">
                  <c:v>0.12769895126465117</c:v>
                </c:pt>
                <c:pt idx="712">
                  <c:v>0.12785317705120297</c:v>
                </c:pt>
                <c:pt idx="713">
                  <c:v>0.12800740283775489</c:v>
                </c:pt>
                <c:pt idx="714">
                  <c:v>0.12816162862430555</c:v>
                </c:pt>
                <c:pt idx="715">
                  <c:v>0.12831585441085747</c:v>
                </c:pt>
                <c:pt idx="716">
                  <c:v>0.12847008019740974</c:v>
                </c:pt>
                <c:pt idx="717">
                  <c:v>0.12862430598396052</c:v>
                </c:pt>
                <c:pt idx="718">
                  <c:v>0.12877853177051202</c:v>
                </c:pt>
                <c:pt idx="719">
                  <c:v>0.12893275755706418</c:v>
                </c:pt>
                <c:pt idx="720">
                  <c:v>0.12908698334361488</c:v>
                </c:pt>
                <c:pt idx="721">
                  <c:v>0.12924120913016718</c:v>
                </c:pt>
                <c:pt idx="722">
                  <c:v>0.12954966070326959</c:v>
                </c:pt>
                <c:pt idx="723">
                  <c:v>0.12970388648982159</c:v>
                </c:pt>
                <c:pt idx="724">
                  <c:v>0.12985811227637264</c:v>
                </c:pt>
                <c:pt idx="725">
                  <c:v>0.13001233806292503</c:v>
                </c:pt>
                <c:pt idx="726">
                  <c:v>0.13016656384947564</c:v>
                </c:pt>
                <c:pt idx="727">
                  <c:v>0.13032078963602714</c:v>
                </c:pt>
                <c:pt idx="728">
                  <c:v>0.13047501542257869</c:v>
                </c:pt>
                <c:pt idx="729">
                  <c:v>0.13062924120913016</c:v>
                </c:pt>
                <c:pt idx="730">
                  <c:v>0.13078346699568169</c:v>
                </c:pt>
                <c:pt idx="731">
                  <c:v>0.13093769278223394</c:v>
                </c:pt>
                <c:pt idx="732">
                  <c:v>0.13109191856878469</c:v>
                </c:pt>
                <c:pt idx="733">
                  <c:v>0.13124614435533688</c:v>
                </c:pt>
                <c:pt idx="734">
                  <c:v>0.13140037014188771</c:v>
                </c:pt>
                <c:pt idx="735">
                  <c:v>0.13155459592843918</c:v>
                </c:pt>
                <c:pt idx="736">
                  <c:v>0.13170882171499074</c:v>
                </c:pt>
                <c:pt idx="737">
                  <c:v>0.13186304750154226</c:v>
                </c:pt>
                <c:pt idx="738">
                  <c:v>0.13201727328809376</c:v>
                </c:pt>
                <c:pt idx="739">
                  <c:v>0.13217149907464518</c:v>
                </c:pt>
                <c:pt idx="740">
                  <c:v>0.13232572486119679</c:v>
                </c:pt>
                <c:pt idx="741">
                  <c:v>0.13247995064774831</c:v>
                </c:pt>
                <c:pt idx="742">
                  <c:v>0.13263417643429981</c:v>
                </c:pt>
                <c:pt idx="743">
                  <c:v>0.13294262800740328</c:v>
                </c:pt>
                <c:pt idx="744">
                  <c:v>0.13309685379395436</c:v>
                </c:pt>
                <c:pt idx="745">
                  <c:v>0.13325107958050586</c:v>
                </c:pt>
                <c:pt idx="746">
                  <c:v>0.13340530536705741</c:v>
                </c:pt>
                <c:pt idx="747">
                  <c:v>0.13355953115360888</c:v>
                </c:pt>
                <c:pt idx="748">
                  <c:v>0.13386798272671191</c:v>
                </c:pt>
                <c:pt idx="749">
                  <c:v>0.13402220851326341</c:v>
                </c:pt>
                <c:pt idx="750">
                  <c:v>0.13417643429981488</c:v>
                </c:pt>
                <c:pt idx="751">
                  <c:v>0.13433066008636643</c:v>
                </c:pt>
                <c:pt idx="752">
                  <c:v>0.13448488587291851</c:v>
                </c:pt>
                <c:pt idx="753">
                  <c:v>0.13463911165946946</c:v>
                </c:pt>
                <c:pt idx="754">
                  <c:v>0.1347933374460219</c:v>
                </c:pt>
                <c:pt idx="755">
                  <c:v>0.13494756323257248</c:v>
                </c:pt>
                <c:pt idx="756">
                  <c:v>0.13510178901912401</c:v>
                </c:pt>
                <c:pt idx="757">
                  <c:v>0.13525601480567551</c:v>
                </c:pt>
                <c:pt idx="758">
                  <c:v>0.13541024059222831</c:v>
                </c:pt>
                <c:pt idx="759">
                  <c:v>0.13556446637877853</c:v>
                </c:pt>
                <c:pt idx="760">
                  <c:v>0.13587291795188117</c:v>
                </c:pt>
                <c:pt idx="761">
                  <c:v>0.13602714373843341</c:v>
                </c:pt>
                <c:pt idx="762">
                  <c:v>0.13618136952498458</c:v>
                </c:pt>
                <c:pt idx="763">
                  <c:v>0.13633559531153608</c:v>
                </c:pt>
                <c:pt idx="764">
                  <c:v>0.1364898210980876</c:v>
                </c:pt>
                <c:pt idx="765">
                  <c:v>0.13664404688463921</c:v>
                </c:pt>
                <c:pt idx="766">
                  <c:v>0.13679827267119132</c:v>
                </c:pt>
                <c:pt idx="767">
                  <c:v>0.13695249845774282</c:v>
                </c:pt>
                <c:pt idx="768">
                  <c:v>0.13710672424429365</c:v>
                </c:pt>
                <c:pt idx="769">
                  <c:v>0.13726095003084521</c:v>
                </c:pt>
                <c:pt idx="770">
                  <c:v>0.13741517581739765</c:v>
                </c:pt>
                <c:pt idx="771">
                  <c:v>0.1375694016039482</c:v>
                </c:pt>
                <c:pt idx="772">
                  <c:v>0.1377236273904997</c:v>
                </c:pt>
                <c:pt idx="773">
                  <c:v>0.1378778531770512</c:v>
                </c:pt>
                <c:pt idx="774">
                  <c:v>0.13803207896360267</c:v>
                </c:pt>
                <c:pt idx="775">
                  <c:v>0.13818630475015423</c:v>
                </c:pt>
                <c:pt idx="776">
                  <c:v>0.13834053053670614</c:v>
                </c:pt>
                <c:pt idx="777">
                  <c:v>0.13849475632325725</c:v>
                </c:pt>
                <c:pt idx="778">
                  <c:v>0.13864898210980894</c:v>
                </c:pt>
                <c:pt idx="779">
                  <c:v>0.13880320789636102</c:v>
                </c:pt>
                <c:pt idx="780">
                  <c:v>0.13895743368291252</c:v>
                </c:pt>
                <c:pt idx="781">
                  <c:v>0.13911165946946341</c:v>
                </c:pt>
                <c:pt idx="782">
                  <c:v>0.13942011104256641</c:v>
                </c:pt>
                <c:pt idx="783">
                  <c:v>0.13972856261566935</c:v>
                </c:pt>
                <c:pt idx="784">
                  <c:v>0.13988278840222143</c:v>
                </c:pt>
                <c:pt idx="785">
                  <c:v>0.1400370141887724</c:v>
                </c:pt>
                <c:pt idx="786">
                  <c:v>0.14019123997532446</c:v>
                </c:pt>
                <c:pt idx="787">
                  <c:v>0.14049969154842781</c:v>
                </c:pt>
                <c:pt idx="788">
                  <c:v>0.14065391733497837</c:v>
                </c:pt>
                <c:pt idx="789">
                  <c:v>0.14096236890808142</c:v>
                </c:pt>
                <c:pt idx="790">
                  <c:v>0.14111659469463295</c:v>
                </c:pt>
                <c:pt idx="791">
                  <c:v>0.14127082048118442</c:v>
                </c:pt>
                <c:pt idx="792">
                  <c:v>0.14157927205428747</c:v>
                </c:pt>
                <c:pt idx="793">
                  <c:v>0.1417334978408398</c:v>
                </c:pt>
                <c:pt idx="794">
                  <c:v>0.14188772362739049</c:v>
                </c:pt>
                <c:pt idx="795">
                  <c:v>0.14265885256014821</c:v>
                </c:pt>
                <c:pt idx="796">
                  <c:v>0.14281307834669971</c:v>
                </c:pt>
                <c:pt idx="797">
                  <c:v>0.14296730413325168</c:v>
                </c:pt>
                <c:pt idx="798">
                  <c:v>0.14312152991980187</c:v>
                </c:pt>
                <c:pt idx="799">
                  <c:v>0.14327575570635409</c:v>
                </c:pt>
                <c:pt idx="800">
                  <c:v>0.14342998149290656</c:v>
                </c:pt>
                <c:pt idx="801">
                  <c:v>0.14358420727945714</c:v>
                </c:pt>
                <c:pt idx="802">
                  <c:v>0.14389265885256058</c:v>
                </c:pt>
                <c:pt idx="803">
                  <c:v>0.14420111042566341</c:v>
                </c:pt>
                <c:pt idx="804">
                  <c:v>0.14435533621221491</c:v>
                </c:pt>
                <c:pt idx="805">
                  <c:v>0.14450956199876619</c:v>
                </c:pt>
                <c:pt idx="806">
                  <c:v>0.14466378778531774</c:v>
                </c:pt>
                <c:pt idx="807">
                  <c:v>0.14481801357186988</c:v>
                </c:pt>
                <c:pt idx="808">
                  <c:v>0.14497223935842143</c:v>
                </c:pt>
                <c:pt idx="809">
                  <c:v>0.14512646514497224</c:v>
                </c:pt>
                <c:pt idx="810">
                  <c:v>0.14528069093152374</c:v>
                </c:pt>
                <c:pt idx="811">
                  <c:v>0.14543491671807526</c:v>
                </c:pt>
                <c:pt idx="812">
                  <c:v>0.14574336829117887</c:v>
                </c:pt>
                <c:pt idx="813">
                  <c:v>0.14605181986428131</c:v>
                </c:pt>
                <c:pt idx="814">
                  <c:v>0.14620604565083331</c:v>
                </c:pt>
                <c:pt idx="815">
                  <c:v>0.14636027143738478</c:v>
                </c:pt>
                <c:pt idx="816">
                  <c:v>0.14666872301048736</c:v>
                </c:pt>
                <c:pt idx="817">
                  <c:v>0.14682294879703894</c:v>
                </c:pt>
                <c:pt idx="818">
                  <c:v>0.14697717458359041</c:v>
                </c:pt>
                <c:pt idx="819">
                  <c:v>0.14713140037014191</c:v>
                </c:pt>
                <c:pt idx="820">
                  <c:v>0.14728562615669341</c:v>
                </c:pt>
                <c:pt idx="821">
                  <c:v>0.14759407772979644</c:v>
                </c:pt>
                <c:pt idx="822">
                  <c:v>0.14774830351634899</c:v>
                </c:pt>
                <c:pt idx="823">
                  <c:v>0.14805675508945096</c:v>
                </c:pt>
                <c:pt idx="824">
                  <c:v>0.14821098087600346</c:v>
                </c:pt>
                <c:pt idx="825">
                  <c:v>0.14836520666255398</c:v>
                </c:pt>
                <c:pt idx="826">
                  <c:v>0.14851943244910637</c:v>
                </c:pt>
                <c:pt idx="827">
                  <c:v>0.14867365823565629</c:v>
                </c:pt>
                <c:pt idx="828">
                  <c:v>0.14882788402220901</c:v>
                </c:pt>
                <c:pt idx="829">
                  <c:v>0.14898210980876053</c:v>
                </c:pt>
                <c:pt idx="830">
                  <c:v>0.14913633559531236</c:v>
                </c:pt>
                <c:pt idx="831">
                  <c:v>0.1492905613818635</c:v>
                </c:pt>
                <c:pt idx="832">
                  <c:v>0.14959901295496641</c:v>
                </c:pt>
                <c:pt idx="833">
                  <c:v>0.14990746452806988</c:v>
                </c:pt>
                <c:pt idx="834">
                  <c:v>0.15006169031462074</c:v>
                </c:pt>
                <c:pt idx="835">
                  <c:v>0.15021591610117277</c:v>
                </c:pt>
                <c:pt idx="836">
                  <c:v>0.15037014188772432</c:v>
                </c:pt>
                <c:pt idx="837">
                  <c:v>0.15052436767427521</c:v>
                </c:pt>
                <c:pt idx="838">
                  <c:v>0.15067859346082671</c:v>
                </c:pt>
                <c:pt idx="839">
                  <c:v>0.15083281924737821</c:v>
                </c:pt>
                <c:pt idx="840">
                  <c:v>0.15098704503393026</c:v>
                </c:pt>
                <c:pt idx="841">
                  <c:v>0.15114127082048176</c:v>
                </c:pt>
                <c:pt idx="842">
                  <c:v>0.15129549660703362</c:v>
                </c:pt>
                <c:pt idx="843">
                  <c:v>0.1514497223935842</c:v>
                </c:pt>
                <c:pt idx="844">
                  <c:v>0.15175817396668723</c:v>
                </c:pt>
                <c:pt idx="845">
                  <c:v>0.15191239975323959</c:v>
                </c:pt>
                <c:pt idx="846">
                  <c:v>0.15222085132634194</c:v>
                </c:pt>
                <c:pt idx="847">
                  <c:v>0.15237507711289341</c:v>
                </c:pt>
                <c:pt idx="848">
                  <c:v>0.15252930289944552</c:v>
                </c:pt>
                <c:pt idx="849">
                  <c:v>0.15283775447254791</c:v>
                </c:pt>
                <c:pt idx="850">
                  <c:v>0.15299198025909999</c:v>
                </c:pt>
                <c:pt idx="851">
                  <c:v>0.15314620604565091</c:v>
                </c:pt>
                <c:pt idx="852">
                  <c:v>0.15330043183220343</c:v>
                </c:pt>
                <c:pt idx="853">
                  <c:v>0.15345465761875385</c:v>
                </c:pt>
                <c:pt idx="854">
                  <c:v>0.15376310919185746</c:v>
                </c:pt>
                <c:pt idx="855">
                  <c:v>0.15391733497840931</c:v>
                </c:pt>
                <c:pt idx="856">
                  <c:v>0.15407156076495987</c:v>
                </c:pt>
                <c:pt idx="857">
                  <c:v>0.15438001233806292</c:v>
                </c:pt>
                <c:pt idx="858">
                  <c:v>0.15453423812461489</c:v>
                </c:pt>
                <c:pt idx="859">
                  <c:v>0.15484268969771744</c:v>
                </c:pt>
                <c:pt idx="860">
                  <c:v>0.1549969154842698</c:v>
                </c:pt>
                <c:pt idx="861">
                  <c:v>0.1553053670573728</c:v>
                </c:pt>
                <c:pt idx="862">
                  <c:v>0.15545959284392424</c:v>
                </c:pt>
                <c:pt idx="863">
                  <c:v>0.15561381863047521</c:v>
                </c:pt>
                <c:pt idx="864">
                  <c:v>0.15576804441702763</c:v>
                </c:pt>
                <c:pt idx="865">
                  <c:v>0.15623072177668121</c:v>
                </c:pt>
                <c:pt idx="866">
                  <c:v>0.15669339913633651</c:v>
                </c:pt>
                <c:pt idx="867">
                  <c:v>0.1568476249228872</c:v>
                </c:pt>
                <c:pt idx="868">
                  <c:v>0.15700185070943912</c:v>
                </c:pt>
                <c:pt idx="869">
                  <c:v>0.15715607649599062</c:v>
                </c:pt>
                <c:pt idx="870">
                  <c:v>0.15731030228254209</c:v>
                </c:pt>
                <c:pt idx="871">
                  <c:v>0.15746452806909358</c:v>
                </c:pt>
                <c:pt idx="872">
                  <c:v>0.15761875385564494</c:v>
                </c:pt>
                <c:pt idx="873">
                  <c:v>0.15777297964219641</c:v>
                </c:pt>
                <c:pt idx="874">
                  <c:v>0.15792720542874791</c:v>
                </c:pt>
                <c:pt idx="875">
                  <c:v>0.15808143121529994</c:v>
                </c:pt>
                <c:pt idx="876">
                  <c:v>0.15838988278840288</c:v>
                </c:pt>
                <c:pt idx="877">
                  <c:v>0.15854410857495443</c:v>
                </c:pt>
                <c:pt idx="878">
                  <c:v>0.15885256014805677</c:v>
                </c:pt>
                <c:pt idx="879">
                  <c:v>0.15900678593460826</c:v>
                </c:pt>
                <c:pt idx="880">
                  <c:v>0.15916101172115979</c:v>
                </c:pt>
                <c:pt idx="881">
                  <c:v>0.15931523750771223</c:v>
                </c:pt>
                <c:pt idx="882">
                  <c:v>0.15946946329426376</c:v>
                </c:pt>
                <c:pt idx="883">
                  <c:v>0.15962368908081431</c:v>
                </c:pt>
                <c:pt idx="884">
                  <c:v>0.15977791486736675</c:v>
                </c:pt>
                <c:pt idx="885">
                  <c:v>0.15993214065391781</c:v>
                </c:pt>
                <c:pt idx="886">
                  <c:v>0.16008636644046959</c:v>
                </c:pt>
                <c:pt idx="887">
                  <c:v>0.16008636644046959</c:v>
                </c:pt>
                <c:pt idx="888">
                  <c:v>0.16024059222702108</c:v>
                </c:pt>
                <c:pt idx="889">
                  <c:v>0.16039481801357175</c:v>
                </c:pt>
                <c:pt idx="890">
                  <c:v>0.16054904380012447</c:v>
                </c:pt>
                <c:pt idx="891">
                  <c:v>0.16070326958667552</c:v>
                </c:pt>
                <c:pt idx="892">
                  <c:v>0.16101172115977791</c:v>
                </c:pt>
                <c:pt idx="893">
                  <c:v>0.16116594694632994</c:v>
                </c:pt>
                <c:pt idx="894">
                  <c:v>0.16132017273288091</c:v>
                </c:pt>
                <c:pt idx="895">
                  <c:v>0.16162862430598368</c:v>
                </c:pt>
                <c:pt idx="896">
                  <c:v>0.16178285009253593</c:v>
                </c:pt>
                <c:pt idx="897">
                  <c:v>0.16193707587908743</c:v>
                </c:pt>
                <c:pt idx="898">
                  <c:v>0.16209130166563893</c:v>
                </c:pt>
                <c:pt idx="899">
                  <c:v>0.16224552745219081</c:v>
                </c:pt>
                <c:pt idx="900">
                  <c:v>0.1623997532387414</c:v>
                </c:pt>
                <c:pt idx="901">
                  <c:v>0.16270820481184525</c:v>
                </c:pt>
                <c:pt idx="902">
                  <c:v>0.16286243059839722</c:v>
                </c:pt>
                <c:pt idx="903">
                  <c:v>0.16301665638494789</c:v>
                </c:pt>
                <c:pt idx="904">
                  <c:v>0.16317088217149969</c:v>
                </c:pt>
                <c:pt idx="905">
                  <c:v>0.16332510795805047</c:v>
                </c:pt>
                <c:pt idx="906">
                  <c:v>0.16347933374460269</c:v>
                </c:pt>
                <c:pt idx="907">
                  <c:v>0.16363355953115374</c:v>
                </c:pt>
                <c:pt idx="908">
                  <c:v>0.16378778531770563</c:v>
                </c:pt>
                <c:pt idx="909">
                  <c:v>0.16394201110425713</c:v>
                </c:pt>
                <c:pt idx="910">
                  <c:v>0.16409623689080904</c:v>
                </c:pt>
                <c:pt idx="911">
                  <c:v>0.16425046267736018</c:v>
                </c:pt>
                <c:pt idx="912">
                  <c:v>0.16455891425046307</c:v>
                </c:pt>
                <c:pt idx="913">
                  <c:v>0.16471314003701507</c:v>
                </c:pt>
                <c:pt idx="914">
                  <c:v>0.16486736582356604</c:v>
                </c:pt>
                <c:pt idx="915">
                  <c:v>0.1650215916101172</c:v>
                </c:pt>
                <c:pt idx="916">
                  <c:v>0.1651758173966687</c:v>
                </c:pt>
                <c:pt idx="917">
                  <c:v>0.165330043183221</c:v>
                </c:pt>
                <c:pt idx="918">
                  <c:v>0.16548426896977206</c:v>
                </c:pt>
                <c:pt idx="919">
                  <c:v>0.16548426896977206</c:v>
                </c:pt>
                <c:pt idx="920">
                  <c:v>0.16563849475632444</c:v>
                </c:pt>
                <c:pt idx="921">
                  <c:v>0.16610117211597791</c:v>
                </c:pt>
                <c:pt idx="922">
                  <c:v>0.16625539790252994</c:v>
                </c:pt>
                <c:pt idx="923">
                  <c:v>0.16656384947563294</c:v>
                </c:pt>
                <c:pt idx="924">
                  <c:v>0.1670265268352869</c:v>
                </c:pt>
                <c:pt idx="925">
                  <c:v>0.1671807526218384</c:v>
                </c:pt>
                <c:pt idx="926">
                  <c:v>0.1671807526218384</c:v>
                </c:pt>
                <c:pt idx="927">
                  <c:v>0.1673349784083899</c:v>
                </c:pt>
                <c:pt idx="928">
                  <c:v>0.16748920419494229</c:v>
                </c:pt>
                <c:pt idx="929">
                  <c:v>0.1676434299814937</c:v>
                </c:pt>
                <c:pt idx="930">
                  <c:v>0.16810610734114778</c:v>
                </c:pt>
                <c:pt idx="931">
                  <c:v>0.16826033312770011</c:v>
                </c:pt>
                <c:pt idx="932">
                  <c:v>0.16841455891425081</c:v>
                </c:pt>
                <c:pt idx="933">
                  <c:v>0.16856878470080269</c:v>
                </c:pt>
                <c:pt idx="934">
                  <c:v>0.16872301048735414</c:v>
                </c:pt>
                <c:pt idx="935">
                  <c:v>0.1688772362739053</c:v>
                </c:pt>
                <c:pt idx="936">
                  <c:v>0.16903146206045713</c:v>
                </c:pt>
                <c:pt idx="937">
                  <c:v>0.16918568784700858</c:v>
                </c:pt>
                <c:pt idx="938">
                  <c:v>0.16933991363355935</c:v>
                </c:pt>
                <c:pt idx="939">
                  <c:v>0.16949413942011204</c:v>
                </c:pt>
                <c:pt idx="940">
                  <c:v>0.16964836520666307</c:v>
                </c:pt>
                <c:pt idx="941">
                  <c:v>0.16980259099321421</c:v>
                </c:pt>
                <c:pt idx="942">
                  <c:v>0.16995681677976604</c:v>
                </c:pt>
                <c:pt idx="943">
                  <c:v>0.17026526835286909</c:v>
                </c:pt>
                <c:pt idx="944">
                  <c:v>0.17041949413942148</c:v>
                </c:pt>
                <c:pt idx="945">
                  <c:v>0.17057371992597162</c:v>
                </c:pt>
                <c:pt idx="946">
                  <c:v>0.17072794571252362</c:v>
                </c:pt>
                <c:pt idx="947">
                  <c:v>0.17088217149907464</c:v>
                </c:pt>
                <c:pt idx="948">
                  <c:v>0.17103639728562661</c:v>
                </c:pt>
                <c:pt idx="949">
                  <c:v>0.17119062307217769</c:v>
                </c:pt>
                <c:pt idx="950">
                  <c:v>0.17134484885872941</c:v>
                </c:pt>
                <c:pt idx="951">
                  <c:v>0.17149907464528091</c:v>
                </c:pt>
                <c:pt idx="952">
                  <c:v>0.17165330043183241</c:v>
                </c:pt>
                <c:pt idx="953">
                  <c:v>0.17180752621838324</c:v>
                </c:pt>
                <c:pt idx="954">
                  <c:v>0.17211597779148674</c:v>
                </c:pt>
                <c:pt idx="955">
                  <c:v>0.17227020357803824</c:v>
                </c:pt>
                <c:pt idx="956">
                  <c:v>0.17242442936458977</c:v>
                </c:pt>
                <c:pt idx="957">
                  <c:v>0.17257865515114126</c:v>
                </c:pt>
                <c:pt idx="958">
                  <c:v>0.17304133251079676</c:v>
                </c:pt>
                <c:pt idx="959">
                  <c:v>0.17319555829734731</c:v>
                </c:pt>
                <c:pt idx="960">
                  <c:v>0.17350400987045084</c:v>
                </c:pt>
                <c:pt idx="961">
                  <c:v>0.17365823565700231</c:v>
                </c:pt>
                <c:pt idx="962">
                  <c:v>0.17381246144355336</c:v>
                </c:pt>
                <c:pt idx="963">
                  <c:v>0.17396668723010494</c:v>
                </c:pt>
                <c:pt idx="964">
                  <c:v>0.17412091301665597</c:v>
                </c:pt>
                <c:pt idx="965">
                  <c:v>0.17427513880320791</c:v>
                </c:pt>
                <c:pt idx="966">
                  <c:v>0.17442936458975941</c:v>
                </c:pt>
                <c:pt idx="967">
                  <c:v>0.17473781616286307</c:v>
                </c:pt>
                <c:pt idx="968">
                  <c:v>0.17489204194941393</c:v>
                </c:pt>
                <c:pt idx="969">
                  <c:v>0.17504626773596613</c:v>
                </c:pt>
                <c:pt idx="970">
                  <c:v>0.17520049352251751</c:v>
                </c:pt>
                <c:pt idx="971">
                  <c:v>0.17550894509561998</c:v>
                </c:pt>
                <c:pt idx="972">
                  <c:v>0.17566317088217206</c:v>
                </c:pt>
                <c:pt idx="973">
                  <c:v>0.17581739666872351</c:v>
                </c:pt>
                <c:pt idx="974">
                  <c:v>0.17597162245527453</c:v>
                </c:pt>
                <c:pt idx="975">
                  <c:v>0.17612584824182603</c:v>
                </c:pt>
                <c:pt idx="976">
                  <c:v>0.17628007402837753</c:v>
                </c:pt>
                <c:pt idx="977">
                  <c:v>0.17643429981492992</c:v>
                </c:pt>
                <c:pt idx="978">
                  <c:v>0.17658852560148056</c:v>
                </c:pt>
                <c:pt idx="979">
                  <c:v>0.17674275138803244</c:v>
                </c:pt>
                <c:pt idx="980">
                  <c:v>0.17689697717458358</c:v>
                </c:pt>
                <c:pt idx="981">
                  <c:v>0.17705120296113541</c:v>
                </c:pt>
                <c:pt idx="982">
                  <c:v>0.17720542874768674</c:v>
                </c:pt>
                <c:pt idx="983">
                  <c:v>0.17735965453423821</c:v>
                </c:pt>
                <c:pt idx="984">
                  <c:v>0.17751388032078971</c:v>
                </c:pt>
                <c:pt idx="985">
                  <c:v>0.17766810610734182</c:v>
                </c:pt>
                <c:pt idx="986">
                  <c:v>0.17782233189389332</c:v>
                </c:pt>
                <c:pt idx="987">
                  <c:v>0.17797655768044421</c:v>
                </c:pt>
                <c:pt idx="988">
                  <c:v>0.17813078346699626</c:v>
                </c:pt>
                <c:pt idx="989">
                  <c:v>0.17828500925354718</c:v>
                </c:pt>
                <c:pt idx="990">
                  <c:v>0.17843923504009962</c:v>
                </c:pt>
                <c:pt idx="991">
                  <c:v>0.17859346082665067</c:v>
                </c:pt>
                <c:pt idx="992">
                  <c:v>0.17874768661320223</c:v>
                </c:pt>
                <c:pt idx="993">
                  <c:v>0.17890191239975323</c:v>
                </c:pt>
                <c:pt idx="994">
                  <c:v>0.17905613818630559</c:v>
                </c:pt>
                <c:pt idx="995">
                  <c:v>0.17921036397285667</c:v>
                </c:pt>
                <c:pt idx="996">
                  <c:v>0.17936458975940794</c:v>
                </c:pt>
                <c:pt idx="997">
                  <c:v>0.17951881554595941</c:v>
                </c:pt>
                <c:pt idx="998">
                  <c:v>0.1796730413325108</c:v>
                </c:pt>
                <c:pt idx="999">
                  <c:v>0.17982726711906241</c:v>
                </c:pt>
                <c:pt idx="1000">
                  <c:v>0.17998149290561391</c:v>
                </c:pt>
                <c:pt idx="1001">
                  <c:v>0.18013571869216541</c:v>
                </c:pt>
                <c:pt idx="1002">
                  <c:v>0.18028994447871691</c:v>
                </c:pt>
                <c:pt idx="1003">
                  <c:v>0.18044417026526899</c:v>
                </c:pt>
                <c:pt idx="1004">
                  <c:v>0.18059839605182076</c:v>
                </c:pt>
                <c:pt idx="1005">
                  <c:v>0.1807526218383714</c:v>
                </c:pt>
                <c:pt idx="1006">
                  <c:v>0.18090684762492346</c:v>
                </c:pt>
                <c:pt idx="1007">
                  <c:v>0.18106107341147495</c:v>
                </c:pt>
                <c:pt idx="1008">
                  <c:v>0.18121529919802681</c:v>
                </c:pt>
                <c:pt idx="1009">
                  <c:v>0.18152375077112942</c:v>
                </c:pt>
                <c:pt idx="1010">
                  <c:v>0.18167797655768045</c:v>
                </c:pt>
                <c:pt idx="1011">
                  <c:v>0.18183220234423239</c:v>
                </c:pt>
                <c:pt idx="1012">
                  <c:v>0.18198642813078392</c:v>
                </c:pt>
                <c:pt idx="1013">
                  <c:v>0.18214065391733542</c:v>
                </c:pt>
                <c:pt idx="1014">
                  <c:v>0.1822948797038865</c:v>
                </c:pt>
                <c:pt idx="1015">
                  <c:v>0.18244910549043922</c:v>
                </c:pt>
                <c:pt idx="1016">
                  <c:v>0.18275755706354102</c:v>
                </c:pt>
                <c:pt idx="1017">
                  <c:v>0.18291178285009363</c:v>
                </c:pt>
                <c:pt idx="1018">
                  <c:v>0.18306600863664421</c:v>
                </c:pt>
                <c:pt idx="1019">
                  <c:v>0.18322023442319627</c:v>
                </c:pt>
                <c:pt idx="1020">
                  <c:v>0.18337446020974707</c:v>
                </c:pt>
                <c:pt idx="1021">
                  <c:v>0.18352868599629918</c:v>
                </c:pt>
                <c:pt idx="1022">
                  <c:v>0.18368291178285009</c:v>
                </c:pt>
                <c:pt idx="1023">
                  <c:v>0.18383713756940251</c:v>
                </c:pt>
                <c:pt idx="1024">
                  <c:v>0.18399136335595362</c:v>
                </c:pt>
                <c:pt idx="1025">
                  <c:v>0.18414558914250512</c:v>
                </c:pt>
                <c:pt idx="1026">
                  <c:v>0.18429981492905614</c:v>
                </c:pt>
                <c:pt idx="1027">
                  <c:v>0.18445404071560809</c:v>
                </c:pt>
                <c:pt idx="1028">
                  <c:v>0.18460826650215961</c:v>
                </c:pt>
                <c:pt idx="1029">
                  <c:v>0.18476249228871094</c:v>
                </c:pt>
                <c:pt idx="1030">
                  <c:v>0.18491671807526297</c:v>
                </c:pt>
                <c:pt idx="1031">
                  <c:v>0.18507094386181391</c:v>
                </c:pt>
                <c:pt idx="1032">
                  <c:v>0.18522516964836541</c:v>
                </c:pt>
                <c:pt idx="1033">
                  <c:v>0.18553362122146824</c:v>
                </c:pt>
                <c:pt idx="1034">
                  <c:v>0.18568784700801969</c:v>
                </c:pt>
                <c:pt idx="1035">
                  <c:v>0.18584207279457124</c:v>
                </c:pt>
                <c:pt idx="1036">
                  <c:v>0.18599629858112429</c:v>
                </c:pt>
                <c:pt idx="1037">
                  <c:v>0.18615052436767418</c:v>
                </c:pt>
                <c:pt idx="1038">
                  <c:v>0.18630475015422637</c:v>
                </c:pt>
                <c:pt idx="1039">
                  <c:v>0.18661320172732976</c:v>
                </c:pt>
                <c:pt idx="1040">
                  <c:v>0.18676742751388081</c:v>
                </c:pt>
                <c:pt idx="1041">
                  <c:v>0.18692165330043234</c:v>
                </c:pt>
                <c:pt idx="1042">
                  <c:v>0.18707587908698334</c:v>
                </c:pt>
                <c:pt idx="1043">
                  <c:v>0.18723010487353531</c:v>
                </c:pt>
                <c:pt idx="1044">
                  <c:v>0.18738433066008681</c:v>
                </c:pt>
                <c:pt idx="1045">
                  <c:v>0.18753855644663794</c:v>
                </c:pt>
                <c:pt idx="1046">
                  <c:v>0.18769278223318939</c:v>
                </c:pt>
                <c:pt idx="1047">
                  <c:v>0.18784700801974091</c:v>
                </c:pt>
                <c:pt idx="1048">
                  <c:v>0.18800123380629363</c:v>
                </c:pt>
                <c:pt idx="1049">
                  <c:v>0.18815545959284463</c:v>
                </c:pt>
                <c:pt idx="1050">
                  <c:v>0.18830968537939607</c:v>
                </c:pt>
                <c:pt idx="1051">
                  <c:v>0.18846391116594757</c:v>
                </c:pt>
                <c:pt idx="1052">
                  <c:v>0.18861813695249954</c:v>
                </c:pt>
                <c:pt idx="1053">
                  <c:v>0.18877236273904996</c:v>
                </c:pt>
                <c:pt idx="1054">
                  <c:v>0.18908081431215298</c:v>
                </c:pt>
                <c:pt idx="1055">
                  <c:v>0.18923504009870507</c:v>
                </c:pt>
                <c:pt idx="1056">
                  <c:v>0.18938926588525651</c:v>
                </c:pt>
                <c:pt idx="1057">
                  <c:v>0.18954349167180845</c:v>
                </c:pt>
                <c:pt idx="1058">
                  <c:v>0.18969771745835903</c:v>
                </c:pt>
                <c:pt idx="1059">
                  <c:v>0.18985194324491056</c:v>
                </c:pt>
                <c:pt idx="1060">
                  <c:v>0.19000616903146281</c:v>
                </c:pt>
                <c:pt idx="1061">
                  <c:v>0.19016039481801392</c:v>
                </c:pt>
                <c:pt idx="1062">
                  <c:v>0.19031462060456497</c:v>
                </c:pt>
                <c:pt idx="1063">
                  <c:v>0.19046884639111719</c:v>
                </c:pt>
                <c:pt idx="1064">
                  <c:v>0.19062307217766841</c:v>
                </c:pt>
                <c:pt idx="1065">
                  <c:v>0.19077729796421974</c:v>
                </c:pt>
                <c:pt idx="1066">
                  <c:v>0.19093152375077121</c:v>
                </c:pt>
                <c:pt idx="1067">
                  <c:v>0.1910857495373236</c:v>
                </c:pt>
                <c:pt idx="1068">
                  <c:v>0.19123997532387421</c:v>
                </c:pt>
                <c:pt idx="1069">
                  <c:v>0.19139420111042654</c:v>
                </c:pt>
                <c:pt idx="1070">
                  <c:v>0.19170265268352871</c:v>
                </c:pt>
                <c:pt idx="1071">
                  <c:v>0.19185687847008021</c:v>
                </c:pt>
                <c:pt idx="1072">
                  <c:v>0.19231955582973506</c:v>
                </c:pt>
                <c:pt idx="1073">
                  <c:v>0.19247378161628659</c:v>
                </c:pt>
                <c:pt idx="1074">
                  <c:v>0.19278223318939003</c:v>
                </c:pt>
                <c:pt idx="1075">
                  <c:v>0.19293645897594147</c:v>
                </c:pt>
                <c:pt idx="1076">
                  <c:v>0.19309068476249333</c:v>
                </c:pt>
                <c:pt idx="1077">
                  <c:v>0.19324491054904444</c:v>
                </c:pt>
                <c:pt idx="1078">
                  <c:v>0.19339913633559594</c:v>
                </c:pt>
                <c:pt idx="1079">
                  <c:v>0.19355336212214747</c:v>
                </c:pt>
                <c:pt idx="1080">
                  <c:v>0.19370758790869841</c:v>
                </c:pt>
                <c:pt idx="1081">
                  <c:v>0.19386181369524991</c:v>
                </c:pt>
                <c:pt idx="1082">
                  <c:v>0.19401603948180235</c:v>
                </c:pt>
                <c:pt idx="1083">
                  <c:v>0.19417026526835268</c:v>
                </c:pt>
                <c:pt idx="1084">
                  <c:v>0.19432449105490487</c:v>
                </c:pt>
                <c:pt idx="1085">
                  <c:v>0.19447871684145637</c:v>
                </c:pt>
                <c:pt idx="1086">
                  <c:v>0.1946329426280074</c:v>
                </c:pt>
                <c:pt idx="1087">
                  <c:v>0.1947871684145589</c:v>
                </c:pt>
                <c:pt idx="1088">
                  <c:v>0.19494139420111123</c:v>
                </c:pt>
                <c:pt idx="1089">
                  <c:v>0.19509561998766231</c:v>
                </c:pt>
                <c:pt idx="1090">
                  <c:v>0.19555829734731719</c:v>
                </c:pt>
                <c:pt idx="1091">
                  <c:v>0.1957125231338683</c:v>
                </c:pt>
                <c:pt idx="1092">
                  <c:v>0.1958667489204198</c:v>
                </c:pt>
                <c:pt idx="1093">
                  <c:v>0.1960209747069713</c:v>
                </c:pt>
                <c:pt idx="1094">
                  <c:v>0.19617520049352274</c:v>
                </c:pt>
                <c:pt idx="1095">
                  <c:v>0.19632942628007424</c:v>
                </c:pt>
                <c:pt idx="1096">
                  <c:v>0.19648365206662607</c:v>
                </c:pt>
                <c:pt idx="1097">
                  <c:v>0.19663787785317721</c:v>
                </c:pt>
                <c:pt idx="1098">
                  <c:v>0.19679210363972907</c:v>
                </c:pt>
                <c:pt idx="1099">
                  <c:v>0.19694632942628096</c:v>
                </c:pt>
                <c:pt idx="1100">
                  <c:v>0.19710055521283171</c:v>
                </c:pt>
                <c:pt idx="1101">
                  <c:v>0.19725478099938351</c:v>
                </c:pt>
                <c:pt idx="1102">
                  <c:v>0.19756323257248734</c:v>
                </c:pt>
                <c:pt idx="1103">
                  <c:v>0.19771745835903845</c:v>
                </c:pt>
                <c:pt idx="1104">
                  <c:v>0.19787168414558914</c:v>
                </c:pt>
                <c:pt idx="1105">
                  <c:v>0.19802590993214098</c:v>
                </c:pt>
                <c:pt idx="1106">
                  <c:v>0.1981801357186925</c:v>
                </c:pt>
                <c:pt idx="1107">
                  <c:v>0.19848858729179591</c:v>
                </c:pt>
                <c:pt idx="1108">
                  <c:v>0.19864281307834691</c:v>
                </c:pt>
                <c:pt idx="1109">
                  <c:v>0.1987970388648993</c:v>
                </c:pt>
                <c:pt idx="1110">
                  <c:v>0.19895126465145038</c:v>
                </c:pt>
                <c:pt idx="1111">
                  <c:v>0.19910549043800174</c:v>
                </c:pt>
                <c:pt idx="1112">
                  <c:v>0.19925971622455257</c:v>
                </c:pt>
                <c:pt idx="1113">
                  <c:v>0.19941394201110527</c:v>
                </c:pt>
                <c:pt idx="1114">
                  <c:v>0.19956816779765627</c:v>
                </c:pt>
                <c:pt idx="1115">
                  <c:v>0.19972239358420815</c:v>
                </c:pt>
                <c:pt idx="1116">
                  <c:v>0.19987661937075857</c:v>
                </c:pt>
                <c:pt idx="1117">
                  <c:v>0.20018507094386168</c:v>
                </c:pt>
                <c:pt idx="1118">
                  <c:v>0.20033929673041381</c:v>
                </c:pt>
                <c:pt idx="1119">
                  <c:v>0.20049352251696534</c:v>
                </c:pt>
                <c:pt idx="1120">
                  <c:v>0.20064774830351617</c:v>
                </c:pt>
                <c:pt idx="1121">
                  <c:v>0.20095619987661981</c:v>
                </c:pt>
                <c:pt idx="1122">
                  <c:v>0.20111042566317089</c:v>
                </c:pt>
                <c:pt idx="1123">
                  <c:v>0.20141887723627391</c:v>
                </c:pt>
                <c:pt idx="1124">
                  <c:v>0.20172732880937694</c:v>
                </c:pt>
                <c:pt idx="1125">
                  <c:v>0.20188155459592844</c:v>
                </c:pt>
                <c:pt idx="1126">
                  <c:v>0.20203578038248063</c:v>
                </c:pt>
                <c:pt idx="1127">
                  <c:v>0.20219000616903146</c:v>
                </c:pt>
                <c:pt idx="1128">
                  <c:v>0.20234423195558299</c:v>
                </c:pt>
                <c:pt idx="1129">
                  <c:v>0.20249845774213548</c:v>
                </c:pt>
                <c:pt idx="1130">
                  <c:v>0.20265268352868587</c:v>
                </c:pt>
                <c:pt idx="1131">
                  <c:v>0.20280690931523751</c:v>
                </c:pt>
                <c:pt idx="1132">
                  <c:v>0.20296113510178951</c:v>
                </c:pt>
                <c:pt idx="1133">
                  <c:v>0.20311536088834103</c:v>
                </c:pt>
                <c:pt idx="1134">
                  <c:v>0.20326958667489253</c:v>
                </c:pt>
                <c:pt idx="1135">
                  <c:v>0.203423812461444</c:v>
                </c:pt>
                <c:pt idx="1136">
                  <c:v>0.2035780382479955</c:v>
                </c:pt>
                <c:pt idx="1137">
                  <c:v>0.20373226403454658</c:v>
                </c:pt>
                <c:pt idx="1138">
                  <c:v>0.20388648982109892</c:v>
                </c:pt>
                <c:pt idx="1139">
                  <c:v>0.20404071560764961</c:v>
                </c:pt>
                <c:pt idx="1140">
                  <c:v>0.20419494139420141</c:v>
                </c:pt>
                <c:pt idx="1141">
                  <c:v>0.20434916718075274</c:v>
                </c:pt>
                <c:pt idx="1142">
                  <c:v>0.20465761875385516</c:v>
                </c:pt>
                <c:pt idx="1143">
                  <c:v>0.20481184454040782</c:v>
                </c:pt>
                <c:pt idx="1144">
                  <c:v>0.20496607032695871</c:v>
                </c:pt>
                <c:pt idx="1145">
                  <c:v>0.20512029611351018</c:v>
                </c:pt>
                <c:pt idx="1146">
                  <c:v>0.20527452190006168</c:v>
                </c:pt>
                <c:pt idx="1147">
                  <c:v>0.20542874768661321</c:v>
                </c:pt>
                <c:pt idx="1148">
                  <c:v>0.2055829734731647</c:v>
                </c:pt>
                <c:pt idx="1149">
                  <c:v>0.20573719925971623</c:v>
                </c:pt>
                <c:pt idx="1150">
                  <c:v>0.20589142504626823</c:v>
                </c:pt>
                <c:pt idx="1151">
                  <c:v>0.20619987661937075</c:v>
                </c:pt>
                <c:pt idx="1152">
                  <c:v>0.20635410240592272</c:v>
                </c:pt>
                <c:pt idx="1153">
                  <c:v>0.20650832819247458</c:v>
                </c:pt>
                <c:pt idx="1154">
                  <c:v>0.2066625539790253</c:v>
                </c:pt>
                <c:pt idx="1155">
                  <c:v>0.2068167797655768</c:v>
                </c:pt>
                <c:pt idx="1156">
                  <c:v>0.20712523133867983</c:v>
                </c:pt>
                <c:pt idx="1157">
                  <c:v>0.20727945712523199</c:v>
                </c:pt>
                <c:pt idx="1158">
                  <c:v>0.20743368291178291</c:v>
                </c:pt>
                <c:pt idx="1159">
                  <c:v>0.20758790869833441</c:v>
                </c:pt>
                <c:pt idx="1160">
                  <c:v>0.20774213448488649</c:v>
                </c:pt>
                <c:pt idx="1161">
                  <c:v>0.20789636027143796</c:v>
                </c:pt>
                <c:pt idx="1162">
                  <c:v>0.2080505860579889</c:v>
                </c:pt>
                <c:pt idx="1163">
                  <c:v>0.2082048118445404</c:v>
                </c:pt>
                <c:pt idx="1164">
                  <c:v>0.20835903763109243</c:v>
                </c:pt>
                <c:pt idx="1165">
                  <c:v>0.20851326341764392</c:v>
                </c:pt>
                <c:pt idx="1166">
                  <c:v>0.20866748920419545</c:v>
                </c:pt>
                <c:pt idx="1167">
                  <c:v>0.20882171499074637</c:v>
                </c:pt>
                <c:pt idx="1168">
                  <c:v>0.20897594077729881</c:v>
                </c:pt>
                <c:pt idx="1169">
                  <c:v>0.20913016656384947</c:v>
                </c:pt>
                <c:pt idx="1170">
                  <c:v>0.20928439235040186</c:v>
                </c:pt>
                <c:pt idx="1171">
                  <c:v>0.20943861813695291</c:v>
                </c:pt>
                <c:pt idx="1172">
                  <c:v>0.209592843923504</c:v>
                </c:pt>
                <c:pt idx="1173">
                  <c:v>0.20990129549660777</c:v>
                </c:pt>
                <c:pt idx="1174">
                  <c:v>0.21005552128315805</c:v>
                </c:pt>
                <c:pt idx="1175">
                  <c:v>0.21020974706971021</c:v>
                </c:pt>
                <c:pt idx="1176">
                  <c:v>0.21036397285626227</c:v>
                </c:pt>
                <c:pt idx="1177">
                  <c:v>0.21051819864281368</c:v>
                </c:pt>
                <c:pt idx="1178">
                  <c:v>0.21082665021591607</c:v>
                </c:pt>
                <c:pt idx="1179">
                  <c:v>0.21098087600246823</c:v>
                </c:pt>
                <c:pt idx="1180">
                  <c:v>0.2111351017890192</c:v>
                </c:pt>
                <c:pt idx="1181">
                  <c:v>0.21128932757557112</c:v>
                </c:pt>
                <c:pt idx="1182">
                  <c:v>0.2115977791486737</c:v>
                </c:pt>
                <c:pt idx="1183">
                  <c:v>0.21175200493522561</c:v>
                </c:pt>
                <c:pt idx="1184">
                  <c:v>0.21190623072177753</c:v>
                </c:pt>
                <c:pt idx="1185">
                  <c:v>0.21206045650832903</c:v>
                </c:pt>
                <c:pt idx="1186">
                  <c:v>0.21221468229487991</c:v>
                </c:pt>
                <c:pt idx="1187">
                  <c:v>0.21236890808143197</c:v>
                </c:pt>
                <c:pt idx="1188">
                  <c:v>0.21252313386798347</c:v>
                </c:pt>
                <c:pt idx="1189">
                  <c:v>0.21267735965453419</c:v>
                </c:pt>
                <c:pt idx="1190">
                  <c:v>0.21283158544108574</c:v>
                </c:pt>
                <c:pt idx="1191">
                  <c:v>0.21298581122763741</c:v>
                </c:pt>
                <c:pt idx="1192">
                  <c:v>0.21314003701418879</c:v>
                </c:pt>
                <c:pt idx="1193">
                  <c:v>0.21329426280074087</c:v>
                </c:pt>
                <c:pt idx="1194">
                  <c:v>0.21344848858729362</c:v>
                </c:pt>
                <c:pt idx="1195">
                  <c:v>0.21375694016039576</c:v>
                </c:pt>
                <c:pt idx="1196">
                  <c:v>0.21391116594694684</c:v>
                </c:pt>
                <c:pt idx="1197">
                  <c:v>0.21421961752004987</c:v>
                </c:pt>
                <c:pt idx="1198">
                  <c:v>0.21437384330660086</c:v>
                </c:pt>
                <c:pt idx="1199">
                  <c:v>0.21452806909315236</c:v>
                </c:pt>
                <c:pt idx="1200">
                  <c:v>0.21468229487970394</c:v>
                </c:pt>
                <c:pt idx="1201">
                  <c:v>0.21483652066625539</c:v>
                </c:pt>
                <c:pt idx="1202">
                  <c:v>0.21499074645280764</c:v>
                </c:pt>
                <c:pt idx="1203">
                  <c:v>0.21514497223935838</c:v>
                </c:pt>
                <c:pt idx="1204">
                  <c:v>0.21514497223935838</c:v>
                </c:pt>
                <c:pt idx="1205">
                  <c:v>0.21529919802591069</c:v>
                </c:pt>
                <c:pt idx="1206">
                  <c:v>0.21545342381246249</c:v>
                </c:pt>
                <c:pt idx="1207">
                  <c:v>0.21545342381246249</c:v>
                </c:pt>
                <c:pt idx="1208">
                  <c:v>0.21560764959901296</c:v>
                </c:pt>
                <c:pt idx="1209">
                  <c:v>0.21576187538556446</c:v>
                </c:pt>
                <c:pt idx="1210">
                  <c:v>0.21591610117211699</c:v>
                </c:pt>
                <c:pt idx="1211">
                  <c:v>0.21607032695866737</c:v>
                </c:pt>
                <c:pt idx="1212">
                  <c:v>0.21622455274521901</c:v>
                </c:pt>
                <c:pt idx="1213">
                  <c:v>0.21637877853177051</c:v>
                </c:pt>
                <c:pt idx="1214">
                  <c:v>0.21653300431832254</c:v>
                </c:pt>
                <c:pt idx="1215">
                  <c:v>0.21668723010487403</c:v>
                </c:pt>
                <c:pt idx="1216">
                  <c:v>0.21699568167797742</c:v>
                </c:pt>
                <c:pt idx="1217">
                  <c:v>0.21730413325108003</c:v>
                </c:pt>
                <c:pt idx="1218">
                  <c:v>0.21745835903763192</c:v>
                </c:pt>
                <c:pt idx="1219">
                  <c:v>0.21761258482418291</c:v>
                </c:pt>
                <c:pt idx="1220">
                  <c:v>0.21776681061073441</c:v>
                </c:pt>
                <c:pt idx="1221">
                  <c:v>0.21792103639728638</c:v>
                </c:pt>
                <c:pt idx="1222">
                  <c:v>0.21807526218383724</c:v>
                </c:pt>
                <c:pt idx="1223">
                  <c:v>0.21822948797038932</c:v>
                </c:pt>
                <c:pt idx="1224">
                  <c:v>0.21838371375694021</c:v>
                </c:pt>
                <c:pt idx="1225">
                  <c:v>0.21853793954349277</c:v>
                </c:pt>
                <c:pt idx="1226">
                  <c:v>0.21869216533004321</c:v>
                </c:pt>
                <c:pt idx="1227">
                  <c:v>0.21884639111659568</c:v>
                </c:pt>
                <c:pt idx="1228">
                  <c:v>0.21900061690314618</c:v>
                </c:pt>
                <c:pt idx="1229">
                  <c:v>0.2191548426896977</c:v>
                </c:pt>
                <c:pt idx="1230">
                  <c:v>0.21930906847624973</c:v>
                </c:pt>
                <c:pt idx="1231">
                  <c:v>0.21946329426280162</c:v>
                </c:pt>
                <c:pt idx="1232">
                  <c:v>0.21977174583590417</c:v>
                </c:pt>
                <c:pt idx="1233">
                  <c:v>0.21992597162245572</c:v>
                </c:pt>
                <c:pt idx="1234">
                  <c:v>0.22008019740900694</c:v>
                </c:pt>
                <c:pt idx="1235">
                  <c:v>0.22023442319555844</c:v>
                </c:pt>
                <c:pt idx="1236">
                  <c:v>0.22038864898210991</c:v>
                </c:pt>
                <c:pt idx="1237">
                  <c:v>0.22054287476866141</c:v>
                </c:pt>
                <c:pt idx="1238">
                  <c:v>0.22069710055521347</c:v>
                </c:pt>
                <c:pt idx="1239">
                  <c:v>0.22085132634176441</c:v>
                </c:pt>
                <c:pt idx="1240">
                  <c:v>0.22100555212831591</c:v>
                </c:pt>
                <c:pt idx="1241">
                  <c:v>0.22115977791486718</c:v>
                </c:pt>
                <c:pt idx="1242">
                  <c:v>0.22146822948797129</c:v>
                </c:pt>
                <c:pt idx="1243">
                  <c:v>0.2216224552745219</c:v>
                </c:pt>
                <c:pt idx="1244">
                  <c:v>0.22177668106107379</c:v>
                </c:pt>
                <c:pt idx="1245">
                  <c:v>0.22193090684762573</c:v>
                </c:pt>
                <c:pt idx="1246">
                  <c:v>0.22208513263417679</c:v>
                </c:pt>
                <c:pt idx="1247">
                  <c:v>0.22223935842072876</c:v>
                </c:pt>
                <c:pt idx="1248">
                  <c:v>0.22239358420727981</c:v>
                </c:pt>
                <c:pt idx="1249">
                  <c:v>0.2227020357803832</c:v>
                </c:pt>
                <c:pt idx="1250">
                  <c:v>0.22285626156693469</c:v>
                </c:pt>
                <c:pt idx="1251">
                  <c:v>0.22301048735348614</c:v>
                </c:pt>
                <c:pt idx="1252">
                  <c:v>0.22316471314003733</c:v>
                </c:pt>
                <c:pt idx="1253">
                  <c:v>0.22331893892658874</c:v>
                </c:pt>
                <c:pt idx="1254">
                  <c:v>0.22362739049969207</c:v>
                </c:pt>
                <c:pt idx="1255">
                  <c:v>0.22378161628624321</c:v>
                </c:pt>
                <c:pt idx="1256">
                  <c:v>0.22393584207279554</c:v>
                </c:pt>
                <c:pt idx="1257">
                  <c:v>0.22409006785934654</c:v>
                </c:pt>
                <c:pt idx="1258">
                  <c:v>0.22424429364589851</c:v>
                </c:pt>
                <c:pt idx="1259">
                  <c:v>0.22439851943244951</c:v>
                </c:pt>
                <c:pt idx="1260">
                  <c:v>0.2245527452190007</c:v>
                </c:pt>
                <c:pt idx="1261">
                  <c:v>0.2247069710055522</c:v>
                </c:pt>
                <c:pt idx="1262">
                  <c:v>0.22486119679210445</c:v>
                </c:pt>
                <c:pt idx="1263">
                  <c:v>0.22501542257865551</c:v>
                </c:pt>
                <c:pt idx="1264">
                  <c:v>0.225169648365207</c:v>
                </c:pt>
                <c:pt idx="1265">
                  <c:v>0.2253238741517582</c:v>
                </c:pt>
                <c:pt idx="1266">
                  <c:v>0.22547809993830994</c:v>
                </c:pt>
                <c:pt idx="1267">
                  <c:v>0.22563232572486144</c:v>
                </c:pt>
                <c:pt idx="1268">
                  <c:v>0.22578655151141341</c:v>
                </c:pt>
                <c:pt idx="1269">
                  <c:v>0.22594077729796491</c:v>
                </c:pt>
                <c:pt idx="1270">
                  <c:v>0.22609500308451574</c:v>
                </c:pt>
                <c:pt idx="1271">
                  <c:v>0.22624922887106827</c:v>
                </c:pt>
                <c:pt idx="1272">
                  <c:v>0.22671190623072227</c:v>
                </c:pt>
                <c:pt idx="1273">
                  <c:v>0.22686613201727415</c:v>
                </c:pt>
                <c:pt idx="1274">
                  <c:v>0.22702035780382523</c:v>
                </c:pt>
                <c:pt idx="1275">
                  <c:v>0.22717458359037676</c:v>
                </c:pt>
                <c:pt idx="1276">
                  <c:v>0.22732880937692823</c:v>
                </c:pt>
                <c:pt idx="1277">
                  <c:v>0.22748303516348012</c:v>
                </c:pt>
                <c:pt idx="1278">
                  <c:v>0.22763726095003123</c:v>
                </c:pt>
                <c:pt idx="1279">
                  <c:v>0.2277914867365832</c:v>
                </c:pt>
                <c:pt idx="1280">
                  <c:v>0.22794571252313459</c:v>
                </c:pt>
                <c:pt idx="1281">
                  <c:v>0.22809993830968572</c:v>
                </c:pt>
                <c:pt idx="1282">
                  <c:v>0.22825416409623758</c:v>
                </c:pt>
                <c:pt idx="1283">
                  <c:v>0.22840838988278947</c:v>
                </c:pt>
                <c:pt idx="1284">
                  <c:v>0.22856261566933991</c:v>
                </c:pt>
                <c:pt idx="1285">
                  <c:v>0.22871684145589247</c:v>
                </c:pt>
                <c:pt idx="1286">
                  <c:v>0.22887106724244291</c:v>
                </c:pt>
                <c:pt idx="1287">
                  <c:v>0.22902529302899494</c:v>
                </c:pt>
                <c:pt idx="1288">
                  <c:v>0.22917951881554577</c:v>
                </c:pt>
                <c:pt idx="1289">
                  <c:v>0.22933374460209796</c:v>
                </c:pt>
                <c:pt idx="1290">
                  <c:v>0.2294879703886489</c:v>
                </c:pt>
                <c:pt idx="1291">
                  <c:v>0.22964219617520135</c:v>
                </c:pt>
                <c:pt idx="1292">
                  <c:v>0.22964219617520135</c:v>
                </c:pt>
                <c:pt idx="1293">
                  <c:v>0.22979642196175246</c:v>
                </c:pt>
                <c:pt idx="1294">
                  <c:v>0.22995064774830395</c:v>
                </c:pt>
                <c:pt idx="1295">
                  <c:v>0.23010487353485487</c:v>
                </c:pt>
                <c:pt idx="1296">
                  <c:v>0.23025909932140703</c:v>
                </c:pt>
                <c:pt idx="1297">
                  <c:v>0.23056755089450956</c:v>
                </c:pt>
                <c:pt idx="1298">
                  <c:v>0.23072177668106109</c:v>
                </c:pt>
                <c:pt idx="1299">
                  <c:v>0.23087600246761258</c:v>
                </c:pt>
                <c:pt idx="1300">
                  <c:v>0.23103022825416408</c:v>
                </c:pt>
                <c:pt idx="1301">
                  <c:v>0.23118445404071561</c:v>
                </c:pt>
                <c:pt idx="1302">
                  <c:v>0.23133867982726741</c:v>
                </c:pt>
                <c:pt idx="1303">
                  <c:v>0.23149290561381863</c:v>
                </c:pt>
                <c:pt idx="1304">
                  <c:v>0.23164713140037088</c:v>
                </c:pt>
                <c:pt idx="1305">
                  <c:v>0.23180135718692232</c:v>
                </c:pt>
                <c:pt idx="1306">
                  <c:v>0.23195558297347321</c:v>
                </c:pt>
                <c:pt idx="1307">
                  <c:v>0.23210980876002471</c:v>
                </c:pt>
                <c:pt idx="1308">
                  <c:v>0.23226403454657676</c:v>
                </c:pt>
                <c:pt idx="1309">
                  <c:v>0.23241826033312826</c:v>
                </c:pt>
                <c:pt idx="1310">
                  <c:v>0.23257248611967921</c:v>
                </c:pt>
                <c:pt idx="1311">
                  <c:v>0.23288093769278223</c:v>
                </c:pt>
                <c:pt idx="1312">
                  <c:v>0.23303516347933426</c:v>
                </c:pt>
                <c:pt idx="1313">
                  <c:v>0.23318938926588526</c:v>
                </c:pt>
                <c:pt idx="1314">
                  <c:v>0.23334361505243717</c:v>
                </c:pt>
                <c:pt idx="1315">
                  <c:v>0.23349784083898872</c:v>
                </c:pt>
                <c:pt idx="1316">
                  <c:v>0.23365206662553967</c:v>
                </c:pt>
                <c:pt idx="1317">
                  <c:v>0.23380629241209214</c:v>
                </c:pt>
                <c:pt idx="1318">
                  <c:v>0.2339605181986428</c:v>
                </c:pt>
                <c:pt idx="1319">
                  <c:v>0.23411474398519441</c:v>
                </c:pt>
                <c:pt idx="1320">
                  <c:v>0.23426896977174591</c:v>
                </c:pt>
                <c:pt idx="1321">
                  <c:v>0.23442319555829799</c:v>
                </c:pt>
                <c:pt idx="1322">
                  <c:v>0.23473164713140102</c:v>
                </c:pt>
                <c:pt idx="1323">
                  <c:v>0.23488587291795188</c:v>
                </c:pt>
                <c:pt idx="1324">
                  <c:v>0.2350400987045034</c:v>
                </c:pt>
                <c:pt idx="1325">
                  <c:v>0.2351943244910549</c:v>
                </c:pt>
                <c:pt idx="1326">
                  <c:v>0.23534855027760643</c:v>
                </c:pt>
                <c:pt idx="1327">
                  <c:v>0.23550277606415787</c:v>
                </c:pt>
                <c:pt idx="1328">
                  <c:v>0.23565700185070945</c:v>
                </c:pt>
                <c:pt idx="1329">
                  <c:v>0.23581122763726145</c:v>
                </c:pt>
                <c:pt idx="1330">
                  <c:v>0.23596545342381295</c:v>
                </c:pt>
                <c:pt idx="1331">
                  <c:v>0.23642813078346786</c:v>
                </c:pt>
                <c:pt idx="1332">
                  <c:v>0.23658235657001891</c:v>
                </c:pt>
                <c:pt idx="1333">
                  <c:v>0.23673658235657041</c:v>
                </c:pt>
                <c:pt idx="1334">
                  <c:v>0.23689080814312174</c:v>
                </c:pt>
                <c:pt idx="1335">
                  <c:v>0.23704503392967324</c:v>
                </c:pt>
                <c:pt idx="1336">
                  <c:v>0.23719925971622524</c:v>
                </c:pt>
                <c:pt idx="1337">
                  <c:v>0.23735348550277677</c:v>
                </c:pt>
                <c:pt idx="1338">
                  <c:v>0.23750771128932771</c:v>
                </c:pt>
                <c:pt idx="1339">
                  <c:v>0.23766193707587921</c:v>
                </c:pt>
                <c:pt idx="1340">
                  <c:v>0.2378161628624316</c:v>
                </c:pt>
                <c:pt idx="1341">
                  <c:v>0.23797038864898221</c:v>
                </c:pt>
                <c:pt idx="1342">
                  <c:v>0.23812461443553362</c:v>
                </c:pt>
                <c:pt idx="1343">
                  <c:v>0.2382788402220852</c:v>
                </c:pt>
                <c:pt idx="1344">
                  <c:v>0.2384330660086367</c:v>
                </c:pt>
                <c:pt idx="1345">
                  <c:v>0.23858729179518862</c:v>
                </c:pt>
                <c:pt idx="1346">
                  <c:v>0.23889574336829161</c:v>
                </c:pt>
                <c:pt idx="1347">
                  <c:v>0.23904996915484311</c:v>
                </c:pt>
                <c:pt idx="1348">
                  <c:v>0.23920419494139503</c:v>
                </c:pt>
                <c:pt idx="1349">
                  <c:v>0.23935842072794591</c:v>
                </c:pt>
                <c:pt idx="1350">
                  <c:v>0.23966687230104872</c:v>
                </c:pt>
                <c:pt idx="1351">
                  <c:v>0.23997532387415191</c:v>
                </c:pt>
                <c:pt idx="1352">
                  <c:v>0.24012954966070327</c:v>
                </c:pt>
                <c:pt idx="1353">
                  <c:v>0.24028377544725479</c:v>
                </c:pt>
                <c:pt idx="1354">
                  <c:v>0.24043800123380629</c:v>
                </c:pt>
                <c:pt idx="1355">
                  <c:v>0.24059222702035779</c:v>
                </c:pt>
                <c:pt idx="1356">
                  <c:v>0.24074645280691029</c:v>
                </c:pt>
                <c:pt idx="1357">
                  <c:v>0.24090067859346137</c:v>
                </c:pt>
                <c:pt idx="1358">
                  <c:v>0.24105490438001234</c:v>
                </c:pt>
                <c:pt idx="1359">
                  <c:v>0.24120913016656476</c:v>
                </c:pt>
                <c:pt idx="1360">
                  <c:v>0.24167180752621839</c:v>
                </c:pt>
                <c:pt idx="1361">
                  <c:v>0.24182603331276994</c:v>
                </c:pt>
                <c:pt idx="1362">
                  <c:v>0.24198025909932219</c:v>
                </c:pt>
                <c:pt idx="1363">
                  <c:v>0.24213448488587364</c:v>
                </c:pt>
                <c:pt idx="1364">
                  <c:v>0.24228871067242519</c:v>
                </c:pt>
                <c:pt idx="1365">
                  <c:v>0.24244293645897669</c:v>
                </c:pt>
                <c:pt idx="1366">
                  <c:v>0.24259716224552746</c:v>
                </c:pt>
                <c:pt idx="1367">
                  <c:v>0.24275138803207963</c:v>
                </c:pt>
                <c:pt idx="1368">
                  <c:v>0.24290561381863046</c:v>
                </c:pt>
                <c:pt idx="1369">
                  <c:v>0.24305983960518199</c:v>
                </c:pt>
                <c:pt idx="1370">
                  <c:v>0.24321406539173404</c:v>
                </c:pt>
                <c:pt idx="1371">
                  <c:v>0.24336829117828557</c:v>
                </c:pt>
                <c:pt idx="1372">
                  <c:v>0.24352251696483637</c:v>
                </c:pt>
                <c:pt idx="1373">
                  <c:v>0.24367674275138804</c:v>
                </c:pt>
                <c:pt idx="1374">
                  <c:v>0.24383096853794003</c:v>
                </c:pt>
                <c:pt idx="1375">
                  <c:v>0.24398519432449201</c:v>
                </c:pt>
                <c:pt idx="1376">
                  <c:v>0.24413942011104306</c:v>
                </c:pt>
                <c:pt idx="1377">
                  <c:v>0.24429364589759492</c:v>
                </c:pt>
                <c:pt idx="1378">
                  <c:v>0.24460209747069744</c:v>
                </c:pt>
                <c:pt idx="1379">
                  <c:v>0.24475632325724891</c:v>
                </c:pt>
                <c:pt idx="1380">
                  <c:v>0.24491054904380041</c:v>
                </c:pt>
                <c:pt idx="1381">
                  <c:v>0.24506477483035174</c:v>
                </c:pt>
                <c:pt idx="1382">
                  <c:v>0.24521900061690394</c:v>
                </c:pt>
                <c:pt idx="1383">
                  <c:v>0.24537322640345466</c:v>
                </c:pt>
                <c:pt idx="1384">
                  <c:v>0.24568167797655713</c:v>
                </c:pt>
                <c:pt idx="1385">
                  <c:v>0.24583590376310921</c:v>
                </c:pt>
                <c:pt idx="1386">
                  <c:v>0.24599012954966126</c:v>
                </c:pt>
                <c:pt idx="1387">
                  <c:v>0.24614435533621276</c:v>
                </c:pt>
                <c:pt idx="1388">
                  <c:v>0.24629858112276462</c:v>
                </c:pt>
                <c:pt idx="1389">
                  <c:v>0.24645280690931523</c:v>
                </c:pt>
                <c:pt idx="1390">
                  <c:v>0.24660703269586726</c:v>
                </c:pt>
                <c:pt idx="1391">
                  <c:v>0.2467612584824192</c:v>
                </c:pt>
                <c:pt idx="1392">
                  <c:v>0.24691548426897064</c:v>
                </c:pt>
                <c:pt idx="1393">
                  <c:v>0.24706971005552172</c:v>
                </c:pt>
                <c:pt idx="1394">
                  <c:v>0.24722393584207364</c:v>
                </c:pt>
                <c:pt idx="1395">
                  <c:v>0.2473781616286243</c:v>
                </c:pt>
                <c:pt idx="1396">
                  <c:v>0.24753238741517658</c:v>
                </c:pt>
                <c:pt idx="1397">
                  <c:v>0.24768661320172733</c:v>
                </c:pt>
                <c:pt idx="1398">
                  <c:v>0.24784083898827891</c:v>
                </c:pt>
                <c:pt idx="1399">
                  <c:v>0.24799506477483099</c:v>
                </c:pt>
                <c:pt idx="1400">
                  <c:v>0.24814929056138293</c:v>
                </c:pt>
                <c:pt idx="1401">
                  <c:v>0.24830351634793341</c:v>
                </c:pt>
                <c:pt idx="1402">
                  <c:v>0.24845774213448552</c:v>
                </c:pt>
                <c:pt idx="1403">
                  <c:v>0.2486119679210364</c:v>
                </c:pt>
                <c:pt idx="1404">
                  <c:v>0.24876619370758846</c:v>
                </c:pt>
                <c:pt idx="1405">
                  <c:v>0.24892041949413998</c:v>
                </c:pt>
                <c:pt idx="1406">
                  <c:v>0.24907464528069093</c:v>
                </c:pt>
                <c:pt idx="1407">
                  <c:v>0.24922887106724295</c:v>
                </c:pt>
                <c:pt idx="1408">
                  <c:v>0.24938309685379445</c:v>
                </c:pt>
                <c:pt idx="1409">
                  <c:v>0.24953732264034598</c:v>
                </c:pt>
                <c:pt idx="1410">
                  <c:v>0.2498457742134485</c:v>
                </c:pt>
                <c:pt idx="1411">
                  <c:v>0.25</c:v>
                </c:pt>
                <c:pt idx="1412">
                  <c:v>0.2501542257865515</c:v>
                </c:pt>
                <c:pt idx="1413">
                  <c:v>0.250308451573103</c:v>
                </c:pt>
                <c:pt idx="1414">
                  <c:v>0.25046267735965699</c:v>
                </c:pt>
                <c:pt idx="1415">
                  <c:v>0.25061690314620638</c:v>
                </c:pt>
                <c:pt idx="1416">
                  <c:v>0.25077112893275755</c:v>
                </c:pt>
                <c:pt idx="1417">
                  <c:v>0.25092535471930905</c:v>
                </c:pt>
                <c:pt idx="1418">
                  <c:v>0.25107958050586082</c:v>
                </c:pt>
                <c:pt idx="1419">
                  <c:v>0.2512338062924121</c:v>
                </c:pt>
                <c:pt idx="1420">
                  <c:v>0.25138803207896382</c:v>
                </c:pt>
                <c:pt idx="1421">
                  <c:v>0.2515422578655151</c:v>
                </c:pt>
                <c:pt idx="1422">
                  <c:v>0.25169648365206682</c:v>
                </c:pt>
                <c:pt idx="1423">
                  <c:v>0.25185070943861831</c:v>
                </c:pt>
                <c:pt idx="1424">
                  <c:v>0.25200493522516981</c:v>
                </c:pt>
                <c:pt idx="1425">
                  <c:v>0.25215916101172114</c:v>
                </c:pt>
                <c:pt idx="1426">
                  <c:v>0.25231338679827281</c:v>
                </c:pt>
                <c:pt idx="1427">
                  <c:v>0.25246761258482431</c:v>
                </c:pt>
                <c:pt idx="1428">
                  <c:v>0.2526218383713757</c:v>
                </c:pt>
                <c:pt idx="1429">
                  <c:v>0.2527760641579273</c:v>
                </c:pt>
                <c:pt idx="1430">
                  <c:v>0.25293028994447986</c:v>
                </c:pt>
                <c:pt idx="1431">
                  <c:v>0.2530845157310303</c:v>
                </c:pt>
                <c:pt idx="1432">
                  <c:v>0.25323874151758174</c:v>
                </c:pt>
                <c:pt idx="1433">
                  <c:v>0.25339296730413435</c:v>
                </c:pt>
                <c:pt idx="1434">
                  <c:v>0.2535471930906848</c:v>
                </c:pt>
                <c:pt idx="1435">
                  <c:v>0.25370141887723624</c:v>
                </c:pt>
                <c:pt idx="1436">
                  <c:v>0.25385564466378779</c:v>
                </c:pt>
                <c:pt idx="1437">
                  <c:v>0.25400987045033929</c:v>
                </c:pt>
                <c:pt idx="1438">
                  <c:v>0.25416409623689085</c:v>
                </c:pt>
                <c:pt idx="1439">
                  <c:v>0.25431832202344323</c:v>
                </c:pt>
                <c:pt idx="1440">
                  <c:v>0.25447254780999473</c:v>
                </c:pt>
                <c:pt idx="1441">
                  <c:v>0.25462677359654623</c:v>
                </c:pt>
                <c:pt idx="1442">
                  <c:v>0.25493522516964923</c:v>
                </c:pt>
                <c:pt idx="1443">
                  <c:v>0.25508945095619973</c:v>
                </c:pt>
                <c:pt idx="1444">
                  <c:v>0.25539790252930289</c:v>
                </c:pt>
                <c:pt idx="1445">
                  <c:v>0.25570635410240594</c:v>
                </c:pt>
                <c:pt idx="1446">
                  <c:v>0.25586057988895894</c:v>
                </c:pt>
                <c:pt idx="1447">
                  <c:v>0.25601480567550938</c:v>
                </c:pt>
                <c:pt idx="1448">
                  <c:v>0.25616903146206044</c:v>
                </c:pt>
                <c:pt idx="1449">
                  <c:v>0.25632325724861232</c:v>
                </c:pt>
                <c:pt idx="1450">
                  <c:v>0.25647748303516382</c:v>
                </c:pt>
                <c:pt idx="1451">
                  <c:v>0.25663170882171404</c:v>
                </c:pt>
                <c:pt idx="1452">
                  <c:v>0.25678593460826649</c:v>
                </c:pt>
                <c:pt idx="1453">
                  <c:v>0.25709438618136954</c:v>
                </c:pt>
                <c:pt idx="1454">
                  <c:v>0.25740283775447387</c:v>
                </c:pt>
                <c:pt idx="1455">
                  <c:v>0.25755706354102403</c:v>
                </c:pt>
                <c:pt idx="1456">
                  <c:v>0.25771128932757581</c:v>
                </c:pt>
                <c:pt idx="1457">
                  <c:v>0.25786551511412731</c:v>
                </c:pt>
                <c:pt idx="1458">
                  <c:v>0.25801974090067858</c:v>
                </c:pt>
                <c:pt idx="1459">
                  <c:v>0.25817396668723008</c:v>
                </c:pt>
                <c:pt idx="1460">
                  <c:v>0.2583281924737818</c:v>
                </c:pt>
                <c:pt idx="1461">
                  <c:v>0.2584824182603333</c:v>
                </c:pt>
                <c:pt idx="1462">
                  <c:v>0.25863664404688463</c:v>
                </c:pt>
                <c:pt idx="1463">
                  <c:v>0.2587908698334363</c:v>
                </c:pt>
                <c:pt idx="1464">
                  <c:v>0.25909932140653785</c:v>
                </c:pt>
                <c:pt idx="1465">
                  <c:v>0.25909932140653785</c:v>
                </c:pt>
                <c:pt idx="1466">
                  <c:v>0.25925354719309063</c:v>
                </c:pt>
                <c:pt idx="1467">
                  <c:v>0.25956199876619329</c:v>
                </c:pt>
                <c:pt idx="1468">
                  <c:v>0.25971622455274535</c:v>
                </c:pt>
                <c:pt idx="1469">
                  <c:v>0.25987045033929768</c:v>
                </c:pt>
                <c:pt idx="1470">
                  <c:v>0.26002467612585012</c:v>
                </c:pt>
                <c:pt idx="1471">
                  <c:v>0.26017890191240139</c:v>
                </c:pt>
                <c:pt idx="1472">
                  <c:v>0.26048735348550278</c:v>
                </c:pt>
                <c:pt idx="1473">
                  <c:v>0.26064157927205511</c:v>
                </c:pt>
                <c:pt idx="1474">
                  <c:v>0.26095003084515733</c:v>
                </c:pt>
                <c:pt idx="1475">
                  <c:v>0.261104256631708</c:v>
                </c:pt>
                <c:pt idx="1476">
                  <c:v>0.26141270820481338</c:v>
                </c:pt>
                <c:pt idx="1477">
                  <c:v>0.26156693399136338</c:v>
                </c:pt>
                <c:pt idx="1478">
                  <c:v>0.26172115977791477</c:v>
                </c:pt>
                <c:pt idx="1479">
                  <c:v>0.26187538556446788</c:v>
                </c:pt>
                <c:pt idx="1480">
                  <c:v>0.26202961135101788</c:v>
                </c:pt>
                <c:pt idx="1481">
                  <c:v>0.26218383713756938</c:v>
                </c:pt>
                <c:pt idx="1482">
                  <c:v>0.26233806292412098</c:v>
                </c:pt>
                <c:pt idx="1483">
                  <c:v>0.26249228871067248</c:v>
                </c:pt>
                <c:pt idx="1484">
                  <c:v>0.26264651449722393</c:v>
                </c:pt>
                <c:pt idx="1485">
                  <c:v>0.26280074028377542</c:v>
                </c:pt>
                <c:pt idx="1486">
                  <c:v>0.26295496607032698</c:v>
                </c:pt>
                <c:pt idx="1487">
                  <c:v>0.26310919185687848</c:v>
                </c:pt>
                <c:pt idx="1488">
                  <c:v>0.26326341764342975</c:v>
                </c:pt>
                <c:pt idx="1489">
                  <c:v>0.26341764342998147</c:v>
                </c:pt>
                <c:pt idx="1490">
                  <c:v>0.26357186921653308</c:v>
                </c:pt>
                <c:pt idx="1491">
                  <c:v>0.26372609500308458</c:v>
                </c:pt>
                <c:pt idx="1492">
                  <c:v>0.26388032078963708</c:v>
                </c:pt>
                <c:pt idx="1493">
                  <c:v>0.26388032078963708</c:v>
                </c:pt>
                <c:pt idx="1494">
                  <c:v>0.26403454657618619</c:v>
                </c:pt>
                <c:pt idx="1495">
                  <c:v>0.2641887723627403</c:v>
                </c:pt>
                <c:pt idx="1496">
                  <c:v>0.26449722393584313</c:v>
                </c:pt>
                <c:pt idx="1497">
                  <c:v>0.26465144972239329</c:v>
                </c:pt>
                <c:pt idx="1498">
                  <c:v>0.26480567550894613</c:v>
                </c:pt>
                <c:pt idx="1499">
                  <c:v>0.26495990129549757</c:v>
                </c:pt>
                <c:pt idx="1500">
                  <c:v>0.26526835286859929</c:v>
                </c:pt>
                <c:pt idx="1501">
                  <c:v>0.26557680444170267</c:v>
                </c:pt>
                <c:pt idx="1502">
                  <c:v>0.26573103022825373</c:v>
                </c:pt>
                <c:pt idx="1503">
                  <c:v>0.26588525601480661</c:v>
                </c:pt>
                <c:pt idx="1504">
                  <c:v>0.26603948180135717</c:v>
                </c:pt>
                <c:pt idx="1505">
                  <c:v>0.26619370758790872</c:v>
                </c:pt>
                <c:pt idx="1506">
                  <c:v>0.26634793337446189</c:v>
                </c:pt>
                <c:pt idx="1507">
                  <c:v>0.26650215916101172</c:v>
                </c:pt>
                <c:pt idx="1508">
                  <c:v>0.26665638494756388</c:v>
                </c:pt>
                <c:pt idx="1509">
                  <c:v>0.26696483652066638</c:v>
                </c:pt>
                <c:pt idx="1510">
                  <c:v>0.26727328809376927</c:v>
                </c:pt>
                <c:pt idx="1511">
                  <c:v>0.26758173966687232</c:v>
                </c:pt>
                <c:pt idx="1512">
                  <c:v>0.26773596545342376</c:v>
                </c:pt>
                <c:pt idx="1513">
                  <c:v>0.26789019123997676</c:v>
                </c:pt>
                <c:pt idx="1514">
                  <c:v>0.26804441702652676</c:v>
                </c:pt>
                <c:pt idx="1515">
                  <c:v>0.26819864281307826</c:v>
                </c:pt>
                <c:pt idx="1516">
                  <c:v>0.26835286859963103</c:v>
                </c:pt>
                <c:pt idx="1517">
                  <c:v>0.26850709438618126</c:v>
                </c:pt>
                <c:pt idx="1518">
                  <c:v>0.26866132017273275</c:v>
                </c:pt>
                <c:pt idx="1519">
                  <c:v>0.26881554595928564</c:v>
                </c:pt>
                <c:pt idx="1520">
                  <c:v>0.26896977174583714</c:v>
                </c:pt>
                <c:pt idx="1521">
                  <c:v>0.26912399753238742</c:v>
                </c:pt>
                <c:pt idx="1522">
                  <c:v>0.26927822331893891</c:v>
                </c:pt>
                <c:pt idx="1523">
                  <c:v>0.26943244910549041</c:v>
                </c:pt>
                <c:pt idx="1524">
                  <c:v>0.26958667489204385</c:v>
                </c:pt>
                <c:pt idx="1525">
                  <c:v>0.26989512646514474</c:v>
                </c:pt>
                <c:pt idx="1526">
                  <c:v>0.27004935225169624</c:v>
                </c:pt>
                <c:pt idx="1527">
                  <c:v>0.27020357803824802</c:v>
                </c:pt>
                <c:pt idx="1528">
                  <c:v>0.27035780382480101</c:v>
                </c:pt>
                <c:pt idx="1529">
                  <c:v>0.27066625539790345</c:v>
                </c:pt>
                <c:pt idx="1530">
                  <c:v>0.27082048118445667</c:v>
                </c:pt>
                <c:pt idx="1531">
                  <c:v>0.27097470697100651</c:v>
                </c:pt>
                <c:pt idx="1532">
                  <c:v>0.27112893275755801</c:v>
                </c:pt>
                <c:pt idx="1533">
                  <c:v>0.27128315854410823</c:v>
                </c:pt>
                <c:pt idx="1534">
                  <c:v>0.27143738433066095</c:v>
                </c:pt>
                <c:pt idx="1535">
                  <c:v>0.27174583590376311</c:v>
                </c:pt>
                <c:pt idx="1536">
                  <c:v>0.27190006169031544</c:v>
                </c:pt>
                <c:pt idx="1537">
                  <c:v>0.27205428747686694</c:v>
                </c:pt>
                <c:pt idx="1538">
                  <c:v>0.27220851326341788</c:v>
                </c:pt>
                <c:pt idx="1539">
                  <c:v>0.27267119062307216</c:v>
                </c:pt>
                <c:pt idx="1540">
                  <c:v>0.27282541640962382</c:v>
                </c:pt>
                <c:pt idx="1541">
                  <c:v>0.27297964219617521</c:v>
                </c:pt>
                <c:pt idx="1542">
                  <c:v>0.27328809376927965</c:v>
                </c:pt>
                <c:pt idx="1543">
                  <c:v>0.27344231955582982</c:v>
                </c:pt>
                <c:pt idx="1544">
                  <c:v>0.27359654534238131</c:v>
                </c:pt>
                <c:pt idx="1545">
                  <c:v>0.27375077112893281</c:v>
                </c:pt>
                <c:pt idx="1546">
                  <c:v>0.27390499691548548</c:v>
                </c:pt>
                <c:pt idx="1547">
                  <c:v>0.27390499691548548</c:v>
                </c:pt>
                <c:pt idx="1548">
                  <c:v>0.27405922270203575</c:v>
                </c:pt>
                <c:pt idx="1549">
                  <c:v>0.2742134484885862</c:v>
                </c:pt>
                <c:pt idx="1550">
                  <c:v>0.27436767427513881</c:v>
                </c:pt>
                <c:pt idx="1551">
                  <c:v>0.2745219000616903</c:v>
                </c:pt>
                <c:pt idx="1552">
                  <c:v>0.27498457742134591</c:v>
                </c:pt>
                <c:pt idx="1553">
                  <c:v>0.27513880320789741</c:v>
                </c:pt>
                <c:pt idx="1554">
                  <c:v>0.27529302899444785</c:v>
                </c:pt>
                <c:pt idx="1555">
                  <c:v>0.27544725478099924</c:v>
                </c:pt>
                <c:pt idx="1556">
                  <c:v>0.2756014805675509</c:v>
                </c:pt>
                <c:pt idx="1557">
                  <c:v>0.2757557063541024</c:v>
                </c:pt>
                <c:pt idx="1558">
                  <c:v>0.27590993214065485</c:v>
                </c:pt>
                <c:pt idx="1559">
                  <c:v>0.2760641579272064</c:v>
                </c:pt>
                <c:pt idx="1560">
                  <c:v>0.2762183837137579</c:v>
                </c:pt>
                <c:pt idx="1561">
                  <c:v>0.2763726095003094</c:v>
                </c:pt>
                <c:pt idx="1562">
                  <c:v>0.27652683528686173</c:v>
                </c:pt>
                <c:pt idx="1563">
                  <c:v>0.27668106107341239</c:v>
                </c:pt>
                <c:pt idx="1564">
                  <c:v>0.27683528685996395</c:v>
                </c:pt>
                <c:pt idx="1565">
                  <c:v>0.2769895126465145</c:v>
                </c:pt>
                <c:pt idx="1566">
                  <c:v>0.27714373843306517</c:v>
                </c:pt>
                <c:pt idx="1567">
                  <c:v>0.27729796421961833</c:v>
                </c:pt>
                <c:pt idx="1568">
                  <c:v>0.27745219000616905</c:v>
                </c:pt>
                <c:pt idx="1569">
                  <c:v>0.27760641579272088</c:v>
                </c:pt>
                <c:pt idx="1570">
                  <c:v>0.27776064157927238</c:v>
                </c:pt>
                <c:pt idx="1571">
                  <c:v>0.27791486736582593</c:v>
                </c:pt>
                <c:pt idx="1572">
                  <c:v>0.27806909315237532</c:v>
                </c:pt>
                <c:pt idx="1573">
                  <c:v>0.2782233189389266</c:v>
                </c:pt>
                <c:pt idx="1574">
                  <c:v>0.27837754472547832</c:v>
                </c:pt>
                <c:pt idx="1575">
                  <c:v>0.2785317705120296</c:v>
                </c:pt>
                <c:pt idx="1576">
                  <c:v>0.27884022208513265</c:v>
                </c:pt>
                <c:pt idx="1577">
                  <c:v>0.27914867365823581</c:v>
                </c:pt>
                <c:pt idx="1578">
                  <c:v>0.27930289944478842</c:v>
                </c:pt>
                <c:pt idx="1579">
                  <c:v>0.2794571252313387</c:v>
                </c:pt>
                <c:pt idx="1580">
                  <c:v>0.27961135101789031</c:v>
                </c:pt>
                <c:pt idx="1581">
                  <c:v>0.27976557680444292</c:v>
                </c:pt>
                <c:pt idx="1582">
                  <c:v>0.27991980259099331</c:v>
                </c:pt>
                <c:pt idx="1583">
                  <c:v>0.28007402837754597</c:v>
                </c:pt>
                <c:pt idx="1584">
                  <c:v>0.2802282541640963</c:v>
                </c:pt>
                <c:pt idx="1585">
                  <c:v>0.28038247995065058</c:v>
                </c:pt>
                <c:pt idx="1586">
                  <c:v>0.2805367057371993</c:v>
                </c:pt>
                <c:pt idx="1587">
                  <c:v>0.2806909315237508</c:v>
                </c:pt>
                <c:pt idx="1588">
                  <c:v>0.2808451573103023</c:v>
                </c:pt>
                <c:pt idx="1589">
                  <c:v>0.28115360888340535</c:v>
                </c:pt>
                <c:pt idx="1590">
                  <c:v>0.28130783466995773</c:v>
                </c:pt>
                <c:pt idx="1591">
                  <c:v>0.28146206045650835</c:v>
                </c:pt>
                <c:pt idx="1592">
                  <c:v>0.28161628624306073</c:v>
                </c:pt>
                <c:pt idx="1593">
                  <c:v>0.28192473781616373</c:v>
                </c:pt>
                <c:pt idx="1594">
                  <c:v>0.28207896360271623</c:v>
                </c:pt>
                <c:pt idx="1595">
                  <c:v>0.28223318938926684</c:v>
                </c:pt>
                <c:pt idx="1596">
                  <c:v>0.28238741517581906</c:v>
                </c:pt>
                <c:pt idx="1597">
                  <c:v>0.28254164096236889</c:v>
                </c:pt>
                <c:pt idx="1598">
                  <c:v>0.28269586674892044</c:v>
                </c:pt>
                <c:pt idx="1599">
                  <c:v>0.28285009253547277</c:v>
                </c:pt>
                <c:pt idx="1600">
                  <c:v>0.28300431832202388</c:v>
                </c:pt>
                <c:pt idx="1601">
                  <c:v>0.28315854410857494</c:v>
                </c:pt>
                <c:pt idx="1602">
                  <c:v>0.28331276989512805</c:v>
                </c:pt>
                <c:pt idx="1603">
                  <c:v>0.28346699568167943</c:v>
                </c:pt>
                <c:pt idx="1604">
                  <c:v>0.28362122146822949</c:v>
                </c:pt>
                <c:pt idx="1605">
                  <c:v>0.28392967304133282</c:v>
                </c:pt>
                <c:pt idx="1606">
                  <c:v>0.28408389882788554</c:v>
                </c:pt>
                <c:pt idx="1607">
                  <c:v>0.28423812461443554</c:v>
                </c:pt>
                <c:pt idx="1608">
                  <c:v>0.28439235040098704</c:v>
                </c:pt>
                <c:pt idx="1609">
                  <c:v>0.28454657618753881</c:v>
                </c:pt>
                <c:pt idx="1610">
                  <c:v>0.28470080197409137</c:v>
                </c:pt>
                <c:pt idx="1611">
                  <c:v>0.28485502776064286</c:v>
                </c:pt>
                <c:pt idx="1612">
                  <c:v>0.28500925354719309</c:v>
                </c:pt>
                <c:pt idx="1613">
                  <c:v>0.28516347933374586</c:v>
                </c:pt>
                <c:pt idx="1614">
                  <c:v>0.28531770512029742</c:v>
                </c:pt>
                <c:pt idx="1615">
                  <c:v>0.28547193090684891</c:v>
                </c:pt>
                <c:pt idx="1616">
                  <c:v>0.28578038247995174</c:v>
                </c:pt>
                <c:pt idx="1617">
                  <c:v>0.2859346082665023</c:v>
                </c:pt>
                <c:pt idx="1618">
                  <c:v>0.2859346082665023</c:v>
                </c:pt>
                <c:pt idx="1619">
                  <c:v>0.28608883405305474</c:v>
                </c:pt>
                <c:pt idx="1620">
                  <c:v>0.2862430598396053</c:v>
                </c:pt>
                <c:pt idx="1621">
                  <c:v>0.28655151141270818</c:v>
                </c:pt>
                <c:pt idx="1622">
                  <c:v>0.28670573719926068</c:v>
                </c:pt>
                <c:pt idx="1623">
                  <c:v>0.28685996298581312</c:v>
                </c:pt>
                <c:pt idx="1624">
                  <c:v>0.28701418877236368</c:v>
                </c:pt>
                <c:pt idx="1625">
                  <c:v>0.28716841455891434</c:v>
                </c:pt>
                <c:pt idx="1626">
                  <c:v>0.28747686613201912</c:v>
                </c:pt>
                <c:pt idx="1627">
                  <c:v>0.28763109191856878</c:v>
                </c:pt>
                <c:pt idx="1628">
                  <c:v>0.28793954349167183</c:v>
                </c:pt>
                <c:pt idx="1629">
                  <c:v>0.28809376927822417</c:v>
                </c:pt>
                <c:pt idx="1630">
                  <c:v>0.28824799506477566</c:v>
                </c:pt>
                <c:pt idx="1631">
                  <c:v>0.28840222085132633</c:v>
                </c:pt>
                <c:pt idx="1632">
                  <c:v>0.28855644663787788</c:v>
                </c:pt>
                <c:pt idx="1633">
                  <c:v>0.28871067242442938</c:v>
                </c:pt>
                <c:pt idx="1634">
                  <c:v>0.28886489821098238</c:v>
                </c:pt>
                <c:pt idx="1635">
                  <c:v>0.28901912399753238</c:v>
                </c:pt>
                <c:pt idx="1636">
                  <c:v>0.28917334978408388</c:v>
                </c:pt>
                <c:pt idx="1637">
                  <c:v>0.28932757557063693</c:v>
                </c:pt>
                <c:pt idx="1638">
                  <c:v>0.28948180135718843</c:v>
                </c:pt>
                <c:pt idx="1639">
                  <c:v>0.28963602714373843</c:v>
                </c:pt>
                <c:pt idx="1640">
                  <c:v>0.28979025293028993</c:v>
                </c:pt>
                <c:pt idx="1641">
                  <c:v>0.28994447871684276</c:v>
                </c:pt>
                <c:pt idx="1642">
                  <c:v>0.29009870450339276</c:v>
                </c:pt>
                <c:pt idx="1643">
                  <c:v>0.29040715607649575</c:v>
                </c:pt>
                <c:pt idx="1644">
                  <c:v>0.29071560764959908</c:v>
                </c:pt>
                <c:pt idx="1645">
                  <c:v>0.29086983343615058</c:v>
                </c:pt>
                <c:pt idx="1646">
                  <c:v>0.29102405922270314</c:v>
                </c:pt>
                <c:pt idx="1647">
                  <c:v>0.29117828500925541</c:v>
                </c:pt>
                <c:pt idx="1648">
                  <c:v>0.29133251079580613</c:v>
                </c:pt>
                <c:pt idx="1649">
                  <c:v>0.29179518815545957</c:v>
                </c:pt>
                <c:pt idx="1650">
                  <c:v>0.29194941394201224</c:v>
                </c:pt>
                <c:pt idx="1651">
                  <c:v>0.29210363972856268</c:v>
                </c:pt>
                <c:pt idx="1652">
                  <c:v>0.29225786551511412</c:v>
                </c:pt>
                <c:pt idx="1653">
                  <c:v>0.29241209130166751</c:v>
                </c:pt>
                <c:pt idx="1654">
                  <c:v>0.29256631708821812</c:v>
                </c:pt>
                <c:pt idx="1655">
                  <c:v>0.29272054287476962</c:v>
                </c:pt>
                <c:pt idx="1656">
                  <c:v>0.29287476866132112</c:v>
                </c:pt>
                <c:pt idx="1657">
                  <c:v>0.2930289944478735</c:v>
                </c:pt>
                <c:pt idx="1658">
                  <c:v>0.29318322023442406</c:v>
                </c:pt>
                <c:pt idx="1659">
                  <c:v>0.29333744602097472</c:v>
                </c:pt>
                <c:pt idx="1660">
                  <c:v>0.29349167180752705</c:v>
                </c:pt>
                <c:pt idx="1661">
                  <c:v>0.29364589759407855</c:v>
                </c:pt>
                <c:pt idx="1662">
                  <c:v>0.29380012338063088</c:v>
                </c:pt>
                <c:pt idx="1663">
                  <c:v>0.29395434916718088</c:v>
                </c:pt>
                <c:pt idx="1664">
                  <c:v>0.29410857495373238</c:v>
                </c:pt>
                <c:pt idx="1665">
                  <c:v>0.29426280074028388</c:v>
                </c:pt>
                <c:pt idx="1666">
                  <c:v>0.29441702652683527</c:v>
                </c:pt>
                <c:pt idx="1667">
                  <c:v>0.29457125231338677</c:v>
                </c:pt>
                <c:pt idx="1668">
                  <c:v>0.29472547809993832</c:v>
                </c:pt>
                <c:pt idx="1669">
                  <c:v>0.29487970388649126</c:v>
                </c:pt>
                <c:pt idx="1670">
                  <c:v>0.29503392967304132</c:v>
                </c:pt>
                <c:pt idx="1671">
                  <c:v>0.29518815545959287</c:v>
                </c:pt>
                <c:pt idx="1672">
                  <c:v>0.29534238124614565</c:v>
                </c:pt>
                <c:pt idx="1673">
                  <c:v>0.29549660703269703</c:v>
                </c:pt>
                <c:pt idx="1674">
                  <c:v>0.29565083281924853</c:v>
                </c:pt>
                <c:pt idx="1675">
                  <c:v>0.29595928439235164</c:v>
                </c:pt>
                <c:pt idx="1676">
                  <c:v>0.29611351017890192</c:v>
                </c:pt>
                <c:pt idx="1677">
                  <c:v>0.29626773596545464</c:v>
                </c:pt>
                <c:pt idx="1678">
                  <c:v>0.29642196175200686</c:v>
                </c:pt>
                <c:pt idx="1679">
                  <c:v>0.29657618753855752</c:v>
                </c:pt>
                <c:pt idx="1680">
                  <c:v>0.29688463911166135</c:v>
                </c:pt>
                <c:pt idx="1681">
                  <c:v>0.29703886489821202</c:v>
                </c:pt>
                <c:pt idx="1682">
                  <c:v>0.29719309068476252</c:v>
                </c:pt>
                <c:pt idx="1683">
                  <c:v>0.29750154225786657</c:v>
                </c:pt>
                <c:pt idx="1684">
                  <c:v>0.29765576804441796</c:v>
                </c:pt>
                <c:pt idx="1685">
                  <c:v>0.2978099938309704</c:v>
                </c:pt>
                <c:pt idx="1686">
                  <c:v>0.29811844540407251</c:v>
                </c:pt>
                <c:pt idx="1687">
                  <c:v>0.29827267119062489</c:v>
                </c:pt>
                <c:pt idx="1688">
                  <c:v>0.29842689697717639</c:v>
                </c:pt>
                <c:pt idx="1689">
                  <c:v>0.29858112276372611</c:v>
                </c:pt>
                <c:pt idx="1690">
                  <c:v>0.29888957433683078</c:v>
                </c:pt>
                <c:pt idx="1691">
                  <c:v>0.29904380012338061</c:v>
                </c:pt>
                <c:pt idx="1692">
                  <c:v>0.299198025909933</c:v>
                </c:pt>
                <c:pt idx="1693">
                  <c:v>0.29935225169648388</c:v>
                </c:pt>
                <c:pt idx="1694">
                  <c:v>0.29950647748303538</c:v>
                </c:pt>
                <c:pt idx="1695">
                  <c:v>0.29966070326958816</c:v>
                </c:pt>
                <c:pt idx="1696">
                  <c:v>0.29981492905613832</c:v>
                </c:pt>
                <c:pt idx="1697">
                  <c:v>0.29996915484268982</c:v>
                </c:pt>
                <c:pt idx="1698">
                  <c:v>0.30012338062924265</c:v>
                </c:pt>
                <c:pt idx="1699">
                  <c:v>0.30027760641579271</c:v>
                </c:pt>
                <c:pt idx="1700">
                  <c:v>0.30043183220234432</c:v>
                </c:pt>
                <c:pt idx="1701">
                  <c:v>0.30058605798889726</c:v>
                </c:pt>
                <c:pt idx="1702">
                  <c:v>0.30074028377544865</c:v>
                </c:pt>
                <c:pt idx="1703">
                  <c:v>0.30089450956199881</c:v>
                </c:pt>
                <c:pt idx="1704">
                  <c:v>0.30120296113510298</c:v>
                </c:pt>
                <c:pt idx="1705">
                  <c:v>0.30135718692165447</c:v>
                </c:pt>
                <c:pt idx="1706">
                  <c:v>0.30151141270820481</c:v>
                </c:pt>
                <c:pt idx="1707">
                  <c:v>0.30181986428130902</c:v>
                </c:pt>
                <c:pt idx="1708">
                  <c:v>0.30197409006786119</c:v>
                </c:pt>
                <c:pt idx="1709">
                  <c:v>0.30212831585441269</c:v>
                </c:pt>
                <c:pt idx="1710">
                  <c:v>0.30228254164096341</c:v>
                </c:pt>
                <c:pt idx="1711">
                  <c:v>0.30243676742751491</c:v>
                </c:pt>
                <c:pt idx="1712">
                  <c:v>0.30259099321406729</c:v>
                </c:pt>
                <c:pt idx="1713">
                  <c:v>0.30274521900061691</c:v>
                </c:pt>
                <c:pt idx="1714">
                  <c:v>0.3028994447871684</c:v>
                </c:pt>
                <c:pt idx="1715">
                  <c:v>0.3030536705737199</c:v>
                </c:pt>
                <c:pt idx="1716">
                  <c:v>0.3032078963602724</c:v>
                </c:pt>
                <c:pt idx="1717">
                  <c:v>0.3033621221468239</c:v>
                </c:pt>
                <c:pt idx="1718">
                  <c:v>0.3033621221468239</c:v>
                </c:pt>
                <c:pt idx="1719">
                  <c:v>0.3035163479333754</c:v>
                </c:pt>
                <c:pt idx="1720">
                  <c:v>0.30367057371992773</c:v>
                </c:pt>
                <c:pt idx="1721">
                  <c:v>0.30367057371992773</c:v>
                </c:pt>
                <c:pt idx="1722">
                  <c:v>0.30382479950647939</c:v>
                </c:pt>
                <c:pt idx="1723">
                  <c:v>0.30397902529302995</c:v>
                </c:pt>
                <c:pt idx="1724">
                  <c:v>0.304287476866132</c:v>
                </c:pt>
                <c:pt idx="1725">
                  <c:v>0.30444170265268439</c:v>
                </c:pt>
                <c:pt idx="1726">
                  <c:v>0.30459592843923505</c:v>
                </c:pt>
                <c:pt idx="1727">
                  <c:v>0.30475015422578655</c:v>
                </c:pt>
                <c:pt idx="1728">
                  <c:v>0.30490438001233838</c:v>
                </c:pt>
                <c:pt idx="1729">
                  <c:v>0.30505860579889105</c:v>
                </c:pt>
                <c:pt idx="1730">
                  <c:v>0.30521283158544255</c:v>
                </c:pt>
                <c:pt idx="1731">
                  <c:v>0.30536705737199282</c:v>
                </c:pt>
                <c:pt idx="1732">
                  <c:v>0.30552128315854554</c:v>
                </c:pt>
                <c:pt idx="1733">
                  <c:v>0.30567550894509582</c:v>
                </c:pt>
                <c:pt idx="1734">
                  <c:v>0.30582973473164865</c:v>
                </c:pt>
                <c:pt idx="1735">
                  <c:v>0.30598396051819882</c:v>
                </c:pt>
                <c:pt idx="1736">
                  <c:v>0.30613818630475165</c:v>
                </c:pt>
                <c:pt idx="1737">
                  <c:v>0.30629241209130165</c:v>
                </c:pt>
                <c:pt idx="1738">
                  <c:v>0.30644663787785537</c:v>
                </c:pt>
                <c:pt idx="1739">
                  <c:v>0.30660086366440686</c:v>
                </c:pt>
                <c:pt idx="1740">
                  <c:v>0.30675508945095631</c:v>
                </c:pt>
                <c:pt idx="1741">
                  <c:v>0.30706354102406047</c:v>
                </c:pt>
                <c:pt idx="1742">
                  <c:v>0.30721776681061197</c:v>
                </c:pt>
                <c:pt idx="1743">
                  <c:v>0.30737199259716336</c:v>
                </c:pt>
                <c:pt idx="1744">
                  <c:v>0.30752621838371486</c:v>
                </c:pt>
                <c:pt idx="1745">
                  <c:v>0.30768044417026635</c:v>
                </c:pt>
                <c:pt idx="1746">
                  <c:v>0.30783466995681863</c:v>
                </c:pt>
                <c:pt idx="1747">
                  <c:v>0.30798889574337018</c:v>
                </c:pt>
                <c:pt idx="1748">
                  <c:v>0.30814312152991985</c:v>
                </c:pt>
                <c:pt idx="1749">
                  <c:v>0.30829734731647135</c:v>
                </c:pt>
                <c:pt idx="1750">
                  <c:v>0.30845157310302374</c:v>
                </c:pt>
                <c:pt idx="1751">
                  <c:v>0.30860579888957523</c:v>
                </c:pt>
                <c:pt idx="1752">
                  <c:v>0.30876002467612579</c:v>
                </c:pt>
                <c:pt idx="1753">
                  <c:v>0.30891425046267823</c:v>
                </c:pt>
                <c:pt idx="1754">
                  <c:v>0.30891425046267823</c:v>
                </c:pt>
                <c:pt idx="1755">
                  <c:v>0.30906847624923073</c:v>
                </c:pt>
                <c:pt idx="1756">
                  <c:v>0.30922270203578134</c:v>
                </c:pt>
                <c:pt idx="1757">
                  <c:v>0.30937692782233372</c:v>
                </c:pt>
                <c:pt idx="1758">
                  <c:v>0.30953115360888339</c:v>
                </c:pt>
                <c:pt idx="1759">
                  <c:v>0.30968537939543656</c:v>
                </c:pt>
                <c:pt idx="1760">
                  <c:v>0.30983960518198728</c:v>
                </c:pt>
                <c:pt idx="1761">
                  <c:v>0.30999383096853794</c:v>
                </c:pt>
                <c:pt idx="1762">
                  <c:v>0.31014805675508944</c:v>
                </c:pt>
                <c:pt idx="1763">
                  <c:v>0.31030228254164244</c:v>
                </c:pt>
                <c:pt idx="1764">
                  <c:v>0.31045650832819288</c:v>
                </c:pt>
                <c:pt idx="1765">
                  <c:v>0.31061073411474543</c:v>
                </c:pt>
                <c:pt idx="1766">
                  <c:v>0.31076495990129582</c:v>
                </c:pt>
                <c:pt idx="1767">
                  <c:v>0.31091918568784943</c:v>
                </c:pt>
                <c:pt idx="1768">
                  <c:v>0.31107341147439882</c:v>
                </c:pt>
                <c:pt idx="1769">
                  <c:v>0.31122763726095154</c:v>
                </c:pt>
                <c:pt idx="1770">
                  <c:v>0.31138186304750393</c:v>
                </c:pt>
                <c:pt idx="1771">
                  <c:v>0.31153608883405454</c:v>
                </c:pt>
                <c:pt idx="1772">
                  <c:v>0.31169031462060481</c:v>
                </c:pt>
                <c:pt idx="1773">
                  <c:v>0.31184454040715631</c:v>
                </c:pt>
                <c:pt idx="1774">
                  <c:v>0.31199876619370887</c:v>
                </c:pt>
                <c:pt idx="1775">
                  <c:v>0.31215299198026125</c:v>
                </c:pt>
                <c:pt idx="1776">
                  <c:v>0.31230721776681186</c:v>
                </c:pt>
                <c:pt idx="1777">
                  <c:v>0.31246144355336231</c:v>
                </c:pt>
                <c:pt idx="1778">
                  <c:v>0.31261566933991558</c:v>
                </c:pt>
                <c:pt idx="1779">
                  <c:v>0.31276989512646625</c:v>
                </c:pt>
                <c:pt idx="1780">
                  <c:v>0.31292412091301774</c:v>
                </c:pt>
                <c:pt idx="1781">
                  <c:v>0.31307834669956924</c:v>
                </c:pt>
                <c:pt idx="1782">
                  <c:v>0.31323257248611969</c:v>
                </c:pt>
                <c:pt idx="1783">
                  <c:v>0.31338679827267385</c:v>
                </c:pt>
                <c:pt idx="1784">
                  <c:v>0.31354102405922268</c:v>
                </c:pt>
                <c:pt idx="1785">
                  <c:v>0.31369524984577435</c:v>
                </c:pt>
                <c:pt idx="1786">
                  <c:v>0.31384947563232668</c:v>
                </c:pt>
                <c:pt idx="1787">
                  <c:v>0.31400370141887818</c:v>
                </c:pt>
                <c:pt idx="1788">
                  <c:v>0.31415792720542968</c:v>
                </c:pt>
                <c:pt idx="1789">
                  <c:v>0.31446637877853273</c:v>
                </c:pt>
                <c:pt idx="1790">
                  <c:v>0.31462060456508417</c:v>
                </c:pt>
                <c:pt idx="1791">
                  <c:v>0.31477483035163567</c:v>
                </c:pt>
                <c:pt idx="1792">
                  <c:v>0.31492905613818628</c:v>
                </c:pt>
                <c:pt idx="1793">
                  <c:v>0.3150832819247395</c:v>
                </c:pt>
                <c:pt idx="1794">
                  <c:v>0.31523750771128933</c:v>
                </c:pt>
                <c:pt idx="1795">
                  <c:v>0.3153917334978425</c:v>
                </c:pt>
                <c:pt idx="1796">
                  <c:v>0.31554595928439316</c:v>
                </c:pt>
                <c:pt idx="1797">
                  <c:v>0.31570018507094538</c:v>
                </c:pt>
                <c:pt idx="1798">
                  <c:v>0.31585441085749688</c:v>
                </c:pt>
                <c:pt idx="1799">
                  <c:v>0.31600863664404838</c:v>
                </c:pt>
                <c:pt idx="1800">
                  <c:v>0.31616286243059838</c:v>
                </c:pt>
                <c:pt idx="1801">
                  <c:v>0.31631708821715143</c:v>
                </c:pt>
                <c:pt idx="1802">
                  <c:v>0.31647131400370182</c:v>
                </c:pt>
                <c:pt idx="1803">
                  <c:v>0.31662553979025443</c:v>
                </c:pt>
                <c:pt idx="1804">
                  <c:v>0.31677976557680593</c:v>
                </c:pt>
                <c:pt idx="1805">
                  <c:v>0.31693399136335743</c:v>
                </c:pt>
                <c:pt idx="1806">
                  <c:v>0.31724244293645898</c:v>
                </c:pt>
                <c:pt idx="1807">
                  <c:v>0.31770512029611353</c:v>
                </c:pt>
                <c:pt idx="1808">
                  <c:v>0.31785934608266636</c:v>
                </c:pt>
                <c:pt idx="1809">
                  <c:v>0.31801357186921847</c:v>
                </c:pt>
                <c:pt idx="1810">
                  <c:v>0.31816779765576925</c:v>
                </c:pt>
                <c:pt idx="1811">
                  <c:v>0.31832202344232063</c:v>
                </c:pt>
                <c:pt idx="1812">
                  <c:v>0.31863047501542363</c:v>
                </c:pt>
                <c:pt idx="1813">
                  <c:v>0.31893892658852568</c:v>
                </c:pt>
                <c:pt idx="1814">
                  <c:v>0.31909315237507718</c:v>
                </c:pt>
                <c:pt idx="1815">
                  <c:v>0.31924737816162868</c:v>
                </c:pt>
                <c:pt idx="1816">
                  <c:v>0.31940160394818107</c:v>
                </c:pt>
                <c:pt idx="1817">
                  <c:v>0.31955582973473257</c:v>
                </c:pt>
                <c:pt idx="1818">
                  <c:v>0.31986428130783717</c:v>
                </c:pt>
                <c:pt idx="1819">
                  <c:v>0.32001850709438801</c:v>
                </c:pt>
                <c:pt idx="1820">
                  <c:v>0.32017273288093862</c:v>
                </c:pt>
                <c:pt idx="1821">
                  <c:v>0.320326958667491</c:v>
                </c:pt>
                <c:pt idx="1822">
                  <c:v>0.32048118445404239</c:v>
                </c:pt>
                <c:pt idx="1823">
                  <c:v>0.32063541024059222</c:v>
                </c:pt>
                <c:pt idx="1824">
                  <c:v>0.32078963602714455</c:v>
                </c:pt>
                <c:pt idx="1825">
                  <c:v>0.32094386181369688</c:v>
                </c:pt>
                <c:pt idx="1826">
                  <c:v>0.32109808760024827</c:v>
                </c:pt>
                <c:pt idx="1827">
                  <c:v>0.32125231338679838</c:v>
                </c:pt>
                <c:pt idx="1828">
                  <c:v>0.32140653917335127</c:v>
                </c:pt>
                <c:pt idx="1829">
                  <c:v>0.32156076495990377</c:v>
                </c:pt>
                <c:pt idx="1830">
                  <c:v>0.32171499074645427</c:v>
                </c:pt>
                <c:pt idx="1831">
                  <c:v>0.32186921653300432</c:v>
                </c:pt>
                <c:pt idx="1832">
                  <c:v>0.32202344231955726</c:v>
                </c:pt>
                <c:pt idx="1833">
                  <c:v>0.32217766810610732</c:v>
                </c:pt>
                <c:pt idx="1834">
                  <c:v>0.32233189389266126</c:v>
                </c:pt>
                <c:pt idx="1835">
                  <c:v>0.32279457125231453</c:v>
                </c:pt>
                <c:pt idx="1836">
                  <c:v>0.32294879703886703</c:v>
                </c:pt>
                <c:pt idx="1837">
                  <c:v>0.32310302282541642</c:v>
                </c:pt>
                <c:pt idx="1838">
                  <c:v>0.32325724861196775</c:v>
                </c:pt>
                <c:pt idx="1839">
                  <c:v>0.32341147439852064</c:v>
                </c:pt>
                <c:pt idx="1840">
                  <c:v>0.32356570018507214</c:v>
                </c:pt>
                <c:pt idx="1841">
                  <c:v>0.32371992597162352</c:v>
                </c:pt>
                <c:pt idx="1842">
                  <c:v>0.32387415175817502</c:v>
                </c:pt>
                <c:pt idx="1843">
                  <c:v>0.3241826033312788</c:v>
                </c:pt>
                <c:pt idx="1844">
                  <c:v>0.32433682911783046</c:v>
                </c:pt>
                <c:pt idx="1845">
                  <c:v>0.32449105490438002</c:v>
                </c:pt>
                <c:pt idx="1846">
                  <c:v>0.32464528069093151</c:v>
                </c:pt>
                <c:pt idx="1847">
                  <c:v>0.32479950647748301</c:v>
                </c:pt>
                <c:pt idx="1848">
                  <c:v>0.32495373226403551</c:v>
                </c:pt>
                <c:pt idx="1849">
                  <c:v>0.32510795805058607</c:v>
                </c:pt>
                <c:pt idx="1850">
                  <c:v>0.32526218383713851</c:v>
                </c:pt>
                <c:pt idx="1851">
                  <c:v>0.32541640962369089</c:v>
                </c:pt>
                <c:pt idx="1852">
                  <c:v>0.3255706354102425</c:v>
                </c:pt>
                <c:pt idx="1853">
                  <c:v>0.32572486119679395</c:v>
                </c:pt>
                <c:pt idx="1854">
                  <c:v>0.32587908698334528</c:v>
                </c:pt>
                <c:pt idx="1855">
                  <c:v>0.32603331276989594</c:v>
                </c:pt>
                <c:pt idx="1856">
                  <c:v>0.3261875385564475</c:v>
                </c:pt>
                <c:pt idx="1857">
                  <c:v>0.32634176434299983</c:v>
                </c:pt>
                <c:pt idx="1858">
                  <c:v>0.32665021591610138</c:v>
                </c:pt>
                <c:pt idx="1859">
                  <c:v>0.3268044417026551</c:v>
                </c:pt>
                <c:pt idx="1860">
                  <c:v>0.3269586674892066</c:v>
                </c:pt>
                <c:pt idx="1861">
                  <c:v>0.3271128932757581</c:v>
                </c:pt>
                <c:pt idx="1862">
                  <c:v>0.32726711906230732</c:v>
                </c:pt>
                <c:pt idx="1863">
                  <c:v>0.32742134484886015</c:v>
                </c:pt>
                <c:pt idx="1864">
                  <c:v>0.32757557063541176</c:v>
                </c:pt>
                <c:pt idx="1865">
                  <c:v>0.32772979642196182</c:v>
                </c:pt>
                <c:pt idx="1866">
                  <c:v>0.32788402220851476</c:v>
                </c:pt>
                <c:pt idx="1867">
                  <c:v>0.32803824799506598</c:v>
                </c:pt>
                <c:pt idx="1868">
                  <c:v>0.32819247378161748</c:v>
                </c:pt>
                <c:pt idx="1869">
                  <c:v>0.32834669956816898</c:v>
                </c:pt>
                <c:pt idx="1870">
                  <c:v>0.32850092535472142</c:v>
                </c:pt>
                <c:pt idx="1871">
                  <c:v>0.32865515114127081</c:v>
                </c:pt>
                <c:pt idx="1872">
                  <c:v>0.32880937692782419</c:v>
                </c:pt>
                <c:pt idx="1873">
                  <c:v>0.32896360271437503</c:v>
                </c:pt>
                <c:pt idx="1874">
                  <c:v>0.32911782850092536</c:v>
                </c:pt>
                <c:pt idx="1875">
                  <c:v>0.32927205428747791</c:v>
                </c:pt>
                <c:pt idx="1876">
                  <c:v>0.32942628007403019</c:v>
                </c:pt>
                <c:pt idx="1877">
                  <c:v>0.3295805058605818</c:v>
                </c:pt>
                <c:pt idx="1878">
                  <c:v>0.32973473164713141</c:v>
                </c:pt>
                <c:pt idx="1879">
                  <c:v>0.32988895743368479</c:v>
                </c:pt>
                <c:pt idx="1880">
                  <c:v>0.33004318322023546</c:v>
                </c:pt>
                <c:pt idx="1881">
                  <c:v>0.33019740900678596</c:v>
                </c:pt>
                <c:pt idx="1882">
                  <c:v>0.33035163479333746</c:v>
                </c:pt>
                <c:pt idx="1883">
                  <c:v>0.33050586057989079</c:v>
                </c:pt>
                <c:pt idx="1884">
                  <c:v>0.33066008636644229</c:v>
                </c:pt>
                <c:pt idx="1885">
                  <c:v>0.33081431215299389</c:v>
                </c:pt>
                <c:pt idx="1886">
                  <c:v>0.330968537939546</c:v>
                </c:pt>
                <c:pt idx="1887">
                  <c:v>0.33112276372609684</c:v>
                </c:pt>
                <c:pt idx="1888">
                  <c:v>0.331276989512649</c:v>
                </c:pt>
                <c:pt idx="1889">
                  <c:v>0.331276989512649</c:v>
                </c:pt>
                <c:pt idx="1890">
                  <c:v>0.33143121529919883</c:v>
                </c:pt>
                <c:pt idx="1891">
                  <c:v>0.33158544108575122</c:v>
                </c:pt>
                <c:pt idx="1892">
                  <c:v>0.33173966687230189</c:v>
                </c:pt>
                <c:pt idx="1893">
                  <c:v>0.33189389265885405</c:v>
                </c:pt>
                <c:pt idx="1894">
                  <c:v>0.33204811844540438</c:v>
                </c:pt>
                <c:pt idx="1895">
                  <c:v>0.33220234423195588</c:v>
                </c:pt>
                <c:pt idx="1896">
                  <c:v>0.33235657001850855</c:v>
                </c:pt>
                <c:pt idx="1897">
                  <c:v>0.3325107958050611</c:v>
                </c:pt>
                <c:pt idx="1898">
                  <c:v>0.33266502159161032</c:v>
                </c:pt>
                <c:pt idx="1899">
                  <c:v>0.33281924737816315</c:v>
                </c:pt>
                <c:pt idx="1900">
                  <c:v>0.33297347316471559</c:v>
                </c:pt>
                <c:pt idx="1901">
                  <c:v>0.33312769895126615</c:v>
                </c:pt>
                <c:pt idx="1902">
                  <c:v>0.33328192473781765</c:v>
                </c:pt>
                <c:pt idx="1903">
                  <c:v>0.33343615052436781</c:v>
                </c:pt>
                <c:pt idx="1904">
                  <c:v>0.33374460209747192</c:v>
                </c:pt>
                <c:pt idx="1905">
                  <c:v>0.33389882788402436</c:v>
                </c:pt>
                <c:pt idx="1906">
                  <c:v>0.33405305367057381</c:v>
                </c:pt>
                <c:pt idx="1907">
                  <c:v>0.33420727945712531</c:v>
                </c:pt>
                <c:pt idx="1908">
                  <c:v>0.33436150524367869</c:v>
                </c:pt>
                <c:pt idx="1909">
                  <c:v>0.33451573103022936</c:v>
                </c:pt>
                <c:pt idx="1910">
                  <c:v>0.3346699568167798</c:v>
                </c:pt>
                <c:pt idx="1911">
                  <c:v>0.33482418260333235</c:v>
                </c:pt>
                <c:pt idx="1912">
                  <c:v>0.33497840838988552</c:v>
                </c:pt>
                <c:pt idx="1913">
                  <c:v>0.3351326341764343</c:v>
                </c:pt>
                <c:pt idx="1914">
                  <c:v>0.33528685996298768</c:v>
                </c:pt>
                <c:pt idx="1915">
                  <c:v>0.3354410857495384</c:v>
                </c:pt>
                <c:pt idx="1916">
                  <c:v>0.33559531153608885</c:v>
                </c:pt>
                <c:pt idx="1917">
                  <c:v>0.33574953732264218</c:v>
                </c:pt>
                <c:pt idx="1918">
                  <c:v>0.33590376310919368</c:v>
                </c:pt>
                <c:pt idx="1919">
                  <c:v>0.33605798889574517</c:v>
                </c:pt>
                <c:pt idx="1920">
                  <c:v>0.33621221468229584</c:v>
                </c:pt>
                <c:pt idx="1921">
                  <c:v>0.33636644046884823</c:v>
                </c:pt>
                <c:pt idx="1922">
                  <c:v>0.33652066625539973</c:v>
                </c:pt>
                <c:pt idx="1923">
                  <c:v>0.33667489204195106</c:v>
                </c:pt>
                <c:pt idx="1924">
                  <c:v>0.33667489204195106</c:v>
                </c:pt>
                <c:pt idx="1925">
                  <c:v>0.33682911782850261</c:v>
                </c:pt>
                <c:pt idx="1926">
                  <c:v>0.33713756940160478</c:v>
                </c:pt>
                <c:pt idx="1927">
                  <c:v>0.33744602097470855</c:v>
                </c:pt>
                <c:pt idx="1928">
                  <c:v>0.33760024676125888</c:v>
                </c:pt>
                <c:pt idx="1929">
                  <c:v>0.33775447254781144</c:v>
                </c:pt>
                <c:pt idx="1930">
                  <c:v>0.33790869833436393</c:v>
                </c:pt>
                <c:pt idx="1931">
                  <c:v>0.33806292412091454</c:v>
                </c:pt>
                <c:pt idx="1932">
                  <c:v>0.33821714990746604</c:v>
                </c:pt>
                <c:pt idx="1933">
                  <c:v>0.33837137569401843</c:v>
                </c:pt>
                <c:pt idx="1934">
                  <c:v>0.33852560148056904</c:v>
                </c:pt>
                <c:pt idx="1935">
                  <c:v>0.33867982726712054</c:v>
                </c:pt>
                <c:pt idx="1936">
                  <c:v>0.33883405305367187</c:v>
                </c:pt>
                <c:pt idx="1937">
                  <c:v>0.33914250462677381</c:v>
                </c:pt>
                <c:pt idx="1938">
                  <c:v>0.33929673041332509</c:v>
                </c:pt>
                <c:pt idx="1939">
                  <c:v>0.33929673041332509</c:v>
                </c:pt>
                <c:pt idx="1940">
                  <c:v>0.33945095619987858</c:v>
                </c:pt>
                <c:pt idx="1941">
                  <c:v>0.33960518198642942</c:v>
                </c:pt>
                <c:pt idx="1942">
                  <c:v>0.33975940777298091</c:v>
                </c:pt>
                <c:pt idx="1943">
                  <c:v>0.33991363355953236</c:v>
                </c:pt>
                <c:pt idx="1944">
                  <c:v>0.34006785934608347</c:v>
                </c:pt>
                <c:pt idx="1945">
                  <c:v>0.34022208513263591</c:v>
                </c:pt>
                <c:pt idx="1946">
                  <c:v>0.34037631091918741</c:v>
                </c:pt>
                <c:pt idx="1947">
                  <c:v>0.3405305367057373</c:v>
                </c:pt>
                <c:pt idx="1948">
                  <c:v>0.34068476249229046</c:v>
                </c:pt>
                <c:pt idx="1949">
                  <c:v>0.34083898827884268</c:v>
                </c:pt>
                <c:pt idx="1950">
                  <c:v>0.34099321406539185</c:v>
                </c:pt>
                <c:pt idx="1951">
                  <c:v>0.34114743985194396</c:v>
                </c:pt>
                <c:pt idx="1952">
                  <c:v>0.3413016656384964</c:v>
                </c:pt>
                <c:pt idx="1953">
                  <c:v>0.34145589142504795</c:v>
                </c:pt>
                <c:pt idx="1954">
                  <c:v>0.34161011721159851</c:v>
                </c:pt>
                <c:pt idx="1955">
                  <c:v>0.34207279457125378</c:v>
                </c:pt>
                <c:pt idx="1956">
                  <c:v>0.34222702035780528</c:v>
                </c:pt>
                <c:pt idx="1957">
                  <c:v>0.34238124614435678</c:v>
                </c:pt>
                <c:pt idx="1958">
                  <c:v>0.34253547193090828</c:v>
                </c:pt>
                <c:pt idx="1959">
                  <c:v>0.34268969771746066</c:v>
                </c:pt>
                <c:pt idx="1960">
                  <c:v>0.34284392350401116</c:v>
                </c:pt>
                <c:pt idx="1961">
                  <c:v>0.34299814929056266</c:v>
                </c:pt>
                <c:pt idx="1962">
                  <c:v>0.34315237507711416</c:v>
                </c:pt>
                <c:pt idx="1963">
                  <c:v>0.34330660086366643</c:v>
                </c:pt>
                <c:pt idx="1964">
                  <c:v>0.34346082665021727</c:v>
                </c:pt>
                <c:pt idx="1965">
                  <c:v>0.34361505243676715</c:v>
                </c:pt>
                <c:pt idx="1966">
                  <c:v>0.34376927822331932</c:v>
                </c:pt>
                <c:pt idx="1967">
                  <c:v>0.34392350400987259</c:v>
                </c:pt>
                <c:pt idx="1968">
                  <c:v>0.34407772979642326</c:v>
                </c:pt>
                <c:pt idx="1969">
                  <c:v>0.34423195558297348</c:v>
                </c:pt>
                <c:pt idx="1970">
                  <c:v>0.34438618136952764</c:v>
                </c:pt>
                <c:pt idx="1971">
                  <c:v>0.34438618136952764</c:v>
                </c:pt>
                <c:pt idx="1972">
                  <c:v>0.34454040715607742</c:v>
                </c:pt>
                <c:pt idx="1973">
                  <c:v>0.34469463294262914</c:v>
                </c:pt>
                <c:pt idx="1974">
                  <c:v>0.34484885872918064</c:v>
                </c:pt>
                <c:pt idx="1975">
                  <c:v>0.34500308451573108</c:v>
                </c:pt>
                <c:pt idx="1976">
                  <c:v>0.34515731030228347</c:v>
                </c:pt>
                <c:pt idx="1977">
                  <c:v>0.34531153608883497</c:v>
                </c:pt>
                <c:pt idx="1978">
                  <c:v>0.34546576187538719</c:v>
                </c:pt>
                <c:pt idx="1979">
                  <c:v>0.34561998766193791</c:v>
                </c:pt>
                <c:pt idx="1980">
                  <c:v>0.34577421344848941</c:v>
                </c:pt>
                <c:pt idx="1981">
                  <c:v>0.34592843923504252</c:v>
                </c:pt>
                <c:pt idx="1982">
                  <c:v>0.34608266502159329</c:v>
                </c:pt>
                <c:pt idx="1983">
                  <c:v>0.34623689080814396</c:v>
                </c:pt>
                <c:pt idx="1984">
                  <c:v>0.34639111659469546</c:v>
                </c:pt>
                <c:pt idx="1985">
                  <c:v>0.34654534238124685</c:v>
                </c:pt>
                <c:pt idx="1986">
                  <c:v>0.3466995681677984</c:v>
                </c:pt>
                <c:pt idx="1987">
                  <c:v>0.34685379395435151</c:v>
                </c:pt>
                <c:pt idx="1988">
                  <c:v>0.34700801974090228</c:v>
                </c:pt>
                <c:pt idx="1989">
                  <c:v>0.34700801974090228</c:v>
                </c:pt>
                <c:pt idx="1990">
                  <c:v>0.34731647131400706</c:v>
                </c:pt>
                <c:pt idx="1991">
                  <c:v>0.34747069710055756</c:v>
                </c:pt>
                <c:pt idx="1992">
                  <c:v>0.34762492288710817</c:v>
                </c:pt>
                <c:pt idx="1993">
                  <c:v>0.34777914867365883</c:v>
                </c:pt>
                <c:pt idx="1994">
                  <c:v>0.34808760024676272</c:v>
                </c:pt>
                <c:pt idx="1995">
                  <c:v>0.34824182603331255</c:v>
                </c:pt>
                <c:pt idx="1996">
                  <c:v>0.34839605181986649</c:v>
                </c:pt>
                <c:pt idx="1997">
                  <c:v>0.34855027760641688</c:v>
                </c:pt>
                <c:pt idx="1998">
                  <c:v>0.34870450339296943</c:v>
                </c:pt>
                <c:pt idx="1999">
                  <c:v>0.34885872917952093</c:v>
                </c:pt>
                <c:pt idx="2000">
                  <c:v>0.34901295496607138</c:v>
                </c:pt>
                <c:pt idx="2001">
                  <c:v>0.34916718075262287</c:v>
                </c:pt>
                <c:pt idx="2002">
                  <c:v>0.34932140653917443</c:v>
                </c:pt>
                <c:pt idx="2003">
                  <c:v>0.34947563232572593</c:v>
                </c:pt>
                <c:pt idx="2004">
                  <c:v>0.34962985811227743</c:v>
                </c:pt>
                <c:pt idx="2005">
                  <c:v>0.3497840838988297</c:v>
                </c:pt>
                <c:pt idx="2006">
                  <c:v>0.34993830968538037</c:v>
                </c:pt>
                <c:pt idx="2007">
                  <c:v>0.35009253547193075</c:v>
                </c:pt>
                <c:pt idx="2008">
                  <c:v>0.35024676125848364</c:v>
                </c:pt>
                <c:pt idx="2009">
                  <c:v>0.35040098704503514</c:v>
                </c:pt>
                <c:pt idx="2010">
                  <c:v>0.35055521283158525</c:v>
                </c:pt>
                <c:pt idx="2011">
                  <c:v>0.35070943861813569</c:v>
                </c:pt>
                <c:pt idx="2012">
                  <c:v>0.35086366440468952</c:v>
                </c:pt>
                <c:pt idx="2013">
                  <c:v>0.35101789019123997</c:v>
                </c:pt>
                <c:pt idx="2014">
                  <c:v>0.35117211597779252</c:v>
                </c:pt>
                <c:pt idx="2015">
                  <c:v>0.35132634176434491</c:v>
                </c:pt>
                <c:pt idx="2016">
                  <c:v>0.35148056755089646</c:v>
                </c:pt>
                <c:pt idx="2017">
                  <c:v>0.35163479333744796</c:v>
                </c:pt>
                <c:pt idx="2018">
                  <c:v>0.35178901912399752</c:v>
                </c:pt>
                <c:pt idx="2019">
                  <c:v>0.35194324491054907</c:v>
                </c:pt>
                <c:pt idx="2020">
                  <c:v>0.35209747069710057</c:v>
                </c:pt>
                <c:pt idx="2021">
                  <c:v>0.35225169648365207</c:v>
                </c:pt>
                <c:pt idx="2022">
                  <c:v>0.35240592227020451</c:v>
                </c:pt>
                <c:pt idx="2023">
                  <c:v>0.35256014805675506</c:v>
                </c:pt>
                <c:pt idx="2024">
                  <c:v>0.35271437384330756</c:v>
                </c:pt>
                <c:pt idx="2025">
                  <c:v>0.35286859962986061</c:v>
                </c:pt>
                <c:pt idx="2026">
                  <c:v>0.35302282541641045</c:v>
                </c:pt>
                <c:pt idx="2027">
                  <c:v>0.35317705120296194</c:v>
                </c:pt>
                <c:pt idx="2028">
                  <c:v>0.3533312769895135</c:v>
                </c:pt>
                <c:pt idx="2029">
                  <c:v>0.353485502776065</c:v>
                </c:pt>
                <c:pt idx="2030">
                  <c:v>0.35379395434916716</c:v>
                </c:pt>
                <c:pt idx="2031">
                  <c:v>0.35394818013571888</c:v>
                </c:pt>
                <c:pt idx="2032">
                  <c:v>0.35410240592227166</c:v>
                </c:pt>
                <c:pt idx="2033">
                  <c:v>0.35441085749537332</c:v>
                </c:pt>
                <c:pt idx="2034">
                  <c:v>0.35456508328192482</c:v>
                </c:pt>
                <c:pt idx="2035">
                  <c:v>0.35471930906847632</c:v>
                </c:pt>
                <c:pt idx="2036">
                  <c:v>0.35487353485502782</c:v>
                </c:pt>
                <c:pt idx="2037">
                  <c:v>0.35502776064157932</c:v>
                </c:pt>
                <c:pt idx="2038">
                  <c:v>0.35518198642813076</c:v>
                </c:pt>
                <c:pt idx="2039">
                  <c:v>0.35518198642813076</c:v>
                </c:pt>
                <c:pt idx="2040">
                  <c:v>0.35549043800123376</c:v>
                </c:pt>
                <c:pt idx="2041">
                  <c:v>0.35564466378778647</c:v>
                </c:pt>
                <c:pt idx="2042">
                  <c:v>0.35579888957433681</c:v>
                </c:pt>
                <c:pt idx="2043">
                  <c:v>0.35595311536088953</c:v>
                </c:pt>
                <c:pt idx="2044">
                  <c:v>0.35610734114743986</c:v>
                </c:pt>
                <c:pt idx="2045">
                  <c:v>0.35641579272054391</c:v>
                </c:pt>
                <c:pt idx="2046">
                  <c:v>0.35657001850709441</c:v>
                </c:pt>
                <c:pt idx="2047">
                  <c:v>0.35672424429364696</c:v>
                </c:pt>
                <c:pt idx="2048">
                  <c:v>0.35687847008019846</c:v>
                </c:pt>
                <c:pt idx="2049">
                  <c:v>0.35703269586674996</c:v>
                </c:pt>
                <c:pt idx="2050">
                  <c:v>0.35718692165330146</c:v>
                </c:pt>
                <c:pt idx="2051">
                  <c:v>0.3573411474398529</c:v>
                </c:pt>
                <c:pt idx="2052">
                  <c:v>0.3574953732264044</c:v>
                </c:pt>
                <c:pt idx="2053">
                  <c:v>0.3576495990129559</c:v>
                </c:pt>
                <c:pt idx="2054">
                  <c:v>0.3578038247995074</c:v>
                </c:pt>
                <c:pt idx="2055">
                  <c:v>0.35795805058605801</c:v>
                </c:pt>
                <c:pt idx="2056">
                  <c:v>0.35811227637261139</c:v>
                </c:pt>
                <c:pt idx="2057">
                  <c:v>0.35826650215916195</c:v>
                </c:pt>
                <c:pt idx="2058">
                  <c:v>0.35842072794571417</c:v>
                </c:pt>
                <c:pt idx="2059">
                  <c:v>0.35857495373226572</c:v>
                </c:pt>
                <c:pt idx="2060">
                  <c:v>0.35872917951881639</c:v>
                </c:pt>
                <c:pt idx="2061">
                  <c:v>0.35888340530536872</c:v>
                </c:pt>
                <c:pt idx="2062">
                  <c:v>0.35903763109191855</c:v>
                </c:pt>
                <c:pt idx="2063">
                  <c:v>0.35919185687847011</c:v>
                </c:pt>
                <c:pt idx="2064">
                  <c:v>0.35934608266502188</c:v>
                </c:pt>
                <c:pt idx="2065">
                  <c:v>0.3595003084515731</c:v>
                </c:pt>
                <c:pt idx="2066">
                  <c:v>0.3596545342381246</c:v>
                </c:pt>
                <c:pt idx="2067">
                  <c:v>0.3598087600246786</c:v>
                </c:pt>
                <c:pt idx="2068">
                  <c:v>0.35996298581122915</c:v>
                </c:pt>
                <c:pt idx="2069">
                  <c:v>0.36011721159777932</c:v>
                </c:pt>
                <c:pt idx="2070">
                  <c:v>0.36027143738433082</c:v>
                </c:pt>
                <c:pt idx="2071">
                  <c:v>0.36042566317088454</c:v>
                </c:pt>
                <c:pt idx="2072">
                  <c:v>0.36057988895743492</c:v>
                </c:pt>
                <c:pt idx="2073">
                  <c:v>0.3607341147439852</c:v>
                </c:pt>
                <c:pt idx="2074">
                  <c:v>0.36104256631708942</c:v>
                </c:pt>
                <c:pt idx="2075">
                  <c:v>0.36135101789019131</c:v>
                </c:pt>
                <c:pt idx="2076">
                  <c:v>0.3615052436767428</c:v>
                </c:pt>
                <c:pt idx="2077">
                  <c:v>0.3616594694632943</c:v>
                </c:pt>
                <c:pt idx="2078">
                  <c:v>0.36181369524984858</c:v>
                </c:pt>
                <c:pt idx="2079">
                  <c:v>0.3619679210363973</c:v>
                </c:pt>
                <c:pt idx="2080">
                  <c:v>0.36212214682294985</c:v>
                </c:pt>
                <c:pt idx="2081">
                  <c:v>0.36227637260950135</c:v>
                </c:pt>
                <c:pt idx="2082">
                  <c:v>0.36243059839605285</c:v>
                </c:pt>
                <c:pt idx="2083">
                  <c:v>0.36258482418260518</c:v>
                </c:pt>
                <c:pt idx="2084">
                  <c:v>0.36273904996915485</c:v>
                </c:pt>
                <c:pt idx="2085">
                  <c:v>0.36289327575570723</c:v>
                </c:pt>
                <c:pt idx="2086">
                  <c:v>0.36304750154225873</c:v>
                </c:pt>
                <c:pt idx="2087">
                  <c:v>0.36320172732881034</c:v>
                </c:pt>
                <c:pt idx="2088">
                  <c:v>0.36335595311536184</c:v>
                </c:pt>
                <c:pt idx="2089">
                  <c:v>0.36366440468846484</c:v>
                </c:pt>
                <c:pt idx="2090">
                  <c:v>0.36381863047501634</c:v>
                </c:pt>
                <c:pt idx="2091">
                  <c:v>0.36397285626156778</c:v>
                </c:pt>
                <c:pt idx="2092">
                  <c:v>0.36412708204811844</c:v>
                </c:pt>
                <c:pt idx="2093">
                  <c:v>0.36428130783467161</c:v>
                </c:pt>
                <c:pt idx="2094">
                  <c:v>0.36443553362122144</c:v>
                </c:pt>
                <c:pt idx="2095">
                  <c:v>0.36458975940777338</c:v>
                </c:pt>
                <c:pt idx="2096">
                  <c:v>0.36474398519432488</c:v>
                </c:pt>
                <c:pt idx="2097">
                  <c:v>0.36489821098087755</c:v>
                </c:pt>
                <c:pt idx="2098">
                  <c:v>0.36505243676742782</c:v>
                </c:pt>
                <c:pt idx="2099">
                  <c:v>0.36520666255397932</c:v>
                </c:pt>
                <c:pt idx="2100">
                  <c:v>0.36536088834053204</c:v>
                </c:pt>
                <c:pt idx="2101">
                  <c:v>0.36551511412708232</c:v>
                </c:pt>
                <c:pt idx="2102">
                  <c:v>0.36566933991363382</c:v>
                </c:pt>
                <c:pt idx="2103">
                  <c:v>0.36582356570018654</c:v>
                </c:pt>
                <c:pt idx="2104">
                  <c:v>0.36597779148673681</c:v>
                </c:pt>
                <c:pt idx="2105">
                  <c:v>0.36613201727328831</c:v>
                </c:pt>
                <c:pt idx="2106">
                  <c:v>0.36628624305984137</c:v>
                </c:pt>
                <c:pt idx="2107">
                  <c:v>0.36644046884639131</c:v>
                </c:pt>
                <c:pt idx="2108">
                  <c:v>0.36659469463294392</c:v>
                </c:pt>
                <c:pt idx="2109">
                  <c:v>0.36674892041949431</c:v>
                </c:pt>
                <c:pt idx="2110">
                  <c:v>0.3669031462060458</c:v>
                </c:pt>
                <c:pt idx="2111">
                  <c:v>0.36705737199259836</c:v>
                </c:pt>
                <c:pt idx="2112">
                  <c:v>0.36721159777914975</c:v>
                </c:pt>
                <c:pt idx="2113">
                  <c:v>0.36736582356570124</c:v>
                </c:pt>
                <c:pt idx="2114">
                  <c:v>0.36752004935225357</c:v>
                </c:pt>
                <c:pt idx="2115">
                  <c:v>0.36767427513880502</c:v>
                </c:pt>
                <c:pt idx="2116">
                  <c:v>0.36782850092535668</c:v>
                </c:pt>
                <c:pt idx="2117">
                  <c:v>0.36798272671190735</c:v>
                </c:pt>
                <c:pt idx="2118">
                  <c:v>0.36813695249845785</c:v>
                </c:pt>
                <c:pt idx="2119">
                  <c:v>0.36829117828500935</c:v>
                </c:pt>
                <c:pt idx="2120">
                  <c:v>0.36859962985811234</c:v>
                </c:pt>
                <c:pt idx="2121">
                  <c:v>0.36875385564466473</c:v>
                </c:pt>
                <c:pt idx="2122">
                  <c:v>0.36890808143121617</c:v>
                </c:pt>
                <c:pt idx="2123">
                  <c:v>0.36906230721776861</c:v>
                </c:pt>
                <c:pt idx="2124">
                  <c:v>0.36921653300431923</c:v>
                </c:pt>
                <c:pt idx="2125">
                  <c:v>0.3693707587908715</c:v>
                </c:pt>
                <c:pt idx="2126">
                  <c:v>0.369524984577423</c:v>
                </c:pt>
                <c:pt idx="2127">
                  <c:v>0.36967921036397366</c:v>
                </c:pt>
                <c:pt idx="2128">
                  <c:v>0.36983343615052439</c:v>
                </c:pt>
                <c:pt idx="2129">
                  <c:v>0.36998766193707833</c:v>
                </c:pt>
                <c:pt idx="2130">
                  <c:v>0.37014188772362738</c:v>
                </c:pt>
                <c:pt idx="2131">
                  <c:v>0.37029611351017883</c:v>
                </c:pt>
                <c:pt idx="2132">
                  <c:v>0.37045033929673082</c:v>
                </c:pt>
                <c:pt idx="2133">
                  <c:v>0.37060456508328343</c:v>
                </c:pt>
                <c:pt idx="2134">
                  <c:v>0.37075879086983493</c:v>
                </c:pt>
                <c:pt idx="2135">
                  <c:v>0.37091301665638493</c:v>
                </c:pt>
                <c:pt idx="2136">
                  <c:v>0.37106724244293643</c:v>
                </c:pt>
                <c:pt idx="2137">
                  <c:v>0.37122146822948943</c:v>
                </c:pt>
                <c:pt idx="2138">
                  <c:v>0.37137569401603948</c:v>
                </c:pt>
                <c:pt idx="2139">
                  <c:v>0.37152991980259226</c:v>
                </c:pt>
                <c:pt idx="2140">
                  <c:v>0.37168414558914376</c:v>
                </c:pt>
                <c:pt idx="2141">
                  <c:v>0.3718383713756962</c:v>
                </c:pt>
                <c:pt idx="2142">
                  <c:v>0.3719925971622477</c:v>
                </c:pt>
                <c:pt idx="2143">
                  <c:v>0.37214682294879708</c:v>
                </c:pt>
                <c:pt idx="2144">
                  <c:v>0.37230104873534858</c:v>
                </c:pt>
                <c:pt idx="2145">
                  <c:v>0.37245527452190008</c:v>
                </c:pt>
                <c:pt idx="2146">
                  <c:v>0.37260950030845263</c:v>
                </c:pt>
                <c:pt idx="2147">
                  <c:v>0.37276372609500308</c:v>
                </c:pt>
                <c:pt idx="2148">
                  <c:v>0.37291795188155563</c:v>
                </c:pt>
                <c:pt idx="2149">
                  <c:v>0.37307217766810724</c:v>
                </c:pt>
                <c:pt idx="2150">
                  <c:v>0.37322640345465957</c:v>
                </c:pt>
                <c:pt idx="2151">
                  <c:v>0.37353485502776174</c:v>
                </c:pt>
                <c:pt idx="2152">
                  <c:v>0.37368908081431312</c:v>
                </c:pt>
                <c:pt idx="2153">
                  <c:v>0.37384330660086462</c:v>
                </c:pt>
                <c:pt idx="2154">
                  <c:v>0.37399753238741612</c:v>
                </c:pt>
                <c:pt idx="2155">
                  <c:v>0.37415175817396668</c:v>
                </c:pt>
                <c:pt idx="2156">
                  <c:v>0.37430598396052001</c:v>
                </c:pt>
                <c:pt idx="2157">
                  <c:v>0.37446020974707162</c:v>
                </c:pt>
                <c:pt idx="2158">
                  <c:v>0.37461443553362217</c:v>
                </c:pt>
                <c:pt idx="2159">
                  <c:v>0.37476866132017439</c:v>
                </c:pt>
                <c:pt idx="2160">
                  <c:v>0.37492288710672589</c:v>
                </c:pt>
                <c:pt idx="2161">
                  <c:v>0.37507711289327661</c:v>
                </c:pt>
                <c:pt idx="2162">
                  <c:v>0.37523133867982728</c:v>
                </c:pt>
                <c:pt idx="2163">
                  <c:v>0.37538556446637888</c:v>
                </c:pt>
                <c:pt idx="2164">
                  <c:v>0.37553979025293038</c:v>
                </c:pt>
                <c:pt idx="2165">
                  <c:v>0.37569401603948188</c:v>
                </c:pt>
                <c:pt idx="2166">
                  <c:v>0.37569401603948188</c:v>
                </c:pt>
                <c:pt idx="2167">
                  <c:v>0.37584824182603332</c:v>
                </c:pt>
                <c:pt idx="2168">
                  <c:v>0.37600246761258627</c:v>
                </c:pt>
                <c:pt idx="2169">
                  <c:v>0.37615669339913776</c:v>
                </c:pt>
                <c:pt idx="2170">
                  <c:v>0.37631091918569026</c:v>
                </c:pt>
                <c:pt idx="2171">
                  <c:v>0.37646514497223937</c:v>
                </c:pt>
                <c:pt idx="2172">
                  <c:v>0.37661937075879087</c:v>
                </c:pt>
                <c:pt idx="2173">
                  <c:v>0.37677359654534237</c:v>
                </c:pt>
                <c:pt idx="2174">
                  <c:v>0.37692782233189503</c:v>
                </c:pt>
                <c:pt idx="2175">
                  <c:v>0.37708204811844664</c:v>
                </c:pt>
                <c:pt idx="2176">
                  <c:v>0.37723627390499814</c:v>
                </c:pt>
                <c:pt idx="2177">
                  <c:v>0.37739049969154964</c:v>
                </c:pt>
                <c:pt idx="2178">
                  <c:v>0.37754472547809992</c:v>
                </c:pt>
                <c:pt idx="2179">
                  <c:v>0.37769895126465336</c:v>
                </c:pt>
                <c:pt idx="2180">
                  <c:v>0.37785317705120425</c:v>
                </c:pt>
                <c:pt idx="2181">
                  <c:v>0.37800740283775552</c:v>
                </c:pt>
                <c:pt idx="2182">
                  <c:v>0.37816162862430597</c:v>
                </c:pt>
                <c:pt idx="2183">
                  <c:v>0.37831585441085858</c:v>
                </c:pt>
                <c:pt idx="2184">
                  <c:v>0.37847008019741091</c:v>
                </c:pt>
                <c:pt idx="2185">
                  <c:v>0.37862430598396246</c:v>
                </c:pt>
                <c:pt idx="2186">
                  <c:v>0.37877853177051307</c:v>
                </c:pt>
                <c:pt idx="2187">
                  <c:v>0.37893275755706457</c:v>
                </c:pt>
                <c:pt idx="2188">
                  <c:v>0.37908698334361768</c:v>
                </c:pt>
                <c:pt idx="2189">
                  <c:v>0.37924120913016657</c:v>
                </c:pt>
                <c:pt idx="2190">
                  <c:v>0.37939543491671807</c:v>
                </c:pt>
                <c:pt idx="2191">
                  <c:v>0.37954966070327051</c:v>
                </c:pt>
                <c:pt idx="2192">
                  <c:v>0.37970388648982206</c:v>
                </c:pt>
                <c:pt idx="2193">
                  <c:v>0.37985811227637356</c:v>
                </c:pt>
                <c:pt idx="2194">
                  <c:v>0.38001233806292506</c:v>
                </c:pt>
                <c:pt idx="2195">
                  <c:v>0.38016656384947811</c:v>
                </c:pt>
                <c:pt idx="2196">
                  <c:v>0.38032078963602883</c:v>
                </c:pt>
                <c:pt idx="2197">
                  <c:v>0.3804750154225795</c:v>
                </c:pt>
                <c:pt idx="2198">
                  <c:v>0.380629241209131</c:v>
                </c:pt>
                <c:pt idx="2199">
                  <c:v>0.38078346699568327</c:v>
                </c:pt>
                <c:pt idx="2200">
                  <c:v>0.38093769278223338</c:v>
                </c:pt>
                <c:pt idx="2201">
                  <c:v>0.38109191856878472</c:v>
                </c:pt>
                <c:pt idx="2202">
                  <c:v>0.38124614435533621</c:v>
                </c:pt>
                <c:pt idx="2203">
                  <c:v>0.38140037014188916</c:v>
                </c:pt>
                <c:pt idx="2204">
                  <c:v>0.38155459592844093</c:v>
                </c:pt>
                <c:pt idx="2205">
                  <c:v>0.38186304750154232</c:v>
                </c:pt>
                <c:pt idx="2206">
                  <c:v>0.38201727328809526</c:v>
                </c:pt>
                <c:pt idx="2207">
                  <c:v>0.3821714990746477</c:v>
                </c:pt>
                <c:pt idx="2208">
                  <c:v>0.38232572486119681</c:v>
                </c:pt>
                <c:pt idx="2209">
                  <c:v>0.38247995064774948</c:v>
                </c:pt>
                <c:pt idx="2210">
                  <c:v>0.38263417643429981</c:v>
                </c:pt>
                <c:pt idx="2211">
                  <c:v>0.38278840222085342</c:v>
                </c:pt>
                <c:pt idx="2212">
                  <c:v>0.38294262800740403</c:v>
                </c:pt>
                <c:pt idx="2213">
                  <c:v>0.38309685379395553</c:v>
                </c:pt>
                <c:pt idx="2214">
                  <c:v>0.38325107958050586</c:v>
                </c:pt>
                <c:pt idx="2215">
                  <c:v>0.38340530536705919</c:v>
                </c:pt>
                <c:pt idx="2216">
                  <c:v>0.38355953115360991</c:v>
                </c:pt>
                <c:pt idx="2217">
                  <c:v>0.38371375694016041</c:v>
                </c:pt>
                <c:pt idx="2218">
                  <c:v>0.38386798272671296</c:v>
                </c:pt>
                <c:pt idx="2219">
                  <c:v>0.38402220851326446</c:v>
                </c:pt>
                <c:pt idx="2220">
                  <c:v>0.38433066008636751</c:v>
                </c:pt>
                <c:pt idx="2221">
                  <c:v>0.38448488587292051</c:v>
                </c:pt>
                <c:pt idx="2222">
                  <c:v>0.3846391116594704</c:v>
                </c:pt>
                <c:pt idx="2223">
                  <c:v>0.3849475632325744</c:v>
                </c:pt>
                <c:pt idx="2224">
                  <c:v>0.38510178901912495</c:v>
                </c:pt>
                <c:pt idx="2225">
                  <c:v>0.38525601480567645</c:v>
                </c:pt>
                <c:pt idx="2226">
                  <c:v>0.38541024059222795</c:v>
                </c:pt>
                <c:pt idx="2227">
                  <c:v>0.38556446637878022</c:v>
                </c:pt>
                <c:pt idx="2228">
                  <c:v>0.38571869216533089</c:v>
                </c:pt>
                <c:pt idx="2229">
                  <c:v>0.38587291795188405</c:v>
                </c:pt>
                <c:pt idx="2230">
                  <c:v>0.38602714373843389</c:v>
                </c:pt>
                <c:pt idx="2231">
                  <c:v>0.38618136952498616</c:v>
                </c:pt>
                <c:pt idx="2232">
                  <c:v>0.38633559531153638</c:v>
                </c:pt>
                <c:pt idx="2233">
                  <c:v>0.38648982109808916</c:v>
                </c:pt>
                <c:pt idx="2234">
                  <c:v>0.38664404688463938</c:v>
                </c:pt>
                <c:pt idx="2235">
                  <c:v>0.38695249845774365</c:v>
                </c:pt>
                <c:pt idx="2236">
                  <c:v>0.38710672424429515</c:v>
                </c:pt>
                <c:pt idx="2237">
                  <c:v>0.38726095003084665</c:v>
                </c:pt>
                <c:pt idx="2238">
                  <c:v>0.38741517581739815</c:v>
                </c:pt>
                <c:pt idx="2239">
                  <c:v>0.38756940160394965</c:v>
                </c:pt>
                <c:pt idx="2240">
                  <c:v>0.38772362739050098</c:v>
                </c:pt>
                <c:pt idx="2241">
                  <c:v>0.38787785317705337</c:v>
                </c:pt>
                <c:pt idx="2242">
                  <c:v>0.38818630475015542</c:v>
                </c:pt>
                <c:pt idx="2243">
                  <c:v>0.38834053053670581</c:v>
                </c:pt>
                <c:pt idx="2244">
                  <c:v>0.38849475632325847</c:v>
                </c:pt>
                <c:pt idx="2245">
                  <c:v>0.38864898210981069</c:v>
                </c:pt>
                <c:pt idx="2246">
                  <c:v>0.38880320789636141</c:v>
                </c:pt>
                <c:pt idx="2247">
                  <c:v>0.38911165946946435</c:v>
                </c:pt>
                <c:pt idx="2248">
                  <c:v>0.38926588525601585</c:v>
                </c:pt>
                <c:pt idx="2249">
                  <c:v>0.38942011104256813</c:v>
                </c:pt>
                <c:pt idx="2250">
                  <c:v>0.38957433682911891</c:v>
                </c:pt>
                <c:pt idx="2251">
                  <c:v>0.38972856261567118</c:v>
                </c:pt>
                <c:pt idx="2252">
                  <c:v>0.38988278840222268</c:v>
                </c:pt>
                <c:pt idx="2253">
                  <c:v>0.39003701418877235</c:v>
                </c:pt>
                <c:pt idx="2254">
                  <c:v>0.39003701418877235</c:v>
                </c:pt>
                <c:pt idx="2255">
                  <c:v>0.3901912399753239</c:v>
                </c:pt>
                <c:pt idx="2256">
                  <c:v>0.39034546576187723</c:v>
                </c:pt>
                <c:pt idx="2257">
                  <c:v>0.39049969154842784</c:v>
                </c:pt>
                <c:pt idx="2258">
                  <c:v>0.39065391733498023</c:v>
                </c:pt>
                <c:pt idx="2259">
                  <c:v>0.39080814312153084</c:v>
                </c:pt>
                <c:pt idx="2260">
                  <c:v>0.39096236890808317</c:v>
                </c:pt>
                <c:pt idx="2261">
                  <c:v>0.39111659469463461</c:v>
                </c:pt>
                <c:pt idx="2262">
                  <c:v>0.39127082048118444</c:v>
                </c:pt>
                <c:pt idx="2263">
                  <c:v>0.39142504626773678</c:v>
                </c:pt>
                <c:pt idx="2264">
                  <c:v>0.39157927205428916</c:v>
                </c:pt>
                <c:pt idx="2265">
                  <c:v>0.39173349784083938</c:v>
                </c:pt>
                <c:pt idx="2266">
                  <c:v>0.39188772362739205</c:v>
                </c:pt>
                <c:pt idx="2267">
                  <c:v>0.39204194941394238</c:v>
                </c:pt>
                <c:pt idx="2268">
                  <c:v>0.39219617520049505</c:v>
                </c:pt>
                <c:pt idx="2269">
                  <c:v>0.39235040098704743</c:v>
                </c:pt>
                <c:pt idx="2270">
                  <c:v>0.39250462677359682</c:v>
                </c:pt>
                <c:pt idx="2271">
                  <c:v>0.39265885256014832</c:v>
                </c:pt>
                <c:pt idx="2272">
                  <c:v>0.39281307834670104</c:v>
                </c:pt>
                <c:pt idx="2273">
                  <c:v>0.39296730413325254</c:v>
                </c:pt>
                <c:pt idx="2274">
                  <c:v>0.39312152991980492</c:v>
                </c:pt>
                <c:pt idx="2275">
                  <c:v>0.39327575570635431</c:v>
                </c:pt>
                <c:pt idx="2276">
                  <c:v>0.39342998149290775</c:v>
                </c:pt>
                <c:pt idx="2277">
                  <c:v>0.39358420727946014</c:v>
                </c:pt>
                <c:pt idx="2278">
                  <c:v>0.39373843306600881</c:v>
                </c:pt>
                <c:pt idx="2279">
                  <c:v>0.39389265885256142</c:v>
                </c:pt>
                <c:pt idx="2280">
                  <c:v>0.39404688463911292</c:v>
                </c:pt>
                <c:pt idx="2281">
                  <c:v>0.3942011104256633</c:v>
                </c:pt>
                <c:pt idx="2282">
                  <c:v>0.39435533621221575</c:v>
                </c:pt>
                <c:pt idx="2283">
                  <c:v>0.39450956199876808</c:v>
                </c:pt>
                <c:pt idx="2284">
                  <c:v>0.39466378778531874</c:v>
                </c:pt>
                <c:pt idx="2285">
                  <c:v>0.39481801357187113</c:v>
                </c:pt>
                <c:pt idx="2286">
                  <c:v>0.39497223935842268</c:v>
                </c:pt>
                <c:pt idx="2287">
                  <c:v>0.39512646514497485</c:v>
                </c:pt>
                <c:pt idx="2288">
                  <c:v>0.39528069093152485</c:v>
                </c:pt>
                <c:pt idx="2289">
                  <c:v>0.39543491671807618</c:v>
                </c:pt>
                <c:pt idx="2290">
                  <c:v>0.39558914250462773</c:v>
                </c:pt>
                <c:pt idx="2291">
                  <c:v>0.39574336829117834</c:v>
                </c:pt>
                <c:pt idx="2292">
                  <c:v>0.39589759407773073</c:v>
                </c:pt>
                <c:pt idx="2293">
                  <c:v>0.39605181986428312</c:v>
                </c:pt>
                <c:pt idx="2294">
                  <c:v>0.3965144972239375</c:v>
                </c:pt>
                <c:pt idx="2295">
                  <c:v>0.396668723010489</c:v>
                </c:pt>
                <c:pt idx="2296">
                  <c:v>0.39682294879704083</c:v>
                </c:pt>
                <c:pt idx="2297">
                  <c:v>0.39682294879704083</c:v>
                </c:pt>
                <c:pt idx="2298">
                  <c:v>0.39697717458359122</c:v>
                </c:pt>
                <c:pt idx="2299">
                  <c:v>0.39713140037014188</c:v>
                </c:pt>
                <c:pt idx="2300">
                  <c:v>0.39728562615669338</c:v>
                </c:pt>
                <c:pt idx="2301">
                  <c:v>0.39743985194324644</c:v>
                </c:pt>
                <c:pt idx="2302">
                  <c:v>0.39759407772979793</c:v>
                </c:pt>
                <c:pt idx="2303">
                  <c:v>0.39774830351634832</c:v>
                </c:pt>
                <c:pt idx="2304">
                  <c:v>0.39790252930290193</c:v>
                </c:pt>
                <c:pt idx="2305">
                  <c:v>0.39805675508945343</c:v>
                </c:pt>
                <c:pt idx="2306">
                  <c:v>0.39821098087600393</c:v>
                </c:pt>
                <c:pt idx="2307">
                  <c:v>0.39836520666255543</c:v>
                </c:pt>
                <c:pt idx="2308">
                  <c:v>0.39851943244910548</c:v>
                </c:pt>
                <c:pt idx="2309">
                  <c:v>0.39867365823565826</c:v>
                </c:pt>
                <c:pt idx="2310">
                  <c:v>0.3988278840222107</c:v>
                </c:pt>
                <c:pt idx="2311">
                  <c:v>0.3989821098087622</c:v>
                </c:pt>
                <c:pt idx="2312">
                  <c:v>0.39913633559531181</c:v>
                </c:pt>
                <c:pt idx="2313">
                  <c:v>0.39929056138186497</c:v>
                </c:pt>
                <c:pt idx="2314">
                  <c:v>0.39944478716841647</c:v>
                </c:pt>
                <c:pt idx="2315">
                  <c:v>0.39959901295496736</c:v>
                </c:pt>
                <c:pt idx="2316">
                  <c:v>0.39975323874151725</c:v>
                </c:pt>
                <c:pt idx="2317">
                  <c:v>0.39990746452807013</c:v>
                </c:pt>
                <c:pt idx="2318">
                  <c:v>0.40006169031462163</c:v>
                </c:pt>
                <c:pt idx="2319">
                  <c:v>0.40021591610117213</c:v>
                </c:pt>
                <c:pt idx="2320">
                  <c:v>0.40037014188772474</c:v>
                </c:pt>
                <c:pt idx="2321">
                  <c:v>0.40067859346082774</c:v>
                </c:pt>
                <c:pt idx="2322">
                  <c:v>0.40083281924737912</c:v>
                </c:pt>
                <c:pt idx="2323">
                  <c:v>0.40098704503392968</c:v>
                </c:pt>
                <c:pt idx="2324">
                  <c:v>0.40114127082048118</c:v>
                </c:pt>
                <c:pt idx="2325">
                  <c:v>0.40129549660703229</c:v>
                </c:pt>
                <c:pt idx="2326">
                  <c:v>0.40144972239358434</c:v>
                </c:pt>
                <c:pt idx="2327">
                  <c:v>0.40160394818013573</c:v>
                </c:pt>
                <c:pt idx="2328">
                  <c:v>0.40175817396668817</c:v>
                </c:pt>
                <c:pt idx="2329">
                  <c:v>0.40191239975323956</c:v>
                </c:pt>
                <c:pt idx="2330">
                  <c:v>0.40206662553979111</c:v>
                </c:pt>
                <c:pt idx="2331">
                  <c:v>0.40222085132634261</c:v>
                </c:pt>
                <c:pt idx="2332">
                  <c:v>0.40237507711289494</c:v>
                </c:pt>
                <c:pt idx="2333">
                  <c:v>0.40252930289944638</c:v>
                </c:pt>
                <c:pt idx="2334">
                  <c:v>0.40268352868599627</c:v>
                </c:pt>
                <c:pt idx="2335">
                  <c:v>0.40283775447254783</c:v>
                </c:pt>
                <c:pt idx="2336">
                  <c:v>0.40299198025909932</c:v>
                </c:pt>
                <c:pt idx="2337">
                  <c:v>0.40314620604565082</c:v>
                </c:pt>
                <c:pt idx="2338">
                  <c:v>0.40330043183220377</c:v>
                </c:pt>
                <c:pt idx="2339">
                  <c:v>0.40345465761875388</c:v>
                </c:pt>
                <c:pt idx="2340">
                  <c:v>0.40360888340530537</c:v>
                </c:pt>
                <c:pt idx="2341">
                  <c:v>0.40376310919185687</c:v>
                </c:pt>
                <c:pt idx="2342">
                  <c:v>0.40407156076496126</c:v>
                </c:pt>
                <c:pt idx="2343">
                  <c:v>0.40422578655151126</c:v>
                </c:pt>
                <c:pt idx="2344">
                  <c:v>0.40438001233806414</c:v>
                </c:pt>
                <c:pt idx="2345">
                  <c:v>0.40453423812461442</c:v>
                </c:pt>
                <c:pt idx="2346">
                  <c:v>0.40468846391116725</c:v>
                </c:pt>
                <c:pt idx="2347">
                  <c:v>0.40484268969771875</c:v>
                </c:pt>
                <c:pt idx="2348">
                  <c:v>0.40499691548427025</c:v>
                </c:pt>
                <c:pt idx="2349">
                  <c:v>0.40515114127082047</c:v>
                </c:pt>
                <c:pt idx="2350">
                  <c:v>0.40530536705737302</c:v>
                </c:pt>
                <c:pt idx="2351">
                  <c:v>0.40545959284392352</c:v>
                </c:pt>
                <c:pt idx="2352">
                  <c:v>0.40561381863047502</c:v>
                </c:pt>
                <c:pt idx="2353">
                  <c:v>0.40592227020357907</c:v>
                </c:pt>
                <c:pt idx="2354">
                  <c:v>0.40607649599013063</c:v>
                </c:pt>
                <c:pt idx="2355">
                  <c:v>0.40623072177668107</c:v>
                </c:pt>
                <c:pt idx="2356">
                  <c:v>0.40638494756323351</c:v>
                </c:pt>
                <c:pt idx="2357">
                  <c:v>0.40653917334978501</c:v>
                </c:pt>
                <c:pt idx="2358">
                  <c:v>0.40669339913633529</c:v>
                </c:pt>
                <c:pt idx="2359">
                  <c:v>0.40684762492288806</c:v>
                </c:pt>
                <c:pt idx="2360">
                  <c:v>0.40700185070943862</c:v>
                </c:pt>
                <c:pt idx="2361">
                  <c:v>0.40715607649599012</c:v>
                </c:pt>
                <c:pt idx="2362">
                  <c:v>0.40731030228254334</c:v>
                </c:pt>
                <c:pt idx="2363">
                  <c:v>0.407464528069094</c:v>
                </c:pt>
                <c:pt idx="2364">
                  <c:v>0.40761875385564633</c:v>
                </c:pt>
                <c:pt idx="2365">
                  <c:v>0.407772979642197</c:v>
                </c:pt>
                <c:pt idx="2366">
                  <c:v>0.40808143121529938</c:v>
                </c:pt>
                <c:pt idx="2367">
                  <c:v>0.40823565700185072</c:v>
                </c:pt>
                <c:pt idx="2368">
                  <c:v>0.40838988278840377</c:v>
                </c:pt>
                <c:pt idx="2369">
                  <c:v>0.40854410857495382</c:v>
                </c:pt>
                <c:pt idx="2370">
                  <c:v>0.40869833436150527</c:v>
                </c:pt>
                <c:pt idx="2371">
                  <c:v>0.40885256014805826</c:v>
                </c:pt>
                <c:pt idx="2372">
                  <c:v>0.40900678593461076</c:v>
                </c:pt>
                <c:pt idx="2373">
                  <c:v>0.40916101172115976</c:v>
                </c:pt>
                <c:pt idx="2374">
                  <c:v>0.40931523750771132</c:v>
                </c:pt>
                <c:pt idx="2375">
                  <c:v>0.40946946329426498</c:v>
                </c:pt>
                <c:pt idx="2376">
                  <c:v>0.40962368908081548</c:v>
                </c:pt>
                <c:pt idx="2377">
                  <c:v>0.40977791486736581</c:v>
                </c:pt>
                <c:pt idx="2378">
                  <c:v>0.40993214065391725</c:v>
                </c:pt>
                <c:pt idx="2379">
                  <c:v>0.41008636644047003</c:v>
                </c:pt>
                <c:pt idx="2380">
                  <c:v>0.41024059222702036</c:v>
                </c:pt>
                <c:pt idx="2381">
                  <c:v>0.41039481801357186</c:v>
                </c:pt>
                <c:pt idx="2382">
                  <c:v>0.41054904380012325</c:v>
                </c:pt>
                <c:pt idx="2383">
                  <c:v>0.41070326958667491</c:v>
                </c:pt>
                <c:pt idx="2384">
                  <c:v>0.41085749537322747</c:v>
                </c:pt>
                <c:pt idx="2385">
                  <c:v>0.41101172115977896</c:v>
                </c:pt>
                <c:pt idx="2386">
                  <c:v>0.41116594694632924</c:v>
                </c:pt>
                <c:pt idx="2387">
                  <c:v>0.41132017273288279</c:v>
                </c:pt>
                <c:pt idx="2388">
                  <c:v>0.41147439851943352</c:v>
                </c:pt>
                <c:pt idx="2389">
                  <c:v>0.41162862430598501</c:v>
                </c:pt>
                <c:pt idx="2390">
                  <c:v>0.4119370758790879</c:v>
                </c:pt>
                <c:pt idx="2391">
                  <c:v>0.41209130166563851</c:v>
                </c:pt>
                <c:pt idx="2392">
                  <c:v>0.41224552745218979</c:v>
                </c:pt>
                <c:pt idx="2393">
                  <c:v>0.41239975323874245</c:v>
                </c:pt>
                <c:pt idx="2394">
                  <c:v>0.41255397902529395</c:v>
                </c:pt>
                <c:pt idx="2395">
                  <c:v>0.4127082048118455</c:v>
                </c:pt>
                <c:pt idx="2396">
                  <c:v>0.41286243059839606</c:v>
                </c:pt>
                <c:pt idx="2397">
                  <c:v>0.41301665638494922</c:v>
                </c:pt>
                <c:pt idx="2398">
                  <c:v>0.41317088217149989</c:v>
                </c:pt>
                <c:pt idx="2399">
                  <c:v>0.41332510795805227</c:v>
                </c:pt>
                <c:pt idx="2400">
                  <c:v>0.41347933374460366</c:v>
                </c:pt>
                <c:pt idx="2401">
                  <c:v>0.41363355953115266</c:v>
                </c:pt>
                <c:pt idx="2402">
                  <c:v>0.41378778531770666</c:v>
                </c:pt>
                <c:pt idx="2403">
                  <c:v>0.41394201110425816</c:v>
                </c:pt>
                <c:pt idx="2404">
                  <c:v>0.41409623689080832</c:v>
                </c:pt>
                <c:pt idx="2405">
                  <c:v>0.41425046267735982</c:v>
                </c:pt>
                <c:pt idx="2406">
                  <c:v>0.41440468846391132</c:v>
                </c:pt>
                <c:pt idx="2407">
                  <c:v>0.41455891425046415</c:v>
                </c:pt>
                <c:pt idx="2408">
                  <c:v>0.41471314003701421</c:v>
                </c:pt>
                <c:pt idx="2409">
                  <c:v>0.41486736582356704</c:v>
                </c:pt>
                <c:pt idx="2410">
                  <c:v>0.41502159161011731</c:v>
                </c:pt>
                <c:pt idx="2411">
                  <c:v>0.41517581739666992</c:v>
                </c:pt>
                <c:pt idx="2412">
                  <c:v>0.41533004318322031</c:v>
                </c:pt>
                <c:pt idx="2413">
                  <c:v>0.41548426896977386</c:v>
                </c:pt>
                <c:pt idx="2414">
                  <c:v>0.41563849475632325</c:v>
                </c:pt>
                <c:pt idx="2415">
                  <c:v>0.41579272054287481</c:v>
                </c:pt>
                <c:pt idx="2416">
                  <c:v>0.41594694632942747</c:v>
                </c:pt>
                <c:pt idx="2417">
                  <c:v>0.4161011721159778</c:v>
                </c:pt>
                <c:pt idx="2418">
                  <c:v>0.4162553979025293</c:v>
                </c:pt>
                <c:pt idx="2419">
                  <c:v>0.41656384947563235</c:v>
                </c:pt>
                <c:pt idx="2420">
                  <c:v>0.41671807526218491</c:v>
                </c:pt>
                <c:pt idx="2421">
                  <c:v>0.4168723010487364</c:v>
                </c:pt>
                <c:pt idx="2422">
                  <c:v>0.4170265268352879</c:v>
                </c:pt>
                <c:pt idx="2423">
                  <c:v>0.41718075262183835</c:v>
                </c:pt>
                <c:pt idx="2424">
                  <c:v>0.4173349784083899</c:v>
                </c:pt>
                <c:pt idx="2425">
                  <c:v>0.41748920419494323</c:v>
                </c:pt>
                <c:pt idx="2426">
                  <c:v>0.4176434299814929</c:v>
                </c:pt>
                <c:pt idx="2427">
                  <c:v>0.4177976557680444</c:v>
                </c:pt>
                <c:pt idx="2428">
                  <c:v>0.41795188155459689</c:v>
                </c:pt>
                <c:pt idx="2429">
                  <c:v>0.41810610734114839</c:v>
                </c:pt>
                <c:pt idx="2430">
                  <c:v>0.41826033312769978</c:v>
                </c:pt>
                <c:pt idx="2431">
                  <c:v>0.41841455891425211</c:v>
                </c:pt>
                <c:pt idx="2432">
                  <c:v>0.41856878470080366</c:v>
                </c:pt>
                <c:pt idx="2433">
                  <c:v>0.4187230104873535</c:v>
                </c:pt>
                <c:pt idx="2434">
                  <c:v>0.41887723627390538</c:v>
                </c:pt>
                <c:pt idx="2435">
                  <c:v>0.41903146206045688</c:v>
                </c:pt>
                <c:pt idx="2436">
                  <c:v>0.41918568784700955</c:v>
                </c:pt>
                <c:pt idx="2437">
                  <c:v>0.41933991363355982</c:v>
                </c:pt>
                <c:pt idx="2438">
                  <c:v>0.41949413942011105</c:v>
                </c:pt>
                <c:pt idx="2439">
                  <c:v>0.41949413942011105</c:v>
                </c:pt>
                <c:pt idx="2440">
                  <c:v>0.41964836520666404</c:v>
                </c:pt>
                <c:pt idx="2441">
                  <c:v>0.41995681677976704</c:v>
                </c:pt>
                <c:pt idx="2442">
                  <c:v>0.42026526835287004</c:v>
                </c:pt>
                <c:pt idx="2443">
                  <c:v>0.42041949413942137</c:v>
                </c:pt>
                <c:pt idx="2444">
                  <c:v>0.42057371992597292</c:v>
                </c:pt>
                <c:pt idx="2445">
                  <c:v>0.42072794571252331</c:v>
                </c:pt>
                <c:pt idx="2446">
                  <c:v>0.4208821714990767</c:v>
                </c:pt>
                <c:pt idx="2447">
                  <c:v>0.42103639728562742</c:v>
                </c:pt>
                <c:pt idx="2448">
                  <c:v>0.42119062307217781</c:v>
                </c:pt>
                <c:pt idx="2449">
                  <c:v>0.4213448488587293</c:v>
                </c:pt>
                <c:pt idx="2450">
                  <c:v>0.4214990746452808</c:v>
                </c:pt>
                <c:pt idx="2451">
                  <c:v>0.42165330043183219</c:v>
                </c:pt>
                <c:pt idx="2452">
                  <c:v>0.4218075262183838</c:v>
                </c:pt>
                <c:pt idx="2453">
                  <c:v>0.4219617520049353</c:v>
                </c:pt>
                <c:pt idx="2454">
                  <c:v>0.42211597779148785</c:v>
                </c:pt>
                <c:pt idx="2455">
                  <c:v>0.42227020357803835</c:v>
                </c:pt>
                <c:pt idx="2456">
                  <c:v>0.42242442936459168</c:v>
                </c:pt>
                <c:pt idx="2457">
                  <c:v>0.42257865515114224</c:v>
                </c:pt>
                <c:pt idx="2458">
                  <c:v>0.42273288093769373</c:v>
                </c:pt>
                <c:pt idx="2459">
                  <c:v>0.42304133251079579</c:v>
                </c:pt>
                <c:pt idx="2460">
                  <c:v>0.42319555829734734</c:v>
                </c:pt>
                <c:pt idx="2461">
                  <c:v>0.42334978408389973</c:v>
                </c:pt>
                <c:pt idx="2462">
                  <c:v>0.42350400987045211</c:v>
                </c:pt>
                <c:pt idx="2463">
                  <c:v>0.42365823565700267</c:v>
                </c:pt>
                <c:pt idx="2464">
                  <c:v>0.423812461443555</c:v>
                </c:pt>
                <c:pt idx="2465">
                  <c:v>0.42396668723010655</c:v>
                </c:pt>
                <c:pt idx="2466">
                  <c:v>0.42412091301665805</c:v>
                </c:pt>
                <c:pt idx="2467">
                  <c:v>0.42427513880320789</c:v>
                </c:pt>
                <c:pt idx="2468">
                  <c:v>0.42442936458976088</c:v>
                </c:pt>
                <c:pt idx="2469">
                  <c:v>0.42458359037631138</c:v>
                </c:pt>
                <c:pt idx="2470">
                  <c:v>0.42473781616286282</c:v>
                </c:pt>
                <c:pt idx="2471">
                  <c:v>0.42489204194941543</c:v>
                </c:pt>
                <c:pt idx="2472">
                  <c:v>0.42504626773596693</c:v>
                </c:pt>
                <c:pt idx="2473">
                  <c:v>0.42520049352251732</c:v>
                </c:pt>
                <c:pt idx="2474">
                  <c:v>0.42535471930907093</c:v>
                </c:pt>
                <c:pt idx="2475">
                  <c:v>0.42550894509562143</c:v>
                </c:pt>
                <c:pt idx="2476">
                  <c:v>0.42566317088217148</c:v>
                </c:pt>
                <c:pt idx="2477">
                  <c:v>0.42581739666872331</c:v>
                </c:pt>
                <c:pt idx="2478">
                  <c:v>0.42597162245527481</c:v>
                </c:pt>
                <c:pt idx="2479">
                  <c:v>0.42612584824182631</c:v>
                </c:pt>
                <c:pt idx="2480">
                  <c:v>0.42628007402837781</c:v>
                </c:pt>
                <c:pt idx="2481">
                  <c:v>0.42643429981493036</c:v>
                </c:pt>
                <c:pt idx="2482">
                  <c:v>0.42658852560148186</c:v>
                </c:pt>
                <c:pt idx="2483">
                  <c:v>0.42674275138803208</c:v>
                </c:pt>
                <c:pt idx="2484">
                  <c:v>0.42689697717458547</c:v>
                </c:pt>
                <c:pt idx="2485">
                  <c:v>0.42705120296113475</c:v>
                </c:pt>
                <c:pt idx="2486">
                  <c:v>0.4272054287476868</c:v>
                </c:pt>
                <c:pt idx="2487">
                  <c:v>0.42751388032079074</c:v>
                </c:pt>
                <c:pt idx="2488">
                  <c:v>0.42782233189389457</c:v>
                </c:pt>
                <c:pt idx="2489">
                  <c:v>0.42797655768044607</c:v>
                </c:pt>
                <c:pt idx="2490">
                  <c:v>0.42828500925354812</c:v>
                </c:pt>
                <c:pt idx="2491">
                  <c:v>0.42843923504009884</c:v>
                </c:pt>
                <c:pt idx="2492">
                  <c:v>0.42859346082665117</c:v>
                </c:pt>
                <c:pt idx="2493">
                  <c:v>0.42874768661320178</c:v>
                </c:pt>
                <c:pt idx="2494">
                  <c:v>0.42890191239975511</c:v>
                </c:pt>
                <c:pt idx="2495">
                  <c:v>0.42921036397285878</c:v>
                </c:pt>
                <c:pt idx="2496">
                  <c:v>0.42936458975941028</c:v>
                </c:pt>
                <c:pt idx="2497">
                  <c:v>0.42951881554596094</c:v>
                </c:pt>
                <c:pt idx="2498">
                  <c:v>0.42967304133251161</c:v>
                </c:pt>
                <c:pt idx="2499">
                  <c:v>0.42982726711906483</c:v>
                </c:pt>
                <c:pt idx="2500">
                  <c:v>0.42998149290561538</c:v>
                </c:pt>
                <c:pt idx="2501">
                  <c:v>0.43013571869216533</c:v>
                </c:pt>
                <c:pt idx="2502">
                  <c:v>0.43028994447871677</c:v>
                </c:pt>
                <c:pt idx="2503">
                  <c:v>0.43044417026526988</c:v>
                </c:pt>
                <c:pt idx="2504">
                  <c:v>0.43059839605181988</c:v>
                </c:pt>
                <c:pt idx="2505">
                  <c:v>0.43075262183837137</c:v>
                </c:pt>
                <c:pt idx="2506">
                  <c:v>0.43090684762492437</c:v>
                </c:pt>
                <c:pt idx="2507">
                  <c:v>0.43106107341147437</c:v>
                </c:pt>
                <c:pt idx="2508">
                  <c:v>0.43121529919802598</c:v>
                </c:pt>
                <c:pt idx="2509">
                  <c:v>0.43136952498457865</c:v>
                </c:pt>
                <c:pt idx="2510">
                  <c:v>0.43152375077112876</c:v>
                </c:pt>
                <c:pt idx="2511">
                  <c:v>0.43167797655768164</c:v>
                </c:pt>
                <c:pt idx="2512">
                  <c:v>0.43183220234423325</c:v>
                </c:pt>
                <c:pt idx="2513">
                  <c:v>0.43198642813078475</c:v>
                </c:pt>
                <c:pt idx="2514">
                  <c:v>0.43214065391733497</c:v>
                </c:pt>
                <c:pt idx="2515">
                  <c:v>0.43229487970388764</c:v>
                </c:pt>
                <c:pt idx="2516">
                  <c:v>0.43244910549043802</c:v>
                </c:pt>
                <c:pt idx="2517">
                  <c:v>0.43260333127698952</c:v>
                </c:pt>
                <c:pt idx="2518">
                  <c:v>0.43275755706354102</c:v>
                </c:pt>
                <c:pt idx="2519">
                  <c:v>0.43291178285009357</c:v>
                </c:pt>
                <c:pt idx="2520">
                  <c:v>0.43306600863664513</c:v>
                </c:pt>
                <c:pt idx="2521">
                  <c:v>0.43322023442319529</c:v>
                </c:pt>
                <c:pt idx="2522">
                  <c:v>0.43337446020974968</c:v>
                </c:pt>
                <c:pt idx="2523">
                  <c:v>0.43352868599630046</c:v>
                </c:pt>
                <c:pt idx="2524">
                  <c:v>0.43368291178285268</c:v>
                </c:pt>
                <c:pt idx="2525">
                  <c:v>0.43383713756940256</c:v>
                </c:pt>
                <c:pt idx="2526">
                  <c:v>0.43399136335595501</c:v>
                </c:pt>
                <c:pt idx="2527">
                  <c:v>0.43414558914250556</c:v>
                </c:pt>
                <c:pt idx="2528">
                  <c:v>0.43429981492905706</c:v>
                </c:pt>
                <c:pt idx="2529">
                  <c:v>0.43445404071560861</c:v>
                </c:pt>
                <c:pt idx="2530">
                  <c:v>0.43460826650216</c:v>
                </c:pt>
                <c:pt idx="2531">
                  <c:v>0.4347624922887115</c:v>
                </c:pt>
                <c:pt idx="2532">
                  <c:v>0.43491671807526383</c:v>
                </c:pt>
                <c:pt idx="2533">
                  <c:v>0.43507094386181538</c:v>
                </c:pt>
                <c:pt idx="2534">
                  <c:v>0.43522516964836538</c:v>
                </c:pt>
                <c:pt idx="2535">
                  <c:v>0.43537939543491827</c:v>
                </c:pt>
                <c:pt idx="2536">
                  <c:v>0.43553362122146838</c:v>
                </c:pt>
                <c:pt idx="2537">
                  <c:v>0.43568784700801982</c:v>
                </c:pt>
                <c:pt idx="2538">
                  <c:v>0.43584207279457277</c:v>
                </c:pt>
                <c:pt idx="2539">
                  <c:v>0.43599629858112277</c:v>
                </c:pt>
                <c:pt idx="2540">
                  <c:v>0.43615052436767576</c:v>
                </c:pt>
                <c:pt idx="2541">
                  <c:v>0.43630475015422726</c:v>
                </c:pt>
                <c:pt idx="2542">
                  <c:v>0.43645897594077976</c:v>
                </c:pt>
                <c:pt idx="2543">
                  <c:v>0.43661320172732881</c:v>
                </c:pt>
                <c:pt idx="2544">
                  <c:v>0.43676742751388031</c:v>
                </c:pt>
                <c:pt idx="2545">
                  <c:v>0.43707587908698453</c:v>
                </c:pt>
                <c:pt idx="2546">
                  <c:v>0.43723010487353475</c:v>
                </c:pt>
                <c:pt idx="2547">
                  <c:v>0.43738433066008753</c:v>
                </c:pt>
                <c:pt idx="2548">
                  <c:v>0.43753855644663775</c:v>
                </c:pt>
                <c:pt idx="2549">
                  <c:v>0.43769278223318941</c:v>
                </c:pt>
                <c:pt idx="2550">
                  <c:v>0.43784700801974197</c:v>
                </c:pt>
                <c:pt idx="2551">
                  <c:v>0.43800123380629241</c:v>
                </c:pt>
                <c:pt idx="2552">
                  <c:v>0.43815545959284496</c:v>
                </c:pt>
                <c:pt idx="2553">
                  <c:v>0.4383096853793973</c:v>
                </c:pt>
                <c:pt idx="2554">
                  <c:v>0.43846391116594879</c:v>
                </c:pt>
                <c:pt idx="2555">
                  <c:v>0.43861813695249952</c:v>
                </c:pt>
                <c:pt idx="2556">
                  <c:v>0.43877236273905179</c:v>
                </c:pt>
                <c:pt idx="2557">
                  <c:v>0.43892658852560329</c:v>
                </c:pt>
                <c:pt idx="2558">
                  <c:v>0.4390808143121549</c:v>
                </c:pt>
                <c:pt idx="2559">
                  <c:v>0.43923504009870429</c:v>
                </c:pt>
                <c:pt idx="2560">
                  <c:v>0.43938926588525851</c:v>
                </c:pt>
                <c:pt idx="2561">
                  <c:v>0.43954349167180845</c:v>
                </c:pt>
                <c:pt idx="2562">
                  <c:v>0.43969771745835906</c:v>
                </c:pt>
                <c:pt idx="2563">
                  <c:v>0.43985194324491234</c:v>
                </c:pt>
                <c:pt idx="2564">
                  <c:v>0.4400061690314635</c:v>
                </c:pt>
                <c:pt idx="2565">
                  <c:v>0.44016039481801417</c:v>
                </c:pt>
                <c:pt idx="2566">
                  <c:v>0.44031462060456655</c:v>
                </c:pt>
                <c:pt idx="2567">
                  <c:v>0.44046884639111722</c:v>
                </c:pt>
                <c:pt idx="2568">
                  <c:v>0.44046884639111722</c:v>
                </c:pt>
                <c:pt idx="2569">
                  <c:v>0.44062307217766938</c:v>
                </c:pt>
                <c:pt idx="2570">
                  <c:v>0.44077729796422088</c:v>
                </c:pt>
                <c:pt idx="2571">
                  <c:v>0.44093152375077138</c:v>
                </c:pt>
                <c:pt idx="2572">
                  <c:v>0.44108574953732282</c:v>
                </c:pt>
                <c:pt idx="2573">
                  <c:v>0.44123997532387527</c:v>
                </c:pt>
                <c:pt idx="2574">
                  <c:v>0.44139420111042676</c:v>
                </c:pt>
                <c:pt idx="2575">
                  <c:v>0.44154842689697732</c:v>
                </c:pt>
                <c:pt idx="2576">
                  <c:v>0.44170265268352843</c:v>
                </c:pt>
                <c:pt idx="2577">
                  <c:v>0.44185687847008126</c:v>
                </c:pt>
                <c:pt idx="2578">
                  <c:v>0.44201110425663181</c:v>
                </c:pt>
                <c:pt idx="2579">
                  <c:v>0.44216533004318276</c:v>
                </c:pt>
                <c:pt idx="2580">
                  <c:v>0.44231955582973564</c:v>
                </c:pt>
                <c:pt idx="2581">
                  <c:v>0.44247378161628714</c:v>
                </c:pt>
                <c:pt idx="2582">
                  <c:v>0.44262800740283864</c:v>
                </c:pt>
                <c:pt idx="2583">
                  <c:v>0.44278223318939014</c:v>
                </c:pt>
                <c:pt idx="2584">
                  <c:v>0.44293645897594164</c:v>
                </c:pt>
                <c:pt idx="2585">
                  <c:v>0.44309068476249314</c:v>
                </c:pt>
                <c:pt idx="2586">
                  <c:v>0.44324491054904458</c:v>
                </c:pt>
                <c:pt idx="2587">
                  <c:v>0.4433991363355953</c:v>
                </c:pt>
                <c:pt idx="2588">
                  <c:v>0.44355336212214758</c:v>
                </c:pt>
                <c:pt idx="2589">
                  <c:v>0.44370758790869907</c:v>
                </c:pt>
                <c:pt idx="2590">
                  <c:v>0.44386181369525146</c:v>
                </c:pt>
                <c:pt idx="2591">
                  <c:v>0.44401603948180213</c:v>
                </c:pt>
                <c:pt idx="2592">
                  <c:v>0.44417026526835457</c:v>
                </c:pt>
                <c:pt idx="2593">
                  <c:v>0.44432449105490684</c:v>
                </c:pt>
                <c:pt idx="2594">
                  <c:v>0.44447871684145751</c:v>
                </c:pt>
                <c:pt idx="2595">
                  <c:v>0.44463294262800734</c:v>
                </c:pt>
                <c:pt idx="2596">
                  <c:v>0.44494139420111034</c:v>
                </c:pt>
                <c:pt idx="2597">
                  <c:v>0.4450956199876635</c:v>
                </c:pt>
                <c:pt idx="2598">
                  <c:v>0.44524984577421411</c:v>
                </c:pt>
                <c:pt idx="2599">
                  <c:v>0.44540407156076639</c:v>
                </c:pt>
                <c:pt idx="2600">
                  <c:v>0.44555829734731789</c:v>
                </c:pt>
                <c:pt idx="2601">
                  <c:v>0.44571252313386944</c:v>
                </c:pt>
                <c:pt idx="2602">
                  <c:v>0.44586674892042094</c:v>
                </c:pt>
                <c:pt idx="2603">
                  <c:v>0.44602097470697238</c:v>
                </c:pt>
                <c:pt idx="2604">
                  <c:v>0.44617520049352222</c:v>
                </c:pt>
                <c:pt idx="2605">
                  <c:v>0.44632942628007538</c:v>
                </c:pt>
                <c:pt idx="2606">
                  <c:v>0.44648365206662582</c:v>
                </c:pt>
                <c:pt idx="2607">
                  <c:v>0.44663787785317732</c:v>
                </c:pt>
                <c:pt idx="2608">
                  <c:v>0.44679210363972882</c:v>
                </c:pt>
                <c:pt idx="2609">
                  <c:v>0.44694632942628032</c:v>
                </c:pt>
                <c:pt idx="2610">
                  <c:v>0.44710055521283276</c:v>
                </c:pt>
                <c:pt idx="2611">
                  <c:v>0.44725478099938426</c:v>
                </c:pt>
                <c:pt idx="2612">
                  <c:v>0.44740900678593482</c:v>
                </c:pt>
                <c:pt idx="2613">
                  <c:v>0.44756323257248631</c:v>
                </c:pt>
                <c:pt idx="2614">
                  <c:v>0.44771745835903781</c:v>
                </c:pt>
                <c:pt idx="2615">
                  <c:v>0.44787168414559014</c:v>
                </c:pt>
                <c:pt idx="2616">
                  <c:v>0.44802590993214253</c:v>
                </c:pt>
                <c:pt idx="2617">
                  <c:v>0.44818013571869314</c:v>
                </c:pt>
                <c:pt idx="2618">
                  <c:v>0.44833436150524547</c:v>
                </c:pt>
                <c:pt idx="2619">
                  <c:v>0.44848858729179697</c:v>
                </c:pt>
                <c:pt idx="2620">
                  <c:v>0.44864281307834747</c:v>
                </c:pt>
                <c:pt idx="2621">
                  <c:v>0.4487970388648983</c:v>
                </c:pt>
                <c:pt idx="2622">
                  <c:v>0.44895126465145058</c:v>
                </c:pt>
                <c:pt idx="2623">
                  <c:v>0.4491054904380013</c:v>
                </c:pt>
                <c:pt idx="2624">
                  <c:v>0.44925971622455352</c:v>
                </c:pt>
                <c:pt idx="2625">
                  <c:v>0.44941394201110435</c:v>
                </c:pt>
                <c:pt idx="2626">
                  <c:v>0.44956816779765818</c:v>
                </c:pt>
                <c:pt idx="2627">
                  <c:v>0.44972239358420896</c:v>
                </c:pt>
                <c:pt idx="2628">
                  <c:v>0.44987661937076118</c:v>
                </c:pt>
                <c:pt idx="2629">
                  <c:v>0.45003084515731034</c:v>
                </c:pt>
                <c:pt idx="2630">
                  <c:v>0.45018507094386273</c:v>
                </c:pt>
                <c:pt idx="2631">
                  <c:v>0.45033929673041334</c:v>
                </c:pt>
                <c:pt idx="2632">
                  <c:v>0.45049352251696473</c:v>
                </c:pt>
                <c:pt idx="2633">
                  <c:v>0.45064774830351623</c:v>
                </c:pt>
                <c:pt idx="2634">
                  <c:v>0.45064774830351623</c:v>
                </c:pt>
                <c:pt idx="2635">
                  <c:v>0.45080197409006867</c:v>
                </c:pt>
                <c:pt idx="2636">
                  <c:v>0.45095619987662022</c:v>
                </c:pt>
                <c:pt idx="2637">
                  <c:v>0.45126465144972239</c:v>
                </c:pt>
                <c:pt idx="2638">
                  <c:v>0.45141887723627544</c:v>
                </c:pt>
                <c:pt idx="2639">
                  <c:v>0.45157310302282588</c:v>
                </c:pt>
                <c:pt idx="2640">
                  <c:v>0.45172732880937694</c:v>
                </c:pt>
                <c:pt idx="2641">
                  <c:v>0.45188155459592844</c:v>
                </c:pt>
                <c:pt idx="2642">
                  <c:v>0.45203578038248032</c:v>
                </c:pt>
                <c:pt idx="2643">
                  <c:v>0.45219000616903149</c:v>
                </c:pt>
                <c:pt idx="2644">
                  <c:v>0.45234423195558332</c:v>
                </c:pt>
                <c:pt idx="2645">
                  <c:v>0.45249845774213449</c:v>
                </c:pt>
                <c:pt idx="2646">
                  <c:v>0.45265268352868598</c:v>
                </c:pt>
                <c:pt idx="2647">
                  <c:v>0.45280690931523893</c:v>
                </c:pt>
                <c:pt idx="2648">
                  <c:v>0.45296113510178904</c:v>
                </c:pt>
                <c:pt idx="2649">
                  <c:v>0.45311536088834081</c:v>
                </c:pt>
                <c:pt idx="2650">
                  <c:v>0.45326958667489231</c:v>
                </c:pt>
                <c:pt idx="2651">
                  <c:v>0.45342381246144381</c:v>
                </c:pt>
                <c:pt idx="2652">
                  <c:v>0.45357803824799531</c:v>
                </c:pt>
                <c:pt idx="2653">
                  <c:v>0.45373226403454658</c:v>
                </c:pt>
                <c:pt idx="2654">
                  <c:v>0.45388648982109936</c:v>
                </c:pt>
                <c:pt idx="2655">
                  <c:v>0.45419494139420225</c:v>
                </c:pt>
                <c:pt idx="2656">
                  <c:v>0.45434916718075374</c:v>
                </c:pt>
                <c:pt idx="2657">
                  <c:v>0.4545033929673043</c:v>
                </c:pt>
                <c:pt idx="2658">
                  <c:v>0.4546576187538558</c:v>
                </c:pt>
                <c:pt idx="2659">
                  <c:v>0.45481184454040718</c:v>
                </c:pt>
                <c:pt idx="2660">
                  <c:v>0.45496607032695974</c:v>
                </c:pt>
                <c:pt idx="2661">
                  <c:v>0.45512029611351018</c:v>
                </c:pt>
                <c:pt idx="2662">
                  <c:v>0.45527452190006262</c:v>
                </c:pt>
                <c:pt idx="2663">
                  <c:v>0.45542874768661412</c:v>
                </c:pt>
                <c:pt idx="2664">
                  <c:v>0.45558297347316568</c:v>
                </c:pt>
                <c:pt idx="2665">
                  <c:v>0.45573719925971634</c:v>
                </c:pt>
                <c:pt idx="2666">
                  <c:v>0.45589142504626778</c:v>
                </c:pt>
                <c:pt idx="2667">
                  <c:v>0.45604565083281928</c:v>
                </c:pt>
                <c:pt idx="2668">
                  <c:v>0.45619987661937078</c:v>
                </c:pt>
                <c:pt idx="2669">
                  <c:v>0.45635410240592228</c:v>
                </c:pt>
                <c:pt idx="2670">
                  <c:v>0.45650832819247461</c:v>
                </c:pt>
                <c:pt idx="2671">
                  <c:v>0.45666255397902611</c:v>
                </c:pt>
                <c:pt idx="2672">
                  <c:v>0.45681677976557844</c:v>
                </c:pt>
                <c:pt idx="2673">
                  <c:v>0.45697100555212833</c:v>
                </c:pt>
                <c:pt idx="2674">
                  <c:v>0.45712523133867988</c:v>
                </c:pt>
                <c:pt idx="2675">
                  <c:v>0.45727945712523133</c:v>
                </c:pt>
                <c:pt idx="2676">
                  <c:v>0.45743368291178277</c:v>
                </c:pt>
                <c:pt idx="2677">
                  <c:v>0.45758790869833427</c:v>
                </c:pt>
                <c:pt idx="2678">
                  <c:v>0.45774213448488577</c:v>
                </c:pt>
                <c:pt idx="2679">
                  <c:v>0.45789636027143737</c:v>
                </c:pt>
                <c:pt idx="2680">
                  <c:v>0.45805058605798887</c:v>
                </c:pt>
                <c:pt idx="2681">
                  <c:v>0.45820481184454193</c:v>
                </c:pt>
                <c:pt idx="2682">
                  <c:v>0.45835903763109193</c:v>
                </c:pt>
                <c:pt idx="2683">
                  <c:v>0.45851326341764465</c:v>
                </c:pt>
                <c:pt idx="2684">
                  <c:v>0.45866748920419492</c:v>
                </c:pt>
                <c:pt idx="2685">
                  <c:v>0.45882171499074775</c:v>
                </c:pt>
                <c:pt idx="2686">
                  <c:v>0.45897594077729797</c:v>
                </c:pt>
                <c:pt idx="2687">
                  <c:v>0.45913016656384947</c:v>
                </c:pt>
                <c:pt idx="2688">
                  <c:v>0.45928439235040225</c:v>
                </c:pt>
                <c:pt idx="2689">
                  <c:v>0.45943861813695258</c:v>
                </c:pt>
                <c:pt idx="2690">
                  <c:v>0.45959284392350402</c:v>
                </c:pt>
                <c:pt idx="2691">
                  <c:v>0.45974706971005552</c:v>
                </c:pt>
                <c:pt idx="2692">
                  <c:v>0.45990129549660702</c:v>
                </c:pt>
                <c:pt idx="2693">
                  <c:v>0.46005552128315852</c:v>
                </c:pt>
                <c:pt idx="2694">
                  <c:v>0.46020974706971007</c:v>
                </c:pt>
                <c:pt idx="2695">
                  <c:v>0.46036397285626263</c:v>
                </c:pt>
                <c:pt idx="2696">
                  <c:v>0.46051819864281412</c:v>
                </c:pt>
                <c:pt idx="2697">
                  <c:v>0.46067242442936457</c:v>
                </c:pt>
                <c:pt idx="2698">
                  <c:v>0.46082665021591707</c:v>
                </c:pt>
                <c:pt idx="2699">
                  <c:v>0.46098087600246951</c:v>
                </c:pt>
                <c:pt idx="2700">
                  <c:v>0.46113510178901912</c:v>
                </c:pt>
                <c:pt idx="2701">
                  <c:v>0.46128932757557062</c:v>
                </c:pt>
                <c:pt idx="2702">
                  <c:v>0.46144355336212217</c:v>
                </c:pt>
                <c:pt idx="2703">
                  <c:v>0.46159777914867461</c:v>
                </c:pt>
                <c:pt idx="2704">
                  <c:v>0.46175200493522517</c:v>
                </c:pt>
                <c:pt idx="2705">
                  <c:v>0.46190623072177667</c:v>
                </c:pt>
                <c:pt idx="2706">
                  <c:v>0.46206045650832733</c:v>
                </c:pt>
                <c:pt idx="2707">
                  <c:v>0.46221468229488138</c:v>
                </c:pt>
                <c:pt idx="2708">
                  <c:v>0.46236890808143138</c:v>
                </c:pt>
                <c:pt idx="2709">
                  <c:v>0.46252313386798288</c:v>
                </c:pt>
                <c:pt idx="2710">
                  <c:v>0.46267735965453421</c:v>
                </c:pt>
                <c:pt idx="2711">
                  <c:v>0.46267735965453421</c:v>
                </c:pt>
                <c:pt idx="2712">
                  <c:v>0.46283158544108577</c:v>
                </c:pt>
                <c:pt idx="2713">
                  <c:v>0.46298581122763877</c:v>
                </c:pt>
                <c:pt idx="2714">
                  <c:v>0.46314003701418877</c:v>
                </c:pt>
                <c:pt idx="2715">
                  <c:v>0.46329426280074032</c:v>
                </c:pt>
                <c:pt idx="2716">
                  <c:v>0.46344848858729182</c:v>
                </c:pt>
                <c:pt idx="2717">
                  <c:v>0.46360271437384476</c:v>
                </c:pt>
                <c:pt idx="2718">
                  <c:v>0.46375694016039476</c:v>
                </c:pt>
                <c:pt idx="2719">
                  <c:v>0.46391116594694748</c:v>
                </c:pt>
                <c:pt idx="2720">
                  <c:v>0.46406539173349787</c:v>
                </c:pt>
                <c:pt idx="2721">
                  <c:v>0.46421961752004937</c:v>
                </c:pt>
                <c:pt idx="2722">
                  <c:v>0.46437384330660203</c:v>
                </c:pt>
                <c:pt idx="2723">
                  <c:v>0.46452806909315353</c:v>
                </c:pt>
                <c:pt idx="2724">
                  <c:v>0.46468229487970503</c:v>
                </c:pt>
                <c:pt idx="2725">
                  <c:v>0.46483652066625541</c:v>
                </c:pt>
                <c:pt idx="2726">
                  <c:v>0.46499074645280691</c:v>
                </c:pt>
                <c:pt idx="2727">
                  <c:v>0.46545342381246252</c:v>
                </c:pt>
                <c:pt idx="2728">
                  <c:v>0.46560764959901296</c:v>
                </c:pt>
                <c:pt idx="2729">
                  <c:v>0.46576187538556552</c:v>
                </c:pt>
                <c:pt idx="2730">
                  <c:v>0.46591610117211701</c:v>
                </c:pt>
                <c:pt idx="2731">
                  <c:v>0.46607032695866846</c:v>
                </c:pt>
                <c:pt idx="2732">
                  <c:v>0.46622455274521901</c:v>
                </c:pt>
                <c:pt idx="2733">
                  <c:v>0.46637877853177145</c:v>
                </c:pt>
                <c:pt idx="2734">
                  <c:v>0.46653300431832179</c:v>
                </c:pt>
                <c:pt idx="2735">
                  <c:v>0.46668723010487445</c:v>
                </c:pt>
                <c:pt idx="2736">
                  <c:v>0.4669956816779775</c:v>
                </c:pt>
                <c:pt idx="2737">
                  <c:v>0.46714990746452806</c:v>
                </c:pt>
                <c:pt idx="2738">
                  <c:v>0.46730413325108039</c:v>
                </c:pt>
                <c:pt idx="2739">
                  <c:v>0.46745835903763194</c:v>
                </c:pt>
                <c:pt idx="2740">
                  <c:v>0.46761258482418344</c:v>
                </c:pt>
                <c:pt idx="2741">
                  <c:v>0.46776681061073411</c:v>
                </c:pt>
                <c:pt idx="2742">
                  <c:v>0.46807526218383738</c:v>
                </c:pt>
                <c:pt idx="2743">
                  <c:v>0.46822948797038882</c:v>
                </c:pt>
                <c:pt idx="2744">
                  <c:v>0.46853793954349165</c:v>
                </c:pt>
                <c:pt idx="2745">
                  <c:v>0.46869216533004465</c:v>
                </c:pt>
                <c:pt idx="2746">
                  <c:v>0.46884639111659482</c:v>
                </c:pt>
                <c:pt idx="2747">
                  <c:v>0.46900061690314632</c:v>
                </c:pt>
                <c:pt idx="2748">
                  <c:v>0.46915484268969782</c:v>
                </c:pt>
                <c:pt idx="2749">
                  <c:v>0.46930906847624931</c:v>
                </c:pt>
                <c:pt idx="2750">
                  <c:v>0.46946329426280198</c:v>
                </c:pt>
                <c:pt idx="2751">
                  <c:v>0.46961752004935231</c:v>
                </c:pt>
                <c:pt idx="2752">
                  <c:v>0.46977174583590381</c:v>
                </c:pt>
                <c:pt idx="2753">
                  <c:v>0.47008019740900797</c:v>
                </c:pt>
                <c:pt idx="2754">
                  <c:v>0.4702344231955583</c:v>
                </c:pt>
                <c:pt idx="2755">
                  <c:v>0.47038864898211086</c:v>
                </c:pt>
                <c:pt idx="2756">
                  <c:v>0.47054287476866236</c:v>
                </c:pt>
                <c:pt idx="2757">
                  <c:v>0.47069710055521274</c:v>
                </c:pt>
                <c:pt idx="2758">
                  <c:v>0.47085132634176435</c:v>
                </c:pt>
                <c:pt idx="2759">
                  <c:v>0.47100555212831574</c:v>
                </c:pt>
                <c:pt idx="2760">
                  <c:v>0.47115977791486918</c:v>
                </c:pt>
                <c:pt idx="2761">
                  <c:v>0.47131400370141996</c:v>
                </c:pt>
                <c:pt idx="2762">
                  <c:v>0.47146822948797135</c:v>
                </c:pt>
                <c:pt idx="2763">
                  <c:v>0.47177668106107434</c:v>
                </c:pt>
                <c:pt idx="2764">
                  <c:v>0.47193090684762584</c:v>
                </c:pt>
                <c:pt idx="2765">
                  <c:v>0.47193090684762584</c:v>
                </c:pt>
                <c:pt idx="2766">
                  <c:v>0.47208513263417645</c:v>
                </c:pt>
                <c:pt idx="2767">
                  <c:v>0.47223935842072645</c:v>
                </c:pt>
                <c:pt idx="2768">
                  <c:v>0.47239358420728039</c:v>
                </c:pt>
                <c:pt idx="2769">
                  <c:v>0.47254780999383178</c:v>
                </c:pt>
                <c:pt idx="2770">
                  <c:v>0.47254780999383178</c:v>
                </c:pt>
                <c:pt idx="2771">
                  <c:v>0.4727020357803825</c:v>
                </c:pt>
                <c:pt idx="2772">
                  <c:v>0.47285626156693483</c:v>
                </c:pt>
                <c:pt idx="2773">
                  <c:v>0.47301048735348716</c:v>
                </c:pt>
                <c:pt idx="2774">
                  <c:v>0.47316471314003783</c:v>
                </c:pt>
                <c:pt idx="2775">
                  <c:v>0.47331893892658888</c:v>
                </c:pt>
                <c:pt idx="2776">
                  <c:v>0.47347316471314038</c:v>
                </c:pt>
                <c:pt idx="2777">
                  <c:v>0.47362739049969182</c:v>
                </c:pt>
                <c:pt idx="2778">
                  <c:v>0.47378161628624332</c:v>
                </c:pt>
                <c:pt idx="2779">
                  <c:v>0.47393584207279454</c:v>
                </c:pt>
                <c:pt idx="2780">
                  <c:v>0.47409006785934754</c:v>
                </c:pt>
                <c:pt idx="2781">
                  <c:v>0.47424429364589782</c:v>
                </c:pt>
                <c:pt idx="2782">
                  <c:v>0.47439851943245054</c:v>
                </c:pt>
                <c:pt idx="2783">
                  <c:v>0.47455274521900204</c:v>
                </c:pt>
                <c:pt idx="2784">
                  <c:v>0.47470697100555342</c:v>
                </c:pt>
                <c:pt idx="2785">
                  <c:v>0.47470697100555342</c:v>
                </c:pt>
                <c:pt idx="2786">
                  <c:v>0.47486119679210381</c:v>
                </c:pt>
                <c:pt idx="2787">
                  <c:v>0.47501542257865531</c:v>
                </c:pt>
                <c:pt idx="2788">
                  <c:v>0.47516964836520681</c:v>
                </c:pt>
                <c:pt idx="2789">
                  <c:v>0.47532387415175942</c:v>
                </c:pt>
                <c:pt idx="2790">
                  <c:v>0.47563232572486241</c:v>
                </c:pt>
                <c:pt idx="2791">
                  <c:v>0.4757865515114128</c:v>
                </c:pt>
                <c:pt idx="2792">
                  <c:v>0.47594077729796613</c:v>
                </c:pt>
                <c:pt idx="2793">
                  <c:v>0.4760950030845158</c:v>
                </c:pt>
                <c:pt idx="2794">
                  <c:v>0.47624922887106724</c:v>
                </c:pt>
                <c:pt idx="2795">
                  <c:v>0.4764034546576188</c:v>
                </c:pt>
                <c:pt idx="2796">
                  <c:v>0.4765576804441703</c:v>
                </c:pt>
                <c:pt idx="2797">
                  <c:v>0.47671190623072185</c:v>
                </c:pt>
                <c:pt idx="2798">
                  <c:v>0.47686613201727435</c:v>
                </c:pt>
                <c:pt idx="2799">
                  <c:v>0.47702035780382573</c:v>
                </c:pt>
                <c:pt idx="2800">
                  <c:v>0.47717458359037723</c:v>
                </c:pt>
                <c:pt idx="2801">
                  <c:v>0.47732880937692967</c:v>
                </c:pt>
                <c:pt idx="2802">
                  <c:v>0.47748303516348023</c:v>
                </c:pt>
                <c:pt idx="2803">
                  <c:v>0.47763726095003084</c:v>
                </c:pt>
                <c:pt idx="2804">
                  <c:v>0.47779148673658223</c:v>
                </c:pt>
                <c:pt idx="2805">
                  <c:v>0.47794571252313373</c:v>
                </c:pt>
                <c:pt idx="2806">
                  <c:v>0.47809993830968622</c:v>
                </c:pt>
                <c:pt idx="2807">
                  <c:v>0.47825416409623689</c:v>
                </c:pt>
                <c:pt idx="2808">
                  <c:v>0.47840838988279005</c:v>
                </c:pt>
                <c:pt idx="2809">
                  <c:v>0.47856261566934155</c:v>
                </c:pt>
                <c:pt idx="2810">
                  <c:v>0.47871684145589188</c:v>
                </c:pt>
                <c:pt idx="2811">
                  <c:v>0.47887106724244544</c:v>
                </c:pt>
                <c:pt idx="2812">
                  <c:v>0.47902529302899488</c:v>
                </c:pt>
                <c:pt idx="2813">
                  <c:v>0.47917951881554632</c:v>
                </c:pt>
                <c:pt idx="2814">
                  <c:v>0.47933374460209749</c:v>
                </c:pt>
                <c:pt idx="2815">
                  <c:v>0.47948797038865143</c:v>
                </c:pt>
                <c:pt idx="2816">
                  <c:v>0.47964219617520082</c:v>
                </c:pt>
                <c:pt idx="2817">
                  <c:v>0.47964219617520082</c:v>
                </c:pt>
                <c:pt idx="2818">
                  <c:v>0.47979642196175198</c:v>
                </c:pt>
                <c:pt idx="2819">
                  <c:v>0.47995064774830382</c:v>
                </c:pt>
                <c:pt idx="2820">
                  <c:v>0.4801048735348572</c:v>
                </c:pt>
                <c:pt idx="2821">
                  <c:v>0.48025909932140681</c:v>
                </c:pt>
                <c:pt idx="2822">
                  <c:v>0.48041332510795937</c:v>
                </c:pt>
                <c:pt idx="2823">
                  <c:v>0.48056755089450981</c:v>
                </c:pt>
                <c:pt idx="2824">
                  <c:v>0.48072177668106131</c:v>
                </c:pt>
                <c:pt idx="2825">
                  <c:v>0.48087600246761386</c:v>
                </c:pt>
                <c:pt idx="2826">
                  <c:v>0.48103022825416408</c:v>
                </c:pt>
                <c:pt idx="2827">
                  <c:v>0.48118445404071558</c:v>
                </c:pt>
                <c:pt idx="2828">
                  <c:v>0.48133867982726902</c:v>
                </c:pt>
                <c:pt idx="2829">
                  <c:v>0.48149290561381974</c:v>
                </c:pt>
                <c:pt idx="2830">
                  <c:v>0.48164713140037013</c:v>
                </c:pt>
                <c:pt idx="2831">
                  <c:v>0.4818013571869218</c:v>
                </c:pt>
                <c:pt idx="2832">
                  <c:v>0.48195558297347424</c:v>
                </c:pt>
                <c:pt idx="2833">
                  <c:v>0.48210980876002468</c:v>
                </c:pt>
                <c:pt idx="2834">
                  <c:v>0.48226403454657613</c:v>
                </c:pt>
                <c:pt idx="2835">
                  <c:v>0.48241826033312862</c:v>
                </c:pt>
                <c:pt idx="2836">
                  <c:v>0.48257248611968112</c:v>
                </c:pt>
                <c:pt idx="2837">
                  <c:v>0.48272671190623168</c:v>
                </c:pt>
                <c:pt idx="2838">
                  <c:v>0.48288093769278412</c:v>
                </c:pt>
                <c:pt idx="2839">
                  <c:v>0.48303516347933378</c:v>
                </c:pt>
                <c:pt idx="2840">
                  <c:v>0.48318938926588711</c:v>
                </c:pt>
                <c:pt idx="2841">
                  <c:v>0.48334361505243767</c:v>
                </c:pt>
                <c:pt idx="2842">
                  <c:v>0.48349784083898828</c:v>
                </c:pt>
                <c:pt idx="2843">
                  <c:v>0.48365206662553978</c:v>
                </c:pt>
                <c:pt idx="2844">
                  <c:v>0.48380629241209211</c:v>
                </c:pt>
                <c:pt idx="2845">
                  <c:v>0.48396051819864444</c:v>
                </c:pt>
                <c:pt idx="2846">
                  <c:v>0.48411474398519438</c:v>
                </c:pt>
                <c:pt idx="2847">
                  <c:v>0.48442319555829738</c:v>
                </c:pt>
                <c:pt idx="2848">
                  <c:v>0.48442319555829738</c:v>
                </c:pt>
                <c:pt idx="2849">
                  <c:v>0.48442319555829738</c:v>
                </c:pt>
                <c:pt idx="2850">
                  <c:v>0.48457742134485127</c:v>
                </c:pt>
                <c:pt idx="2851">
                  <c:v>0.48473164713140027</c:v>
                </c:pt>
                <c:pt idx="2852">
                  <c:v>0.48488587291795426</c:v>
                </c:pt>
                <c:pt idx="2853">
                  <c:v>0.48504009870450338</c:v>
                </c:pt>
                <c:pt idx="2854">
                  <c:v>0.48519432449105493</c:v>
                </c:pt>
                <c:pt idx="2855">
                  <c:v>0.48534855027760793</c:v>
                </c:pt>
                <c:pt idx="2856">
                  <c:v>0.48550277606415942</c:v>
                </c:pt>
                <c:pt idx="2857">
                  <c:v>0.48565700185070942</c:v>
                </c:pt>
                <c:pt idx="2858">
                  <c:v>0.48581122763726214</c:v>
                </c:pt>
                <c:pt idx="2859">
                  <c:v>0.48596545342381248</c:v>
                </c:pt>
                <c:pt idx="2860">
                  <c:v>0.48611967921036525</c:v>
                </c:pt>
                <c:pt idx="2861">
                  <c:v>0.48627390499691547</c:v>
                </c:pt>
                <c:pt idx="2862">
                  <c:v>0.48642813078346825</c:v>
                </c:pt>
                <c:pt idx="2863">
                  <c:v>0.48673658235657002</c:v>
                </c:pt>
                <c:pt idx="2864">
                  <c:v>0.48689080814312152</c:v>
                </c:pt>
                <c:pt idx="2865">
                  <c:v>0.48704503392967408</c:v>
                </c:pt>
                <c:pt idx="2866">
                  <c:v>0.48719925971622424</c:v>
                </c:pt>
                <c:pt idx="2867">
                  <c:v>0.48735348550277713</c:v>
                </c:pt>
                <c:pt idx="2868">
                  <c:v>0.48750771128932863</c:v>
                </c:pt>
                <c:pt idx="2869">
                  <c:v>0.48766193707588013</c:v>
                </c:pt>
                <c:pt idx="2870">
                  <c:v>0.48781616286243251</c:v>
                </c:pt>
                <c:pt idx="2871">
                  <c:v>0.48797038864898307</c:v>
                </c:pt>
                <c:pt idx="2872">
                  <c:v>0.48812461443553362</c:v>
                </c:pt>
                <c:pt idx="2873">
                  <c:v>0.48827884022208606</c:v>
                </c:pt>
                <c:pt idx="2874">
                  <c:v>0.48843306600863662</c:v>
                </c:pt>
                <c:pt idx="2875">
                  <c:v>0.48858729179518912</c:v>
                </c:pt>
                <c:pt idx="2876">
                  <c:v>0.48874151758173923</c:v>
                </c:pt>
                <c:pt idx="2877">
                  <c:v>0.488895743368292</c:v>
                </c:pt>
                <c:pt idx="2878">
                  <c:v>0.48904996915484517</c:v>
                </c:pt>
                <c:pt idx="2879">
                  <c:v>0.48920419494139422</c:v>
                </c:pt>
                <c:pt idx="2880">
                  <c:v>0.48935842072794739</c:v>
                </c:pt>
                <c:pt idx="2881">
                  <c:v>0.48951264651449738</c:v>
                </c:pt>
                <c:pt idx="2882">
                  <c:v>0.48966687230105027</c:v>
                </c:pt>
                <c:pt idx="2883">
                  <c:v>0.48982109808760177</c:v>
                </c:pt>
                <c:pt idx="2884">
                  <c:v>0.48997532387415327</c:v>
                </c:pt>
                <c:pt idx="2885">
                  <c:v>0.49012954966070332</c:v>
                </c:pt>
                <c:pt idx="2886">
                  <c:v>0.49028377544725626</c:v>
                </c:pt>
                <c:pt idx="2887">
                  <c:v>0.49043800123380776</c:v>
                </c:pt>
                <c:pt idx="2888">
                  <c:v>0.49059222702035782</c:v>
                </c:pt>
                <c:pt idx="2889">
                  <c:v>0.49074645280690926</c:v>
                </c:pt>
                <c:pt idx="2890">
                  <c:v>0.49090067859346226</c:v>
                </c:pt>
                <c:pt idx="2891">
                  <c:v>0.49105490438001348</c:v>
                </c:pt>
                <c:pt idx="2892">
                  <c:v>0.49120913016656376</c:v>
                </c:pt>
                <c:pt idx="2893">
                  <c:v>0.49136335595311537</c:v>
                </c:pt>
                <c:pt idx="2894">
                  <c:v>0.49151758173966897</c:v>
                </c:pt>
                <c:pt idx="2895">
                  <c:v>0.49167180752621836</c:v>
                </c:pt>
                <c:pt idx="2896">
                  <c:v>0.49182603331277186</c:v>
                </c:pt>
                <c:pt idx="2897">
                  <c:v>0.49198025909932264</c:v>
                </c:pt>
                <c:pt idx="2898">
                  <c:v>0.49213448488587397</c:v>
                </c:pt>
                <c:pt idx="2899">
                  <c:v>0.49228871067242547</c:v>
                </c:pt>
                <c:pt idx="2900">
                  <c:v>0.49244293645897597</c:v>
                </c:pt>
                <c:pt idx="2901">
                  <c:v>0.49259716224552746</c:v>
                </c:pt>
                <c:pt idx="2902">
                  <c:v>0.49275138803207896</c:v>
                </c:pt>
                <c:pt idx="2903">
                  <c:v>0.49290561381863152</c:v>
                </c:pt>
                <c:pt idx="2904">
                  <c:v>0.49305983960518196</c:v>
                </c:pt>
                <c:pt idx="2905">
                  <c:v>0.49321406539173446</c:v>
                </c:pt>
                <c:pt idx="2906">
                  <c:v>0.4933682911782869</c:v>
                </c:pt>
                <c:pt idx="2907">
                  <c:v>0.4935225169648384</c:v>
                </c:pt>
                <c:pt idx="2908">
                  <c:v>0.49367674275138801</c:v>
                </c:pt>
                <c:pt idx="2909">
                  <c:v>0.49383096853794101</c:v>
                </c:pt>
                <c:pt idx="2910">
                  <c:v>0.49398519432449289</c:v>
                </c:pt>
                <c:pt idx="2911">
                  <c:v>0.49429364589759406</c:v>
                </c:pt>
                <c:pt idx="2912">
                  <c:v>0.49444787168414728</c:v>
                </c:pt>
                <c:pt idx="2913">
                  <c:v>0.49460209747069794</c:v>
                </c:pt>
                <c:pt idx="2914">
                  <c:v>0.49491054904380166</c:v>
                </c:pt>
                <c:pt idx="2915">
                  <c:v>0.49506477483035316</c:v>
                </c:pt>
                <c:pt idx="2916">
                  <c:v>0.49521900061690316</c:v>
                </c:pt>
                <c:pt idx="2917">
                  <c:v>0.49537322640345482</c:v>
                </c:pt>
                <c:pt idx="2918">
                  <c:v>0.49552745219000632</c:v>
                </c:pt>
                <c:pt idx="2919">
                  <c:v>0.49568167797655915</c:v>
                </c:pt>
                <c:pt idx="2920">
                  <c:v>0.49583590376310932</c:v>
                </c:pt>
                <c:pt idx="2921">
                  <c:v>0.49599012954966215</c:v>
                </c:pt>
                <c:pt idx="2922">
                  <c:v>0.49614435533621232</c:v>
                </c:pt>
                <c:pt idx="2923">
                  <c:v>0.49629858112276515</c:v>
                </c:pt>
                <c:pt idx="2924">
                  <c:v>0.49645280690931648</c:v>
                </c:pt>
                <c:pt idx="2925">
                  <c:v>0.49660703269586681</c:v>
                </c:pt>
                <c:pt idx="2926">
                  <c:v>0.49676125848241826</c:v>
                </c:pt>
                <c:pt idx="2927">
                  <c:v>0.49691548426897098</c:v>
                </c:pt>
                <c:pt idx="2928">
                  <c:v>0.49706971005552131</c:v>
                </c:pt>
                <c:pt idx="2929">
                  <c:v>0.49722393584207397</c:v>
                </c:pt>
                <c:pt idx="2930">
                  <c:v>0.49737816162862619</c:v>
                </c:pt>
                <c:pt idx="2931">
                  <c:v>0.4975323874151758</c:v>
                </c:pt>
                <c:pt idx="2932">
                  <c:v>0.49768661320172836</c:v>
                </c:pt>
                <c:pt idx="2933">
                  <c:v>0.49784083898827991</c:v>
                </c:pt>
                <c:pt idx="2934">
                  <c:v>0.49799506477483141</c:v>
                </c:pt>
                <c:pt idx="2935">
                  <c:v>0.49814929056138174</c:v>
                </c:pt>
                <c:pt idx="2936">
                  <c:v>0.49830351634793441</c:v>
                </c:pt>
                <c:pt idx="2937">
                  <c:v>0.49845774213448596</c:v>
                </c:pt>
                <c:pt idx="2938">
                  <c:v>0.4986119679210374</c:v>
                </c:pt>
                <c:pt idx="2939">
                  <c:v>0.49876619370758885</c:v>
                </c:pt>
                <c:pt idx="2940">
                  <c:v>0.49892041949414062</c:v>
                </c:pt>
                <c:pt idx="2941">
                  <c:v>0.49907464528069279</c:v>
                </c:pt>
                <c:pt idx="2942">
                  <c:v>0.49922887106724501</c:v>
                </c:pt>
                <c:pt idx="2943">
                  <c:v>0.49938309685379489</c:v>
                </c:pt>
                <c:pt idx="2944">
                  <c:v>0.49953732264034545</c:v>
                </c:pt>
                <c:pt idx="2945">
                  <c:v>0.49969154842689673</c:v>
                </c:pt>
                <c:pt idx="2946">
                  <c:v>0.49984577421345017</c:v>
                </c:pt>
                <c:pt idx="2947">
                  <c:v>0.5</c:v>
                </c:pt>
                <c:pt idx="2948">
                  <c:v>0.5</c:v>
                </c:pt>
                <c:pt idx="2949">
                  <c:v>0.50015422578654989</c:v>
                </c:pt>
                <c:pt idx="2950">
                  <c:v>0.50030845157310466</c:v>
                </c:pt>
                <c:pt idx="2951">
                  <c:v>0.50046267735965289</c:v>
                </c:pt>
                <c:pt idx="2952">
                  <c:v>0.50061690314620433</c:v>
                </c:pt>
                <c:pt idx="2953">
                  <c:v>0.50077112893275588</c:v>
                </c:pt>
                <c:pt idx="2954">
                  <c:v>0.5009253547193091</c:v>
                </c:pt>
                <c:pt idx="2955">
                  <c:v>0.5012338062924121</c:v>
                </c:pt>
                <c:pt idx="2956">
                  <c:v>0.50138803207896354</c:v>
                </c:pt>
                <c:pt idx="2957">
                  <c:v>0.5015422578655151</c:v>
                </c:pt>
                <c:pt idx="2958">
                  <c:v>0.50169648365206654</c:v>
                </c:pt>
                <c:pt idx="2959">
                  <c:v>0.50185070943861809</c:v>
                </c:pt>
                <c:pt idx="2960">
                  <c:v>0.50200493522516954</c:v>
                </c:pt>
                <c:pt idx="2961">
                  <c:v>0.50215916101171931</c:v>
                </c:pt>
                <c:pt idx="2962">
                  <c:v>0.50231338679827076</c:v>
                </c:pt>
                <c:pt idx="2963">
                  <c:v>0.50246761258482464</c:v>
                </c:pt>
                <c:pt idx="2964">
                  <c:v>0.50262183837137853</c:v>
                </c:pt>
                <c:pt idx="2965">
                  <c:v>0.50277606415792531</c:v>
                </c:pt>
                <c:pt idx="2966">
                  <c:v>0.50293028994447853</c:v>
                </c:pt>
                <c:pt idx="2967">
                  <c:v>0.5030845157310283</c:v>
                </c:pt>
                <c:pt idx="2968">
                  <c:v>0.50323874151758152</c:v>
                </c:pt>
                <c:pt idx="2969">
                  <c:v>0.5033929673041333</c:v>
                </c:pt>
                <c:pt idx="2970">
                  <c:v>0.50354719309068452</c:v>
                </c:pt>
                <c:pt idx="2971">
                  <c:v>0.5037014188772363</c:v>
                </c:pt>
                <c:pt idx="2972">
                  <c:v>0.50385564466379018</c:v>
                </c:pt>
                <c:pt idx="2973">
                  <c:v>0.50400987045033963</c:v>
                </c:pt>
                <c:pt idx="2974">
                  <c:v>0.50416409623689085</c:v>
                </c:pt>
                <c:pt idx="2975">
                  <c:v>0.50431832202344229</c:v>
                </c:pt>
                <c:pt idx="2976">
                  <c:v>0.50447254780999162</c:v>
                </c:pt>
                <c:pt idx="2977">
                  <c:v>0.50462677359654562</c:v>
                </c:pt>
                <c:pt idx="2978">
                  <c:v>0.50478099938309684</c:v>
                </c:pt>
                <c:pt idx="2979">
                  <c:v>0.50493522516964839</c:v>
                </c:pt>
                <c:pt idx="2980">
                  <c:v>0.50508945095619984</c:v>
                </c:pt>
                <c:pt idx="2981">
                  <c:v>0.50524367674275139</c:v>
                </c:pt>
                <c:pt idx="2982">
                  <c:v>0.50539790252930294</c:v>
                </c:pt>
                <c:pt idx="2983">
                  <c:v>0.50555212831585217</c:v>
                </c:pt>
                <c:pt idx="2984">
                  <c:v>0.5057063541024055</c:v>
                </c:pt>
                <c:pt idx="2985">
                  <c:v>0.50586057988895505</c:v>
                </c:pt>
                <c:pt idx="2986">
                  <c:v>0.50601480567550894</c:v>
                </c:pt>
                <c:pt idx="2987">
                  <c:v>0.50616903146206049</c:v>
                </c:pt>
                <c:pt idx="2988">
                  <c:v>0.50632325724861194</c:v>
                </c:pt>
                <c:pt idx="2989">
                  <c:v>0.50647748303516349</c:v>
                </c:pt>
                <c:pt idx="2990">
                  <c:v>0.50663170882171449</c:v>
                </c:pt>
                <c:pt idx="2991">
                  <c:v>0.50694016039481804</c:v>
                </c:pt>
                <c:pt idx="2992">
                  <c:v>0.50709438618136948</c:v>
                </c:pt>
                <c:pt idx="2993">
                  <c:v>0.50724861196792059</c:v>
                </c:pt>
                <c:pt idx="2994">
                  <c:v>0.5074028377544727</c:v>
                </c:pt>
                <c:pt idx="2995">
                  <c:v>0.50755706354102359</c:v>
                </c:pt>
                <c:pt idx="2996">
                  <c:v>0.5077112893275757</c:v>
                </c:pt>
                <c:pt idx="2997">
                  <c:v>0.50786551511412703</c:v>
                </c:pt>
                <c:pt idx="2998">
                  <c:v>0.50801974090067858</c:v>
                </c:pt>
                <c:pt idx="2999">
                  <c:v>0.50817396668722958</c:v>
                </c:pt>
                <c:pt idx="3000">
                  <c:v>0.5083281924737838</c:v>
                </c:pt>
                <c:pt idx="3001">
                  <c:v>0.50848241826033258</c:v>
                </c:pt>
                <c:pt idx="3002">
                  <c:v>0.50863664404688469</c:v>
                </c:pt>
                <c:pt idx="3003">
                  <c:v>0.50879086983343613</c:v>
                </c:pt>
                <c:pt idx="3004">
                  <c:v>0.50894509561998946</c:v>
                </c:pt>
                <c:pt idx="3005">
                  <c:v>0.50909932140653913</c:v>
                </c:pt>
                <c:pt idx="3006">
                  <c:v>0.50925354719309068</c:v>
                </c:pt>
                <c:pt idx="3007">
                  <c:v>0.50940777297964157</c:v>
                </c:pt>
                <c:pt idx="3008">
                  <c:v>0.50956199876619357</c:v>
                </c:pt>
                <c:pt idx="3009">
                  <c:v>0.50971622455274457</c:v>
                </c:pt>
                <c:pt idx="3010">
                  <c:v>0.50987045033929845</c:v>
                </c:pt>
                <c:pt idx="3011">
                  <c:v>0.51002467612585012</c:v>
                </c:pt>
                <c:pt idx="3012">
                  <c:v>0.51017890191239956</c:v>
                </c:pt>
                <c:pt idx="3013">
                  <c:v>0.51033312769895056</c:v>
                </c:pt>
                <c:pt idx="3014">
                  <c:v>0.51048735348550278</c:v>
                </c:pt>
                <c:pt idx="3015">
                  <c:v>0.51064157927205434</c:v>
                </c:pt>
                <c:pt idx="3016">
                  <c:v>0.51079580505860755</c:v>
                </c:pt>
                <c:pt idx="3017">
                  <c:v>0.51095003084515733</c:v>
                </c:pt>
                <c:pt idx="3018">
                  <c:v>0.51110425663171044</c:v>
                </c:pt>
                <c:pt idx="3019">
                  <c:v>0.51125848241826033</c:v>
                </c:pt>
                <c:pt idx="3020">
                  <c:v>0.51141270820481022</c:v>
                </c:pt>
                <c:pt idx="3021">
                  <c:v>0.51156693399136</c:v>
                </c:pt>
                <c:pt idx="3022">
                  <c:v>0.51172115977791321</c:v>
                </c:pt>
                <c:pt idx="3023">
                  <c:v>0.51202961135101865</c:v>
                </c:pt>
                <c:pt idx="3024">
                  <c:v>0.51218383713756943</c:v>
                </c:pt>
                <c:pt idx="3025">
                  <c:v>0.51233806292412087</c:v>
                </c:pt>
                <c:pt idx="3026">
                  <c:v>0.51249228871067065</c:v>
                </c:pt>
                <c:pt idx="3027">
                  <c:v>0.51264651449722398</c:v>
                </c:pt>
                <c:pt idx="3028">
                  <c:v>0.51280074028377565</c:v>
                </c:pt>
                <c:pt idx="3029">
                  <c:v>0.51295496607032698</c:v>
                </c:pt>
                <c:pt idx="3030">
                  <c:v>0.51310919185687842</c:v>
                </c:pt>
                <c:pt idx="3031">
                  <c:v>0.51326341764343064</c:v>
                </c:pt>
                <c:pt idx="3032">
                  <c:v>0.51341764342998153</c:v>
                </c:pt>
                <c:pt idx="3033">
                  <c:v>0.51357186921653297</c:v>
                </c:pt>
                <c:pt idx="3034">
                  <c:v>0.51372609500308464</c:v>
                </c:pt>
                <c:pt idx="3035">
                  <c:v>0.51372609500308464</c:v>
                </c:pt>
                <c:pt idx="3036">
                  <c:v>0.51388032078963419</c:v>
                </c:pt>
                <c:pt idx="3037">
                  <c:v>0.51403454657618763</c:v>
                </c:pt>
                <c:pt idx="3038">
                  <c:v>0.51418877236273908</c:v>
                </c:pt>
                <c:pt idx="3039">
                  <c:v>0.51434299814929052</c:v>
                </c:pt>
                <c:pt idx="3040">
                  <c:v>0.51449722393584207</c:v>
                </c:pt>
                <c:pt idx="3041">
                  <c:v>0.51465144972239352</c:v>
                </c:pt>
                <c:pt idx="3042">
                  <c:v>0.51495990129549662</c:v>
                </c:pt>
                <c:pt idx="3043">
                  <c:v>0.51511412708204596</c:v>
                </c:pt>
                <c:pt idx="3044">
                  <c:v>0.51526835286859962</c:v>
                </c:pt>
                <c:pt idx="3045">
                  <c:v>0.51542257865515118</c:v>
                </c:pt>
                <c:pt idx="3046">
                  <c:v>0.51557680444170251</c:v>
                </c:pt>
                <c:pt idx="3047">
                  <c:v>0.51588525601480806</c:v>
                </c:pt>
                <c:pt idx="3048">
                  <c:v>0.51603948180135506</c:v>
                </c:pt>
                <c:pt idx="3049">
                  <c:v>0.5161937075879085</c:v>
                </c:pt>
                <c:pt idx="3050">
                  <c:v>0.51634793337446061</c:v>
                </c:pt>
                <c:pt idx="3051">
                  <c:v>0.51650215916100928</c:v>
                </c:pt>
                <c:pt idx="3052">
                  <c:v>0.51665638494756083</c:v>
                </c:pt>
                <c:pt idx="3053">
                  <c:v>0.51681061073411472</c:v>
                </c:pt>
                <c:pt idx="3054">
                  <c:v>0.5169648365206666</c:v>
                </c:pt>
                <c:pt idx="3055">
                  <c:v>0.51711906230721749</c:v>
                </c:pt>
                <c:pt idx="3056">
                  <c:v>0.51727328809376927</c:v>
                </c:pt>
                <c:pt idx="3057">
                  <c:v>0.51742751388032049</c:v>
                </c:pt>
                <c:pt idx="3058">
                  <c:v>0.5175817396668726</c:v>
                </c:pt>
                <c:pt idx="3059">
                  <c:v>0.51773596545342382</c:v>
                </c:pt>
                <c:pt idx="3060">
                  <c:v>0.51804441702652892</c:v>
                </c:pt>
                <c:pt idx="3061">
                  <c:v>0.5181986428130807</c:v>
                </c:pt>
                <c:pt idx="3062">
                  <c:v>0.51835286859962959</c:v>
                </c:pt>
                <c:pt idx="3063">
                  <c:v>0.5185070943861817</c:v>
                </c:pt>
                <c:pt idx="3064">
                  <c:v>0.51866132017273259</c:v>
                </c:pt>
                <c:pt idx="3065">
                  <c:v>0.51881554595928436</c:v>
                </c:pt>
                <c:pt idx="3066">
                  <c:v>0.51896977174583558</c:v>
                </c:pt>
                <c:pt idx="3067">
                  <c:v>0.51912399753238769</c:v>
                </c:pt>
                <c:pt idx="3068">
                  <c:v>0.51927822331893891</c:v>
                </c:pt>
                <c:pt idx="3069">
                  <c:v>0.51943244910549047</c:v>
                </c:pt>
                <c:pt idx="3070">
                  <c:v>0.51958667489203936</c:v>
                </c:pt>
                <c:pt idx="3071">
                  <c:v>0.51974090067859724</c:v>
                </c:pt>
                <c:pt idx="3072">
                  <c:v>0.51989512646514691</c:v>
                </c:pt>
                <c:pt idx="3073">
                  <c:v>0.52020357803824757</c:v>
                </c:pt>
                <c:pt idx="3074">
                  <c:v>0.52035780382479968</c:v>
                </c:pt>
                <c:pt idx="3075">
                  <c:v>0.52051202961134813</c:v>
                </c:pt>
                <c:pt idx="3076">
                  <c:v>0.52066625539790257</c:v>
                </c:pt>
                <c:pt idx="3077">
                  <c:v>0.52082048118445401</c:v>
                </c:pt>
                <c:pt idx="3078">
                  <c:v>0.52097470697100567</c:v>
                </c:pt>
                <c:pt idx="3079">
                  <c:v>0.52112893275755712</c:v>
                </c:pt>
                <c:pt idx="3080">
                  <c:v>0.52128315854410867</c:v>
                </c:pt>
                <c:pt idx="3081">
                  <c:v>0.52143738433065701</c:v>
                </c:pt>
                <c:pt idx="3082">
                  <c:v>0.52159161011721167</c:v>
                </c:pt>
                <c:pt idx="3083">
                  <c:v>0.52174583590376489</c:v>
                </c:pt>
                <c:pt idx="3084">
                  <c:v>0.52190006169031466</c:v>
                </c:pt>
                <c:pt idx="3085">
                  <c:v>0.52205428747686611</c:v>
                </c:pt>
                <c:pt idx="3086">
                  <c:v>0.52220851326341933</c:v>
                </c:pt>
                <c:pt idx="3087">
                  <c:v>0.52236273904996577</c:v>
                </c:pt>
                <c:pt idx="3088">
                  <c:v>0.52251696483651733</c:v>
                </c:pt>
                <c:pt idx="3089">
                  <c:v>0.52267119062307554</c:v>
                </c:pt>
                <c:pt idx="3090">
                  <c:v>0.52282541640962676</c:v>
                </c:pt>
                <c:pt idx="3091">
                  <c:v>0.52297964219617821</c:v>
                </c:pt>
                <c:pt idx="3092">
                  <c:v>0.52313386798272488</c:v>
                </c:pt>
                <c:pt idx="3093">
                  <c:v>0.52328809376927821</c:v>
                </c:pt>
                <c:pt idx="3094">
                  <c:v>0.52344231955582976</c:v>
                </c:pt>
                <c:pt idx="3095">
                  <c:v>0.52359654534237932</c:v>
                </c:pt>
                <c:pt idx="3096">
                  <c:v>0.52375077112893276</c:v>
                </c:pt>
                <c:pt idx="3097">
                  <c:v>0.52390499691548464</c:v>
                </c:pt>
                <c:pt idx="3098">
                  <c:v>0.52405922270203553</c:v>
                </c:pt>
                <c:pt idx="3099">
                  <c:v>0.52421344848858764</c:v>
                </c:pt>
                <c:pt idx="3100">
                  <c:v>0.52436767427513853</c:v>
                </c:pt>
                <c:pt idx="3101">
                  <c:v>0.5245219000616903</c:v>
                </c:pt>
                <c:pt idx="3102">
                  <c:v>0.52467612584823997</c:v>
                </c:pt>
                <c:pt idx="3103">
                  <c:v>0.52483035163479363</c:v>
                </c:pt>
                <c:pt idx="3104">
                  <c:v>0.52498457742134486</c:v>
                </c:pt>
                <c:pt idx="3105">
                  <c:v>0.52513880320789663</c:v>
                </c:pt>
                <c:pt idx="3106">
                  <c:v>0.52529302899444752</c:v>
                </c:pt>
                <c:pt idx="3107">
                  <c:v>0.52544725478099941</c:v>
                </c:pt>
                <c:pt idx="3108">
                  <c:v>0.52560148056755085</c:v>
                </c:pt>
                <c:pt idx="3109">
                  <c:v>0.52575570635410485</c:v>
                </c:pt>
                <c:pt idx="3110">
                  <c:v>0.52590993214065462</c:v>
                </c:pt>
                <c:pt idx="3111">
                  <c:v>0.52606415792720329</c:v>
                </c:pt>
                <c:pt idx="3112">
                  <c:v>0.52621838371375484</c:v>
                </c:pt>
                <c:pt idx="3113">
                  <c:v>0.5263726095003084</c:v>
                </c:pt>
                <c:pt idx="3114">
                  <c:v>0.52652683528685951</c:v>
                </c:pt>
                <c:pt idx="3115">
                  <c:v>0.52668106107341162</c:v>
                </c:pt>
                <c:pt idx="3116">
                  <c:v>0.5268352868599625</c:v>
                </c:pt>
                <c:pt idx="3117">
                  <c:v>0.52698951264651694</c:v>
                </c:pt>
                <c:pt idx="3118">
                  <c:v>0.52714373843306661</c:v>
                </c:pt>
                <c:pt idx="3119">
                  <c:v>0.5272979642196175</c:v>
                </c:pt>
                <c:pt idx="3120">
                  <c:v>0.52745219000616639</c:v>
                </c:pt>
                <c:pt idx="3121">
                  <c:v>0.52776064157927205</c:v>
                </c:pt>
                <c:pt idx="3122">
                  <c:v>0.5279148673658236</c:v>
                </c:pt>
                <c:pt idx="3123">
                  <c:v>0.52806909315237505</c:v>
                </c:pt>
                <c:pt idx="3124">
                  <c:v>0.52822331893892649</c:v>
                </c:pt>
                <c:pt idx="3125">
                  <c:v>0.52837754472547749</c:v>
                </c:pt>
                <c:pt idx="3126">
                  <c:v>0.52853177051202949</c:v>
                </c:pt>
                <c:pt idx="3127">
                  <c:v>0.52868599629858493</c:v>
                </c:pt>
                <c:pt idx="3128">
                  <c:v>0.52899444787168415</c:v>
                </c:pt>
                <c:pt idx="3129">
                  <c:v>0.52914867365823781</c:v>
                </c:pt>
                <c:pt idx="3130">
                  <c:v>0.52930289944478714</c:v>
                </c:pt>
                <c:pt idx="3131">
                  <c:v>0.52945712523133626</c:v>
                </c:pt>
                <c:pt idx="3132">
                  <c:v>0.52961135101789014</c:v>
                </c:pt>
                <c:pt idx="3133">
                  <c:v>0.5297655768044417</c:v>
                </c:pt>
                <c:pt idx="3134">
                  <c:v>0.52991980259099536</c:v>
                </c:pt>
                <c:pt idx="3135">
                  <c:v>0.53007402837754469</c:v>
                </c:pt>
                <c:pt idx="3136">
                  <c:v>0.53022825416409836</c:v>
                </c:pt>
                <c:pt idx="3137">
                  <c:v>0.53038247995064536</c:v>
                </c:pt>
                <c:pt idx="3138">
                  <c:v>0.53053670573719658</c:v>
                </c:pt>
                <c:pt idx="3139">
                  <c:v>0.53069093152375268</c:v>
                </c:pt>
                <c:pt idx="3140">
                  <c:v>0.53084515731030413</c:v>
                </c:pt>
                <c:pt idx="3141">
                  <c:v>0.53099938309685379</c:v>
                </c:pt>
                <c:pt idx="3142">
                  <c:v>0.53115360888340535</c:v>
                </c:pt>
                <c:pt idx="3143">
                  <c:v>0.53130783466995679</c:v>
                </c:pt>
                <c:pt idx="3144">
                  <c:v>0.53146206045650757</c:v>
                </c:pt>
                <c:pt idx="3145">
                  <c:v>0.53161628624305979</c:v>
                </c:pt>
                <c:pt idx="3146">
                  <c:v>0.53177051202961323</c:v>
                </c:pt>
                <c:pt idx="3147">
                  <c:v>0.5319247378161629</c:v>
                </c:pt>
                <c:pt idx="3148">
                  <c:v>0.53207896360271434</c:v>
                </c:pt>
                <c:pt idx="3149">
                  <c:v>0.53223318938926278</c:v>
                </c:pt>
                <c:pt idx="3150">
                  <c:v>0.53238741517581745</c:v>
                </c:pt>
                <c:pt idx="3151">
                  <c:v>0.53254164096236856</c:v>
                </c:pt>
                <c:pt idx="3152">
                  <c:v>0.53269586674892211</c:v>
                </c:pt>
                <c:pt idx="3153">
                  <c:v>0.53285009253547522</c:v>
                </c:pt>
                <c:pt idx="3154">
                  <c:v>0.53300431832202344</c:v>
                </c:pt>
                <c:pt idx="3155">
                  <c:v>0.53315854410857666</c:v>
                </c:pt>
                <c:pt idx="3156">
                  <c:v>0.53331276989512311</c:v>
                </c:pt>
                <c:pt idx="3157">
                  <c:v>0.53346699568167633</c:v>
                </c:pt>
                <c:pt idx="3158">
                  <c:v>0.5336212214682311</c:v>
                </c:pt>
                <c:pt idx="3159">
                  <c:v>0.53377544725478399</c:v>
                </c:pt>
                <c:pt idx="3160">
                  <c:v>0.53392967304133265</c:v>
                </c:pt>
                <c:pt idx="3161">
                  <c:v>0.53408389882788398</c:v>
                </c:pt>
                <c:pt idx="3162">
                  <c:v>0.53423812461443554</c:v>
                </c:pt>
                <c:pt idx="3163">
                  <c:v>0.53439235040098709</c:v>
                </c:pt>
                <c:pt idx="3164">
                  <c:v>0.53454657618753854</c:v>
                </c:pt>
                <c:pt idx="3165">
                  <c:v>0.53470080197409064</c:v>
                </c:pt>
                <c:pt idx="3166">
                  <c:v>0.53485502776064153</c:v>
                </c:pt>
                <c:pt idx="3167">
                  <c:v>0.53500925354719608</c:v>
                </c:pt>
                <c:pt idx="3168">
                  <c:v>0.53516347933374453</c:v>
                </c:pt>
                <c:pt idx="3169">
                  <c:v>0.5353177051202942</c:v>
                </c:pt>
                <c:pt idx="3170">
                  <c:v>0.53547193090684753</c:v>
                </c:pt>
                <c:pt idx="3171">
                  <c:v>0.53562615669340208</c:v>
                </c:pt>
                <c:pt idx="3172">
                  <c:v>0.53578038247995052</c:v>
                </c:pt>
                <c:pt idx="3173">
                  <c:v>0.53593460826650263</c:v>
                </c:pt>
                <c:pt idx="3174">
                  <c:v>0.53608883405305363</c:v>
                </c:pt>
                <c:pt idx="3175">
                  <c:v>0.53624305983960519</c:v>
                </c:pt>
                <c:pt idx="3176">
                  <c:v>0.53639728562615652</c:v>
                </c:pt>
                <c:pt idx="3177">
                  <c:v>0.53655151141270818</c:v>
                </c:pt>
                <c:pt idx="3178">
                  <c:v>0.53670573719925974</c:v>
                </c:pt>
                <c:pt idx="3179">
                  <c:v>0.53685996298581162</c:v>
                </c:pt>
                <c:pt idx="3180">
                  <c:v>0.53701418877235896</c:v>
                </c:pt>
                <c:pt idx="3181">
                  <c:v>0.53716841455891462</c:v>
                </c:pt>
                <c:pt idx="3182">
                  <c:v>0.53732264034546551</c:v>
                </c:pt>
                <c:pt idx="3183">
                  <c:v>0.53747686613201728</c:v>
                </c:pt>
                <c:pt idx="3184">
                  <c:v>0.53778531770512061</c:v>
                </c:pt>
                <c:pt idx="3185">
                  <c:v>0.53793954349167183</c:v>
                </c:pt>
                <c:pt idx="3186">
                  <c:v>0.53809376927822328</c:v>
                </c:pt>
                <c:pt idx="3187">
                  <c:v>0.53824799506477483</c:v>
                </c:pt>
                <c:pt idx="3188">
                  <c:v>0.53840222085132405</c:v>
                </c:pt>
                <c:pt idx="3189">
                  <c:v>0.53855644663787783</c:v>
                </c:pt>
                <c:pt idx="3190">
                  <c:v>0.5387106724244316</c:v>
                </c:pt>
                <c:pt idx="3191">
                  <c:v>0.53886489821098082</c:v>
                </c:pt>
                <c:pt idx="3192">
                  <c:v>0.53901912399753238</c:v>
                </c:pt>
                <c:pt idx="3193">
                  <c:v>0.53917334978408349</c:v>
                </c:pt>
                <c:pt idx="3194">
                  <c:v>0.53917334978408349</c:v>
                </c:pt>
                <c:pt idx="3195">
                  <c:v>0.53932757557063538</c:v>
                </c:pt>
                <c:pt idx="3196">
                  <c:v>0.53948180135718693</c:v>
                </c:pt>
                <c:pt idx="3197">
                  <c:v>0.53963602714373871</c:v>
                </c:pt>
                <c:pt idx="3198">
                  <c:v>0.53979025293029204</c:v>
                </c:pt>
                <c:pt idx="3199">
                  <c:v>0.53979025293029204</c:v>
                </c:pt>
                <c:pt idx="3200">
                  <c:v>0.5399444787168417</c:v>
                </c:pt>
                <c:pt idx="3201">
                  <c:v>0.54009870450339503</c:v>
                </c:pt>
                <c:pt idx="3202">
                  <c:v>0.54025293028994448</c:v>
                </c:pt>
                <c:pt idx="3203">
                  <c:v>0.54040715607649603</c:v>
                </c:pt>
                <c:pt idx="3204">
                  <c:v>0.54056138186304503</c:v>
                </c:pt>
                <c:pt idx="3205">
                  <c:v>0.54071560764960158</c:v>
                </c:pt>
                <c:pt idx="3206">
                  <c:v>0.54086983343615258</c:v>
                </c:pt>
                <c:pt idx="3207">
                  <c:v>0.54102405922270203</c:v>
                </c:pt>
                <c:pt idx="3208">
                  <c:v>0.54117828500925358</c:v>
                </c:pt>
                <c:pt idx="3209">
                  <c:v>0.54133251079580458</c:v>
                </c:pt>
                <c:pt idx="3210">
                  <c:v>0.54148673658235658</c:v>
                </c:pt>
                <c:pt idx="3211">
                  <c:v>0.54164096236891002</c:v>
                </c:pt>
                <c:pt idx="3212">
                  <c:v>0.54179518815545968</c:v>
                </c:pt>
                <c:pt idx="3213">
                  <c:v>0.54194941394201301</c:v>
                </c:pt>
                <c:pt idx="3214">
                  <c:v>0.54210363972856268</c:v>
                </c:pt>
                <c:pt idx="3215">
                  <c:v>0.54225786551511412</c:v>
                </c:pt>
                <c:pt idx="3216">
                  <c:v>0.54241209130166268</c:v>
                </c:pt>
                <c:pt idx="3217">
                  <c:v>0.54256631708821657</c:v>
                </c:pt>
                <c:pt idx="3218">
                  <c:v>0.54272054287476867</c:v>
                </c:pt>
                <c:pt idx="3219">
                  <c:v>0.54287476866132012</c:v>
                </c:pt>
                <c:pt idx="3220">
                  <c:v>0.54302899444787345</c:v>
                </c:pt>
                <c:pt idx="3221">
                  <c:v>0.54333744602097467</c:v>
                </c:pt>
                <c:pt idx="3222">
                  <c:v>0.54349167180752622</c:v>
                </c:pt>
                <c:pt idx="3223">
                  <c:v>0.54364589759408277</c:v>
                </c:pt>
                <c:pt idx="3224">
                  <c:v>0.54380012338062922</c:v>
                </c:pt>
                <c:pt idx="3225">
                  <c:v>0.54395434916718077</c:v>
                </c:pt>
                <c:pt idx="3226">
                  <c:v>0.54410857495373222</c:v>
                </c:pt>
                <c:pt idx="3227">
                  <c:v>0.5442628007402821</c:v>
                </c:pt>
                <c:pt idx="3228">
                  <c:v>0.54441702652683532</c:v>
                </c:pt>
                <c:pt idx="3229">
                  <c:v>0.54457125231338976</c:v>
                </c:pt>
                <c:pt idx="3230">
                  <c:v>0.54472547809993865</c:v>
                </c:pt>
                <c:pt idx="3231">
                  <c:v>0.54487970388649065</c:v>
                </c:pt>
                <c:pt idx="3232">
                  <c:v>0.54503392967304132</c:v>
                </c:pt>
                <c:pt idx="3233">
                  <c:v>0.54518815545959365</c:v>
                </c:pt>
                <c:pt idx="3234">
                  <c:v>0.54518815545959365</c:v>
                </c:pt>
                <c:pt idx="3235">
                  <c:v>0.54534238124614243</c:v>
                </c:pt>
                <c:pt idx="3236">
                  <c:v>0.54549660703269587</c:v>
                </c:pt>
                <c:pt idx="3237">
                  <c:v>0.54565083281924764</c:v>
                </c:pt>
                <c:pt idx="3238">
                  <c:v>0.54580505860580186</c:v>
                </c:pt>
                <c:pt idx="3239">
                  <c:v>0.54595928439235042</c:v>
                </c:pt>
                <c:pt idx="3240">
                  <c:v>0.54611351017890186</c:v>
                </c:pt>
                <c:pt idx="3241">
                  <c:v>0.54626773596545153</c:v>
                </c:pt>
                <c:pt idx="3242">
                  <c:v>0.54642196175200308</c:v>
                </c:pt>
                <c:pt idx="3243">
                  <c:v>0.54657618753855641</c:v>
                </c:pt>
                <c:pt idx="3244">
                  <c:v>0.54673041332511063</c:v>
                </c:pt>
                <c:pt idx="3245">
                  <c:v>0.54688463911165952</c:v>
                </c:pt>
                <c:pt idx="3246">
                  <c:v>0.54688463911165952</c:v>
                </c:pt>
                <c:pt idx="3247">
                  <c:v>0.54703886489821096</c:v>
                </c:pt>
                <c:pt idx="3248">
                  <c:v>0.54719309068476263</c:v>
                </c:pt>
                <c:pt idx="3249">
                  <c:v>0.54734731647131463</c:v>
                </c:pt>
                <c:pt idx="3250">
                  <c:v>0.54750154225786551</c:v>
                </c:pt>
                <c:pt idx="3251">
                  <c:v>0.54765576804441762</c:v>
                </c:pt>
                <c:pt idx="3252">
                  <c:v>0.54780999383096851</c:v>
                </c:pt>
                <c:pt idx="3253">
                  <c:v>0.54796421961752062</c:v>
                </c:pt>
                <c:pt idx="3254">
                  <c:v>0.54811844540407162</c:v>
                </c:pt>
                <c:pt idx="3255">
                  <c:v>0.54827267119062306</c:v>
                </c:pt>
                <c:pt idx="3256">
                  <c:v>0.54842689697717462</c:v>
                </c:pt>
                <c:pt idx="3257">
                  <c:v>0.54858112276372606</c:v>
                </c:pt>
                <c:pt idx="3258">
                  <c:v>0.54873534855027761</c:v>
                </c:pt>
                <c:pt idx="3259">
                  <c:v>0.54888957433682961</c:v>
                </c:pt>
                <c:pt idx="3260">
                  <c:v>0.54904380012338272</c:v>
                </c:pt>
                <c:pt idx="3261">
                  <c:v>0.54919802590993216</c:v>
                </c:pt>
                <c:pt idx="3262">
                  <c:v>0.54935225169648361</c:v>
                </c:pt>
                <c:pt idx="3263">
                  <c:v>0.5495064774830356</c:v>
                </c:pt>
                <c:pt idx="3264">
                  <c:v>0.54966070326958882</c:v>
                </c:pt>
                <c:pt idx="3265">
                  <c:v>0.54981492905613816</c:v>
                </c:pt>
                <c:pt idx="3266">
                  <c:v>0.54996915484268949</c:v>
                </c:pt>
                <c:pt idx="3267">
                  <c:v>0.55012338062924049</c:v>
                </c:pt>
                <c:pt idx="3268">
                  <c:v>0.55027760641579482</c:v>
                </c:pt>
                <c:pt idx="3269">
                  <c:v>0.5504318322023446</c:v>
                </c:pt>
                <c:pt idx="3270">
                  <c:v>0.55058605798889571</c:v>
                </c:pt>
                <c:pt idx="3271">
                  <c:v>0.5507402837754477</c:v>
                </c:pt>
                <c:pt idx="3272">
                  <c:v>0.55089450956199881</c:v>
                </c:pt>
                <c:pt idx="3273">
                  <c:v>0.55104873534855237</c:v>
                </c:pt>
                <c:pt idx="3274">
                  <c:v>0.55120296113510159</c:v>
                </c:pt>
                <c:pt idx="3275">
                  <c:v>0.55135718692165059</c:v>
                </c:pt>
                <c:pt idx="3276">
                  <c:v>0.55151141270820481</c:v>
                </c:pt>
                <c:pt idx="3277">
                  <c:v>0.55166563849475858</c:v>
                </c:pt>
                <c:pt idx="3278">
                  <c:v>0.5518198642813078</c:v>
                </c:pt>
                <c:pt idx="3279">
                  <c:v>0.55197409006785969</c:v>
                </c:pt>
                <c:pt idx="3280">
                  <c:v>0.55212831585441091</c:v>
                </c:pt>
                <c:pt idx="3281">
                  <c:v>0.55243676742751358</c:v>
                </c:pt>
                <c:pt idx="3282">
                  <c:v>0.55259099321406535</c:v>
                </c:pt>
                <c:pt idx="3283">
                  <c:v>0.55274521900061879</c:v>
                </c:pt>
                <c:pt idx="3284">
                  <c:v>0.55274521900061879</c:v>
                </c:pt>
                <c:pt idx="3285">
                  <c:v>0.55289944478716868</c:v>
                </c:pt>
                <c:pt idx="3286">
                  <c:v>0.55305367057372179</c:v>
                </c:pt>
                <c:pt idx="3287">
                  <c:v>0.55320789636027334</c:v>
                </c:pt>
                <c:pt idx="3288">
                  <c:v>0.55336212214682257</c:v>
                </c:pt>
                <c:pt idx="3289">
                  <c:v>0.55351634793337356</c:v>
                </c:pt>
                <c:pt idx="3290">
                  <c:v>0.55367057371992601</c:v>
                </c:pt>
                <c:pt idx="3291">
                  <c:v>0.55382479950647934</c:v>
                </c:pt>
                <c:pt idx="3292">
                  <c:v>0.55397902529303089</c:v>
                </c:pt>
                <c:pt idx="3293">
                  <c:v>0.55413325107958245</c:v>
                </c:pt>
                <c:pt idx="3294">
                  <c:v>0.554287476866132</c:v>
                </c:pt>
                <c:pt idx="3295">
                  <c:v>0.55444170265268522</c:v>
                </c:pt>
                <c:pt idx="3296">
                  <c:v>0.554595928439235</c:v>
                </c:pt>
                <c:pt idx="3297">
                  <c:v>0.55475015422578822</c:v>
                </c:pt>
                <c:pt idx="3298">
                  <c:v>0.55490438001233644</c:v>
                </c:pt>
                <c:pt idx="3299">
                  <c:v>0.55505860579889121</c:v>
                </c:pt>
                <c:pt idx="3300">
                  <c:v>0.5552128315854411</c:v>
                </c:pt>
                <c:pt idx="3301">
                  <c:v>0.55536705737199255</c:v>
                </c:pt>
                <c:pt idx="3302">
                  <c:v>0.55552128315854465</c:v>
                </c:pt>
                <c:pt idx="3303">
                  <c:v>0.55567550894509565</c:v>
                </c:pt>
                <c:pt idx="3304">
                  <c:v>0.5558297347316471</c:v>
                </c:pt>
                <c:pt idx="3305">
                  <c:v>0.55598396051819865</c:v>
                </c:pt>
                <c:pt idx="3306">
                  <c:v>0.5561381863047502</c:v>
                </c:pt>
                <c:pt idx="3307">
                  <c:v>0.55629241209130165</c:v>
                </c:pt>
                <c:pt idx="3308">
                  <c:v>0.5564466378778532</c:v>
                </c:pt>
                <c:pt idx="3309">
                  <c:v>0.55660086366440753</c:v>
                </c:pt>
                <c:pt idx="3310">
                  <c:v>0.55660086366440753</c:v>
                </c:pt>
                <c:pt idx="3311">
                  <c:v>0.5567550894509562</c:v>
                </c:pt>
                <c:pt idx="3312">
                  <c:v>0.55690931523750775</c:v>
                </c:pt>
                <c:pt idx="3313">
                  <c:v>0.55706354102405731</c:v>
                </c:pt>
                <c:pt idx="3314">
                  <c:v>0.55721776681060886</c:v>
                </c:pt>
                <c:pt idx="3315">
                  <c:v>0.55721776681060886</c:v>
                </c:pt>
                <c:pt idx="3316">
                  <c:v>0.55737199259716264</c:v>
                </c:pt>
                <c:pt idx="3317">
                  <c:v>0.55752621838371375</c:v>
                </c:pt>
                <c:pt idx="3318">
                  <c:v>0.5576804441702653</c:v>
                </c:pt>
                <c:pt idx="3319">
                  <c:v>0.55783466995681652</c:v>
                </c:pt>
                <c:pt idx="3320">
                  <c:v>0.5579888957433683</c:v>
                </c:pt>
                <c:pt idx="3321">
                  <c:v>0.55814312152991952</c:v>
                </c:pt>
                <c:pt idx="3322">
                  <c:v>0.55829734731647163</c:v>
                </c:pt>
                <c:pt idx="3323">
                  <c:v>0.55845157310302285</c:v>
                </c:pt>
                <c:pt idx="3324">
                  <c:v>0.55860579888957684</c:v>
                </c:pt>
                <c:pt idx="3325">
                  <c:v>0.55876002467612584</c:v>
                </c:pt>
                <c:pt idx="3326">
                  <c:v>0.55891425046267762</c:v>
                </c:pt>
                <c:pt idx="3327">
                  <c:v>0.55906847624922884</c:v>
                </c:pt>
                <c:pt idx="3328">
                  <c:v>0.55922270203578062</c:v>
                </c:pt>
                <c:pt idx="3329">
                  <c:v>0.55937692782232973</c:v>
                </c:pt>
                <c:pt idx="3330">
                  <c:v>0.55953115360888583</c:v>
                </c:pt>
                <c:pt idx="3331">
                  <c:v>0.55968537939543495</c:v>
                </c:pt>
                <c:pt idx="3332">
                  <c:v>0.55983960518198661</c:v>
                </c:pt>
                <c:pt idx="3333">
                  <c:v>0.55999383096854005</c:v>
                </c:pt>
                <c:pt idx="3334">
                  <c:v>0.56014805675509172</c:v>
                </c:pt>
                <c:pt idx="3335">
                  <c:v>0.5603022825416405</c:v>
                </c:pt>
                <c:pt idx="3336">
                  <c:v>0.5604565083281926</c:v>
                </c:pt>
                <c:pt idx="3337">
                  <c:v>0.56061073411474394</c:v>
                </c:pt>
                <c:pt idx="3338">
                  <c:v>0.56076495990129549</c:v>
                </c:pt>
                <c:pt idx="3339">
                  <c:v>0.56091918568784649</c:v>
                </c:pt>
                <c:pt idx="3340">
                  <c:v>0.56107341147440071</c:v>
                </c:pt>
                <c:pt idx="3341">
                  <c:v>0.56122763726095004</c:v>
                </c:pt>
                <c:pt idx="3342">
                  <c:v>0.56122763726095004</c:v>
                </c:pt>
                <c:pt idx="3343">
                  <c:v>0.56138186304750171</c:v>
                </c:pt>
                <c:pt idx="3344">
                  <c:v>0.56153608883405048</c:v>
                </c:pt>
                <c:pt idx="3345">
                  <c:v>0.56169031462060681</c:v>
                </c:pt>
                <c:pt idx="3346">
                  <c:v>0.56184454040715603</c:v>
                </c:pt>
                <c:pt idx="3347">
                  <c:v>0.56199876619370981</c:v>
                </c:pt>
                <c:pt idx="3348">
                  <c:v>0.56215299198025648</c:v>
                </c:pt>
                <c:pt idx="3349">
                  <c:v>0.5623072177668107</c:v>
                </c:pt>
                <c:pt idx="3350">
                  <c:v>0.56246144355336214</c:v>
                </c:pt>
                <c:pt idx="3351">
                  <c:v>0.56261566933991369</c:v>
                </c:pt>
                <c:pt idx="3352">
                  <c:v>0.56276989512646514</c:v>
                </c:pt>
                <c:pt idx="3353">
                  <c:v>0.56292412091301669</c:v>
                </c:pt>
                <c:pt idx="3354">
                  <c:v>0.56307834669957024</c:v>
                </c:pt>
                <c:pt idx="3355">
                  <c:v>0.56307834669957024</c:v>
                </c:pt>
                <c:pt idx="3356">
                  <c:v>0.56323257248611969</c:v>
                </c:pt>
                <c:pt idx="3357">
                  <c:v>0.56338679827267057</c:v>
                </c:pt>
                <c:pt idx="3358">
                  <c:v>0.56354102405922268</c:v>
                </c:pt>
                <c:pt idx="3359">
                  <c:v>0.56369524984577613</c:v>
                </c:pt>
                <c:pt idx="3360">
                  <c:v>0.56384947563232746</c:v>
                </c:pt>
                <c:pt idx="3361">
                  <c:v>0.56400370141887912</c:v>
                </c:pt>
                <c:pt idx="3362">
                  <c:v>0.56415792720542879</c:v>
                </c:pt>
                <c:pt idx="3363">
                  <c:v>0.56431215299197957</c:v>
                </c:pt>
                <c:pt idx="3364">
                  <c:v>0.56446637877853156</c:v>
                </c:pt>
                <c:pt idx="3365">
                  <c:v>0.56462060456508689</c:v>
                </c:pt>
                <c:pt idx="3366">
                  <c:v>0.56477483035163656</c:v>
                </c:pt>
                <c:pt idx="3367">
                  <c:v>0.56492905613819133</c:v>
                </c:pt>
                <c:pt idx="3368">
                  <c:v>0.56508328192473756</c:v>
                </c:pt>
                <c:pt idx="3369">
                  <c:v>0.56523750771128856</c:v>
                </c:pt>
                <c:pt idx="3370">
                  <c:v>0.56539173349784255</c:v>
                </c:pt>
                <c:pt idx="3371">
                  <c:v>0.565545959284394</c:v>
                </c:pt>
                <c:pt idx="3372">
                  <c:v>0.56570018507094222</c:v>
                </c:pt>
                <c:pt idx="3373">
                  <c:v>0.56585441085749699</c:v>
                </c:pt>
                <c:pt idx="3374">
                  <c:v>0.56600863664405021</c:v>
                </c:pt>
                <c:pt idx="3375">
                  <c:v>0.5661628624306001</c:v>
                </c:pt>
                <c:pt idx="3376">
                  <c:v>0.56631708821714821</c:v>
                </c:pt>
                <c:pt idx="3377">
                  <c:v>0.56647131400370165</c:v>
                </c:pt>
                <c:pt idx="3378">
                  <c:v>0.56662553979025299</c:v>
                </c:pt>
                <c:pt idx="3379">
                  <c:v>0.56677976557680465</c:v>
                </c:pt>
                <c:pt idx="3380">
                  <c:v>0.56693399136335598</c:v>
                </c:pt>
                <c:pt idx="3381">
                  <c:v>0.56708821714990765</c:v>
                </c:pt>
                <c:pt idx="3382">
                  <c:v>0.56724244293645898</c:v>
                </c:pt>
                <c:pt idx="3383">
                  <c:v>0.56739666872301053</c:v>
                </c:pt>
                <c:pt idx="3384">
                  <c:v>0.56755089450956264</c:v>
                </c:pt>
                <c:pt idx="3385">
                  <c:v>0.56770512029611364</c:v>
                </c:pt>
                <c:pt idx="3386">
                  <c:v>0.56816779765576808</c:v>
                </c:pt>
                <c:pt idx="3387">
                  <c:v>0.56832202344231952</c:v>
                </c:pt>
                <c:pt idx="3388">
                  <c:v>0.56847624922887163</c:v>
                </c:pt>
                <c:pt idx="3389">
                  <c:v>0.56863047501542263</c:v>
                </c:pt>
                <c:pt idx="3390">
                  <c:v>0.56878470080197407</c:v>
                </c:pt>
                <c:pt idx="3391">
                  <c:v>0.56893892658852796</c:v>
                </c:pt>
                <c:pt idx="3392">
                  <c:v>0.56909315237507974</c:v>
                </c:pt>
                <c:pt idx="3393">
                  <c:v>0.56924737816162851</c:v>
                </c:pt>
                <c:pt idx="3394">
                  <c:v>0.56940160394818273</c:v>
                </c:pt>
                <c:pt idx="3395">
                  <c:v>0.56955582973473151</c:v>
                </c:pt>
                <c:pt idx="3396">
                  <c:v>0.56971005552128362</c:v>
                </c:pt>
                <c:pt idx="3397">
                  <c:v>0.56986428130783451</c:v>
                </c:pt>
                <c:pt idx="3398">
                  <c:v>0.57001850709438662</c:v>
                </c:pt>
                <c:pt idx="3399">
                  <c:v>0.57017273288093751</c:v>
                </c:pt>
                <c:pt idx="3400">
                  <c:v>0.57032695866748961</c:v>
                </c:pt>
                <c:pt idx="3401">
                  <c:v>0.5704811844540405</c:v>
                </c:pt>
                <c:pt idx="3402">
                  <c:v>0.57063541024059627</c:v>
                </c:pt>
                <c:pt idx="3403">
                  <c:v>0.57078963602714583</c:v>
                </c:pt>
                <c:pt idx="3404">
                  <c:v>0.57094386181369561</c:v>
                </c:pt>
                <c:pt idx="3405">
                  <c:v>0.57109808760024672</c:v>
                </c:pt>
                <c:pt idx="3406">
                  <c:v>0.57109808760024672</c:v>
                </c:pt>
                <c:pt idx="3407">
                  <c:v>0.5712523133867986</c:v>
                </c:pt>
                <c:pt idx="3408">
                  <c:v>0.57140653917334949</c:v>
                </c:pt>
                <c:pt idx="3409">
                  <c:v>0.57156076495989949</c:v>
                </c:pt>
                <c:pt idx="3410">
                  <c:v>0.57171499074645249</c:v>
                </c:pt>
                <c:pt idx="3411">
                  <c:v>0.57186921653300804</c:v>
                </c:pt>
                <c:pt idx="3412">
                  <c:v>0.57202344231955793</c:v>
                </c:pt>
                <c:pt idx="3413">
                  <c:v>0.5721776681061076</c:v>
                </c:pt>
                <c:pt idx="3414">
                  <c:v>0.57233189389265859</c:v>
                </c:pt>
                <c:pt idx="3415">
                  <c:v>0.57248611967921037</c:v>
                </c:pt>
                <c:pt idx="3416">
                  <c:v>0.57264034546576192</c:v>
                </c:pt>
                <c:pt idx="3417">
                  <c:v>0.5727945712523137</c:v>
                </c:pt>
                <c:pt idx="3418">
                  <c:v>0.57294879703886703</c:v>
                </c:pt>
                <c:pt idx="3419">
                  <c:v>0.5731030228254167</c:v>
                </c:pt>
                <c:pt idx="3420">
                  <c:v>0.57325724861196758</c:v>
                </c:pt>
                <c:pt idx="3421">
                  <c:v>0.57341147439852158</c:v>
                </c:pt>
                <c:pt idx="3422">
                  <c:v>0.57356570018507091</c:v>
                </c:pt>
                <c:pt idx="3423">
                  <c:v>0.57371992597162247</c:v>
                </c:pt>
                <c:pt idx="3424">
                  <c:v>0.57387415175817591</c:v>
                </c:pt>
                <c:pt idx="3425">
                  <c:v>0.57402837754472735</c:v>
                </c:pt>
                <c:pt idx="3426">
                  <c:v>0.57402837754472735</c:v>
                </c:pt>
                <c:pt idx="3427">
                  <c:v>0.57418260333127702</c:v>
                </c:pt>
                <c:pt idx="3428">
                  <c:v>0.57433682911782846</c:v>
                </c:pt>
                <c:pt idx="3429">
                  <c:v>0.5744910549043819</c:v>
                </c:pt>
                <c:pt idx="3430">
                  <c:v>0.57464528069093346</c:v>
                </c:pt>
                <c:pt idx="3431">
                  <c:v>0.57479950647748668</c:v>
                </c:pt>
                <c:pt idx="3432">
                  <c:v>0.57495373226403645</c:v>
                </c:pt>
                <c:pt idx="3433">
                  <c:v>0.5751079580505879</c:v>
                </c:pt>
                <c:pt idx="3434">
                  <c:v>0.57526218383713457</c:v>
                </c:pt>
                <c:pt idx="3435">
                  <c:v>0.57541640962368912</c:v>
                </c:pt>
                <c:pt idx="3436">
                  <c:v>0.57557063541024067</c:v>
                </c:pt>
                <c:pt idx="3437">
                  <c:v>0.575724861196794</c:v>
                </c:pt>
                <c:pt idx="3438">
                  <c:v>0.57587908698334545</c:v>
                </c:pt>
                <c:pt idx="3439">
                  <c:v>0.57603331276989689</c:v>
                </c:pt>
                <c:pt idx="3440">
                  <c:v>0.57618753855644667</c:v>
                </c:pt>
                <c:pt idx="3441">
                  <c:v>0.57634176434299811</c:v>
                </c:pt>
                <c:pt idx="3442">
                  <c:v>0.57649599012955133</c:v>
                </c:pt>
                <c:pt idx="3443">
                  <c:v>0.57665021591610288</c:v>
                </c:pt>
                <c:pt idx="3444">
                  <c:v>0.57680444170265099</c:v>
                </c:pt>
                <c:pt idx="3445">
                  <c:v>0.57680444170265099</c:v>
                </c:pt>
                <c:pt idx="3446">
                  <c:v>0.57695866748920588</c:v>
                </c:pt>
                <c:pt idx="3447">
                  <c:v>0.57711289327575566</c:v>
                </c:pt>
                <c:pt idx="3448">
                  <c:v>0.57726711906230554</c:v>
                </c:pt>
                <c:pt idx="3449">
                  <c:v>0.57742134484885876</c:v>
                </c:pt>
                <c:pt idx="3450">
                  <c:v>0.57757557063541065</c:v>
                </c:pt>
                <c:pt idx="3451">
                  <c:v>0.57772979642196265</c:v>
                </c:pt>
                <c:pt idx="3452">
                  <c:v>0.57788402220851642</c:v>
                </c:pt>
                <c:pt idx="3453">
                  <c:v>0.57803824799506476</c:v>
                </c:pt>
                <c:pt idx="3454">
                  <c:v>0.57819247378161631</c:v>
                </c:pt>
                <c:pt idx="3455">
                  <c:v>0.57834669956816775</c:v>
                </c:pt>
                <c:pt idx="3456">
                  <c:v>0.57850092535471931</c:v>
                </c:pt>
                <c:pt idx="3457">
                  <c:v>0.57865515114127164</c:v>
                </c:pt>
                <c:pt idx="3458">
                  <c:v>0.57880937692782264</c:v>
                </c:pt>
                <c:pt idx="3459">
                  <c:v>0.57896360271437464</c:v>
                </c:pt>
                <c:pt idx="3460">
                  <c:v>0.5791178285009253</c:v>
                </c:pt>
                <c:pt idx="3461">
                  <c:v>0.57927205428747763</c:v>
                </c:pt>
                <c:pt idx="3462">
                  <c:v>0.57942628007402841</c:v>
                </c:pt>
                <c:pt idx="3463">
                  <c:v>0.57958050586057952</c:v>
                </c:pt>
                <c:pt idx="3464">
                  <c:v>0.57973473164713163</c:v>
                </c:pt>
                <c:pt idx="3465">
                  <c:v>0.57988895743368563</c:v>
                </c:pt>
                <c:pt idx="3466">
                  <c:v>0.58004318322023396</c:v>
                </c:pt>
                <c:pt idx="3467">
                  <c:v>0.58019740900678662</c:v>
                </c:pt>
                <c:pt idx="3468">
                  <c:v>0.58035163479333762</c:v>
                </c:pt>
                <c:pt idx="3469">
                  <c:v>0.58050586057989084</c:v>
                </c:pt>
                <c:pt idx="3470">
                  <c:v>0.58066008636644062</c:v>
                </c:pt>
                <c:pt idx="3471">
                  <c:v>0.58081431215299162</c:v>
                </c:pt>
                <c:pt idx="3472">
                  <c:v>0.58096853793954362</c:v>
                </c:pt>
                <c:pt idx="3473">
                  <c:v>0.58112276372609406</c:v>
                </c:pt>
                <c:pt idx="3474">
                  <c:v>0.58127698951264395</c:v>
                </c:pt>
                <c:pt idx="3475">
                  <c:v>0.58143121529920005</c:v>
                </c:pt>
                <c:pt idx="3476">
                  <c:v>0.58158544108574906</c:v>
                </c:pt>
                <c:pt idx="3477">
                  <c:v>0.58173966687230061</c:v>
                </c:pt>
                <c:pt idx="3478">
                  <c:v>0.58189389265885605</c:v>
                </c:pt>
                <c:pt idx="3479">
                  <c:v>0.58204811844540572</c:v>
                </c:pt>
                <c:pt idx="3480">
                  <c:v>0.58220234423195261</c:v>
                </c:pt>
                <c:pt idx="3481">
                  <c:v>0.5823565700185066</c:v>
                </c:pt>
                <c:pt idx="3482">
                  <c:v>0.5825107958050556</c:v>
                </c:pt>
                <c:pt idx="3483">
                  <c:v>0.5825107958050556</c:v>
                </c:pt>
                <c:pt idx="3484">
                  <c:v>0.58266502159160971</c:v>
                </c:pt>
                <c:pt idx="3485">
                  <c:v>0.58281924737816315</c:v>
                </c:pt>
                <c:pt idx="3486">
                  <c:v>0.58297347316471482</c:v>
                </c:pt>
                <c:pt idx="3487">
                  <c:v>0.58297347316471482</c:v>
                </c:pt>
                <c:pt idx="3488">
                  <c:v>0.5831276989512636</c:v>
                </c:pt>
                <c:pt idx="3489">
                  <c:v>0.58328192473781459</c:v>
                </c:pt>
                <c:pt idx="3490">
                  <c:v>0.58343615052436659</c:v>
                </c:pt>
                <c:pt idx="3491">
                  <c:v>0.5835903763109187</c:v>
                </c:pt>
                <c:pt idx="3492">
                  <c:v>0.58374460209747403</c:v>
                </c:pt>
                <c:pt idx="3493">
                  <c:v>0.58389882788402392</c:v>
                </c:pt>
                <c:pt idx="3494">
                  <c:v>0.58405305367057703</c:v>
                </c:pt>
                <c:pt idx="3495">
                  <c:v>0.58420727945712481</c:v>
                </c:pt>
                <c:pt idx="3496">
                  <c:v>0.58436150524367669</c:v>
                </c:pt>
                <c:pt idx="3497">
                  <c:v>0.58451573103022658</c:v>
                </c:pt>
                <c:pt idx="3498">
                  <c:v>0.58466995681678124</c:v>
                </c:pt>
                <c:pt idx="3499">
                  <c:v>0.5848241826033328</c:v>
                </c:pt>
                <c:pt idx="3500">
                  <c:v>0.58497840838988602</c:v>
                </c:pt>
                <c:pt idx="3501">
                  <c:v>0.58513263417643391</c:v>
                </c:pt>
                <c:pt idx="3502">
                  <c:v>0.58528685996298457</c:v>
                </c:pt>
                <c:pt idx="3503">
                  <c:v>0.5854410857495369</c:v>
                </c:pt>
                <c:pt idx="3504">
                  <c:v>0.58559531153609024</c:v>
                </c:pt>
                <c:pt idx="3505">
                  <c:v>0.58574953732264179</c:v>
                </c:pt>
                <c:pt idx="3506">
                  <c:v>0.58590376310919323</c:v>
                </c:pt>
                <c:pt idx="3507">
                  <c:v>0.58605798889574157</c:v>
                </c:pt>
                <c:pt idx="3508">
                  <c:v>0.5863664404688459</c:v>
                </c:pt>
                <c:pt idx="3509">
                  <c:v>0.58667489204195089</c:v>
                </c:pt>
                <c:pt idx="3510">
                  <c:v>0.586829117828504</c:v>
                </c:pt>
                <c:pt idx="3511">
                  <c:v>0.586983343615052</c:v>
                </c:pt>
                <c:pt idx="3512">
                  <c:v>0.58713756940160189</c:v>
                </c:pt>
                <c:pt idx="3513">
                  <c:v>0.58729179518815666</c:v>
                </c:pt>
                <c:pt idx="3514">
                  <c:v>0.58744602097470655</c:v>
                </c:pt>
                <c:pt idx="3515">
                  <c:v>0.58760024676125799</c:v>
                </c:pt>
                <c:pt idx="3516">
                  <c:v>0.58775447254781288</c:v>
                </c:pt>
                <c:pt idx="3517">
                  <c:v>0.58790869833436277</c:v>
                </c:pt>
                <c:pt idx="3518">
                  <c:v>0.58821714990746066</c:v>
                </c:pt>
                <c:pt idx="3519">
                  <c:v>0.58837137569401665</c:v>
                </c:pt>
                <c:pt idx="3520">
                  <c:v>0.58852560148056765</c:v>
                </c:pt>
                <c:pt idx="3521">
                  <c:v>0.58867982726712165</c:v>
                </c:pt>
                <c:pt idx="3522">
                  <c:v>0.5888340530536732</c:v>
                </c:pt>
                <c:pt idx="3523">
                  <c:v>0.58898827884022154</c:v>
                </c:pt>
                <c:pt idx="3524">
                  <c:v>0.58914250462677364</c:v>
                </c:pt>
                <c:pt idx="3525">
                  <c:v>0.58929673041332564</c:v>
                </c:pt>
                <c:pt idx="3526">
                  <c:v>0.58945095619987875</c:v>
                </c:pt>
                <c:pt idx="3527">
                  <c:v>0.58960518198642753</c:v>
                </c:pt>
                <c:pt idx="3528">
                  <c:v>0.58991363355953352</c:v>
                </c:pt>
                <c:pt idx="3529">
                  <c:v>0.59006785934608263</c:v>
                </c:pt>
                <c:pt idx="3530">
                  <c:v>0.59006785934608263</c:v>
                </c:pt>
                <c:pt idx="3531">
                  <c:v>0.59022208513263186</c:v>
                </c:pt>
                <c:pt idx="3532">
                  <c:v>0.59037631091918563</c:v>
                </c:pt>
                <c:pt idx="3533">
                  <c:v>0.59053053670573652</c:v>
                </c:pt>
                <c:pt idx="3534">
                  <c:v>0.59068476249228863</c:v>
                </c:pt>
                <c:pt idx="3535">
                  <c:v>0.59083898827884063</c:v>
                </c:pt>
                <c:pt idx="3536">
                  <c:v>0.59099321406539362</c:v>
                </c:pt>
                <c:pt idx="3537">
                  <c:v>0.59114743985194251</c:v>
                </c:pt>
                <c:pt idx="3538">
                  <c:v>0.59130166563849651</c:v>
                </c:pt>
                <c:pt idx="3539">
                  <c:v>0.59145589142504662</c:v>
                </c:pt>
                <c:pt idx="3540">
                  <c:v>0.59161011721159951</c:v>
                </c:pt>
                <c:pt idx="3541">
                  <c:v>0.59176434299814962</c:v>
                </c:pt>
                <c:pt idx="3542">
                  <c:v>0.59191856878470006</c:v>
                </c:pt>
                <c:pt idx="3543">
                  <c:v>0.59191856878470006</c:v>
                </c:pt>
                <c:pt idx="3544">
                  <c:v>0.5920727945712515</c:v>
                </c:pt>
                <c:pt idx="3545">
                  <c:v>0.5920727945712515</c:v>
                </c:pt>
                <c:pt idx="3546">
                  <c:v>0.59222702035780361</c:v>
                </c:pt>
                <c:pt idx="3547">
                  <c:v>0.59238124614435561</c:v>
                </c:pt>
                <c:pt idx="3548">
                  <c:v>0.5925354719309055</c:v>
                </c:pt>
                <c:pt idx="3549">
                  <c:v>0.59268969771745861</c:v>
                </c:pt>
                <c:pt idx="3550">
                  <c:v>0.59284392350401138</c:v>
                </c:pt>
                <c:pt idx="3551">
                  <c:v>0.5929981492905616</c:v>
                </c:pt>
                <c:pt idx="3552">
                  <c:v>0.59315237507711149</c:v>
                </c:pt>
                <c:pt idx="3553">
                  <c:v>0.59330660086366349</c:v>
                </c:pt>
                <c:pt idx="3554">
                  <c:v>0.5934608266502156</c:v>
                </c:pt>
                <c:pt idx="3555">
                  <c:v>0.59361505243676893</c:v>
                </c:pt>
                <c:pt idx="3556">
                  <c:v>0.59376927822332048</c:v>
                </c:pt>
                <c:pt idx="3557">
                  <c:v>0.59392350400987226</c:v>
                </c:pt>
                <c:pt idx="3558">
                  <c:v>0.59407772979642059</c:v>
                </c:pt>
                <c:pt idx="3559">
                  <c:v>0.5942319555829737</c:v>
                </c:pt>
                <c:pt idx="3560">
                  <c:v>0.59438618136952359</c:v>
                </c:pt>
                <c:pt idx="3561">
                  <c:v>0.59454040715607825</c:v>
                </c:pt>
                <c:pt idx="3562">
                  <c:v>0.59469463294262959</c:v>
                </c:pt>
                <c:pt idx="3563">
                  <c:v>0.59484885872918292</c:v>
                </c:pt>
                <c:pt idx="3564">
                  <c:v>0.5950030845157307</c:v>
                </c:pt>
                <c:pt idx="3565">
                  <c:v>0.59515731030228269</c:v>
                </c:pt>
                <c:pt idx="3566">
                  <c:v>0.59531153608883558</c:v>
                </c:pt>
                <c:pt idx="3567">
                  <c:v>0.59546576187538458</c:v>
                </c:pt>
                <c:pt idx="3568">
                  <c:v>0.59561998766193669</c:v>
                </c:pt>
                <c:pt idx="3569">
                  <c:v>0.59577421344849335</c:v>
                </c:pt>
                <c:pt idx="3570">
                  <c:v>0.59592843923504146</c:v>
                </c:pt>
                <c:pt idx="3571">
                  <c:v>0.59608266502159168</c:v>
                </c:pt>
                <c:pt idx="3572">
                  <c:v>0.59623689080814268</c:v>
                </c:pt>
                <c:pt idx="3573">
                  <c:v>0.5963911165946979</c:v>
                </c:pt>
                <c:pt idx="3574">
                  <c:v>0.59654534238124568</c:v>
                </c:pt>
                <c:pt idx="3575">
                  <c:v>0.59669956816779901</c:v>
                </c:pt>
                <c:pt idx="3576">
                  <c:v>0.59685379395434868</c:v>
                </c:pt>
                <c:pt idx="3577">
                  <c:v>0.59700801974090068</c:v>
                </c:pt>
                <c:pt idx="3578">
                  <c:v>0.59716224552745056</c:v>
                </c:pt>
                <c:pt idx="3579">
                  <c:v>0.59731647131400367</c:v>
                </c:pt>
                <c:pt idx="3580">
                  <c:v>0.59747069710055656</c:v>
                </c:pt>
                <c:pt idx="3581">
                  <c:v>0.597624922887108</c:v>
                </c:pt>
                <c:pt idx="3582">
                  <c:v>0.597624922887108</c:v>
                </c:pt>
                <c:pt idx="3583">
                  <c:v>0.59777914867365955</c:v>
                </c:pt>
                <c:pt idx="3584">
                  <c:v>0.59793337446020933</c:v>
                </c:pt>
                <c:pt idx="3585">
                  <c:v>0.59808760024676078</c:v>
                </c:pt>
                <c:pt idx="3586">
                  <c:v>0.59824182603331566</c:v>
                </c:pt>
                <c:pt idx="3587">
                  <c:v>0.59839605181986388</c:v>
                </c:pt>
                <c:pt idx="3588">
                  <c:v>0.59855027760641699</c:v>
                </c:pt>
                <c:pt idx="3589">
                  <c:v>0.59870450339296688</c:v>
                </c:pt>
                <c:pt idx="3590">
                  <c:v>0.59885872917951999</c:v>
                </c:pt>
                <c:pt idx="3591">
                  <c:v>0.59901295496606921</c:v>
                </c:pt>
                <c:pt idx="3592">
                  <c:v>0.59916718075261777</c:v>
                </c:pt>
                <c:pt idx="3593">
                  <c:v>0.59932140653917754</c:v>
                </c:pt>
                <c:pt idx="3594">
                  <c:v>0.59947563232572765</c:v>
                </c:pt>
                <c:pt idx="3595">
                  <c:v>0.59962985811227865</c:v>
                </c:pt>
                <c:pt idx="3596">
                  <c:v>0.59978408389882865</c:v>
                </c:pt>
                <c:pt idx="3597">
                  <c:v>0.59993830968537964</c:v>
                </c:pt>
                <c:pt idx="3598">
                  <c:v>0.60009253547193087</c:v>
                </c:pt>
                <c:pt idx="3599">
                  <c:v>0.60024676125848264</c:v>
                </c:pt>
                <c:pt idx="3600">
                  <c:v>0.60040098704503397</c:v>
                </c:pt>
                <c:pt idx="3601">
                  <c:v>0.6005552128315883</c:v>
                </c:pt>
                <c:pt idx="3602">
                  <c:v>0.60070943861814186</c:v>
                </c:pt>
                <c:pt idx="3603">
                  <c:v>0.60086366440468864</c:v>
                </c:pt>
                <c:pt idx="3604">
                  <c:v>0.60101789019123997</c:v>
                </c:pt>
                <c:pt idx="3605">
                  <c:v>0.60117211597779152</c:v>
                </c:pt>
                <c:pt idx="3606">
                  <c:v>0.60132634176434085</c:v>
                </c:pt>
                <c:pt idx="3607">
                  <c:v>0.60148056755089463</c:v>
                </c:pt>
                <c:pt idx="3608">
                  <c:v>0.60163479333744663</c:v>
                </c:pt>
                <c:pt idx="3609">
                  <c:v>0.60178901912399996</c:v>
                </c:pt>
                <c:pt idx="3610">
                  <c:v>0.60194324491054962</c:v>
                </c:pt>
                <c:pt idx="3611">
                  <c:v>0.60209747069710295</c:v>
                </c:pt>
                <c:pt idx="3612">
                  <c:v>0.60225169648365473</c:v>
                </c:pt>
                <c:pt idx="3613">
                  <c:v>0.60240592227020362</c:v>
                </c:pt>
                <c:pt idx="3614">
                  <c:v>0.60256014805675295</c:v>
                </c:pt>
                <c:pt idx="3615">
                  <c:v>0.60271437384330662</c:v>
                </c:pt>
                <c:pt idx="3616">
                  <c:v>0.60286859962985861</c:v>
                </c:pt>
                <c:pt idx="3617">
                  <c:v>0.60302282541640961</c:v>
                </c:pt>
                <c:pt idx="3618">
                  <c:v>0.60317705120296117</c:v>
                </c:pt>
                <c:pt idx="3619">
                  <c:v>0.60333127698951472</c:v>
                </c:pt>
                <c:pt idx="3620">
                  <c:v>0.60348550277606416</c:v>
                </c:pt>
                <c:pt idx="3621">
                  <c:v>0.60363972856261572</c:v>
                </c:pt>
                <c:pt idx="3622">
                  <c:v>0.60379395434916938</c:v>
                </c:pt>
                <c:pt idx="3623">
                  <c:v>0.60394818013571872</c:v>
                </c:pt>
                <c:pt idx="3624">
                  <c:v>0.60410240592227016</c:v>
                </c:pt>
                <c:pt idx="3625">
                  <c:v>0.60425663170882171</c:v>
                </c:pt>
                <c:pt idx="3626">
                  <c:v>0.60441085749537549</c:v>
                </c:pt>
                <c:pt idx="3627">
                  <c:v>0.60456508328192449</c:v>
                </c:pt>
                <c:pt idx="3628">
                  <c:v>0.60471930906847848</c:v>
                </c:pt>
                <c:pt idx="3629">
                  <c:v>0.60487353485502771</c:v>
                </c:pt>
                <c:pt idx="3630">
                  <c:v>0.60502776064158148</c:v>
                </c:pt>
                <c:pt idx="3631">
                  <c:v>0.60518198642813292</c:v>
                </c:pt>
                <c:pt idx="3632">
                  <c:v>0.60533621221468437</c:v>
                </c:pt>
                <c:pt idx="3633">
                  <c:v>0.60549043800123381</c:v>
                </c:pt>
                <c:pt idx="3634">
                  <c:v>0.60564466378778758</c:v>
                </c:pt>
                <c:pt idx="3635">
                  <c:v>0.60579888957433892</c:v>
                </c:pt>
                <c:pt idx="3636">
                  <c:v>0.60595311536089058</c:v>
                </c:pt>
                <c:pt idx="3637">
                  <c:v>0.60610734114743958</c:v>
                </c:pt>
                <c:pt idx="3638">
                  <c:v>0.60626156693399169</c:v>
                </c:pt>
                <c:pt idx="3639">
                  <c:v>0.60641579272054291</c:v>
                </c:pt>
                <c:pt idx="3640">
                  <c:v>0.60657001850709635</c:v>
                </c:pt>
                <c:pt idx="3641">
                  <c:v>0.6067242442936478</c:v>
                </c:pt>
                <c:pt idx="3642">
                  <c:v>0.60687847008020068</c:v>
                </c:pt>
                <c:pt idx="3643">
                  <c:v>0.60703269586674857</c:v>
                </c:pt>
                <c:pt idx="3644">
                  <c:v>0.60718692165330068</c:v>
                </c:pt>
                <c:pt idx="3645">
                  <c:v>0.60734114743985379</c:v>
                </c:pt>
                <c:pt idx="3646">
                  <c:v>0.60749537322640534</c:v>
                </c:pt>
                <c:pt idx="3647">
                  <c:v>0.60764959901295501</c:v>
                </c:pt>
                <c:pt idx="3648">
                  <c:v>0.60780382479950834</c:v>
                </c:pt>
                <c:pt idx="3649">
                  <c:v>0.60795805058605989</c:v>
                </c:pt>
                <c:pt idx="3650">
                  <c:v>0.60811227637260945</c:v>
                </c:pt>
                <c:pt idx="3651">
                  <c:v>0.608266502159161</c:v>
                </c:pt>
                <c:pt idx="3652">
                  <c:v>0.60842072794571267</c:v>
                </c:pt>
                <c:pt idx="3653">
                  <c:v>0.60857495373226356</c:v>
                </c:pt>
                <c:pt idx="3654">
                  <c:v>0.608729179518819</c:v>
                </c:pt>
                <c:pt idx="3655">
                  <c:v>0.608729179518819</c:v>
                </c:pt>
                <c:pt idx="3656">
                  <c:v>0.60888340530536711</c:v>
                </c:pt>
                <c:pt idx="3657">
                  <c:v>0.60903763109191855</c:v>
                </c:pt>
                <c:pt idx="3658">
                  <c:v>0.6091918568784751</c:v>
                </c:pt>
                <c:pt idx="3659">
                  <c:v>0.60934608266502321</c:v>
                </c:pt>
                <c:pt idx="3660">
                  <c:v>0.60950030845157477</c:v>
                </c:pt>
                <c:pt idx="3661">
                  <c:v>0.60965453423812799</c:v>
                </c:pt>
                <c:pt idx="3662">
                  <c:v>0.60980876002467665</c:v>
                </c:pt>
                <c:pt idx="3663">
                  <c:v>0.60980876002467665</c:v>
                </c:pt>
                <c:pt idx="3664">
                  <c:v>0.6099629858112241</c:v>
                </c:pt>
                <c:pt idx="3665">
                  <c:v>0.61011721159777965</c:v>
                </c:pt>
                <c:pt idx="3666">
                  <c:v>0.61027143738433365</c:v>
                </c:pt>
                <c:pt idx="3667">
                  <c:v>0.6104256631708852</c:v>
                </c:pt>
                <c:pt idx="3668">
                  <c:v>0.61057988895743354</c:v>
                </c:pt>
                <c:pt idx="3669">
                  <c:v>0.61073411474398565</c:v>
                </c:pt>
                <c:pt idx="3670">
                  <c:v>0.61088834053053764</c:v>
                </c:pt>
                <c:pt idx="3671">
                  <c:v>0.61104256631708864</c:v>
                </c:pt>
                <c:pt idx="3672">
                  <c:v>0.61119679210363975</c:v>
                </c:pt>
                <c:pt idx="3673">
                  <c:v>0.61135101789019408</c:v>
                </c:pt>
                <c:pt idx="3674">
                  <c:v>0.61150524367674275</c:v>
                </c:pt>
                <c:pt idx="3675">
                  <c:v>0.6116594694632973</c:v>
                </c:pt>
                <c:pt idx="3676">
                  <c:v>0.61181369524984575</c:v>
                </c:pt>
                <c:pt idx="3677">
                  <c:v>0.6119679210363973</c:v>
                </c:pt>
                <c:pt idx="3678">
                  <c:v>0.61212214682294674</c:v>
                </c:pt>
                <c:pt idx="3679">
                  <c:v>0.61227637260950285</c:v>
                </c:pt>
                <c:pt idx="3680">
                  <c:v>0.61243059839605152</c:v>
                </c:pt>
                <c:pt idx="3681">
                  <c:v>0.61258482418260329</c:v>
                </c:pt>
                <c:pt idx="3682">
                  <c:v>0.61273904996915485</c:v>
                </c:pt>
                <c:pt idx="3683">
                  <c:v>0.61289327575570662</c:v>
                </c:pt>
                <c:pt idx="3684">
                  <c:v>0.61304750154225751</c:v>
                </c:pt>
                <c:pt idx="3685">
                  <c:v>0.61320172732881184</c:v>
                </c:pt>
                <c:pt idx="3686">
                  <c:v>0.61335595311536084</c:v>
                </c:pt>
                <c:pt idx="3687">
                  <c:v>0.61351017890191029</c:v>
                </c:pt>
                <c:pt idx="3688">
                  <c:v>0.6136644046884665</c:v>
                </c:pt>
                <c:pt idx="3689">
                  <c:v>0.61381863047501783</c:v>
                </c:pt>
                <c:pt idx="3690">
                  <c:v>0.6139728562615695</c:v>
                </c:pt>
                <c:pt idx="3691">
                  <c:v>0.61412708204812083</c:v>
                </c:pt>
                <c:pt idx="3692">
                  <c:v>0.6142813078346695</c:v>
                </c:pt>
                <c:pt idx="3693">
                  <c:v>0.61443553362122161</c:v>
                </c:pt>
                <c:pt idx="3694">
                  <c:v>0.61458975940777294</c:v>
                </c:pt>
                <c:pt idx="3695">
                  <c:v>0.6147439851943246</c:v>
                </c:pt>
                <c:pt idx="3696">
                  <c:v>0.61489821098087982</c:v>
                </c:pt>
                <c:pt idx="3697">
                  <c:v>0.6150524367674276</c:v>
                </c:pt>
                <c:pt idx="3698">
                  <c:v>0.61520666255398115</c:v>
                </c:pt>
                <c:pt idx="3699">
                  <c:v>0.6153608883405306</c:v>
                </c:pt>
                <c:pt idx="3700">
                  <c:v>0.61551511412708204</c:v>
                </c:pt>
                <c:pt idx="3701">
                  <c:v>0.6156693399136336</c:v>
                </c:pt>
                <c:pt idx="3702">
                  <c:v>0.61582356570018504</c:v>
                </c:pt>
                <c:pt idx="3703">
                  <c:v>0.6159777914867367</c:v>
                </c:pt>
                <c:pt idx="3704">
                  <c:v>0.61613201727329026</c:v>
                </c:pt>
                <c:pt idx="3705">
                  <c:v>0.6162862430598397</c:v>
                </c:pt>
                <c:pt idx="3706">
                  <c:v>0.6165946946329427</c:v>
                </c:pt>
                <c:pt idx="3707">
                  <c:v>0.61674892041949791</c:v>
                </c:pt>
                <c:pt idx="3708">
                  <c:v>0.61690314620604569</c:v>
                </c:pt>
                <c:pt idx="3709">
                  <c:v>0.61705737199259714</c:v>
                </c:pt>
                <c:pt idx="3710">
                  <c:v>0.61705737199259714</c:v>
                </c:pt>
                <c:pt idx="3711">
                  <c:v>0.61721159777914869</c:v>
                </c:pt>
                <c:pt idx="3712">
                  <c:v>0.61736582356570213</c:v>
                </c:pt>
                <c:pt idx="3713">
                  <c:v>0.61752004935225158</c:v>
                </c:pt>
                <c:pt idx="3714">
                  <c:v>0.61767427513880702</c:v>
                </c:pt>
                <c:pt idx="3715">
                  <c:v>0.61782850092535468</c:v>
                </c:pt>
                <c:pt idx="3716">
                  <c:v>0.61798272671190557</c:v>
                </c:pt>
                <c:pt idx="3717">
                  <c:v>0.61813695249845968</c:v>
                </c:pt>
                <c:pt idx="3718">
                  <c:v>0.61829117828501112</c:v>
                </c:pt>
                <c:pt idx="3719">
                  <c:v>0.61844540407156257</c:v>
                </c:pt>
                <c:pt idx="3720">
                  <c:v>0.61859962985811412</c:v>
                </c:pt>
                <c:pt idx="3721">
                  <c:v>0.61875385564466556</c:v>
                </c:pt>
                <c:pt idx="3722">
                  <c:v>0.61890808143121534</c:v>
                </c:pt>
                <c:pt idx="3723">
                  <c:v>0.61906230721776656</c:v>
                </c:pt>
                <c:pt idx="3724">
                  <c:v>0.61921653300431834</c:v>
                </c:pt>
                <c:pt idx="3725">
                  <c:v>0.61937075879086978</c:v>
                </c:pt>
                <c:pt idx="3726">
                  <c:v>0.61952498457742133</c:v>
                </c:pt>
                <c:pt idx="3727">
                  <c:v>0.61967921036397788</c:v>
                </c:pt>
                <c:pt idx="3728">
                  <c:v>0.61983343615052766</c:v>
                </c:pt>
                <c:pt idx="3729">
                  <c:v>0.61998766193707588</c:v>
                </c:pt>
                <c:pt idx="3730">
                  <c:v>0.6201418877236291</c:v>
                </c:pt>
                <c:pt idx="3731">
                  <c:v>0.62029611351018221</c:v>
                </c:pt>
                <c:pt idx="3732">
                  <c:v>0.62045033929673044</c:v>
                </c:pt>
                <c:pt idx="3733">
                  <c:v>0.62060456508328354</c:v>
                </c:pt>
                <c:pt idx="3734">
                  <c:v>0.62075879086983365</c:v>
                </c:pt>
                <c:pt idx="3735">
                  <c:v>0.62091301665638798</c:v>
                </c:pt>
                <c:pt idx="3736">
                  <c:v>0.62106724244293643</c:v>
                </c:pt>
                <c:pt idx="3737">
                  <c:v>0.62122146822949098</c:v>
                </c:pt>
                <c:pt idx="3738">
                  <c:v>0.62137569401603965</c:v>
                </c:pt>
                <c:pt idx="3739">
                  <c:v>0.62152991980259165</c:v>
                </c:pt>
                <c:pt idx="3740">
                  <c:v>0.62168414558914264</c:v>
                </c:pt>
                <c:pt idx="3741">
                  <c:v>0.62183837137569464</c:v>
                </c:pt>
                <c:pt idx="3742">
                  <c:v>0.62199259716224553</c:v>
                </c:pt>
                <c:pt idx="3743">
                  <c:v>0.62214682294880008</c:v>
                </c:pt>
                <c:pt idx="3744">
                  <c:v>0.62230104873534853</c:v>
                </c:pt>
                <c:pt idx="3745">
                  <c:v>0.62245527452190064</c:v>
                </c:pt>
                <c:pt idx="3746">
                  <c:v>0.62260950030845452</c:v>
                </c:pt>
                <c:pt idx="3747">
                  <c:v>0.62276372609500363</c:v>
                </c:pt>
                <c:pt idx="3748">
                  <c:v>0.62291795188155452</c:v>
                </c:pt>
                <c:pt idx="3749">
                  <c:v>0.62307217766810874</c:v>
                </c:pt>
                <c:pt idx="3750">
                  <c:v>0.62307217766810874</c:v>
                </c:pt>
                <c:pt idx="3751">
                  <c:v>0.62322640345465763</c:v>
                </c:pt>
                <c:pt idx="3752">
                  <c:v>0.62338062924120918</c:v>
                </c:pt>
                <c:pt idx="3753">
                  <c:v>0.62353485502776052</c:v>
                </c:pt>
                <c:pt idx="3754">
                  <c:v>0.62368908081431262</c:v>
                </c:pt>
                <c:pt idx="3755">
                  <c:v>0.62384330660086595</c:v>
                </c:pt>
                <c:pt idx="3756">
                  <c:v>0.62399753238741773</c:v>
                </c:pt>
                <c:pt idx="3757">
                  <c:v>0.62415175817396673</c:v>
                </c:pt>
                <c:pt idx="3758">
                  <c:v>0.62415175817396673</c:v>
                </c:pt>
                <c:pt idx="3759">
                  <c:v>0.62430598396051862</c:v>
                </c:pt>
                <c:pt idx="3760">
                  <c:v>0.62446020974706751</c:v>
                </c:pt>
                <c:pt idx="3761">
                  <c:v>0.62461443553362372</c:v>
                </c:pt>
                <c:pt idx="3762">
                  <c:v>0.62476866132017506</c:v>
                </c:pt>
                <c:pt idx="3763">
                  <c:v>0.62492288710672461</c:v>
                </c:pt>
                <c:pt idx="3764">
                  <c:v>0.62507711289327783</c:v>
                </c:pt>
                <c:pt idx="3765">
                  <c:v>0.62523133867982961</c:v>
                </c:pt>
                <c:pt idx="3766">
                  <c:v>0.62538556446637883</c:v>
                </c:pt>
                <c:pt idx="3767">
                  <c:v>0.62553979025293027</c:v>
                </c:pt>
                <c:pt idx="3768">
                  <c:v>0.62569401603948738</c:v>
                </c:pt>
                <c:pt idx="3769">
                  <c:v>0.6258482418260336</c:v>
                </c:pt>
                <c:pt idx="3770">
                  <c:v>0.6258482418260336</c:v>
                </c:pt>
                <c:pt idx="3771">
                  <c:v>0.62600246761258693</c:v>
                </c:pt>
                <c:pt idx="3772">
                  <c:v>0.62600246761258693</c:v>
                </c:pt>
                <c:pt idx="3773">
                  <c:v>0.62615669339913849</c:v>
                </c:pt>
                <c:pt idx="3774">
                  <c:v>0.62631091918568782</c:v>
                </c:pt>
                <c:pt idx="3775">
                  <c:v>0.62646514497223693</c:v>
                </c:pt>
                <c:pt idx="3776">
                  <c:v>0.62661937075879293</c:v>
                </c:pt>
                <c:pt idx="3777">
                  <c:v>0.6267735965453447</c:v>
                </c:pt>
                <c:pt idx="3778">
                  <c:v>0.6269278223318977</c:v>
                </c:pt>
                <c:pt idx="3779">
                  <c:v>0.6270820481184457</c:v>
                </c:pt>
                <c:pt idx="3780">
                  <c:v>0.62723627390499692</c:v>
                </c:pt>
                <c:pt idx="3781">
                  <c:v>0.62739049969155058</c:v>
                </c:pt>
                <c:pt idx="3782">
                  <c:v>0.62754472547810203</c:v>
                </c:pt>
                <c:pt idx="3783">
                  <c:v>0.62769895126465358</c:v>
                </c:pt>
                <c:pt idx="3784">
                  <c:v>0.62785317705120292</c:v>
                </c:pt>
                <c:pt idx="3785">
                  <c:v>0.62800740283775469</c:v>
                </c:pt>
                <c:pt idx="3786">
                  <c:v>0.62816162862430813</c:v>
                </c:pt>
                <c:pt idx="3787">
                  <c:v>0.62816162862430813</c:v>
                </c:pt>
                <c:pt idx="3788">
                  <c:v>0.62831585441085935</c:v>
                </c:pt>
                <c:pt idx="3789">
                  <c:v>0.62847008019740902</c:v>
                </c:pt>
                <c:pt idx="3790">
                  <c:v>0.62862430598396069</c:v>
                </c:pt>
                <c:pt idx="3791">
                  <c:v>0.6287785317705139</c:v>
                </c:pt>
                <c:pt idx="3792">
                  <c:v>0.62893275755706368</c:v>
                </c:pt>
                <c:pt idx="3793">
                  <c:v>0.62893275755706368</c:v>
                </c:pt>
                <c:pt idx="3794">
                  <c:v>0.62908698334361501</c:v>
                </c:pt>
                <c:pt idx="3795">
                  <c:v>0.62924120913016846</c:v>
                </c:pt>
                <c:pt idx="3796">
                  <c:v>0.62939543491672001</c:v>
                </c:pt>
                <c:pt idx="3797">
                  <c:v>0.62954966070326968</c:v>
                </c:pt>
                <c:pt idx="3798">
                  <c:v>0.62985811227637634</c:v>
                </c:pt>
                <c:pt idx="3799">
                  <c:v>0.63001233806292356</c:v>
                </c:pt>
                <c:pt idx="3800">
                  <c:v>0.63016656384947567</c:v>
                </c:pt>
                <c:pt idx="3801">
                  <c:v>0.63032078963602711</c:v>
                </c:pt>
                <c:pt idx="3802">
                  <c:v>0.630475015422582</c:v>
                </c:pt>
                <c:pt idx="3803">
                  <c:v>0.63062924120913355</c:v>
                </c:pt>
                <c:pt idx="3804">
                  <c:v>0.63078346699568333</c:v>
                </c:pt>
                <c:pt idx="3805">
                  <c:v>0.63093769278223322</c:v>
                </c:pt>
                <c:pt idx="3806">
                  <c:v>0.63109191856878966</c:v>
                </c:pt>
                <c:pt idx="3807">
                  <c:v>0.63124614435533621</c:v>
                </c:pt>
                <c:pt idx="3808">
                  <c:v>0.63140037014188943</c:v>
                </c:pt>
                <c:pt idx="3809">
                  <c:v>0.63155459592843921</c:v>
                </c:pt>
                <c:pt idx="3810">
                  <c:v>0.63170882171499165</c:v>
                </c:pt>
                <c:pt idx="3811">
                  <c:v>0.63186304750154265</c:v>
                </c:pt>
                <c:pt idx="3812">
                  <c:v>0.63186304750154265</c:v>
                </c:pt>
                <c:pt idx="3813">
                  <c:v>0.63201727328809676</c:v>
                </c:pt>
                <c:pt idx="3814">
                  <c:v>0.63217149907464565</c:v>
                </c:pt>
                <c:pt idx="3815">
                  <c:v>0.63232572486119765</c:v>
                </c:pt>
                <c:pt idx="3816">
                  <c:v>0.63247995064774865</c:v>
                </c:pt>
                <c:pt idx="3817">
                  <c:v>0.63263417643430286</c:v>
                </c:pt>
                <c:pt idx="3818">
                  <c:v>0.63278840222085431</c:v>
                </c:pt>
                <c:pt idx="3819">
                  <c:v>0.63294262800740364</c:v>
                </c:pt>
                <c:pt idx="3820">
                  <c:v>0.63309685379395464</c:v>
                </c:pt>
                <c:pt idx="3821">
                  <c:v>0.63325107958050886</c:v>
                </c:pt>
                <c:pt idx="3822">
                  <c:v>0.63340530536705741</c:v>
                </c:pt>
                <c:pt idx="3823">
                  <c:v>0.63371375694016063</c:v>
                </c:pt>
                <c:pt idx="3824">
                  <c:v>0.63386798272671152</c:v>
                </c:pt>
                <c:pt idx="3825">
                  <c:v>0.63402220851326363</c:v>
                </c:pt>
                <c:pt idx="3826">
                  <c:v>0.63417643429981763</c:v>
                </c:pt>
                <c:pt idx="3827">
                  <c:v>0.6343306600863664</c:v>
                </c:pt>
                <c:pt idx="3828">
                  <c:v>0.63448488587291585</c:v>
                </c:pt>
                <c:pt idx="3829">
                  <c:v>0.6346391116594734</c:v>
                </c:pt>
                <c:pt idx="3830">
                  <c:v>0.63479333744602351</c:v>
                </c:pt>
                <c:pt idx="3831">
                  <c:v>0.63494756323257495</c:v>
                </c:pt>
                <c:pt idx="3832">
                  <c:v>0.63510178901912395</c:v>
                </c:pt>
                <c:pt idx="3833">
                  <c:v>0.63525601480567562</c:v>
                </c:pt>
                <c:pt idx="3834">
                  <c:v>0.63541024059222706</c:v>
                </c:pt>
                <c:pt idx="3835">
                  <c:v>0.63556446637878095</c:v>
                </c:pt>
                <c:pt idx="3836">
                  <c:v>0.63571869216533272</c:v>
                </c:pt>
                <c:pt idx="3837">
                  <c:v>0.63587291795188383</c:v>
                </c:pt>
                <c:pt idx="3838">
                  <c:v>0.63602714373843305</c:v>
                </c:pt>
                <c:pt idx="3839">
                  <c:v>0.63602714373843305</c:v>
                </c:pt>
                <c:pt idx="3840">
                  <c:v>0.63618136952498461</c:v>
                </c:pt>
                <c:pt idx="3841">
                  <c:v>0.63633559531153605</c:v>
                </c:pt>
                <c:pt idx="3842">
                  <c:v>0.63648982109808971</c:v>
                </c:pt>
                <c:pt idx="3843">
                  <c:v>0.63664404688464138</c:v>
                </c:pt>
                <c:pt idx="3844">
                  <c:v>0.63679827267119615</c:v>
                </c:pt>
                <c:pt idx="3845">
                  <c:v>0.6369524984577426</c:v>
                </c:pt>
                <c:pt idx="3846">
                  <c:v>0.6371067242442936</c:v>
                </c:pt>
                <c:pt idx="3847">
                  <c:v>0.63726095003084515</c:v>
                </c:pt>
                <c:pt idx="3848">
                  <c:v>0.63726095003084515</c:v>
                </c:pt>
                <c:pt idx="3849">
                  <c:v>0.63741517581739648</c:v>
                </c:pt>
                <c:pt idx="3850">
                  <c:v>0.63756940160394815</c:v>
                </c:pt>
                <c:pt idx="3851">
                  <c:v>0.63772362739050337</c:v>
                </c:pt>
                <c:pt idx="3852">
                  <c:v>0.63787785317705348</c:v>
                </c:pt>
                <c:pt idx="3853">
                  <c:v>0.6380320789636027</c:v>
                </c:pt>
                <c:pt idx="3854">
                  <c:v>0.63818630475015359</c:v>
                </c:pt>
                <c:pt idx="3855">
                  <c:v>0.63834053053670781</c:v>
                </c:pt>
                <c:pt idx="3856">
                  <c:v>0.63849475632325936</c:v>
                </c:pt>
                <c:pt idx="3857">
                  <c:v>0.63864898210981247</c:v>
                </c:pt>
                <c:pt idx="3858">
                  <c:v>0.63895743368291391</c:v>
                </c:pt>
                <c:pt idx="3859">
                  <c:v>0.63895743368291391</c:v>
                </c:pt>
                <c:pt idx="3860">
                  <c:v>0.63911165946946524</c:v>
                </c:pt>
                <c:pt idx="3861">
                  <c:v>0.63911165946946524</c:v>
                </c:pt>
                <c:pt idx="3862">
                  <c:v>0.63911165946946524</c:v>
                </c:pt>
                <c:pt idx="3863">
                  <c:v>0.6392658852560148</c:v>
                </c:pt>
                <c:pt idx="3864">
                  <c:v>0.63942011104256635</c:v>
                </c:pt>
                <c:pt idx="3865">
                  <c:v>0.63957433682911968</c:v>
                </c:pt>
                <c:pt idx="3866">
                  <c:v>0.63972856261567246</c:v>
                </c:pt>
                <c:pt idx="3867">
                  <c:v>0.63988278840222057</c:v>
                </c:pt>
                <c:pt idx="3868">
                  <c:v>0.64003701418877612</c:v>
                </c:pt>
                <c:pt idx="3869">
                  <c:v>0.64019123997532579</c:v>
                </c:pt>
                <c:pt idx="3870">
                  <c:v>0.64034546576187723</c:v>
                </c:pt>
                <c:pt idx="3871">
                  <c:v>0.64049969154843056</c:v>
                </c:pt>
                <c:pt idx="3872">
                  <c:v>0.64065391733498211</c:v>
                </c:pt>
                <c:pt idx="3873">
                  <c:v>0.64080814312153178</c:v>
                </c:pt>
                <c:pt idx="3874">
                  <c:v>0.64096236890808145</c:v>
                </c:pt>
                <c:pt idx="3875">
                  <c:v>0.64111659469463289</c:v>
                </c:pt>
                <c:pt idx="3876">
                  <c:v>0.64127082048118789</c:v>
                </c:pt>
                <c:pt idx="3877">
                  <c:v>0.64142504626773766</c:v>
                </c:pt>
                <c:pt idx="3878">
                  <c:v>0.64157927205429077</c:v>
                </c:pt>
                <c:pt idx="3879">
                  <c:v>0.64173349784084066</c:v>
                </c:pt>
                <c:pt idx="3880">
                  <c:v>0.64188772362739221</c:v>
                </c:pt>
                <c:pt idx="3881">
                  <c:v>0.64204194941394366</c:v>
                </c:pt>
                <c:pt idx="3882">
                  <c:v>0.64219617520049521</c:v>
                </c:pt>
                <c:pt idx="3883">
                  <c:v>0.64235040098704499</c:v>
                </c:pt>
                <c:pt idx="3884">
                  <c:v>0.64250462677359965</c:v>
                </c:pt>
                <c:pt idx="3885">
                  <c:v>0.64265885256015309</c:v>
                </c:pt>
                <c:pt idx="3886">
                  <c:v>0.64281307834669965</c:v>
                </c:pt>
                <c:pt idx="3887">
                  <c:v>0.64296730413325109</c:v>
                </c:pt>
                <c:pt idx="3888">
                  <c:v>0.64312152991980265</c:v>
                </c:pt>
                <c:pt idx="3889">
                  <c:v>0.64327575570635409</c:v>
                </c:pt>
                <c:pt idx="3890">
                  <c:v>0.64342998149290553</c:v>
                </c:pt>
                <c:pt idx="3891">
                  <c:v>0.64358420727945764</c:v>
                </c:pt>
                <c:pt idx="3892">
                  <c:v>0.64373843306601153</c:v>
                </c:pt>
                <c:pt idx="3893">
                  <c:v>0.64389265885256064</c:v>
                </c:pt>
                <c:pt idx="3894">
                  <c:v>0.64404688463911453</c:v>
                </c:pt>
                <c:pt idx="3895">
                  <c:v>0.64420111042566364</c:v>
                </c:pt>
                <c:pt idx="3896">
                  <c:v>0.64435533621221464</c:v>
                </c:pt>
                <c:pt idx="3897">
                  <c:v>0.64450956199876619</c:v>
                </c:pt>
                <c:pt idx="3898">
                  <c:v>0.64466378778531752</c:v>
                </c:pt>
                <c:pt idx="3899">
                  <c:v>0.64481801357187285</c:v>
                </c:pt>
                <c:pt idx="3900">
                  <c:v>0.64497223935842318</c:v>
                </c:pt>
                <c:pt idx="3901">
                  <c:v>0.64512646514497263</c:v>
                </c:pt>
                <c:pt idx="3902">
                  <c:v>0.64528069093152374</c:v>
                </c:pt>
                <c:pt idx="3903">
                  <c:v>0.64543491671807784</c:v>
                </c:pt>
                <c:pt idx="3904">
                  <c:v>0.64558914250462673</c:v>
                </c:pt>
                <c:pt idx="3905">
                  <c:v>0.64574336829118084</c:v>
                </c:pt>
                <c:pt idx="3906">
                  <c:v>0.64589759407772984</c:v>
                </c:pt>
                <c:pt idx="3907">
                  <c:v>0.64605181986428384</c:v>
                </c:pt>
                <c:pt idx="3908">
                  <c:v>0.64620604565083284</c:v>
                </c:pt>
                <c:pt idx="3909">
                  <c:v>0.64636027143738461</c:v>
                </c:pt>
                <c:pt idx="3910">
                  <c:v>0.64651449722393584</c:v>
                </c:pt>
                <c:pt idx="3911">
                  <c:v>0.64666872301048972</c:v>
                </c:pt>
                <c:pt idx="3912">
                  <c:v>0.6468229487970385</c:v>
                </c:pt>
                <c:pt idx="3913">
                  <c:v>0.64697717458359427</c:v>
                </c:pt>
                <c:pt idx="3914">
                  <c:v>0.64713140037014405</c:v>
                </c:pt>
                <c:pt idx="3915">
                  <c:v>0.6472856261566956</c:v>
                </c:pt>
                <c:pt idx="3916">
                  <c:v>0.64743985194324494</c:v>
                </c:pt>
                <c:pt idx="3917">
                  <c:v>0.6475940777297986</c:v>
                </c:pt>
                <c:pt idx="3918">
                  <c:v>0.64774830351635004</c:v>
                </c:pt>
                <c:pt idx="3919">
                  <c:v>0.6479025293028996</c:v>
                </c:pt>
                <c:pt idx="3920">
                  <c:v>0.64805675508945093</c:v>
                </c:pt>
                <c:pt idx="3921">
                  <c:v>0.64821098087600248</c:v>
                </c:pt>
                <c:pt idx="3922">
                  <c:v>0.64836520666255604</c:v>
                </c:pt>
                <c:pt idx="3923">
                  <c:v>0.64851943244910937</c:v>
                </c:pt>
                <c:pt idx="3924">
                  <c:v>0.64851943244910937</c:v>
                </c:pt>
                <c:pt idx="3925">
                  <c:v>0.64867365823565915</c:v>
                </c:pt>
                <c:pt idx="3926">
                  <c:v>0.6488278840222087</c:v>
                </c:pt>
                <c:pt idx="3927">
                  <c:v>0.64898210980875959</c:v>
                </c:pt>
                <c:pt idx="3928">
                  <c:v>0.6491363355953117</c:v>
                </c:pt>
                <c:pt idx="3929">
                  <c:v>0.64929056138186303</c:v>
                </c:pt>
                <c:pt idx="3930">
                  <c:v>0.6494447871684168</c:v>
                </c:pt>
                <c:pt idx="3931">
                  <c:v>0.64959901295496814</c:v>
                </c:pt>
                <c:pt idx="3932">
                  <c:v>0.6497532387415198</c:v>
                </c:pt>
                <c:pt idx="3933">
                  <c:v>0.64990746452807224</c:v>
                </c:pt>
                <c:pt idx="3934">
                  <c:v>0.65006169031462246</c:v>
                </c:pt>
                <c:pt idx="3935">
                  <c:v>0.65021591610117591</c:v>
                </c:pt>
                <c:pt idx="3936">
                  <c:v>0.65037014188772357</c:v>
                </c:pt>
                <c:pt idx="3937">
                  <c:v>0.65052436767427702</c:v>
                </c:pt>
                <c:pt idx="3938">
                  <c:v>0.65067859346083035</c:v>
                </c:pt>
                <c:pt idx="3939">
                  <c:v>0.65083281924738001</c:v>
                </c:pt>
                <c:pt idx="3940">
                  <c:v>0.65098704503392968</c:v>
                </c:pt>
                <c:pt idx="3941">
                  <c:v>0.6511412708204849</c:v>
                </c:pt>
                <c:pt idx="3942">
                  <c:v>0.65129549660703634</c:v>
                </c:pt>
                <c:pt idx="3943">
                  <c:v>0.65144972239358934</c:v>
                </c:pt>
                <c:pt idx="3944">
                  <c:v>0.65160394818013745</c:v>
                </c:pt>
                <c:pt idx="3945">
                  <c:v>0.65175817396668911</c:v>
                </c:pt>
                <c:pt idx="3946">
                  <c:v>0.65191239975323856</c:v>
                </c:pt>
                <c:pt idx="3947">
                  <c:v>0.65206662553979211</c:v>
                </c:pt>
                <c:pt idx="3948">
                  <c:v>0.65206662553979211</c:v>
                </c:pt>
                <c:pt idx="3949">
                  <c:v>0.65222085132634344</c:v>
                </c:pt>
                <c:pt idx="3950">
                  <c:v>0.65237507711289666</c:v>
                </c:pt>
                <c:pt idx="3951">
                  <c:v>0.65252930289944644</c:v>
                </c:pt>
                <c:pt idx="3952">
                  <c:v>0.65268352868599799</c:v>
                </c:pt>
                <c:pt idx="3953">
                  <c:v>0.65283775447254944</c:v>
                </c:pt>
                <c:pt idx="3954">
                  <c:v>0.65299198025910266</c:v>
                </c:pt>
                <c:pt idx="3955">
                  <c:v>0.65314620604565254</c:v>
                </c:pt>
                <c:pt idx="3956">
                  <c:v>0.65330043183220232</c:v>
                </c:pt>
                <c:pt idx="3957">
                  <c:v>0.65345465761875698</c:v>
                </c:pt>
                <c:pt idx="3958">
                  <c:v>0.65360888340530843</c:v>
                </c:pt>
                <c:pt idx="3959">
                  <c:v>0.65376310919185687</c:v>
                </c:pt>
                <c:pt idx="3960">
                  <c:v>0.65391733497840865</c:v>
                </c:pt>
                <c:pt idx="3961">
                  <c:v>0.65407156076495987</c:v>
                </c:pt>
                <c:pt idx="3962">
                  <c:v>0.65422578655151431</c:v>
                </c:pt>
                <c:pt idx="3963">
                  <c:v>0.65438001233806586</c:v>
                </c:pt>
                <c:pt idx="3964">
                  <c:v>0.65453423812461464</c:v>
                </c:pt>
                <c:pt idx="3965">
                  <c:v>0.65468846391116664</c:v>
                </c:pt>
                <c:pt idx="3966">
                  <c:v>0.65484268969771764</c:v>
                </c:pt>
                <c:pt idx="3967">
                  <c:v>0.65499691548426964</c:v>
                </c:pt>
                <c:pt idx="3968">
                  <c:v>0.65515114127082064</c:v>
                </c:pt>
                <c:pt idx="3969">
                  <c:v>0.65530536705737263</c:v>
                </c:pt>
                <c:pt idx="3970">
                  <c:v>0.65545959284392363</c:v>
                </c:pt>
                <c:pt idx="3971">
                  <c:v>0.65561381863047929</c:v>
                </c:pt>
                <c:pt idx="3972">
                  <c:v>0.65576804441702663</c:v>
                </c:pt>
                <c:pt idx="3973">
                  <c:v>0.6559222702035824</c:v>
                </c:pt>
                <c:pt idx="3974">
                  <c:v>0.65607649599012963</c:v>
                </c:pt>
                <c:pt idx="3975">
                  <c:v>0.65623072177668107</c:v>
                </c:pt>
                <c:pt idx="3976">
                  <c:v>0.65638494756323262</c:v>
                </c:pt>
                <c:pt idx="3977">
                  <c:v>0.65653917334978673</c:v>
                </c:pt>
                <c:pt idx="3978">
                  <c:v>0.65669339913633562</c:v>
                </c:pt>
                <c:pt idx="3979">
                  <c:v>0.65684762492288973</c:v>
                </c:pt>
                <c:pt idx="3980">
                  <c:v>0.65700185070944095</c:v>
                </c:pt>
                <c:pt idx="3981">
                  <c:v>0.65715607649599272</c:v>
                </c:pt>
                <c:pt idx="3982">
                  <c:v>0.65731030228254161</c:v>
                </c:pt>
                <c:pt idx="3983">
                  <c:v>0.65746452806909361</c:v>
                </c:pt>
                <c:pt idx="3984">
                  <c:v>0.65761875385564461</c:v>
                </c:pt>
                <c:pt idx="3985">
                  <c:v>0.65777297964219839</c:v>
                </c:pt>
                <c:pt idx="3986">
                  <c:v>0.65792720542874983</c:v>
                </c:pt>
                <c:pt idx="3987">
                  <c:v>0.65808143121530138</c:v>
                </c:pt>
                <c:pt idx="3988">
                  <c:v>0.65823565700185283</c:v>
                </c:pt>
                <c:pt idx="3989">
                  <c:v>0.6583898827884046</c:v>
                </c:pt>
                <c:pt idx="3990">
                  <c:v>0.65854410857495371</c:v>
                </c:pt>
                <c:pt idx="3991">
                  <c:v>0.65854410857495371</c:v>
                </c:pt>
                <c:pt idx="3992">
                  <c:v>0.65869833436150904</c:v>
                </c:pt>
                <c:pt idx="3993">
                  <c:v>0.65885256014805671</c:v>
                </c:pt>
                <c:pt idx="3994">
                  <c:v>0.65885256014805671</c:v>
                </c:pt>
                <c:pt idx="3995">
                  <c:v>0.65900678593460826</c:v>
                </c:pt>
                <c:pt idx="3996">
                  <c:v>0.65916101172115982</c:v>
                </c:pt>
                <c:pt idx="3997">
                  <c:v>0.65931523750771348</c:v>
                </c:pt>
                <c:pt idx="3998">
                  <c:v>0.65946946329426281</c:v>
                </c:pt>
                <c:pt idx="3999">
                  <c:v>0.65962368908081648</c:v>
                </c:pt>
                <c:pt idx="4000">
                  <c:v>0.65962368908081648</c:v>
                </c:pt>
                <c:pt idx="4001">
                  <c:v>0.65977791486736581</c:v>
                </c:pt>
                <c:pt idx="4002">
                  <c:v>0.6599321406539177</c:v>
                </c:pt>
                <c:pt idx="4003">
                  <c:v>0.66008636644046881</c:v>
                </c:pt>
                <c:pt idx="4004">
                  <c:v>0.66024059222702258</c:v>
                </c:pt>
                <c:pt idx="4005">
                  <c:v>0.66039481801357747</c:v>
                </c:pt>
                <c:pt idx="4006">
                  <c:v>0.66054904380012558</c:v>
                </c:pt>
                <c:pt idx="4007">
                  <c:v>0.66070326958667702</c:v>
                </c:pt>
                <c:pt idx="4008">
                  <c:v>0.66085749537322835</c:v>
                </c:pt>
                <c:pt idx="4009">
                  <c:v>0.6610117211597798</c:v>
                </c:pt>
                <c:pt idx="4010">
                  <c:v>0.66116594694632969</c:v>
                </c:pt>
                <c:pt idx="4011">
                  <c:v>0.66132017273288279</c:v>
                </c:pt>
                <c:pt idx="4012">
                  <c:v>0.66147439851943435</c:v>
                </c:pt>
                <c:pt idx="4013">
                  <c:v>0.66162862430598779</c:v>
                </c:pt>
                <c:pt idx="4014">
                  <c:v>0.66178285009253734</c:v>
                </c:pt>
                <c:pt idx="4015">
                  <c:v>0.6619370758790889</c:v>
                </c:pt>
                <c:pt idx="4016">
                  <c:v>0.66209130166564034</c:v>
                </c:pt>
                <c:pt idx="4017">
                  <c:v>0.66224552745219356</c:v>
                </c:pt>
                <c:pt idx="4018">
                  <c:v>0.66239975323874534</c:v>
                </c:pt>
                <c:pt idx="4019">
                  <c:v>0.66255397902529301</c:v>
                </c:pt>
                <c:pt idx="4020">
                  <c:v>0.66270820481184645</c:v>
                </c:pt>
                <c:pt idx="4021">
                  <c:v>0.66286243059839955</c:v>
                </c:pt>
                <c:pt idx="4022">
                  <c:v>0.66301665638494944</c:v>
                </c:pt>
                <c:pt idx="4023">
                  <c:v>0.66317088217150244</c:v>
                </c:pt>
                <c:pt idx="4024">
                  <c:v>0.66332510795805222</c:v>
                </c:pt>
                <c:pt idx="4025">
                  <c:v>0.66347933374460377</c:v>
                </c:pt>
                <c:pt idx="4026">
                  <c:v>0.66363355953115533</c:v>
                </c:pt>
                <c:pt idx="4027">
                  <c:v>0.6637877853177051</c:v>
                </c:pt>
                <c:pt idx="4028">
                  <c:v>0.66394201110425832</c:v>
                </c:pt>
                <c:pt idx="4029">
                  <c:v>0.66409623689081121</c:v>
                </c:pt>
                <c:pt idx="4030">
                  <c:v>0.66425046267735965</c:v>
                </c:pt>
                <c:pt idx="4031">
                  <c:v>0.66455891425046265</c:v>
                </c:pt>
                <c:pt idx="4032">
                  <c:v>0.66471314003701421</c:v>
                </c:pt>
                <c:pt idx="4033">
                  <c:v>0.66486736582356554</c:v>
                </c:pt>
                <c:pt idx="4034">
                  <c:v>0.6650215916101202</c:v>
                </c:pt>
                <c:pt idx="4035">
                  <c:v>0.66517581739667286</c:v>
                </c:pt>
                <c:pt idx="4036">
                  <c:v>0.66533004318322064</c:v>
                </c:pt>
                <c:pt idx="4037">
                  <c:v>0.66548426896977175</c:v>
                </c:pt>
                <c:pt idx="4038">
                  <c:v>0.66563849475632364</c:v>
                </c:pt>
                <c:pt idx="4039">
                  <c:v>0.66579272054287775</c:v>
                </c:pt>
                <c:pt idx="4040">
                  <c:v>0.6659469463294293</c:v>
                </c:pt>
                <c:pt idx="4041">
                  <c:v>0.66610117211598074</c:v>
                </c:pt>
                <c:pt idx="4042">
                  <c:v>0.66625539790252963</c:v>
                </c:pt>
                <c:pt idx="4043">
                  <c:v>0.66640962368908507</c:v>
                </c:pt>
                <c:pt idx="4044">
                  <c:v>0.6665638494756323</c:v>
                </c:pt>
                <c:pt idx="4045">
                  <c:v>0.6667180752621864</c:v>
                </c:pt>
                <c:pt idx="4046">
                  <c:v>0.66687230104873563</c:v>
                </c:pt>
                <c:pt idx="4047">
                  <c:v>0.66702652683528685</c:v>
                </c:pt>
                <c:pt idx="4048">
                  <c:v>0.66718075262184084</c:v>
                </c:pt>
                <c:pt idx="4049">
                  <c:v>0.66733497840839229</c:v>
                </c:pt>
                <c:pt idx="4050">
                  <c:v>0.66748920419494162</c:v>
                </c:pt>
                <c:pt idx="4051">
                  <c:v>0.66764342998149551</c:v>
                </c:pt>
                <c:pt idx="4052">
                  <c:v>0.66779765576804684</c:v>
                </c:pt>
                <c:pt idx="4053">
                  <c:v>0.66795188155460017</c:v>
                </c:pt>
                <c:pt idx="4054">
                  <c:v>0.66810610734114761</c:v>
                </c:pt>
                <c:pt idx="4055">
                  <c:v>0.66810610734114761</c:v>
                </c:pt>
                <c:pt idx="4056">
                  <c:v>0.66826033312769895</c:v>
                </c:pt>
                <c:pt idx="4057">
                  <c:v>0.6684145589142505</c:v>
                </c:pt>
                <c:pt idx="4058">
                  <c:v>0.6685687847008015</c:v>
                </c:pt>
                <c:pt idx="4059">
                  <c:v>0.66872301048735572</c:v>
                </c:pt>
                <c:pt idx="4060">
                  <c:v>0.66887723627390883</c:v>
                </c:pt>
                <c:pt idx="4061">
                  <c:v>0.66903146206045871</c:v>
                </c:pt>
                <c:pt idx="4062">
                  <c:v>0.66918568784700805</c:v>
                </c:pt>
                <c:pt idx="4063">
                  <c:v>0.66933991363356327</c:v>
                </c:pt>
                <c:pt idx="4064">
                  <c:v>0.66949413942011315</c:v>
                </c:pt>
                <c:pt idx="4065">
                  <c:v>0.6696483652066626</c:v>
                </c:pt>
                <c:pt idx="4066">
                  <c:v>0.66980259099321404</c:v>
                </c:pt>
                <c:pt idx="4067">
                  <c:v>0.66995681677976771</c:v>
                </c:pt>
                <c:pt idx="4068">
                  <c:v>0.67011104256631915</c:v>
                </c:pt>
                <c:pt idx="4069">
                  <c:v>0.6702652683528687</c:v>
                </c:pt>
                <c:pt idx="4070">
                  <c:v>0.6702652683528687</c:v>
                </c:pt>
                <c:pt idx="4071">
                  <c:v>0.67041949413942226</c:v>
                </c:pt>
                <c:pt idx="4072">
                  <c:v>0.6705737199259717</c:v>
                </c:pt>
                <c:pt idx="4073">
                  <c:v>0.67072794571252314</c:v>
                </c:pt>
                <c:pt idx="4074">
                  <c:v>0.67088217149907681</c:v>
                </c:pt>
                <c:pt idx="4075">
                  <c:v>0.67103639728562614</c:v>
                </c:pt>
                <c:pt idx="4076">
                  <c:v>0.67119062307218136</c:v>
                </c:pt>
                <c:pt idx="4077">
                  <c:v>0.67134484885873125</c:v>
                </c:pt>
                <c:pt idx="4078">
                  <c:v>0.67134484885873125</c:v>
                </c:pt>
                <c:pt idx="4079">
                  <c:v>0.67149907464528436</c:v>
                </c:pt>
                <c:pt idx="4080">
                  <c:v>0.67165330043183435</c:v>
                </c:pt>
                <c:pt idx="4081">
                  <c:v>0.67180752621838735</c:v>
                </c:pt>
                <c:pt idx="4082">
                  <c:v>0.67196175200493713</c:v>
                </c:pt>
                <c:pt idx="4083">
                  <c:v>0.67211597779148846</c:v>
                </c:pt>
                <c:pt idx="4084">
                  <c:v>0.67227020357804201</c:v>
                </c:pt>
                <c:pt idx="4085">
                  <c:v>0.67242442936459346</c:v>
                </c:pt>
                <c:pt idx="4086">
                  <c:v>0.67257865515114312</c:v>
                </c:pt>
                <c:pt idx="4087">
                  <c:v>0.67257865515114312</c:v>
                </c:pt>
                <c:pt idx="4088">
                  <c:v>0.67273288093769279</c:v>
                </c:pt>
                <c:pt idx="4089">
                  <c:v>0.67288710672424434</c:v>
                </c:pt>
                <c:pt idx="4090">
                  <c:v>0.67304133251080078</c:v>
                </c:pt>
                <c:pt idx="4091">
                  <c:v>0.67319555829734923</c:v>
                </c:pt>
                <c:pt idx="4092">
                  <c:v>0.67334978408390123</c:v>
                </c:pt>
                <c:pt idx="4093">
                  <c:v>0.67350400987045034</c:v>
                </c:pt>
                <c:pt idx="4094">
                  <c:v>0.67365823565700556</c:v>
                </c:pt>
                <c:pt idx="4095">
                  <c:v>0.67381246144355522</c:v>
                </c:pt>
                <c:pt idx="4096">
                  <c:v>0.67396668723010655</c:v>
                </c:pt>
                <c:pt idx="4097">
                  <c:v>0.674120913016658</c:v>
                </c:pt>
                <c:pt idx="4098">
                  <c:v>0.67427513880320955</c:v>
                </c:pt>
                <c:pt idx="4099">
                  <c:v>0.6744293645897611</c:v>
                </c:pt>
                <c:pt idx="4100">
                  <c:v>0.67458359037631088</c:v>
                </c:pt>
                <c:pt idx="4101">
                  <c:v>0.67458359037631088</c:v>
                </c:pt>
                <c:pt idx="4102">
                  <c:v>0.67473781616286577</c:v>
                </c:pt>
                <c:pt idx="4103">
                  <c:v>0.67489204194941566</c:v>
                </c:pt>
                <c:pt idx="4104">
                  <c:v>0.67504626773596543</c:v>
                </c:pt>
                <c:pt idx="4105">
                  <c:v>0.67520049352251998</c:v>
                </c:pt>
                <c:pt idx="4106">
                  <c:v>0.67520049352251998</c:v>
                </c:pt>
                <c:pt idx="4107">
                  <c:v>0.67535471930906865</c:v>
                </c:pt>
                <c:pt idx="4108">
                  <c:v>0.67550894509561998</c:v>
                </c:pt>
                <c:pt idx="4109">
                  <c:v>0.67566317088217165</c:v>
                </c:pt>
                <c:pt idx="4110">
                  <c:v>0.67581739666872598</c:v>
                </c:pt>
                <c:pt idx="4111">
                  <c:v>0.67597162245527953</c:v>
                </c:pt>
                <c:pt idx="4112">
                  <c:v>0.67612584824182909</c:v>
                </c:pt>
                <c:pt idx="4113">
                  <c:v>0.67628007402838053</c:v>
                </c:pt>
                <c:pt idx="4114">
                  <c:v>0.67643429981492909</c:v>
                </c:pt>
                <c:pt idx="4115">
                  <c:v>0.67658852560148064</c:v>
                </c:pt>
                <c:pt idx="4116">
                  <c:v>0.67674275138803508</c:v>
                </c:pt>
                <c:pt idx="4117">
                  <c:v>0.67689697717458841</c:v>
                </c:pt>
                <c:pt idx="4118">
                  <c:v>0.67705120296113797</c:v>
                </c:pt>
                <c:pt idx="4119">
                  <c:v>0.67720542874768663</c:v>
                </c:pt>
                <c:pt idx="4120">
                  <c:v>0.67735965453424074</c:v>
                </c:pt>
                <c:pt idx="4121">
                  <c:v>0.67751388032078963</c:v>
                </c:pt>
                <c:pt idx="4122">
                  <c:v>0.67766810610734163</c:v>
                </c:pt>
                <c:pt idx="4123">
                  <c:v>0.67782233189389496</c:v>
                </c:pt>
                <c:pt idx="4124">
                  <c:v>0.67797655768044673</c:v>
                </c:pt>
                <c:pt idx="4125">
                  <c:v>0.67813078346699573</c:v>
                </c:pt>
                <c:pt idx="4126">
                  <c:v>0.67828500925354973</c:v>
                </c:pt>
                <c:pt idx="4127">
                  <c:v>0.67843923504010106</c:v>
                </c:pt>
                <c:pt idx="4128">
                  <c:v>0.67859346082665017</c:v>
                </c:pt>
                <c:pt idx="4129">
                  <c:v>0.67874768661320595</c:v>
                </c:pt>
                <c:pt idx="4130">
                  <c:v>0.6789019123997575</c:v>
                </c:pt>
                <c:pt idx="4131">
                  <c:v>0.67905613818630473</c:v>
                </c:pt>
                <c:pt idx="4132">
                  <c:v>0.67921036397285628</c:v>
                </c:pt>
                <c:pt idx="4133">
                  <c:v>0.6793645897594075</c:v>
                </c:pt>
                <c:pt idx="4134">
                  <c:v>0.67951881554595961</c:v>
                </c:pt>
                <c:pt idx="4135">
                  <c:v>0.67967304133251294</c:v>
                </c:pt>
                <c:pt idx="4136">
                  <c:v>0.6798272671190646</c:v>
                </c:pt>
                <c:pt idx="4137">
                  <c:v>0.67998149290561594</c:v>
                </c:pt>
                <c:pt idx="4138">
                  <c:v>0.68013571869216716</c:v>
                </c:pt>
                <c:pt idx="4139">
                  <c:v>0.68028994447871838</c:v>
                </c:pt>
                <c:pt idx="4140">
                  <c:v>0.6804441702652686</c:v>
                </c:pt>
                <c:pt idx="4141">
                  <c:v>0.68059839605182126</c:v>
                </c:pt>
                <c:pt idx="4142">
                  <c:v>0.68075262183837293</c:v>
                </c:pt>
                <c:pt idx="4143">
                  <c:v>0.68090684762492448</c:v>
                </c:pt>
                <c:pt idx="4144">
                  <c:v>0.68106107341147792</c:v>
                </c:pt>
                <c:pt idx="4145">
                  <c:v>0.68121529919802748</c:v>
                </c:pt>
                <c:pt idx="4146">
                  <c:v>0.68136952498457926</c:v>
                </c:pt>
                <c:pt idx="4147">
                  <c:v>0.6815237507711287</c:v>
                </c:pt>
                <c:pt idx="4148">
                  <c:v>0.68167797655768392</c:v>
                </c:pt>
                <c:pt idx="4149">
                  <c:v>0.68183220234423336</c:v>
                </c:pt>
                <c:pt idx="4150">
                  <c:v>0.68198642813078503</c:v>
                </c:pt>
                <c:pt idx="4151">
                  <c:v>0.68214065391733658</c:v>
                </c:pt>
                <c:pt idx="4152">
                  <c:v>0.68229487970388991</c:v>
                </c:pt>
                <c:pt idx="4153">
                  <c:v>0.68244910549043958</c:v>
                </c:pt>
                <c:pt idx="4154">
                  <c:v>0.68260333127699091</c:v>
                </c:pt>
                <c:pt idx="4155">
                  <c:v>0.68275755706354424</c:v>
                </c:pt>
                <c:pt idx="4156">
                  <c:v>0.68291178285009402</c:v>
                </c:pt>
                <c:pt idx="4157">
                  <c:v>0.68306600863664368</c:v>
                </c:pt>
                <c:pt idx="4158">
                  <c:v>0.68322023442320023</c:v>
                </c:pt>
                <c:pt idx="4159">
                  <c:v>0.68337446020974835</c:v>
                </c:pt>
                <c:pt idx="4160">
                  <c:v>0.68352868599629868</c:v>
                </c:pt>
                <c:pt idx="4161">
                  <c:v>0.68368291178284968</c:v>
                </c:pt>
                <c:pt idx="4162">
                  <c:v>0.6838371375694049</c:v>
                </c:pt>
                <c:pt idx="4163">
                  <c:v>0.68399136335595445</c:v>
                </c:pt>
                <c:pt idx="4164">
                  <c:v>0.68414558914250601</c:v>
                </c:pt>
                <c:pt idx="4165">
                  <c:v>0.68429981492905934</c:v>
                </c:pt>
                <c:pt idx="4166">
                  <c:v>0.68445404071560767</c:v>
                </c:pt>
                <c:pt idx="4167">
                  <c:v>0.68445404071560767</c:v>
                </c:pt>
                <c:pt idx="4168">
                  <c:v>0.68460826650216233</c:v>
                </c:pt>
                <c:pt idx="4169">
                  <c:v>0.68476249228871366</c:v>
                </c:pt>
                <c:pt idx="4170">
                  <c:v>0.68491671807526178</c:v>
                </c:pt>
                <c:pt idx="4171">
                  <c:v>0.68507094386181488</c:v>
                </c:pt>
                <c:pt idx="4172">
                  <c:v>0.68522516964836644</c:v>
                </c:pt>
                <c:pt idx="4173">
                  <c:v>0.68537939543491799</c:v>
                </c:pt>
                <c:pt idx="4174">
                  <c:v>0.68553362122146777</c:v>
                </c:pt>
                <c:pt idx="4175">
                  <c:v>0.68568784700802266</c:v>
                </c:pt>
                <c:pt idx="4176">
                  <c:v>0.68584207279457554</c:v>
                </c:pt>
                <c:pt idx="4177">
                  <c:v>0.68599629858112543</c:v>
                </c:pt>
                <c:pt idx="4178">
                  <c:v>0.68615052436767465</c:v>
                </c:pt>
                <c:pt idx="4179">
                  <c:v>0.68630475015422665</c:v>
                </c:pt>
                <c:pt idx="4180">
                  <c:v>0.68645897594077765</c:v>
                </c:pt>
                <c:pt idx="4181">
                  <c:v>0.6866132017273282</c:v>
                </c:pt>
                <c:pt idx="4182">
                  <c:v>0.68676742751388453</c:v>
                </c:pt>
                <c:pt idx="4183">
                  <c:v>0.6869216533004362</c:v>
                </c:pt>
                <c:pt idx="4184">
                  <c:v>0.68707587908698553</c:v>
                </c:pt>
                <c:pt idx="4185">
                  <c:v>0.68723010487353564</c:v>
                </c:pt>
                <c:pt idx="4186">
                  <c:v>0.68738433066008853</c:v>
                </c:pt>
                <c:pt idx="4187">
                  <c:v>0.68753855644663864</c:v>
                </c:pt>
                <c:pt idx="4188">
                  <c:v>0.68769278223319352</c:v>
                </c:pt>
                <c:pt idx="4189">
                  <c:v>0.68784700801974352</c:v>
                </c:pt>
                <c:pt idx="4190">
                  <c:v>0.68800123380629441</c:v>
                </c:pt>
                <c:pt idx="4191">
                  <c:v>0.68815545959284619</c:v>
                </c:pt>
                <c:pt idx="4192">
                  <c:v>0.68830968537939741</c:v>
                </c:pt>
                <c:pt idx="4193">
                  <c:v>0.6884639111659463</c:v>
                </c:pt>
                <c:pt idx="4194">
                  <c:v>0.6886181369525004</c:v>
                </c:pt>
                <c:pt idx="4195">
                  <c:v>0.68877236273905063</c:v>
                </c:pt>
                <c:pt idx="4196">
                  <c:v>0.68892658852560162</c:v>
                </c:pt>
                <c:pt idx="4197">
                  <c:v>0.68908081431215507</c:v>
                </c:pt>
                <c:pt idx="4198">
                  <c:v>0.68923504009870629</c:v>
                </c:pt>
                <c:pt idx="4199">
                  <c:v>0.6893892658852554</c:v>
                </c:pt>
                <c:pt idx="4200">
                  <c:v>0.68954349167180928</c:v>
                </c:pt>
                <c:pt idx="4201">
                  <c:v>0.68969771745836295</c:v>
                </c:pt>
                <c:pt idx="4202">
                  <c:v>0.68985194324491228</c:v>
                </c:pt>
                <c:pt idx="4203">
                  <c:v>0.69000616903146139</c:v>
                </c:pt>
                <c:pt idx="4204">
                  <c:v>0.69016039481801361</c:v>
                </c:pt>
                <c:pt idx="4205">
                  <c:v>0.69031462060456672</c:v>
                </c:pt>
                <c:pt idx="4206">
                  <c:v>0.69046884639111816</c:v>
                </c:pt>
                <c:pt idx="4207">
                  <c:v>0.69062307217766972</c:v>
                </c:pt>
                <c:pt idx="4208">
                  <c:v>0.69077729796422116</c:v>
                </c:pt>
                <c:pt idx="4209">
                  <c:v>0.69093152375077282</c:v>
                </c:pt>
                <c:pt idx="4210">
                  <c:v>0.6910857495373226</c:v>
                </c:pt>
                <c:pt idx="4211">
                  <c:v>0.6910857495373226</c:v>
                </c:pt>
                <c:pt idx="4212">
                  <c:v>0.6912399753238776</c:v>
                </c:pt>
                <c:pt idx="4213">
                  <c:v>0.69139420111042715</c:v>
                </c:pt>
                <c:pt idx="4214">
                  <c:v>0.69154842689697882</c:v>
                </c:pt>
                <c:pt idx="4215">
                  <c:v>0.69170265268353381</c:v>
                </c:pt>
                <c:pt idx="4216">
                  <c:v>0.69185687847008337</c:v>
                </c:pt>
                <c:pt idx="4217">
                  <c:v>0.6920111042566317</c:v>
                </c:pt>
                <c:pt idx="4218">
                  <c:v>0.69216533004318692</c:v>
                </c:pt>
                <c:pt idx="4219">
                  <c:v>0.6923195558297347</c:v>
                </c:pt>
                <c:pt idx="4220">
                  <c:v>0.69247378161628581</c:v>
                </c:pt>
                <c:pt idx="4221">
                  <c:v>0.69262800740284114</c:v>
                </c:pt>
                <c:pt idx="4222">
                  <c:v>0.69262800740284114</c:v>
                </c:pt>
                <c:pt idx="4223">
                  <c:v>0.69278223318939247</c:v>
                </c:pt>
                <c:pt idx="4224">
                  <c:v>0.69293645897594069</c:v>
                </c:pt>
                <c:pt idx="4225">
                  <c:v>0.69309068476249391</c:v>
                </c:pt>
                <c:pt idx="4226">
                  <c:v>0.69324491054904713</c:v>
                </c:pt>
                <c:pt idx="4227">
                  <c:v>0.69339913633560024</c:v>
                </c:pt>
                <c:pt idx="4228">
                  <c:v>0.6937075879086998</c:v>
                </c:pt>
                <c:pt idx="4229">
                  <c:v>0.69386181369525302</c:v>
                </c:pt>
                <c:pt idx="4230">
                  <c:v>0.69401603948180279</c:v>
                </c:pt>
                <c:pt idx="4231">
                  <c:v>0.69417026526835424</c:v>
                </c:pt>
                <c:pt idx="4232">
                  <c:v>0.69417026526835424</c:v>
                </c:pt>
                <c:pt idx="4233">
                  <c:v>0.69432449105490579</c:v>
                </c:pt>
                <c:pt idx="4234">
                  <c:v>0.69447871684145723</c:v>
                </c:pt>
                <c:pt idx="4235">
                  <c:v>0.69463294262801056</c:v>
                </c:pt>
                <c:pt idx="4236">
                  <c:v>0.69478716841456023</c:v>
                </c:pt>
                <c:pt idx="4237">
                  <c:v>0.69494139420111356</c:v>
                </c:pt>
                <c:pt idx="4238">
                  <c:v>0.69509561998766323</c:v>
                </c:pt>
                <c:pt idx="4239">
                  <c:v>0.69524984577421489</c:v>
                </c:pt>
                <c:pt idx="4240">
                  <c:v>0.69540407156076633</c:v>
                </c:pt>
                <c:pt idx="4241">
                  <c:v>0.69555829734731789</c:v>
                </c:pt>
                <c:pt idx="4242">
                  <c:v>0.69571252313386922</c:v>
                </c:pt>
                <c:pt idx="4243">
                  <c:v>0.695866748920419</c:v>
                </c:pt>
                <c:pt idx="4244">
                  <c:v>0.69602097470697222</c:v>
                </c:pt>
                <c:pt idx="4245">
                  <c:v>0.6961752004935271</c:v>
                </c:pt>
                <c:pt idx="4246">
                  <c:v>0.69632942628007855</c:v>
                </c:pt>
                <c:pt idx="4247">
                  <c:v>0.69648365206662677</c:v>
                </c:pt>
                <c:pt idx="4248">
                  <c:v>0.69663787785318154</c:v>
                </c:pt>
                <c:pt idx="4249">
                  <c:v>0.69694632942628065</c:v>
                </c:pt>
                <c:pt idx="4250">
                  <c:v>0.69710055521283165</c:v>
                </c:pt>
                <c:pt idx="4251">
                  <c:v>0.69725478099938365</c:v>
                </c:pt>
                <c:pt idx="4252">
                  <c:v>0.69740900678593465</c:v>
                </c:pt>
                <c:pt idx="4253">
                  <c:v>0.69756323257248865</c:v>
                </c:pt>
                <c:pt idx="4254">
                  <c:v>0.69771745835904009</c:v>
                </c:pt>
                <c:pt idx="4255">
                  <c:v>0.6978716841455932</c:v>
                </c:pt>
                <c:pt idx="4256">
                  <c:v>0.69802590993214064</c:v>
                </c:pt>
                <c:pt idx="4257">
                  <c:v>0.69818013571869264</c:v>
                </c:pt>
                <c:pt idx="4258">
                  <c:v>0.69833436150524308</c:v>
                </c:pt>
                <c:pt idx="4259">
                  <c:v>0.69848858729179564</c:v>
                </c:pt>
                <c:pt idx="4260">
                  <c:v>0.69864281307835085</c:v>
                </c:pt>
                <c:pt idx="4261">
                  <c:v>0.69879703886490141</c:v>
                </c:pt>
                <c:pt idx="4262">
                  <c:v>0.69879703886490141</c:v>
                </c:pt>
                <c:pt idx="4263">
                  <c:v>0.69895126465145174</c:v>
                </c:pt>
                <c:pt idx="4264">
                  <c:v>0.69910549043800507</c:v>
                </c:pt>
                <c:pt idx="4265">
                  <c:v>0.6992597162245564</c:v>
                </c:pt>
                <c:pt idx="4266">
                  <c:v>0.69941394201110463</c:v>
                </c:pt>
                <c:pt idx="4267">
                  <c:v>0.69956816779765318</c:v>
                </c:pt>
                <c:pt idx="4268">
                  <c:v>0.6997223935842094</c:v>
                </c:pt>
                <c:pt idx="4269">
                  <c:v>0.69987661937076073</c:v>
                </c:pt>
                <c:pt idx="4270">
                  <c:v>0.70003084515731029</c:v>
                </c:pt>
                <c:pt idx="4271">
                  <c:v>0.70018507094386184</c:v>
                </c:pt>
                <c:pt idx="4272">
                  <c:v>0.70033929673041362</c:v>
                </c:pt>
                <c:pt idx="4273">
                  <c:v>0.70049352251696451</c:v>
                </c:pt>
                <c:pt idx="4274">
                  <c:v>0.70064774830351884</c:v>
                </c:pt>
                <c:pt idx="4275">
                  <c:v>0.70080197409006784</c:v>
                </c:pt>
                <c:pt idx="4276">
                  <c:v>0.70095619987661728</c:v>
                </c:pt>
                <c:pt idx="4277">
                  <c:v>0.70111042566317305</c:v>
                </c:pt>
                <c:pt idx="4278">
                  <c:v>0.70126465144972261</c:v>
                </c:pt>
                <c:pt idx="4279">
                  <c:v>0.70141887723627394</c:v>
                </c:pt>
                <c:pt idx="4280">
                  <c:v>0.70157310302282538</c:v>
                </c:pt>
                <c:pt idx="4281">
                  <c:v>0.70172732880937694</c:v>
                </c:pt>
                <c:pt idx="4282">
                  <c:v>0.7018815545959286</c:v>
                </c:pt>
                <c:pt idx="4283">
                  <c:v>0.70203578038247993</c:v>
                </c:pt>
                <c:pt idx="4284">
                  <c:v>0.70219000616903371</c:v>
                </c:pt>
                <c:pt idx="4285">
                  <c:v>0.70234423195558504</c:v>
                </c:pt>
                <c:pt idx="4286">
                  <c:v>0.7024984577421346</c:v>
                </c:pt>
                <c:pt idx="4287">
                  <c:v>0.7024984577421346</c:v>
                </c:pt>
                <c:pt idx="4288">
                  <c:v>0.70265268352868815</c:v>
                </c:pt>
                <c:pt idx="4289">
                  <c:v>0.70280690931523748</c:v>
                </c:pt>
                <c:pt idx="4290">
                  <c:v>0.70296113510178904</c:v>
                </c:pt>
                <c:pt idx="4291">
                  <c:v>0.70311536088834048</c:v>
                </c:pt>
                <c:pt idx="4292">
                  <c:v>0.70326958667489414</c:v>
                </c:pt>
                <c:pt idx="4293">
                  <c:v>0.70342381246144581</c:v>
                </c:pt>
                <c:pt idx="4294">
                  <c:v>0.70357803824799503</c:v>
                </c:pt>
                <c:pt idx="4295">
                  <c:v>0.7037322640345467</c:v>
                </c:pt>
                <c:pt idx="4296">
                  <c:v>0.70388648982109758</c:v>
                </c:pt>
                <c:pt idx="4297">
                  <c:v>0.70404071560764969</c:v>
                </c:pt>
                <c:pt idx="4298">
                  <c:v>0.70404071560764969</c:v>
                </c:pt>
                <c:pt idx="4299">
                  <c:v>0.70419494139420113</c:v>
                </c:pt>
                <c:pt idx="4300">
                  <c:v>0.70434916718075269</c:v>
                </c:pt>
                <c:pt idx="4301">
                  <c:v>0.70450339296730358</c:v>
                </c:pt>
                <c:pt idx="4302">
                  <c:v>0.70465761875385746</c:v>
                </c:pt>
                <c:pt idx="4303">
                  <c:v>0.70481184454040902</c:v>
                </c:pt>
                <c:pt idx="4304">
                  <c:v>0.70496607032695857</c:v>
                </c:pt>
                <c:pt idx="4305">
                  <c:v>0.7051202961135139</c:v>
                </c:pt>
                <c:pt idx="4306">
                  <c:v>0.70527452190006157</c:v>
                </c:pt>
                <c:pt idx="4307">
                  <c:v>0.70542874768661323</c:v>
                </c:pt>
                <c:pt idx="4308">
                  <c:v>0.70558297347316468</c:v>
                </c:pt>
                <c:pt idx="4309">
                  <c:v>0.70573719925971623</c:v>
                </c:pt>
                <c:pt idx="4310">
                  <c:v>0.70589142504626778</c:v>
                </c:pt>
                <c:pt idx="4311">
                  <c:v>0.70604565083282111</c:v>
                </c:pt>
                <c:pt idx="4312">
                  <c:v>0.70619987661937578</c:v>
                </c:pt>
                <c:pt idx="4313">
                  <c:v>0.70635410240592222</c:v>
                </c:pt>
                <c:pt idx="4314">
                  <c:v>0.70650832819247378</c:v>
                </c:pt>
                <c:pt idx="4315">
                  <c:v>0.70666255397902533</c:v>
                </c:pt>
                <c:pt idx="4316">
                  <c:v>0.70681677976557677</c:v>
                </c:pt>
                <c:pt idx="4317">
                  <c:v>0.70697100555212999</c:v>
                </c:pt>
                <c:pt idx="4318">
                  <c:v>0.70712523133868321</c:v>
                </c:pt>
                <c:pt idx="4319">
                  <c:v>0.70727945712523299</c:v>
                </c:pt>
                <c:pt idx="4320">
                  <c:v>0.70743368291178288</c:v>
                </c:pt>
                <c:pt idx="4321">
                  <c:v>0.70758790869833432</c:v>
                </c:pt>
                <c:pt idx="4322">
                  <c:v>0.70774213448488899</c:v>
                </c:pt>
                <c:pt idx="4323">
                  <c:v>0.70789636027143743</c:v>
                </c:pt>
                <c:pt idx="4324">
                  <c:v>0.70805058605798887</c:v>
                </c:pt>
                <c:pt idx="4325">
                  <c:v>0.70820481184454065</c:v>
                </c:pt>
                <c:pt idx="4326">
                  <c:v>0.70835903763109498</c:v>
                </c:pt>
                <c:pt idx="4327">
                  <c:v>0.70851326341764165</c:v>
                </c:pt>
                <c:pt idx="4328">
                  <c:v>0.70866748920419564</c:v>
                </c:pt>
                <c:pt idx="4329">
                  <c:v>0.70882171499074664</c:v>
                </c:pt>
                <c:pt idx="4330">
                  <c:v>0.70897594077729797</c:v>
                </c:pt>
                <c:pt idx="4331">
                  <c:v>0.70913016656384964</c:v>
                </c:pt>
                <c:pt idx="4332">
                  <c:v>0.70928439235040164</c:v>
                </c:pt>
                <c:pt idx="4333">
                  <c:v>0.70943861813695253</c:v>
                </c:pt>
                <c:pt idx="4334">
                  <c:v>0.70959284392350463</c:v>
                </c:pt>
                <c:pt idx="4335">
                  <c:v>0.70974706971005552</c:v>
                </c:pt>
                <c:pt idx="4336">
                  <c:v>0.70990129549660763</c:v>
                </c:pt>
                <c:pt idx="4337">
                  <c:v>0.71005552128315863</c:v>
                </c:pt>
                <c:pt idx="4338">
                  <c:v>0.71020974706971063</c:v>
                </c:pt>
                <c:pt idx="4339">
                  <c:v>0.71036397285625941</c:v>
                </c:pt>
                <c:pt idx="4340">
                  <c:v>0.71051819864281307</c:v>
                </c:pt>
                <c:pt idx="4341">
                  <c:v>0.71067242442936462</c:v>
                </c:pt>
                <c:pt idx="4342">
                  <c:v>0.71067242442936462</c:v>
                </c:pt>
                <c:pt idx="4343">
                  <c:v>0.71082665021591662</c:v>
                </c:pt>
                <c:pt idx="4344">
                  <c:v>0.71098087600246762</c:v>
                </c:pt>
                <c:pt idx="4345">
                  <c:v>0.71113510178901918</c:v>
                </c:pt>
                <c:pt idx="4346">
                  <c:v>0.71128932757557295</c:v>
                </c:pt>
                <c:pt idx="4347">
                  <c:v>0.71144355336212262</c:v>
                </c:pt>
                <c:pt idx="4348">
                  <c:v>0.71159777914867361</c:v>
                </c:pt>
                <c:pt idx="4349">
                  <c:v>0.71175200493522517</c:v>
                </c:pt>
                <c:pt idx="4350">
                  <c:v>0.71190623072177672</c:v>
                </c:pt>
                <c:pt idx="4351">
                  <c:v>0.71206045650833039</c:v>
                </c:pt>
                <c:pt idx="4352">
                  <c:v>0.71221468229488183</c:v>
                </c:pt>
                <c:pt idx="4353">
                  <c:v>0.71236890808143116</c:v>
                </c:pt>
                <c:pt idx="4354">
                  <c:v>0.71252313386798249</c:v>
                </c:pt>
                <c:pt idx="4355">
                  <c:v>0.7126773596545366</c:v>
                </c:pt>
                <c:pt idx="4356">
                  <c:v>0.71283158544108571</c:v>
                </c:pt>
                <c:pt idx="4357">
                  <c:v>0.7129858112276376</c:v>
                </c:pt>
                <c:pt idx="4358">
                  <c:v>0.7131400370141926</c:v>
                </c:pt>
                <c:pt idx="4359">
                  <c:v>0.7132942628007406</c:v>
                </c:pt>
                <c:pt idx="4360">
                  <c:v>0.71344848858729182</c:v>
                </c:pt>
                <c:pt idx="4361">
                  <c:v>0.71360271437384548</c:v>
                </c:pt>
                <c:pt idx="4362">
                  <c:v>0.71375694016039481</c:v>
                </c:pt>
                <c:pt idx="4363">
                  <c:v>0.71391116594694393</c:v>
                </c:pt>
                <c:pt idx="4364">
                  <c:v>0.71406539173349781</c:v>
                </c:pt>
                <c:pt idx="4365">
                  <c:v>0.71421961752005159</c:v>
                </c:pt>
                <c:pt idx="4366">
                  <c:v>0.71421961752005159</c:v>
                </c:pt>
                <c:pt idx="4367">
                  <c:v>0.71437384330660081</c:v>
                </c:pt>
                <c:pt idx="4368">
                  <c:v>0.71468229487970392</c:v>
                </c:pt>
                <c:pt idx="4369">
                  <c:v>0.71483652066625536</c:v>
                </c:pt>
                <c:pt idx="4370">
                  <c:v>0.71499074645280902</c:v>
                </c:pt>
                <c:pt idx="4371">
                  <c:v>0.71514497223936047</c:v>
                </c:pt>
                <c:pt idx="4372">
                  <c:v>0.71529919802590991</c:v>
                </c:pt>
                <c:pt idx="4373">
                  <c:v>0.71545342381246146</c:v>
                </c:pt>
                <c:pt idx="4374">
                  <c:v>0.71560764959901479</c:v>
                </c:pt>
                <c:pt idx="4375">
                  <c:v>0.71576187538556635</c:v>
                </c:pt>
                <c:pt idx="4376">
                  <c:v>0.71591610117211557</c:v>
                </c:pt>
                <c:pt idx="4377">
                  <c:v>0.71607032695866768</c:v>
                </c:pt>
                <c:pt idx="4378">
                  <c:v>0.71622455274521901</c:v>
                </c:pt>
                <c:pt idx="4379">
                  <c:v>0.71637877853177245</c:v>
                </c:pt>
                <c:pt idx="4380">
                  <c:v>0.71653300431832201</c:v>
                </c:pt>
                <c:pt idx="4381">
                  <c:v>0.71668723010487734</c:v>
                </c:pt>
                <c:pt idx="4382">
                  <c:v>0.71684145589142689</c:v>
                </c:pt>
                <c:pt idx="4383">
                  <c:v>0.71699568167797845</c:v>
                </c:pt>
                <c:pt idx="4384">
                  <c:v>0.71714990746453189</c:v>
                </c:pt>
                <c:pt idx="4385">
                  <c:v>0.71730413325108144</c:v>
                </c:pt>
                <c:pt idx="4386">
                  <c:v>0.71745835903763056</c:v>
                </c:pt>
                <c:pt idx="4387">
                  <c:v>0.71761258482418255</c:v>
                </c:pt>
                <c:pt idx="4388">
                  <c:v>0.71776681061073577</c:v>
                </c:pt>
                <c:pt idx="4389">
                  <c:v>0.71792103639728899</c:v>
                </c:pt>
                <c:pt idx="4390">
                  <c:v>0.71807526218384043</c:v>
                </c:pt>
                <c:pt idx="4391">
                  <c:v>0.71822948797039032</c:v>
                </c:pt>
                <c:pt idx="4392">
                  <c:v>0.71838371375693855</c:v>
                </c:pt>
                <c:pt idx="4393">
                  <c:v>0.71853793954349165</c:v>
                </c:pt>
                <c:pt idx="4394">
                  <c:v>0.71869216533004321</c:v>
                </c:pt>
                <c:pt idx="4395">
                  <c:v>0.71884639111659465</c:v>
                </c:pt>
                <c:pt idx="4396">
                  <c:v>0.7190006169031492</c:v>
                </c:pt>
                <c:pt idx="4397">
                  <c:v>0.71915484268970076</c:v>
                </c:pt>
                <c:pt idx="4398">
                  <c:v>0.7193090684762492</c:v>
                </c:pt>
                <c:pt idx="4399">
                  <c:v>0.71946329426280076</c:v>
                </c:pt>
                <c:pt idx="4400">
                  <c:v>0.7196175200493522</c:v>
                </c:pt>
                <c:pt idx="4401">
                  <c:v>0.71977174583590353</c:v>
                </c:pt>
                <c:pt idx="4402">
                  <c:v>0.71992597162245564</c:v>
                </c:pt>
                <c:pt idx="4403">
                  <c:v>0.72008019740900675</c:v>
                </c:pt>
                <c:pt idx="4404">
                  <c:v>0.72023442319555864</c:v>
                </c:pt>
                <c:pt idx="4405">
                  <c:v>0.72038864898210986</c:v>
                </c:pt>
                <c:pt idx="4406">
                  <c:v>0.7205428747686613</c:v>
                </c:pt>
                <c:pt idx="4407">
                  <c:v>0.72069710055521363</c:v>
                </c:pt>
                <c:pt idx="4408">
                  <c:v>0.72085132634176463</c:v>
                </c:pt>
                <c:pt idx="4409">
                  <c:v>0.72100555212831841</c:v>
                </c:pt>
                <c:pt idx="4410">
                  <c:v>0.72115977791486763</c:v>
                </c:pt>
                <c:pt idx="4411">
                  <c:v>0.72131400370141852</c:v>
                </c:pt>
                <c:pt idx="4412">
                  <c:v>0.7214682294879704</c:v>
                </c:pt>
                <c:pt idx="4413">
                  <c:v>0.7216224552745244</c:v>
                </c:pt>
                <c:pt idx="4414">
                  <c:v>0.72177668106107362</c:v>
                </c:pt>
                <c:pt idx="4415">
                  <c:v>0.72193090684762451</c:v>
                </c:pt>
                <c:pt idx="4416">
                  <c:v>0.72208513263418073</c:v>
                </c:pt>
                <c:pt idx="4417">
                  <c:v>0.72223935842072795</c:v>
                </c:pt>
                <c:pt idx="4418">
                  <c:v>0.7223935842072795</c:v>
                </c:pt>
                <c:pt idx="4419">
                  <c:v>0.72254780999383095</c:v>
                </c:pt>
                <c:pt idx="4420">
                  <c:v>0.72270203578038261</c:v>
                </c:pt>
                <c:pt idx="4421">
                  <c:v>0.7228562615669335</c:v>
                </c:pt>
                <c:pt idx="4422">
                  <c:v>0.72301048735348772</c:v>
                </c:pt>
                <c:pt idx="4423">
                  <c:v>0.72316471314003705</c:v>
                </c:pt>
                <c:pt idx="4424">
                  <c:v>0.72331893892658861</c:v>
                </c:pt>
                <c:pt idx="4425">
                  <c:v>0.72347316471313949</c:v>
                </c:pt>
                <c:pt idx="4426">
                  <c:v>0.72362739049969371</c:v>
                </c:pt>
                <c:pt idx="4427">
                  <c:v>0.72378161628624516</c:v>
                </c:pt>
                <c:pt idx="4428">
                  <c:v>0.72393584207279671</c:v>
                </c:pt>
                <c:pt idx="4429">
                  <c:v>0.72409006785934604</c:v>
                </c:pt>
                <c:pt idx="4430">
                  <c:v>0.72424429364590082</c:v>
                </c:pt>
                <c:pt idx="4431">
                  <c:v>0.72439851943244915</c:v>
                </c:pt>
                <c:pt idx="4432">
                  <c:v>0.72455274521900059</c:v>
                </c:pt>
                <c:pt idx="4433">
                  <c:v>0.72470697100555215</c:v>
                </c:pt>
                <c:pt idx="4434">
                  <c:v>0.7248611967921037</c:v>
                </c:pt>
                <c:pt idx="4435">
                  <c:v>0.72501542257865725</c:v>
                </c:pt>
                <c:pt idx="4436">
                  <c:v>0.7251696483652067</c:v>
                </c:pt>
                <c:pt idx="4437">
                  <c:v>0.72532387415175814</c:v>
                </c:pt>
                <c:pt idx="4438">
                  <c:v>0.7254780999383097</c:v>
                </c:pt>
                <c:pt idx="4439">
                  <c:v>0.72563232572486058</c:v>
                </c:pt>
                <c:pt idx="4440">
                  <c:v>0.72578655151141269</c:v>
                </c:pt>
                <c:pt idx="4441">
                  <c:v>0.72594077729796425</c:v>
                </c:pt>
                <c:pt idx="4442">
                  <c:v>0.72609500308451935</c:v>
                </c:pt>
                <c:pt idx="4443">
                  <c:v>0.72624922887106724</c:v>
                </c:pt>
                <c:pt idx="4444">
                  <c:v>0.7264034546576188</c:v>
                </c:pt>
                <c:pt idx="4445">
                  <c:v>0.72655768044417213</c:v>
                </c:pt>
                <c:pt idx="4446">
                  <c:v>0.72655768044417213</c:v>
                </c:pt>
                <c:pt idx="4447">
                  <c:v>0.72671190623072368</c:v>
                </c:pt>
                <c:pt idx="4448">
                  <c:v>0.72686613201727324</c:v>
                </c:pt>
                <c:pt idx="4449">
                  <c:v>0.72702035780382668</c:v>
                </c:pt>
                <c:pt idx="4450">
                  <c:v>0.72717458359037823</c:v>
                </c:pt>
                <c:pt idx="4451">
                  <c:v>0.72717458359037823</c:v>
                </c:pt>
                <c:pt idx="4452">
                  <c:v>0.72732880937692779</c:v>
                </c:pt>
                <c:pt idx="4453">
                  <c:v>0.72748303516348123</c:v>
                </c:pt>
                <c:pt idx="4454">
                  <c:v>0.7276372609500309</c:v>
                </c:pt>
                <c:pt idx="4455">
                  <c:v>0.72779148673658611</c:v>
                </c:pt>
                <c:pt idx="4456">
                  <c:v>0.727945712523139</c:v>
                </c:pt>
                <c:pt idx="4457">
                  <c:v>0.728099938309689</c:v>
                </c:pt>
                <c:pt idx="4458">
                  <c:v>0.72825416409623656</c:v>
                </c:pt>
                <c:pt idx="4459">
                  <c:v>0.72840838988278678</c:v>
                </c:pt>
                <c:pt idx="4460">
                  <c:v>0.72856261566933989</c:v>
                </c:pt>
                <c:pt idx="4461">
                  <c:v>0.72871684145589311</c:v>
                </c:pt>
                <c:pt idx="4462">
                  <c:v>0.72887106724244455</c:v>
                </c:pt>
                <c:pt idx="4463">
                  <c:v>0.72902529302899777</c:v>
                </c:pt>
                <c:pt idx="4464">
                  <c:v>0.72917951881554766</c:v>
                </c:pt>
                <c:pt idx="4465">
                  <c:v>0.72933374460209743</c:v>
                </c:pt>
                <c:pt idx="4466">
                  <c:v>0.72948797038864899</c:v>
                </c:pt>
                <c:pt idx="4467">
                  <c:v>0.72964219617520065</c:v>
                </c:pt>
                <c:pt idx="4468">
                  <c:v>0.72979642196175198</c:v>
                </c:pt>
                <c:pt idx="4469">
                  <c:v>0.72995064774830365</c:v>
                </c:pt>
                <c:pt idx="4470">
                  <c:v>0.73010487353485798</c:v>
                </c:pt>
                <c:pt idx="4471">
                  <c:v>0.73025909932140665</c:v>
                </c:pt>
                <c:pt idx="4472">
                  <c:v>0.73041332510795431</c:v>
                </c:pt>
                <c:pt idx="4473">
                  <c:v>0.73056755089450953</c:v>
                </c:pt>
                <c:pt idx="4474">
                  <c:v>0.73072177668106408</c:v>
                </c:pt>
                <c:pt idx="4475">
                  <c:v>0.73087600246761264</c:v>
                </c:pt>
                <c:pt idx="4476">
                  <c:v>0.73103022825416464</c:v>
                </c:pt>
                <c:pt idx="4477">
                  <c:v>0.73118445404071564</c:v>
                </c:pt>
                <c:pt idx="4478">
                  <c:v>0.73133867982726519</c:v>
                </c:pt>
                <c:pt idx="4479">
                  <c:v>0.73149290561381863</c:v>
                </c:pt>
                <c:pt idx="4480">
                  <c:v>0.73164713140037274</c:v>
                </c:pt>
                <c:pt idx="4481">
                  <c:v>0.73180135718692163</c:v>
                </c:pt>
                <c:pt idx="4482">
                  <c:v>0.73195558297347574</c:v>
                </c:pt>
                <c:pt idx="4483">
                  <c:v>0.73210980876002463</c:v>
                </c:pt>
                <c:pt idx="4484">
                  <c:v>0.73226403454657873</c:v>
                </c:pt>
                <c:pt idx="4485">
                  <c:v>0.73241826033312774</c:v>
                </c:pt>
                <c:pt idx="4486">
                  <c:v>0.73257248611967962</c:v>
                </c:pt>
                <c:pt idx="4487">
                  <c:v>0.73272671190623051</c:v>
                </c:pt>
                <c:pt idx="4488">
                  <c:v>0.73288093769278484</c:v>
                </c:pt>
                <c:pt idx="4489">
                  <c:v>0.73303516347933373</c:v>
                </c:pt>
                <c:pt idx="4490">
                  <c:v>0.73318938926588562</c:v>
                </c:pt>
                <c:pt idx="4491">
                  <c:v>0.73334361505243673</c:v>
                </c:pt>
                <c:pt idx="4492">
                  <c:v>0.73349784083898861</c:v>
                </c:pt>
                <c:pt idx="4493">
                  <c:v>0.73365206662554205</c:v>
                </c:pt>
                <c:pt idx="4494">
                  <c:v>0.73380629241209361</c:v>
                </c:pt>
                <c:pt idx="4495">
                  <c:v>0.73396051819864283</c:v>
                </c:pt>
                <c:pt idx="4496">
                  <c:v>0.73411474398519461</c:v>
                </c:pt>
                <c:pt idx="4497">
                  <c:v>0.73426896977174327</c:v>
                </c:pt>
                <c:pt idx="4498">
                  <c:v>0.7344231955582976</c:v>
                </c:pt>
                <c:pt idx="4499">
                  <c:v>0.73457742134484882</c:v>
                </c:pt>
                <c:pt idx="4500">
                  <c:v>0.73473164713140249</c:v>
                </c:pt>
                <c:pt idx="4501">
                  <c:v>0.73488587291795193</c:v>
                </c:pt>
                <c:pt idx="4502">
                  <c:v>0.73504009870450548</c:v>
                </c:pt>
                <c:pt idx="4503">
                  <c:v>0.73519432449105493</c:v>
                </c:pt>
                <c:pt idx="4504">
                  <c:v>0.73534855027760671</c:v>
                </c:pt>
                <c:pt idx="4505">
                  <c:v>0.73550277606415793</c:v>
                </c:pt>
                <c:pt idx="4506">
                  <c:v>0.7356570018507097</c:v>
                </c:pt>
                <c:pt idx="4507">
                  <c:v>0.73581122763726092</c:v>
                </c:pt>
                <c:pt idx="4508">
                  <c:v>0.73596545342381625</c:v>
                </c:pt>
                <c:pt idx="4509">
                  <c:v>0.73611967921036392</c:v>
                </c:pt>
                <c:pt idx="4510">
                  <c:v>0.73627390499691547</c:v>
                </c:pt>
                <c:pt idx="4511">
                  <c:v>0.73642813078346703</c:v>
                </c:pt>
                <c:pt idx="4512">
                  <c:v>0.73658235657001869</c:v>
                </c:pt>
                <c:pt idx="4513">
                  <c:v>0.73673658235657213</c:v>
                </c:pt>
                <c:pt idx="4514">
                  <c:v>0.73689080814312535</c:v>
                </c:pt>
                <c:pt idx="4515">
                  <c:v>0.7370450339296768</c:v>
                </c:pt>
                <c:pt idx="4516">
                  <c:v>0.73719925971622469</c:v>
                </c:pt>
                <c:pt idx="4517">
                  <c:v>0.73735348550277602</c:v>
                </c:pt>
                <c:pt idx="4518">
                  <c:v>0.73750771128932768</c:v>
                </c:pt>
                <c:pt idx="4519">
                  <c:v>0.7376619370758829</c:v>
                </c:pt>
                <c:pt idx="4520">
                  <c:v>0.73781616286243057</c:v>
                </c:pt>
                <c:pt idx="4521">
                  <c:v>0.73797038864898401</c:v>
                </c:pt>
                <c:pt idx="4522">
                  <c:v>0.73812461443553734</c:v>
                </c:pt>
                <c:pt idx="4523">
                  <c:v>0.73827884022208701</c:v>
                </c:pt>
                <c:pt idx="4524">
                  <c:v>0.73843306600863667</c:v>
                </c:pt>
                <c:pt idx="4525">
                  <c:v>0.73858729179518812</c:v>
                </c:pt>
                <c:pt idx="4526">
                  <c:v>0.73874151758174333</c:v>
                </c:pt>
                <c:pt idx="4527">
                  <c:v>0.73889574336829489</c:v>
                </c:pt>
                <c:pt idx="4528">
                  <c:v>0.73904996915484444</c:v>
                </c:pt>
                <c:pt idx="4529">
                  <c:v>0.73920419494139422</c:v>
                </c:pt>
                <c:pt idx="4530">
                  <c:v>0.739358420727944</c:v>
                </c:pt>
                <c:pt idx="4531">
                  <c:v>0.73951264651449888</c:v>
                </c:pt>
                <c:pt idx="4532">
                  <c:v>0.73966687230105044</c:v>
                </c:pt>
                <c:pt idx="4533">
                  <c:v>0.73982109808760188</c:v>
                </c:pt>
                <c:pt idx="4534">
                  <c:v>0.73997532387415343</c:v>
                </c:pt>
                <c:pt idx="4535">
                  <c:v>0.74012954966070499</c:v>
                </c:pt>
                <c:pt idx="4536">
                  <c:v>0.74028377544725299</c:v>
                </c:pt>
                <c:pt idx="4537">
                  <c:v>0.74043800123380665</c:v>
                </c:pt>
                <c:pt idx="4538">
                  <c:v>0.74059222702035776</c:v>
                </c:pt>
                <c:pt idx="4539">
                  <c:v>0.74074645280690965</c:v>
                </c:pt>
                <c:pt idx="4540">
                  <c:v>0.74090067859346398</c:v>
                </c:pt>
                <c:pt idx="4541">
                  <c:v>0.74105490438001265</c:v>
                </c:pt>
                <c:pt idx="4542">
                  <c:v>0.74120913016656464</c:v>
                </c:pt>
                <c:pt idx="4543">
                  <c:v>0.74136335595311531</c:v>
                </c:pt>
                <c:pt idx="4544">
                  <c:v>0.74136335595311531</c:v>
                </c:pt>
                <c:pt idx="4545">
                  <c:v>0.74151758173966309</c:v>
                </c:pt>
                <c:pt idx="4546">
                  <c:v>0.74167180752622131</c:v>
                </c:pt>
                <c:pt idx="4547">
                  <c:v>0.74182603331277275</c:v>
                </c:pt>
                <c:pt idx="4548">
                  <c:v>0.74198025909932164</c:v>
                </c:pt>
                <c:pt idx="4549">
                  <c:v>0.74213448488587364</c:v>
                </c:pt>
                <c:pt idx="4550">
                  <c:v>0.74228871067242463</c:v>
                </c:pt>
                <c:pt idx="4551">
                  <c:v>0.74244293645897863</c:v>
                </c:pt>
                <c:pt idx="4552">
                  <c:v>0.74244293645897863</c:v>
                </c:pt>
                <c:pt idx="4553">
                  <c:v>0.74259716224552763</c:v>
                </c:pt>
                <c:pt idx="4554">
                  <c:v>0.74275138803207963</c:v>
                </c:pt>
                <c:pt idx="4555">
                  <c:v>0.74290561381863296</c:v>
                </c:pt>
                <c:pt idx="4556">
                  <c:v>0.74305983960518629</c:v>
                </c:pt>
                <c:pt idx="4557">
                  <c:v>0.74321406539173351</c:v>
                </c:pt>
                <c:pt idx="4558">
                  <c:v>0.74336829117828562</c:v>
                </c:pt>
                <c:pt idx="4559">
                  <c:v>0.74352251696483662</c:v>
                </c:pt>
                <c:pt idx="4560">
                  <c:v>0.74367674275138862</c:v>
                </c:pt>
                <c:pt idx="4561">
                  <c:v>0.74383096853793951</c:v>
                </c:pt>
                <c:pt idx="4562">
                  <c:v>0.74398519432449373</c:v>
                </c:pt>
                <c:pt idx="4563">
                  <c:v>0.74413942011104262</c:v>
                </c:pt>
                <c:pt idx="4564">
                  <c:v>0.74413942011104262</c:v>
                </c:pt>
                <c:pt idx="4565">
                  <c:v>0.74429364589759461</c:v>
                </c:pt>
                <c:pt idx="4566">
                  <c:v>0.74444787168414794</c:v>
                </c:pt>
                <c:pt idx="4567">
                  <c:v>0.74460209747069939</c:v>
                </c:pt>
                <c:pt idx="4568">
                  <c:v>0.7447563232572485</c:v>
                </c:pt>
                <c:pt idx="4569">
                  <c:v>0.74491054904380061</c:v>
                </c:pt>
                <c:pt idx="4570">
                  <c:v>0.74491054904380061</c:v>
                </c:pt>
                <c:pt idx="4571">
                  <c:v>0.7450647748303515</c:v>
                </c:pt>
                <c:pt idx="4572">
                  <c:v>0.7452190006169036</c:v>
                </c:pt>
                <c:pt idx="4573">
                  <c:v>0.74537322640345671</c:v>
                </c:pt>
                <c:pt idx="4574">
                  <c:v>0.74552745219000838</c:v>
                </c:pt>
                <c:pt idx="4575">
                  <c:v>0.74568167797655982</c:v>
                </c:pt>
                <c:pt idx="4576">
                  <c:v>0.74583590376311126</c:v>
                </c:pt>
                <c:pt idx="4577">
                  <c:v>0.74599012954966071</c:v>
                </c:pt>
                <c:pt idx="4578">
                  <c:v>0.74614435533621271</c:v>
                </c:pt>
                <c:pt idx="4579">
                  <c:v>0.74629858112276359</c:v>
                </c:pt>
                <c:pt idx="4580">
                  <c:v>0.7464528069093157</c:v>
                </c:pt>
                <c:pt idx="4581">
                  <c:v>0.74660703269587048</c:v>
                </c:pt>
                <c:pt idx="4582">
                  <c:v>0.74676125848242036</c:v>
                </c:pt>
                <c:pt idx="4583">
                  <c:v>0.74676125848242036</c:v>
                </c:pt>
                <c:pt idx="4584">
                  <c:v>0.74691548426896981</c:v>
                </c:pt>
                <c:pt idx="4585">
                  <c:v>0.74706971005552336</c:v>
                </c:pt>
                <c:pt idx="4586">
                  <c:v>0.74722393584207281</c:v>
                </c:pt>
                <c:pt idx="4587">
                  <c:v>0.74737816162862469</c:v>
                </c:pt>
                <c:pt idx="4588">
                  <c:v>0.7475323874151758</c:v>
                </c:pt>
                <c:pt idx="4589">
                  <c:v>0.74768661320172958</c:v>
                </c:pt>
                <c:pt idx="4590">
                  <c:v>0.74768661320172958</c:v>
                </c:pt>
                <c:pt idx="4591">
                  <c:v>0.74784083898828246</c:v>
                </c:pt>
                <c:pt idx="4592">
                  <c:v>0.74799506477483224</c:v>
                </c:pt>
                <c:pt idx="4593">
                  <c:v>0.74814929056138557</c:v>
                </c:pt>
                <c:pt idx="4594">
                  <c:v>0.74830351634793335</c:v>
                </c:pt>
                <c:pt idx="4595">
                  <c:v>0.74845774213448679</c:v>
                </c:pt>
                <c:pt idx="4596">
                  <c:v>0.74861196792103635</c:v>
                </c:pt>
                <c:pt idx="4597">
                  <c:v>0.7487661937075879</c:v>
                </c:pt>
                <c:pt idx="4598">
                  <c:v>0.74892041949414312</c:v>
                </c:pt>
                <c:pt idx="4599">
                  <c:v>0.74907464528069279</c:v>
                </c:pt>
                <c:pt idx="4600">
                  <c:v>0.74922887106724245</c:v>
                </c:pt>
                <c:pt idx="4601">
                  <c:v>0.74938309685379589</c:v>
                </c:pt>
                <c:pt idx="4602">
                  <c:v>0.74953732264034545</c:v>
                </c:pt>
                <c:pt idx="4603">
                  <c:v>0.74969154842690033</c:v>
                </c:pt>
                <c:pt idx="4604">
                  <c:v>0.749845774213452</c:v>
                </c:pt>
                <c:pt idx="4605">
                  <c:v>0.75000000000000178</c:v>
                </c:pt>
                <c:pt idx="4606">
                  <c:v>0.75015422578655155</c:v>
                </c:pt>
                <c:pt idx="4607">
                  <c:v>0.75030845157310633</c:v>
                </c:pt>
                <c:pt idx="4608">
                  <c:v>0.75046267735965455</c:v>
                </c:pt>
                <c:pt idx="4609">
                  <c:v>0.75061690314620599</c:v>
                </c:pt>
                <c:pt idx="4610">
                  <c:v>0.75077112893275755</c:v>
                </c:pt>
                <c:pt idx="4611">
                  <c:v>0.75092535471931077</c:v>
                </c:pt>
                <c:pt idx="4612">
                  <c:v>0.75107958050586165</c:v>
                </c:pt>
                <c:pt idx="4613">
                  <c:v>0.75123380629241265</c:v>
                </c:pt>
                <c:pt idx="4614">
                  <c:v>0.75138803207896365</c:v>
                </c:pt>
                <c:pt idx="4615">
                  <c:v>0.75154225786551565</c:v>
                </c:pt>
                <c:pt idx="4616">
                  <c:v>0.75169648365206665</c:v>
                </c:pt>
                <c:pt idx="4617">
                  <c:v>0.75185070943861865</c:v>
                </c:pt>
                <c:pt idx="4618">
                  <c:v>0.75200493522516965</c:v>
                </c:pt>
                <c:pt idx="4619">
                  <c:v>0.7521591610117212</c:v>
                </c:pt>
                <c:pt idx="4620">
                  <c:v>0.75231338679827253</c:v>
                </c:pt>
                <c:pt idx="4621">
                  <c:v>0.75246761258482708</c:v>
                </c:pt>
                <c:pt idx="4622">
                  <c:v>0.75262183837138052</c:v>
                </c:pt>
                <c:pt idx="4623">
                  <c:v>0.75277606415792719</c:v>
                </c:pt>
                <c:pt idx="4624">
                  <c:v>0.75293028994447875</c:v>
                </c:pt>
                <c:pt idx="4625">
                  <c:v>0.75308451573103019</c:v>
                </c:pt>
                <c:pt idx="4626">
                  <c:v>0.75323874151758174</c:v>
                </c:pt>
                <c:pt idx="4627">
                  <c:v>0.75339296730413363</c:v>
                </c:pt>
                <c:pt idx="4628">
                  <c:v>0.75354719309068474</c:v>
                </c:pt>
                <c:pt idx="4629">
                  <c:v>0.75370141887723663</c:v>
                </c:pt>
                <c:pt idx="4630">
                  <c:v>0.75385564466379196</c:v>
                </c:pt>
                <c:pt idx="4631">
                  <c:v>0.75400987045034185</c:v>
                </c:pt>
                <c:pt idx="4632">
                  <c:v>0.7541640962368934</c:v>
                </c:pt>
                <c:pt idx="4633">
                  <c:v>0.75431832202344262</c:v>
                </c:pt>
                <c:pt idx="4634">
                  <c:v>0.75447254780999351</c:v>
                </c:pt>
                <c:pt idx="4635">
                  <c:v>0.75462677359654784</c:v>
                </c:pt>
                <c:pt idx="4636">
                  <c:v>0.75478099938309928</c:v>
                </c:pt>
                <c:pt idx="4637">
                  <c:v>0.75493522516964862</c:v>
                </c:pt>
                <c:pt idx="4638">
                  <c:v>0.75508945095620061</c:v>
                </c:pt>
                <c:pt idx="4639">
                  <c:v>0.75524367674275161</c:v>
                </c:pt>
                <c:pt idx="4640">
                  <c:v>0.75539790252930539</c:v>
                </c:pt>
                <c:pt idx="4641">
                  <c:v>0.75555212831585439</c:v>
                </c:pt>
                <c:pt idx="4642">
                  <c:v>0.75570635410240594</c:v>
                </c:pt>
                <c:pt idx="4643">
                  <c:v>0.75586057988895738</c:v>
                </c:pt>
                <c:pt idx="4644">
                  <c:v>0.75601480567551105</c:v>
                </c:pt>
                <c:pt idx="4645">
                  <c:v>0.75632325724861404</c:v>
                </c:pt>
                <c:pt idx="4646">
                  <c:v>0.7564774830351636</c:v>
                </c:pt>
                <c:pt idx="4647">
                  <c:v>0.75663170882171504</c:v>
                </c:pt>
                <c:pt idx="4648">
                  <c:v>0.75678593460826871</c:v>
                </c:pt>
                <c:pt idx="4649">
                  <c:v>0.75694016039482015</c:v>
                </c:pt>
                <c:pt idx="4650">
                  <c:v>0.75709438618136971</c:v>
                </c:pt>
                <c:pt idx="4651">
                  <c:v>0.75724861196792104</c:v>
                </c:pt>
                <c:pt idx="4652">
                  <c:v>0.75740283775447481</c:v>
                </c:pt>
                <c:pt idx="4653">
                  <c:v>0.75755706354102403</c:v>
                </c:pt>
                <c:pt idx="4654">
                  <c:v>0.75771128932757781</c:v>
                </c:pt>
                <c:pt idx="4655">
                  <c:v>0.75786551511412914</c:v>
                </c:pt>
                <c:pt idx="4656">
                  <c:v>0.7580197409006787</c:v>
                </c:pt>
                <c:pt idx="4657">
                  <c:v>0.75817396668723014</c:v>
                </c:pt>
                <c:pt idx="4658">
                  <c:v>0.75832819247378536</c:v>
                </c:pt>
                <c:pt idx="4659">
                  <c:v>0.75848241826033314</c:v>
                </c:pt>
                <c:pt idx="4660">
                  <c:v>0.75848241826033314</c:v>
                </c:pt>
                <c:pt idx="4661">
                  <c:v>0.75863664404688669</c:v>
                </c:pt>
                <c:pt idx="4662">
                  <c:v>0.75879086983343802</c:v>
                </c:pt>
                <c:pt idx="4663">
                  <c:v>0.75894509561999135</c:v>
                </c:pt>
                <c:pt idx="4664">
                  <c:v>0.75909932140654102</c:v>
                </c:pt>
                <c:pt idx="4665">
                  <c:v>0.75925354719309246</c:v>
                </c:pt>
                <c:pt idx="4666">
                  <c:v>0.75940777297964224</c:v>
                </c:pt>
                <c:pt idx="4667">
                  <c:v>0.75956199876619368</c:v>
                </c:pt>
                <c:pt idx="4668">
                  <c:v>0.75971622455274523</c:v>
                </c:pt>
                <c:pt idx="4669">
                  <c:v>0.75987045033930034</c:v>
                </c:pt>
                <c:pt idx="4670">
                  <c:v>0.76002467612585189</c:v>
                </c:pt>
                <c:pt idx="4671">
                  <c:v>0.76017890191239978</c:v>
                </c:pt>
                <c:pt idx="4672">
                  <c:v>0.76033312769895123</c:v>
                </c:pt>
                <c:pt idx="4673">
                  <c:v>0.76033312769895123</c:v>
                </c:pt>
                <c:pt idx="4674">
                  <c:v>0.76048735348550456</c:v>
                </c:pt>
                <c:pt idx="4675">
                  <c:v>0.76064157927205622</c:v>
                </c:pt>
                <c:pt idx="4676">
                  <c:v>0.76064157927205622</c:v>
                </c:pt>
                <c:pt idx="4677">
                  <c:v>0.76079580505860911</c:v>
                </c:pt>
                <c:pt idx="4678">
                  <c:v>0.760950030845159</c:v>
                </c:pt>
                <c:pt idx="4679">
                  <c:v>0.76110425663171211</c:v>
                </c:pt>
                <c:pt idx="4680">
                  <c:v>0.76125848241826199</c:v>
                </c:pt>
                <c:pt idx="4681">
                  <c:v>0.76141270820481188</c:v>
                </c:pt>
                <c:pt idx="4682">
                  <c:v>0.76156693399136166</c:v>
                </c:pt>
                <c:pt idx="4683">
                  <c:v>0.76172115977791488</c:v>
                </c:pt>
                <c:pt idx="4684">
                  <c:v>0.7618753855644681</c:v>
                </c:pt>
                <c:pt idx="4685">
                  <c:v>0.76202961135102099</c:v>
                </c:pt>
                <c:pt idx="4686">
                  <c:v>0.76218383713756965</c:v>
                </c:pt>
                <c:pt idx="4687">
                  <c:v>0.76233806292412165</c:v>
                </c:pt>
                <c:pt idx="4688">
                  <c:v>0.76249228871067243</c:v>
                </c:pt>
                <c:pt idx="4689">
                  <c:v>0.76264651449722465</c:v>
                </c:pt>
                <c:pt idx="4690">
                  <c:v>0.76280074028377842</c:v>
                </c:pt>
                <c:pt idx="4691">
                  <c:v>0.76280074028377842</c:v>
                </c:pt>
                <c:pt idx="4692">
                  <c:v>0.76295496607032764</c:v>
                </c:pt>
                <c:pt idx="4693">
                  <c:v>0.76310919185687864</c:v>
                </c:pt>
                <c:pt idx="4694">
                  <c:v>0.76326341764343286</c:v>
                </c:pt>
                <c:pt idx="4695">
                  <c:v>0.76357186921653364</c:v>
                </c:pt>
                <c:pt idx="4696">
                  <c:v>0.76357186921653364</c:v>
                </c:pt>
                <c:pt idx="4697">
                  <c:v>0.76372609500308752</c:v>
                </c:pt>
                <c:pt idx="4698">
                  <c:v>0.76388032078963608</c:v>
                </c:pt>
                <c:pt idx="4699">
                  <c:v>0.76388032078963608</c:v>
                </c:pt>
                <c:pt idx="4700">
                  <c:v>0.76403454657619041</c:v>
                </c:pt>
                <c:pt idx="4701">
                  <c:v>0.76418877236273963</c:v>
                </c:pt>
                <c:pt idx="4702">
                  <c:v>0.76434299814929063</c:v>
                </c:pt>
                <c:pt idx="4703">
                  <c:v>0.76449722393584263</c:v>
                </c:pt>
                <c:pt idx="4704">
                  <c:v>0.76465144972239363</c:v>
                </c:pt>
                <c:pt idx="4705">
                  <c:v>0.76465144972239363</c:v>
                </c:pt>
                <c:pt idx="4706">
                  <c:v>0.76480567550894774</c:v>
                </c:pt>
                <c:pt idx="4707">
                  <c:v>0.76495990129549896</c:v>
                </c:pt>
                <c:pt idx="4708">
                  <c:v>0.76511412708204807</c:v>
                </c:pt>
                <c:pt idx="4709">
                  <c:v>0.76526835286860062</c:v>
                </c:pt>
                <c:pt idx="4710">
                  <c:v>0.76542257865515162</c:v>
                </c:pt>
                <c:pt idx="4711">
                  <c:v>0.76557680444170262</c:v>
                </c:pt>
                <c:pt idx="4712">
                  <c:v>0.76557680444170262</c:v>
                </c:pt>
                <c:pt idx="4713">
                  <c:v>0.76573103022825673</c:v>
                </c:pt>
                <c:pt idx="4714">
                  <c:v>0.76588525601480995</c:v>
                </c:pt>
                <c:pt idx="4715">
                  <c:v>0.76603948180135717</c:v>
                </c:pt>
                <c:pt idx="4716">
                  <c:v>0.76619370758790872</c:v>
                </c:pt>
                <c:pt idx="4717">
                  <c:v>0.76634793337446239</c:v>
                </c:pt>
                <c:pt idx="4718">
                  <c:v>0.7665021591610115</c:v>
                </c:pt>
                <c:pt idx="4719">
                  <c:v>0.7665021591610115</c:v>
                </c:pt>
                <c:pt idx="4720">
                  <c:v>0.76665638494756327</c:v>
                </c:pt>
                <c:pt idx="4721">
                  <c:v>0.76681061073411683</c:v>
                </c:pt>
                <c:pt idx="4722">
                  <c:v>0.7669648365206686</c:v>
                </c:pt>
                <c:pt idx="4723">
                  <c:v>0.76711906230721771</c:v>
                </c:pt>
                <c:pt idx="4724">
                  <c:v>0.7672732880937696</c:v>
                </c:pt>
                <c:pt idx="4725">
                  <c:v>0.76742751388032082</c:v>
                </c:pt>
                <c:pt idx="4726">
                  <c:v>0.76758173966687449</c:v>
                </c:pt>
                <c:pt idx="4727">
                  <c:v>0.76773596545342593</c:v>
                </c:pt>
                <c:pt idx="4728">
                  <c:v>0.7678901912399777</c:v>
                </c:pt>
                <c:pt idx="4729">
                  <c:v>0.7680444170265307</c:v>
                </c:pt>
                <c:pt idx="4730">
                  <c:v>0.76819864281308214</c:v>
                </c:pt>
                <c:pt idx="4731">
                  <c:v>0.76835286859962981</c:v>
                </c:pt>
                <c:pt idx="4732">
                  <c:v>0.76850709438618359</c:v>
                </c:pt>
                <c:pt idx="4733">
                  <c:v>0.76866132017273292</c:v>
                </c:pt>
                <c:pt idx="4734">
                  <c:v>0.7688155459592847</c:v>
                </c:pt>
                <c:pt idx="4735">
                  <c:v>0.76896977174583592</c:v>
                </c:pt>
                <c:pt idx="4736">
                  <c:v>0.76912399753238958</c:v>
                </c:pt>
                <c:pt idx="4737">
                  <c:v>0.76927822331894102</c:v>
                </c:pt>
                <c:pt idx="4738">
                  <c:v>0.76943244910549069</c:v>
                </c:pt>
                <c:pt idx="4739">
                  <c:v>0.76958667489204158</c:v>
                </c:pt>
                <c:pt idx="4740">
                  <c:v>0.76974090067859868</c:v>
                </c:pt>
                <c:pt idx="4741">
                  <c:v>0.76989512646514879</c:v>
                </c:pt>
                <c:pt idx="4742">
                  <c:v>0.7700493522516989</c:v>
                </c:pt>
                <c:pt idx="4743">
                  <c:v>0.77020357803824757</c:v>
                </c:pt>
                <c:pt idx="4744">
                  <c:v>0.77035780382480012</c:v>
                </c:pt>
                <c:pt idx="4745">
                  <c:v>0.77051202961134868</c:v>
                </c:pt>
                <c:pt idx="4746">
                  <c:v>0.77066625539790257</c:v>
                </c:pt>
                <c:pt idx="4747">
                  <c:v>0.77082048118445445</c:v>
                </c:pt>
                <c:pt idx="4748">
                  <c:v>0.77097470697100612</c:v>
                </c:pt>
                <c:pt idx="4749">
                  <c:v>0.77112893275755767</c:v>
                </c:pt>
                <c:pt idx="4750">
                  <c:v>0.77128315854410912</c:v>
                </c:pt>
                <c:pt idx="4751">
                  <c:v>0.77143738433065756</c:v>
                </c:pt>
                <c:pt idx="4752">
                  <c:v>0.77159161011721211</c:v>
                </c:pt>
                <c:pt idx="4753">
                  <c:v>0.77174583590376533</c:v>
                </c:pt>
                <c:pt idx="4754">
                  <c:v>0.77190006169031511</c:v>
                </c:pt>
                <c:pt idx="4755">
                  <c:v>0.77205428747686655</c:v>
                </c:pt>
                <c:pt idx="4756">
                  <c:v>0.77220851326341977</c:v>
                </c:pt>
                <c:pt idx="4757">
                  <c:v>0.77236273904996622</c:v>
                </c:pt>
                <c:pt idx="4758">
                  <c:v>0.77251696483651777</c:v>
                </c:pt>
                <c:pt idx="4759">
                  <c:v>0.77267119062307599</c:v>
                </c:pt>
                <c:pt idx="4760">
                  <c:v>0.77282541640962721</c:v>
                </c:pt>
                <c:pt idx="4761">
                  <c:v>0.77297964219617876</c:v>
                </c:pt>
                <c:pt idx="4762">
                  <c:v>0.77313386798272532</c:v>
                </c:pt>
                <c:pt idx="4763">
                  <c:v>0.77328809376927854</c:v>
                </c:pt>
                <c:pt idx="4764">
                  <c:v>0.7734423195558302</c:v>
                </c:pt>
                <c:pt idx="4765">
                  <c:v>0.77359654534237987</c:v>
                </c:pt>
                <c:pt idx="4766">
                  <c:v>0.7737507711289332</c:v>
                </c:pt>
                <c:pt idx="4767">
                  <c:v>0.77390499691548564</c:v>
                </c:pt>
                <c:pt idx="4768">
                  <c:v>0.77390499691548564</c:v>
                </c:pt>
                <c:pt idx="4769">
                  <c:v>0.77405922270203553</c:v>
                </c:pt>
                <c:pt idx="4770">
                  <c:v>0.77421344848858864</c:v>
                </c:pt>
                <c:pt idx="4771">
                  <c:v>0.77421344848858864</c:v>
                </c:pt>
                <c:pt idx="4772">
                  <c:v>0.77436767427513853</c:v>
                </c:pt>
                <c:pt idx="4773">
                  <c:v>0.77452190006169053</c:v>
                </c:pt>
                <c:pt idx="4774">
                  <c:v>0.77467612584824042</c:v>
                </c:pt>
                <c:pt idx="4775">
                  <c:v>0.77483035163479463</c:v>
                </c:pt>
                <c:pt idx="4776">
                  <c:v>0.7749845774213453</c:v>
                </c:pt>
                <c:pt idx="4777">
                  <c:v>0.77513880320789763</c:v>
                </c:pt>
                <c:pt idx="4778">
                  <c:v>0.77529302899444752</c:v>
                </c:pt>
                <c:pt idx="4779">
                  <c:v>0.77544725478099952</c:v>
                </c:pt>
                <c:pt idx="4780">
                  <c:v>0.77560148056755163</c:v>
                </c:pt>
                <c:pt idx="4781">
                  <c:v>0.7757557063541054</c:v>
                </c:pt>
                <c:pt idx="4782">
                  <c:v>0.77590993214065562</c:v>
                </c:pt>
                <c:pt idx="4783">
                  <c:v>0.77606415792720396</c:v>
                </c:pt>
                <c:pt idx="4784">
                  <c:v>0.77621838371375529</c:v>
                </c:pt>
                <c:pt idx="4785">
                  <c:v>0.77637260950030851</c:v>
                </c:pt>
                <c:pt idx="4786">
                  <c:v>0.77652683528685951</c:v>
                </c:pt>
                <c:pt idx="4787">
                  <c:v>0.77668106107341262</c:v>
                </c:pt>
                <c:pt idx="4788">
                  <c:v>0.7768352868599625</c:v>
                </c:pt>
                <c:pt idx="4789">
                  <c:v>0.7769895126465175</c:v>
                </c:pt>
                <c:pt idx="4790">
                  <c:v>0.77714373843306761</c:v>
                </c:pt>
                <c:pt idx="4791">
                  <c:v>0.7772979642196175</c:v>
                </c:pt>
                <c:pt idx="4792">
                  <c:v>0.77745219000616683</c:v>
                </c:pt>
                <c:pt idx="4793">
                  <c:v>0.7776064157927205</c:v>
                </c:pt>
                <c:pt idx="4794">
                  <c:v>0.77776064157927272</c:v>
                </c:pt>
                <c:pt idx="4795">
                  <c:v>0.77791486736582405</c:v>
                </c:pt>
                <c:pt idx="4796">
                  <c:v>0.77806909315237571</c:v>
                </c:pt>
                <c:pt idx="4797">
                  <c:v>0.77822331893892649</c:v>
                </c:pt>
                <c:pt idx="4798">
                  <c:v>0.77837754472547749</c:v>
                </c:pt>
                <c:pt idx="4799">
                  <c:v>0.77853177051202949</c:v>
                </c:pt>
                <c:pt idx="4800">
                  <c:v>0.77868599629858537</c:v>
                </c:pt>
                <c:pt idx="4801">
                  <c:v>0.77884022208513526</c:v>
                </c:pt>
                <c:pt idx="4802">
                  <c:v>0.77899444787168481</c:v>
                </c:pt>
                <c:pt idx="4803">
                  <c:v>0.77914867365823826</c:v>
                </c:pt>
                <c:pt idx="4804">
                  <c:v>0.77930289944478781</c:v>
                </c:pt>
                <c:pt idx="4805">
                  <c:v>0.77945712523133692</c:v>
                </c:pt>
                <c:pt idx="4806">
                  <c:v>0.77961135101789081</c:v>
                </c:pt>
                <c:pt idx="4807">
                  <c:v>0.77976557680444214</c:v>
                </c:pt>
                <c:pt idx="4808">
                  <c:v>0.77991980259099591</c:v>
                </c:pt>
                <c:pt idx="4809">
                  <c:v>0.78007402837754469</c:v>
                </c:pt>
                <c:pt idx="4810">
                  <c:v>0.78007402837754469</c:v>
                </c:pt>
                <c:pt idx="4811">
                  <c:v>0.78022825416409836</c:v>
                </c:pt>
                <c:pt idx="4812">
                  <c:v>0.78038247995064536</c:v>
                </c:pt>
                <c:pt idx="4813">
                  <c:v>0.78053670573719658</c:v>
                </c:pt>
                <c:pt idx="4814">
                  <c:v>0.78069093152375268</c:v>
                </c:pt>
                <c:pt idx="4815">
                  <c:v>0.78084515731030413</c:v>
                </c:pt>
                <c:pt idx="4816">
                  <c:v>0.78099938309685379</c:v>
                </c:pt>
                <c:pt idx="4817">
                  <c:v>0.78115360888340535</c:v>
                </c:pt>
                <c:pt idx="4818">
                  <c:v>0.78130783466995679</c:v>
                </c:pt>
                <c:pt idx="4819">
                  <c:v>0.78146206045650757</c:v>
                </c:pt>
                <c:pt idx="4820">
                  <c:v>0.78161628624305979</c:v>
                </c:pt>
                <c:pt idx="4821">
                  <c:v>0.78177051202961323</c:v>
                </c:pt>
                <c:pt idx="4822">
                  <c:v>0.7819247378161629</c:v>
                </c:pt>
                <c:pt idx="4823">
                  <c:v>0.78207896360271434</c:v>
                </c:pt>
                <c:pt idx="4824">
                  <c:v>0.78223318938926278</c:v>
                </c:pt>
                <c:pt idx="4825">
                  <c:v>0.78238741517581745</c:v>
                </c:pt>
                <c:pt idx="4826">
                  <c:v>0.78254164096236856</c:v>
                </c:pt>
                <c:pt idx="4827">
                  <c:v>0.78269586674892211</c:v>
                </c:pt>
                <c:pt idx="4828">
                  <c:v>0.78285009253547522</c:v>
                </c:pt>
                <c:pt idx="4829">
                  <c:v>0.78300431832202344</c:v>
                </c:pt>
                <c:pt idx="4830">
                  <c:v>0.78315854410857666</c:v>
                </c:pt>
                <c:pt idx="4831">
                  <c:v>0.78331276989512311</c:v>
                </c:pt>
                <c:pt idx="4832">
                  <c:v>0.78346699568167633</c:v>
                </c:pt>
                <c:pt idx="4833">
                  <c:v>0.7836212214682311</c:v>
                </c:pt>
                <c:pt idx="4834">
                  <c:v>0.78377544725478399</c:v>
                </c:pt>
                <c:pt idx="4835">
                  <c:v>0.78392967304133265</c:v>
                </c:pt>
                <c:pt idx="4836">
                  <c:v>0.78408389882788398</c:v>
                </c:pt>
                <c:pt idx="4837">
                  <c:v>0.78423812461443554</c:v>
                </c:pt>
                <c:pt idx="4838">
                  <c:v>0.78454657618753854</c:v>
                </c:pt>
                <c:pt idx="4839">
                  <c:v>0.78454657618753854</c:v>
                </c:pt>
                <c:pt idx="4840">
                  <c:v>0.78470080197409064</c:v>
                </c:pt>
                <c:pt idx="4841">
                  <c:v>0.78485502776064153</c:v>
                </c:pt>
                <c:pt idx="4842">
                  <c:v>0.78500925354719608</c:v>
                </c:pt>
                <c:pt idx="4843">
                  <c:v>0.78516347933374453</c:v>
                </c:pt>
                <c:pt idx="4844">
                  <c:v>0.7853177051202942</c:v>
                </c:pt>
                <c:pt idx="4845">
                  <c:v>0.78547193090684753</c:v>
                </c:pt>
                <c:pt idx="4846">
                  <c:v>0.78562615669340208</c:v>
                </c:pt>
                <c:pt idx="4847">
                  <c:v>0.78578038247995052</c:v>
                </c:pt>
                <c:pt idx="4848">
                  <c:v>0.78593460826650263</c:v>
                </c:pt>
                <c:pt idx="4849">
                  <c:v>0.78593460826650263</c:v>
                </c:pt>
                <c:pt idx="4850">
                  <c:v>0.78608883405305363</c:v>
                </c:pt>
                <c:pt idx="4851">
                  <c:v>0.78624305983960519</c:v>
                </c:pt>
                <c:pt idx="4852">
                  <c:v>0.78639728562615652</c:v>
                </c:pt>
                <c:pt idx="4853">
                  <c:v>0.78655151141270818</c:v>
                </c:pt>
                <c:pt idx="4854">
                  <c:v>0.78670573719925974</c:v>
                </c:pt>
                <c:pt idx="4855">
                  <c:v>0.78685996298581162</c:v>
                </c:pt>
                <c:pt idx="4856">
                  <c:v>0.78701418877235896</c:v>
                </c:pt>
                <c:pt idx="4857">
                  <c:v>0.78716841455891462</c:v>
                </c:pt>
                <c:pt idx="4858">
                  <c:v>0.78732264034546551</c:v>
                </c:pt>
                <c:pt idx="4859">
                  <c:v>0.78747686613201728</c:v>
                </c:pt>
                <c:pt idx="4860">
                  <c:v>0.78747686613201728</c:v>
                </c:pt>
                <c:pt idx="4861">
                  <c:v>0.78763109191856884</c:v>
                </c:pt>
                <c:pt idx="4862">
                  <c:v>0.78778531770512061</c:v>
                </c:pt>
                <c:pt idx="4863">
                  <c:v>0.78793954349167183</c:v>
                </c:pt>
                <c:pt idx="4864">
                  <c:v>0.78809376927822328</c:v>
                </c:pt>
                <c:pt idx="4865">
                  <c:v>0.78824799506477483</c:v>
                </c:pt>
                <c:pt idx="4866">
                  <c:v>0.78840222085132405</c:v>
                </c:pt>
                <c:pt idx="4867">
                  <c:v>0.78855644663787783</c:v>
                </c:pt>
                <c:pt idx="4868">
                  <c:v>0.7887106724244316</c:v>
                </c:pt>
                <c:pt idx="4869">
                  <c:v>0.78886489821098082</c:v>
                </c:pt>
                <c:pt idx="4870">
                  <c:v>0.78901912399753238</c:v>
                </c:pt>
                <c:pt idx="4871">
                  <c:v>0.78901912399753238</c:v>
                </c:pt>
                <c:pt idx="4872">
                  <c:v>0.78901912399753238</c:v>
                </c:pt>
                <c:pt idx="4873">
                  <c:v>0.78917334978408349</c:v>
                </c:pt>
                <c:pt idx="4874">
                  <c:v>0.78932757557063538</c:v>
                </c:pt>
                <c:pt idx="4875">
                  <c:v>0.78948180135718693</c:v>
                </c:pt>
                <c:pt idx="4876">
                  <c:v>0.78963602714373871</c:v>
                </c:pt>
                <c:pt idx="4877">
                  <c:v>0.78979025293029204</c:v>
                </c:pt>
                <c:pt idx="4878">
                  <c:v>0.7899444787168417</c:v>
                </c:pt>
                <c:pt idx="4879">
                  <c:v>0.79009870450339503</c:v>
                </c:pt>
                <c:pt idx="4880">
                  <c:v>0.79025293028994448</c:v>
                </c:pt>
                <c:pt idx="4881">
                  <c:v>0.79040715607649603</c:v>
                </c:pt>
                <c:pt idx="4882">
                  <c:v>0.79056138186304503</c:v>
                </c:pt>
                <c:pt idx="4883">
                  <c:v>0.79071560764960158</c:v>
                </c:pt>
                <c:pt idx="4884">
                  <c:v>0.79086983343615258</c:v>
                </c:pt>
                <c:pt idx="4885">
                  <c:v>0.79102405922270203</c:v>
                </c:pt>
                <c:pt idx="4886">
                  <c:v>0.79117828500925358</c:v>
                </c:pt>
                <c:pt idx="4887">
                  <c:v>0.79133251079580458</c:v>
                </c:pt>
                <c:pt idx="4888">
                  <c:v>0.79148673658235658</c:v>
                </c:pt>
                <c:pt idx="4889">
                  <c:v>0.79164096236891002</c:v>
                </c:pt>
                <c:pt idx="4890">
                  <c:v>0.79179518815545968</c:v>
                </c:pt>
                <c:pt idx="4891">
                  <c:v>0.79179518815545968</c:v>
                </c:pt>
                <c:pt idx="4892">
                  <c:v>0.79194941394201301</c:v>
                </c:pt>
                <c:pt idx="4893">
                  <c:v>0.79210363972856268</c:v>
                </c:pt>
                <c:pt idx="4894">
                  <c:v>0.79225786551511412</c:v>
                </c:pt>
                <c:pt idx="4895">
                  <c:v>0.79241209130166268</c:v>
                </c:pt>
                <c:pt idx="4896">
                  <c:v>0.79256631708821657</c:v>
                </c:pt>
                <c:pt idx="4897">
                  <c:v>0.79272054287476867</c:v>
                </c:pt>
                <c:pt idx="4898">
                  <c:v>0.79287476866132012</c:v>
                </c:pt>
                <c:pt idx="4899">
                  <c:v>0.79302899444787345</c:v>
                </c:pt>
                <c:pt idx="4900">
                  <c:v>0.79318322023442323</c:v>
                </c:pt>
                <c:pt idx="4901">
                  <c:v>0.79333744602097467</c:v>
                </c:pt>
                <c:pt idx="4902">
                  <c:v>0.79349167180752622</c:v>
                </c:pt>
                <c:pt idx="4903">
                  <c:v>0.79380012338062922</c:v>
                </c:pt>
                <c:pt idx="4904">
                  <c:v>0.79395434916718077</c:v>
                </c:pt>
                <c:pt idx="4905">
                  <c:v>0.79410857495373222</c:v>
                </c:pt>
                <c:pt idx="4906">
                  <c:v>0.7942628007402821</c:v>
                </c:pt>
                <c:pt idx="4907">
                  <c:v>0.79441702652683532</c:v>
                </c:pt>
                <c:pt idx="4908">
                  <c:v>0.79457125231338976</c:v>
                </c:pt>
                <c:pt idx="4909">
                  <c:v>0.79472547809993865</c:v>
                </c:pt>
                <c:pt idx="4910">
                  <c:v>0.79487970388649065</c:v>
                </c:pt>
                <c:pt idx="4911">
                  <c:v>0.79503392967304132</c:v>
                </c:pt>
                <c:pt idx="4912">
                  <c:v>0.79518815545959365</c:v>
                </c:pt>
                <c:pt idx="4913">
                  <c:v>0.79534238124614243</c:v>
                </c:pt>
                <c:pt idx="4914">
                  <c:v>0.79549660703269587</c:v>
                </c:pt>
                <c:pt idx="4915">
                  <c:v>0.79565083281924764</c:v>
                </c:pt>
                <c:pt idx="4916">
                  <c:v>0.79580505860580186</c:v>
                </c:pt>
                <c:pt idx="4917">
                  <c:v>0.79595928439235042</c:v>
                </c:pt>
                <c:pt idx="4918">
                  <c:v>0.79611351017890186</c:v>
                </c:pt>
                <c:pt idx="4919">
                  <c:v>0.79626773596545153</c:v>
                </c:pt>
                <c:pt idx="4920">
                  <c:v>0.79642196175200308</c:v>
                </c:pt>
                <c:pt idx="4921">
                  <c:v>0.79657618753855641</c:v>
                </c:pt>
                <c:pt idx="4922">
                  <c:v>0.79673041332511063</c:v>
                </c:pt>
                <c:pt idx="4923">
                  <c:v>0.79688463911165952</c:v>
                </c:pt>
                <c:pt idx="4924">
                  <c:v>0.79703886489821096</c:v>
                </c:pt>
                <c:pt idx="4925">
                  <c:v>0.79719309068476263</c:v>
                </c:pt>
                <c:pt idx="4926">
                  <c:v>0.79734731647131463</c:v>
                </c:pt>
                <c:pt idx="4927">
                  <c:v>0.79750154225786551</c:v>
                </c:pt>
                <c:pt idx="4928">
                  <c:v>0.79765576804441762</c:v>
                </c:pt>
                <c:pt idx="4929">
                  <c:v>0.79780999383096851</c:v>
                </c:pt>
                <c:pt idx="4930">
                  <c:v>0.79796421961752062</c:v>
                </c:pt>
                <c:pt idx="4931">
                  <c:v>0.79811844540407162</c:v>
                </c:pt>
                <c:pt idx="4932">
                  <c:v>0.79827267119062306</c:v>
                </c:pt>
                <c:pt idx="4933">
                  <c:v>0.79842689697717462</c:v>
                </c:pt>
                <c:pt idx="4934">
                  <c:v>0.79858112276372606</c:v>
                </c:pt>
                <c:pt idx="4935">
                  <c:v>0.79873534855027761</c:v>
                </c:pt>
                <c:pt idx="4936">
                  <c:v>0.79888957433682961</c:v>
                </c:pt>
                <c:pt idx="4937">
                  <c:v>0.79904380012338272</c:v>
                </c:pt>
                <c:pt idx="4938">
                  <c:v>0.79919802590993216</c:v>
                </c:pt>
                <c:pt idx="4939">
                  <c:v>0.79935225169648361</c:v>
                </c:pt>
                <c:pt idx="4940">
                  <c:v>0.7995064774830356</c:v>
                </c:pt>
                <c:pt idx="4941">
                  <c:v>0.79966070326958882</c:v>
                </c:pt>
                <c:pt idx="4942">
                  <c:v>0.79981492905613816</c:v>
                </c:pt>
                <c:pt idx="4943">
                  <c:v>0.79996915484268949</c:v>
                </c:pt>
                <c:pt idx="4944">
                  <c:v>0.80012338062924049</c:v>
                </c:pt>
                <c:pt idx="4945">
                  <c:v>0.80027760641579482</c:v>
                </c:pt>
                <c:pt idx="4946">
                  <c:v>0.8004318322023446</c:v>
                </c:pt>
                <c:pt idx="4947">
                  <c:v>0.80058605798889571</c:v>
                </c:pt>
                <c:pt idx="4948">
                  <c:v>0.8007402837754477</c:v>
                </c:pt>
                <c:pt idx="4949">
                  <c:v>0.80089450956199881</c:v>
                </c:pt>
                <c:pt idx="4950">
                  <c:v>0.80104873534855237</c:v>
                </c:pt>
                <c:pt idx="4951">
                  <c:v>0.80120296113510159</c:v>
                </c:pt>
                <c:pt idx="4952">
                  <c:v>0.80135718692165059</c:v>
                </c:pt>
                <c:pt idx="4953">
                  <c:v>0.80151141270820481</c:v>
                </c:pt>
                <c:pt idx="4954">
                  <c:v>0.80166563849475858</c:v>
                </c:pt>
                <c:pt idx="4955">
                  <c:v>0.8018198642813078</c:v>
                </c:pt>
                <c:pt idx="4956">
                  <c:v>0.80197409006785969</c:v>
                </c:pt>
                <c:pt idx="4957">
                  <c:v>0.80212831585441091</c:v>
                </c:pt>
                <c:pt idx="4958">
                  <c:v>0.80228254164095958</c:v>
                </c:pt>
                <c:pt idx="4959">
                  <c:v>0.80243676742751358</c:v>
                </c:pt>
                <c:pt idx="4960">
                  <c:v>0.80259099321406535</c:v>
                </c:pt>
                <c:pt idx="4961">
                  <c:v>0.80274521900061879</c:v>
                </c:pt>
                <c:pt idx="4962">
                  <c:v>0.80289944478716868</c:v>
                </c:pt>
                <c:pt idx="4963">
                  <c:v>0.80289944478716868</c:v>
                </c:pt>
                <c:pt idx="4964">
                  <c:v>0.80305367057372179</c:v>
                </c:pt>
                <c:pt idx="4965">
                  <c:v>0.80320789636027334</c:v>
                </c:pt>
                <c:pt idx="4966">
                  <c:v>0.80336212214682257</c:v>
                </c:pt>
                <c:pt idx="4967">
                  <c:v>0.80351634793337356</c:v>
                </c:pt>
                <c:pt idx="4968">
                  <c:v>0.80367057371992601</c:v>
                </c:pt>
                <c:pt idx="4969">
                  <c:v>0.80382479950647934</c:v>
                </c:pt>
                <c:pt idx="4970">
                  <c:v>0.80397902529303089</c:v>
                </c:pt>
                <c:pt idx="4971">
                  <c:v>0.80413325107958245</c:v>
                </c:pt>
                <c:pt idx="4972">
                  <c:v>0.804287476866132</c:v>
                </c:pt>
                <c:pt idx="4973">
                  <c:v>0.80444170265268522</c:v>
                </c:pt>
                <c:pt idx="4974">
                  <c:v>0.804595928439235</c:v>
                </c:pt>
                <c:pt idx="4975">
                  <c:v>0.80475015422578822</c:v>
                </c:pt>
                <c:pt idx="4976">
                  <c:v>0.80490438001233644</c:v>
                </c:pt>
                <c:pt idx="4977">
                  <c:v>0.80505860579889121</c:v>
                </c:pt>
                <c:pt idx="4978">
                  <c:v>0.8052128315854411</c:v>
                </c:pt>
                <c:pt idx="4979">
                  <c:v>0.80536705737199255</c:v>
                </c:pt>
                <c:pt idx="4980">
                  <c:v>0.80552128315854465</c:v>
                </c:pt>
                <c:pt idx="4981">
                  <c:v>0.80567550894509565</c:v>
                </c:pt>
                <c:pt idx="4982">
                  <c:v>0.8058297347316471</c:v>
                </c:pt>
                <c:pt idx="4983">
                  <c:v>0.8058297347316471</c:v>
                </c:pt>
                <c:pt idx="4984">
                  <c:v>0.80598396051819865</c:v>
                </c:pt>
                <c:pt idx="4985">
                  <c:v>0.8061381863047502</c:v>
                </c:pt>
                <c:pt idx="4986">
                  <c:v>0.80629241209130165</c:v>
                </c:pt>
                <c:pt idx="4987">
                  <c:v>0.8064466378778532</c:v>
                </c:pt>
                <c:pt idx="4988">
                  <c:v>0.80660086366440753</c:v>
                </c:pt>
                <c:pt idx="4989">
                  <c:v>0.8067550894509562</c:v>
                </c:pt>
                <c:pt idx="4990">
                  <c:v>0.80690931523750775</c:v>
                </c:pt>
                <c:pt idx="4991">
                  <c:v>0.80706354102405731</c:v>
                </c:pt>
                <c:pt idx="4992">
                  <c:v>0.80721776681060886</c:v>
                </c:pt>
                <c:pt idx="4993">
                  <c:v>0.80737199259716264</c:v>
                </c:pt>
                <c:pt idx="4994">
                  <c:v>0.80752621838371375</c:v>
                </c:pt>
                <c:pt idx="4995">
                  <c:v>0.8076804441702653</c:v>
                </c:pt>
                <c:pt idx="4996">
                  <c:v>0.80783466995681652</c:v>
                </c:pt>
                <c:pt idx="4997">
                  <c:v>0.8079888957433683</c:v>
                </c:pt>
                <c:pt idx="4998">
                  <c:v>0.80814312152991952</c:v>
                </c:pt>
                <c:pt idx="4999">
                  <c:v>0.80829734731647163</c:v>
                </c:pt>
                <c:pt idx="5000">
                  <c:v>0.80845157310302285</c:v>
                </c:pt>
                <c:pt idx="5001">
                  <c:v>0.80860579888957684</c:v>
                </c:pt>
                <c:pt idx="5002">
                  <c:v>0.80876002467612584</c:v>
                </c:pt>
                <c:pt idx="5003">
                  <c:v>0.80891425046267762</c:v>
                </c:pt>
                <c:pt idx="5004">
                  <c:v>0.80906847624922884</c:v>
                </c:pt>
                <c:pt idx="5005">
                  <c:v>0.80922270203578062</c:v>
                </c:pt>
                <c:pt idx="5006">
                  <c:v>0.80937692782232973</c:v>
                </c:pt>
                <c:pt idx="5007">
                  <c:v>0.80953115360888583</c:v>
                </c:pt>
                <c:pt idx="5008">
                  <c:v>0.80968537939543495</c:v>
                </c:pt>
                <c:pt idx="5009">
                  <c:v>0.80983960518198661</c:v>
                </c:pt>
                <c:pt idx="5010">
                  <c:v>0.80999383096854005</c:v>
                </c:pt>
                <c:pt idx="5011">
                  <c:v>0.81014805675509172</c:v>
                </c:pt>
                <c:pt idx="5012">
                  <c:v>0.8103022825416405</c:v>
                </c:pt>
                <c:pt idx="5013">
                  <c:v>0.8104565083281926</c:v>
                </c:pt>
                <c:pt idx="5014">
                  <c:v>0.81061073411474394</c:v>
                </c:pt>
                <c:pt idx="5015">
                  <c:v>0.81076495990129549</c:v>
                </c:pt>
                <c:pt idx="5016">
                  <c:v>0.81091918568784649</c:v>
                </c:pt>
                <c:pt idx="5017">
                  <c:v>0.81107341147440071</c:v>
                </c:pt>
                <c:pt idx="5018">
                  <c:v>0.81122763726095004</c:v>
                </c:pt>
                <c:pt idx="5019">
                  <c:v>0.81138186304750171</c:v>
                </c:pt>
                <c:pt idx="5020">
                  <c:v>0.81153608883405048</c:v>
                </c:pt>
                <c:pt idx="5021">
                  <c:v>0.81169031462060681</c:v>
                </c:pt>
                <c:pt idx="5022">
                  <c:v>0.81184454040715603</c:v>
                </c:pt>
                <c:pt idx="5023">
                  <c:v>0.81199876619370981</c:v>
                </c:pt>
                <c:pt idx="5024">
                  <c:v>0.81215299198025648</c:v>
                </c:pt>
                <c:pt idx="5025">
                  <c:v>0.8123072177668107</c:v>
                </c:pt>
                <c:pt idx="5026">
                  <c:v>0.81246144355336214</c:v>
                </c:pt>
                <c:pt idx="5027">
                  <c:v>0.81261566933991369</c:v>
                </c:pt>
                <c:pt idx="5028">
                  <c:v>0.81276989512646514</c:v>
                </c:pt>
                <c:pt idx="5029">
                  <c:v>0.81292412091301669</c:v>
                </c:pt>
                <c:pt idx="5030">
                  <c:v>0.81307834669957024</c:v>
                </c:pt>
                <c:pt idx="5031">
                  <c:v>0.81323257248611969</c:v>
                </c:pt>
                <c:pt idx="5032">
                  <c:v>0.81338679827267057</c:v>
                </c:pt>
                <c:pt idx="5033">
                  <c:v>0.81354102405922268</c:v>
                </c:pt>
                <c:pt idx="5034">
                  <c:v>0.81369524984577613</c:v>
                </c:pt>
                <c:pt idx="5035">
                  <c:v>0.81384947563232746</c:v>
                </c:pt>
                <c:pt idx="5036">
                  <c:v>0.81400370141887912</c:v>
                </c:pt>
                <c:pt idx="5037">
                  <c:v>0.81415792720542879</c:v>
                </c:pt>
                <c:pt idx="5038">
                  <c:v>0.81431215299197957</c:v>
                </c:pt>
                <c:pt idx="5039">
                  <c:v>0.81446637877853156</c:v>
                </c:pt>
                <c:pt idx="5040">
                  <c:v>0.81462060456508689</c:v>
                </c:pt>
                <c:pt idx="5041">
                  <c:v>0.81477483035163656</c:v>
                </c:pt>
                <c:pt idx="5042">
                  <c:v>0.81492905613819133</c:v>
                </c:pt>
                <c:pt idx="5043">
                  <c:v>0.81508328192473756</c:v>
                </c:pt>
                <c:pt idx="5044">
                  <c:v>0.81523750771128856</c:v>
                </c:pt>
                <c:pt idx="5045">
                  <c:v>0.81539173349784255</c:v>
                </c:pt>
                <c:pt idx="5046">
                  <c:v>0.815545959284394</c:v>
                </c:pt>
                <c:pt idx="5047">
                  <c:v>0.81570018507094222</c:v>
                </c:pt>
                <c:pt idx="5048">
                  <c:v>0.81585441085749699</c:v>
                </c:pt>
                <c:pt idx="5049">
                  <c:v>0.81600863664405021</c:v>
                </c:pt>
                <c:pt idx="5050">
                  <c:v>0.8161628624306001</c:v>
                </c:pt>
                <c:pt idx="5051">
                  <c:v>0.81631708821714821</c:v>
                </c:pt>
                <c:pt idx="5052">
                  <c:v>0.81631708821714821</c:v>
                </c:pt>
                <c:pt idx="5053">
                  <c:v>0.81647131400370165</c:v>
                </c:pt>
                <c:pt idx="5054">
                  <c:v>0.81662553979025299</c:v>
                </c:pt>
                <c:pt idx="5055">
                  <c:v>0.81677976557680465</c:v>
                </c:pt>
                <c:pt idx="5056">
                  <c:v>0.81693399136335598</c:v>
                </c:pt>
                <c:pt idx="5057">
                  <c:v>0.81708821714990765</c:v>
                </c:pt>
                <c:pt idx="5058">
                  <c:v>0.81724244293645898</c:v>
                </c:pt>
                <c:pt idx="5059">
                  <c:v>0.81739666872301053</c:v>
                </c:pt>
                <c:pt idx="5060">
                  <c:v>0.81755089450956264</c:v>
                </c:pt>
                <c:pt idx="5061">
                  <c:v>0.81770512029611364</c:v>
                </c:pt>
                <c:pt idx="5062">
                  <c:v>0.81785934608266497</c:v>
                </c:pt>
                <c:pt idx="5063">
                  <c:v>0.81801357186921475</c:v>
                </c:pt>
                <c:pt idx="5064">
                  <c:v>0.81816779765576808</c:v>
                </c:pt>
                <c:pt idx="5065">
                  <c:v>0.81832202344231952</c:v>
                </c:pt>
                <c:pt idx="5066">
                  <c:v>0.81847624922887163</c:v>
                </c:pt>
                <c:pt idx="5067">
                  <c:v>0.81863047501542263</c:v>
                </c:pt>
                <c:pt idx="5068">
                  <c:v>0.81878470080197407</c:v>
                </c:pt>
                <c:pt idx="5069">
                  <c:v>0.81893892658852796</c:v>
                </c:pt>
                <c:pt idx="5070">
                  <c:v>0.81909315237507974</c:v>
                </c:pt>
                <c:pt idx="5071">
                  <c:v>0.81924737816162851</c:v>
                </c:pt>
                <c:pt idx="5072">
                  <c:v>0.81940160394818273</c:v>
                </c:pt>
                <c:pt idx="5073">
                  <c:v>0.81955582973473151</c:v>
                </c:pt>
                <c:pt idx="5074">
                  <c:v>0.81971005552128362</c:v>
                </c:pt>
                <c:pt idx="5075">
                  <c:v>0.81986428130783451</c:v>
                </c:pt>
                <c:pt idx="5076">
                  <c:v>0.82001850709438662</c:v>
                </c:pt>
                <c:pt idx="5077">
                  <c:v>0.82017273288093751</c:v>
                </c:pt>
                <c:pt idx="5078">
                  <c:v>0.82032695866748961</c:v>
                </c:pt>
                <c:pt idx="5079">
                  <c:v>0.8204811844540405</c:v>
                </c:pt>
                <c:pt idx="5080">
                  <c:v>0.82063541024059627</c:v>
                </c:pt>
                <c:pt idx="5081">
                  <c:v>0.82078963602714583</c:v>
                </c:pt>
                <c:pt idx="5082">
                  <c:v>0.82094386181369561</c:v>
                </c:pt>
                <c:pt idx="5083">
                  <c:v>0.82109808760024672</c:v>
                </c:pt>
                <c:pt idx="5084">
                  <c:v>0.8212523133867986</c:v>
                </c:pt>
                <c:pt idx="5085">
                  <c:v>0.82140653917334949</c:v>
                </c:pt>
                <c:pt idx="5086">
                  <c:v>0.82156076495989949</c:v>
                </c:pt>
                <c:pt idx="5087">
                  <c:v>0.82171499074645249</c:v>
                </c:pt>
                <c:pt idx="5088">
                  <c:v>0.82186921653300804</c:v>
                </c:pt>
                <c:pt idx="5089">
                  <c:v>0.82202344231955793</c:v>
                </c:pt>
                <c:pt idx="5090">
                  <c:v>0.8221776681061076</c:v>
                </c:pt>
                <c:pt idx="5091">
                  <c:v>0.82233189389265859</c:v>
                </c:pt>
                <c:pt idx="5092">
                  <c:v>0.82248611967921037</c:v>
                </c:pt>
                <c:pt idx="5093">
                  <c:v>0.82264034546576192</c:v>
                </c:pt>
                <c:pt idx="5094">
                  <c:v>0.8227945712523137</c:v>
                </c:pt>
                <c:pt idx="5095">
                  <c:v>0.82294879703886703</c:v>
                </c:pt>
                <c:pt idx="5096">
                  <c:v>0.8231030228254167</c:v>
                </c:pt>
                <c:pt idx="5097">
                  <c:v>0.82325724861196758</c:v>
                </c:pt>
                <c:pt idx="5098">
                  <c:v>0.82341147439852158</c:v>
                </c:pt>
                <c:pt idx="5099">
                  <c:v>0.82356570018507091</c:v>
                </c:pt>
                <c:pt idx="5100">
                  <c:v>0.82371992597162247</c:v>
                </c:pt>
                <c:pt idx="5101">
                  <c:v>0.82387415175817591</c:v>
                </c:pt>
                <c:pt idx="5102">
                  <c:v>0.82402837754472735</c:v>
                </c:pt>
                <c:pt idx="5103">
                  <c:v>0.82418260333127702</c:v>
                </c:pt>
                <c:pt idx="5104">
                  <c:v>0.82433682911782846</c:v>
                </c:pt>
                <c:pt idx="5105">
                  <c:v>0.8244910549043819</c:v>
                </c:pt>
                <c:pt idx="5106">
                  <c:v>0.82464528069093346</c:v>
                </c:pt>
                <c:pt idx="5107">
                  <c:v>0.82479950647748668</c:v>
                </c:pt>
                <c:pt idx="5108">
                  <c:v>0.82495373226403645</c:v>
                </c:pt>
                <c:pt idx="5109">
                  <c:v>0.8251079580505879</c:v>
                </c:pt>
                <c:pt idx="5110">
                  <c:v>0.82526218383713457</c:v>
                </c:pt>
                <c:pt idx="5111">
                  <c:v>0.82526218383713457</c:v>
                </c:pt>
                <c:pt idx="5112">
                  <c:v>0.82541640962368912</c:v>
                </c:pt>
                <c:pt idx="5113">
                  <c:v>0.82557063541024067</c:v>
                </c:pt>
                <c:pt idx="5114">
                  <c:v>0.825724861196794</c:v>
                </c:pt>
                <c:pt idx="5115">
                  <c:v>0.82587908698334545</c:v>
                </c:pt>
                <c:pt idx="5116">
                  <c:v>0.82603331276989689</c:v>
                </c:pt>
                <c:pt idx="5117">
                  <c:v>0.82618753855644667</c:v>
                </c:pt>
                <c:pt idx="5118">
                  <c:v>0.82634176434299811</c:v>
                </c:pt>
                <c:pt idx="5119">
                  <c:v>0.82649599012955133</c:v>
                </c:pt>
                <c:pt idx="5120">
                  <c:v>0.82665021591610288</c:v>
                </c:pt>
                <c:pt idx="5121">
                  <c:v>0.82680444170265099</c:v>
                </c:pt>
                <c:pt idx="5122">
                  <c:v>0.82695866748920588</c:v>
                </c:pt>
                <c:pt idx="5123">
                  <c:v>0.82711289327575566</c:v>
                </c:pt>
                <c:pt idx="5124">
                  <c:v>0.82726711906230554</c:v>
                </c:pt>
                <c:pt idx="5125">
                  <c:v>0.82742134484885876</c:v>
                </c:pt>
                <c:pt idx="5126">
                  <c:v>0.82757557063541065</c:v>
                </c:pt>
                <c:pt idx="5127">
                  <c:v>0.82772979642196265</c:v>
                </c:pt>
                <c:pt idx="5128">
                  <c:v>0.82788402220851642</c:v>
                </c:pt>
                <c:pt idx="5129">
                  <c:v>0.82803824799506476</c:v>
                </c:pt>
                <c:pt idx="5130">
                  <c:v>0.82819247378161631</c:v>
                </c:pt>
                <c:pt idx="5131">
                  <c:v>0.82834669956816775</c:v>
                </c:pt>
                <c:pt idx="5132">
                  <c:v>0.82850092535471931</c:v>
                </c:pt>
                <c:pt idx="5133">
                  <c:v>0.82865515114127164</c:v>
                </c:pt>
                <c:pt idx="5134">
                  <c:v>0.82880937692782264</c:v>
                </c:pt>
                <c:pt idx="5135">
                  <c:v>0.82896360271437464</c:v>
                </c:pt>
                <c:pt idx="5136">
                  <c:v>0.8291178285009253</c:v>
                </c:pt>
                <c:pt idx="5137">
                  <c:v>0.82927205428747763</c:v>
                </c:pt>
                <c:pt idx="5138">
                  <c:v>0.82942628007402841</c:v>
                </c:pt>
                <c:pt idx="5139">
                  <c:v>0.82958050586057952</c:v>
                </c:pt>
                <c:pt idx="5140">
                  <c:v>0.82973473164713163</c:v>
                </c:pt>
                <c:pt idx="5141">
                  <c:v>0.82988895743368563</c:v>
                </c:pt>
                <c:pt idx="5142">
                  <c:v>0.8300431832202344</c:v>
                </c:pt>
                <c:pt idx="5143">
                  <c:v>0.83019740900678662</c:v>
                </c:pt>
                <c:pt idx="5144">
                  <c:v>0.83035163479333762</c:v>
                </c:pt>
                <c:pt idx="5145">
                  <c:v>0.83050586057989151</c:v>
                </c:pt>
                <c:pt idx="5146">
                  <c:v>0.83066008636644062</c:v>
                </c:pt>
                <c:pt idx="5147">
                  <c:v>0.83066008636644062</c:v>
                </c:pt>
                <c:pt idx="5148">
                  <c:v>0.83081431215299195</c:v>
                </c:pt>
                <c:pt idx="5149">
                  <c:v>0.83096853793954362</c:v>
                </c:pt>
                <c:pt idx="5150">
                  <c:v>0.8311227637260945</c:v>
                </c:pt>
                <c:pt idx="5151">
                  <c:v>0.83127698951264439</c:v>
                </c:pt>
                <c:pt idx="5152">
                  <c:v>0.83143121529920005</c:v>
                </c:pt>
                <c:pt idx="5153">
                  <c:v>0.8315854410857495</c:v>
                </c:pt>
                <c:pt idx="5154">
                  <c:v>0.83173966687230105</c:v>
                </c:pt>
                <c:pt idx="5155">
                  <c:v>0.83189389265885627</c:v>
                </c:pt>
                <c:pt idx="5156">
                  <c:v>0.83204811844540616</c:v>
                </c:pt>
                <c:pt idx="5157">
                  <c:v>0.83220234423195316</c:v>
                </c:pt>
                <c:pt idx="5158">
                  <c:v>0.83235657001850705</c:v>
                </c:pt>
                <c:pt idx="5159">
                  <c:v>0.83251079580505616</c:v>
                </c:pt>
                <c:pt idx="5160">
                  <c:v>0.83266502159161015</c:v>
                </c:pt>
                <c:pt idx="5161">
                  <c:v>0.83281924737816371</c:v>
                </c:pt>
                <c:pt idx="5162">
                  <c:v>0.83297347316471526</c:v>
                </c:pt>
                <c:pt idx="5163">
                  <c:v>0.83312769895126459</c:v>
                </c:pt>
                <c:pt idx="5164">
                  <c:v>0.83328192473781559</c:v>
                </c:pt>
                <c:pt idx="5165">
                  <c:v>0.83343615052436759</c:v>
                </c:pt>
                <c:pt idx="5166">
                  <c:v>0.83359037631091915</c:v>
                </c:pt>
                <c:pt idx="5167">
                  <c:v>0.83374460209747436</c:v>
                </c:pt>
                <c:pt idx="5168">
                  <c:v>0.83389882788402436</c:v>
                </c:pt>
                <c:pt idx="5169">
                  <c:v>0.83405305367057736</c:v>
                </c:pt>
                <c:pt idx="5170">
                  <c:v>0.83420727945712525</c:v>
                </c:pt>
                <c:pt idx="5171">
                  <c:v>0.83436150524367669</c:v>
                </c:pt>
                <c:pt idx="5172">
                  <c:v>0.83451573103022758</c:v>
                </c:pt>
                <c:pt idx="5173">
                  <c:v>0.83466995681678191</c:v>
                </c:pt>
                <c:pt idx="5174">
                  <c:v>0.83466995681678191</c:v>
                </c:pt>
                <c:pt idx="5175">
                  <c:v>0.83482418260333324</c:v>
                </c:pt>
                <c:pt idx="5176">
                  <c:v>0.83497840838988646</c:v>
                </c:pt>
                <c:pt idx="5177">
                  <c:v>0.83513263417643435</c:v>
                </c:pt>
                <c:pt idx="5178">
                  <c:v>0.83528685996298557</c:v>
                </c:pt>
                <c:pt idx="5179">
                  <c:v>0.83544108574953735</c:v>
                </c:pt>
                <c:pt idx="5180">
                  <c:v>0.83559531153609068</c:v>
                </c:pt>
                <c:pt idx="5181">
                  <c:v>0.83574953732264223</c:v>
                </c:pt>
                <c:pt idx="5182">
                  <c:v>0.83590376310919379</c:v>
                </c:pt>
                <c:pt idx="5183">
                  <c:v>0.83605798889574257</c:v>
                </c:pt>
                <c:pt idx="5184">
                  <c:v>0.8362122146822949</c:v>
                </c:pt>
                <c:pt idx="5185">
                  <c:v>0.83636644046884634</c:v>
                </c:pt>
                <c:pt idx="5186">
                  <c:v>0.83652066625539978</c:v>
                </c:pt>
                <c:pt idx="5187">
                  <c:v>0.83667489204195133</c:v>
                </c:pt>
                <c:pt idx="5188">
                  <c:v>0.83682911782850444</c:v>
                </c:pt>
                <c:pt idx="5189">
                  <c:v>0.83698334361505244</c:v>
                </c:pt>
                <c:pt idx="5190">
                  <c:v>0.83713756940160233</c:v>
                </c:pt>
                <c:pt idx="5191">
                  <c:v>0.83713756940160233</c:v>
                </c:pt>
                <c:pt idx="5192">
                  <c:v>0.83729179518815711</c:v>
                </c:pt>
                <c:pt idx="5193">
                  <c:v>0.83744602097470699</c:v>
                </c:pt>
                <c:pt idx="5194">
                  <c:v>0.83760024676125844</c:v>
                </c:pt>
                <c:pt idx="5195">
                  <c:v>0.83775447254781332</c:v>
                </c:pt>
                <c:pt idx="5196">
                  <c:v>0.83790869833436321</c:v>
                </c:pt>
                <c:pt idx="5197">
                  <c:v>0.83806292412091132</c:v>
                </c:pt>
                <c:pt idx="5198">
                  <c:v>0.8382171499074611</c:v>
                </c:pt>
                <c:pt idx="5199">
                  <c:v>0.83837137569401665</c:v>
                </c:pt>
                <c:pt idx="5200">
                  <c:v>0.83852560148056765</c:v>
                </c:pt>
                <c:pt idx="5201">
                  <c:v>0.8386798272671222</c:v>
                </c:pt>
                <c:pt idx="5202">
                  <c:v>0.83883405305367365</c:v>
                </c:pt>
                <c:pt idx="5203">
                  <c:v>0.83898827884022209</c:v>
                </c:pt>
                <c:pt idx="5204">
                  <c:v>0.83914250462677364</c:v>
                </c:pt>
                <c:pt idx="5205">
                  <c:v>0.83929673041332564</c:v>
                </c:pt>
                <c:pt idx="5206">
                  <c:v>0.83945095619987953</c:v>
                </c:pt>
                <c:pt idx="5207">
                  <c:v>0.83960518198642808</c:v>
                </c:pt>
                <c:pt idx="5208">
                  <c:v>0.83975940777297964</c:v>
                </c:pt>
                <c:pt idx="5209">
                  <c:v>0.83991363355953408</c:v>
                </c:pt>
                <c:pt idx="5210">
                  <c:v>0.84006785934608263</c:v>
                </c:pt>
                <c:pt idx="5211">
                  <c:v>0.8402220851326323</c:v>
                </c:pt>
                <c:pt idx="5212">
                  <c:v>0.84037631091918574</c:v>
                </c:pt>
                <c:pt idx="5213">
                  <c:v>0.84053053670573719</c:v>
                </c:pt>
                <c:pt idx="5214">
                  <c:v>0.84068476249228874</c:v>
                </c:pt>
                <c:pt idx="5215">
                  <c:v>0.84083898827884063</c:v>
                </c:pt>
                <c:pt idx="5216">
                  <c:v>0.84099321406539418</c:v>
                </c:pt>
                <c:pt idx="5217">
                  <c:v>0.84114743985194329</c:v>
                </c:pt>
                <c:pt idx="5218">
                  <c:v>0.84114743985194329</c:v>
                </c:pt>
                <c:pt idx="5219">
                  <c:v>0.84130166563849706</c:v>
                </c:pt>
                <c:pt idx="5220">
                  <c:v>0.84145589142504662</c:v>
                </c:pt>
                <c:pt idx="5221">
                  <c:v>0.84145589142504662</c:v>
                </c:pt>
                <c:pt idx="5222">
                  <c:v>0.84161011721160006</c:v>
                </c:pt>
                <c:pt idx="5223">
                  <c:v>0.84176434299814962</c:v>
                </c:pt>
                <c:pt idx="5224">
                  <c:v>0.84176434299814962</c:v>
                </c:pt>
                <c:pt idx="5225">
                  <c:v>0.84191856878470051</c:v>
                </c:pt>
                <c:pt idx="5226">
                  <c:v>0.84207279457125228</c:v>
                </c:pt>
                <c:pt idx="5227">
                  <c:v>0.84222702035780384</c:v>
                </c:pt>
                <c:pt idx="5228">
                  <c:v>0.84238124614435561</c:v>
                </c:pt>
                <c:pt idx="5229">
                  <c:v>0.8425354719309065</c:v>
                </c:pt>
                <c:pt idx="5230">
                  <c:v>0.84268969771745861</c:v>
                </c:pt>
                <c:pt idx="5231">
                  <c:v>0.84284392350401194</c:v>
                </c:pt>
                <c:pt idx="5232">
                  <c:v>0.8429981492905616</c:v>
                </c:pt>
                <c:pt idx="5233">
                  <c:v>0.84315237507711249</c:v>
                </c:pt>
                <c:pt idx="5234">
                  <c:v>0.84330660086366438</c:v>
                </c:pt>
                <c:pt idx="5235">
                  <c:v>0.84346082665021593</c:v>
                </c:pt>
                <c:pt idx="5236">
                  <c:v>0.84361505243676949</c:v>
                </c:pt>
                <c:pt idx="5237">
                  <c:v>0.84376927822332104</c:v>
                </c:pt>
                <c:pt idx="5238">
                  <c:v>0.8439235040098727</c:v>
                </c:pt>
                <c:pt idx="5239">
                  <c:v>0.84407772979642159</c:v>
                </c:pt>
                <c:pt idx="5240">
                  <c:v>0.8442319555829737</c:v>
                </c:pt>
                <c:pt idx="5241">
                  <c:v>0.84438618136952459</c:v>
                </c:pt>
                <c:pt idx="5242">
                  <c:v>0.84454040715607859</c:v>
                </c:pt>
                <c:pt idx="5243">
                  <c:v>0.84469463294263014</c:v>
                </c:pt>
                <c:pt idx="5244">
                  <c:v>0.84484885872918325</c:v>
                </c:pt>
                <c:pt idx="5245">
                  <c:v>0.84500308451573103</c:v>
                </c:pt>
                <c:pt idx="5246">
                  <c:v>0.84515731030228269</c:v>
                </c:pt>
                <c:pt idx="5247">
                  <c:v>0.84515731030228269</c:v>
                </c:pt>
                <c:pt idx="5248">
                  <c:v>0.84531153608883614</c:v>
                </c:pt>
                <c:pt idx="5249">
                  <c:v>0.84546576187538558</c:v>
                </c:pt>
                <c:pt idx="5250">
                  <c:v>0.84561998766193702</c:v>
                </c:pt>
                <c:pt idx="5251">
                  <c:v>0.84577421344849368</c:v>
                </c:pt>
                <c:pt idx="5252">
                  <c:v>0.84592843923504202</c:v>
                </c:pt>
                <c:pt idx="5253">
                  <c:v>0.84608266502159168</c:v>
                </c:pt>
                <c:pt idx="5254">
                  <c:v>0.84623689080814313</c:v>
                </c:pt>
                <c:pt idx="5255">
                  <c:v>0.84639111659469835</c:v>
                </c:pt>
                <c:pt idx="5256">
                  <c:v>0.84654534238124612</c:v>
                </c:pt>
                <c:pt idx="5257">
                  <c:v>0.84669956816779945</c:v>
                </c:pt>
                <c:pt idx="5258">
                  <c:v>0.84685379395434912</c:v>
                </c:pt>
                <c:pt idx="5259">
                  <c:v>0.84700801974090068</c:v>
                </c:pt>
                <c:pt idx="5260">
                  <c:v>0.84716224552745156</c:v>
                </c:pt>
                <c:pt idx="5261">
                  <c:v>0.84731647131400367</c:v>
                </c:pt>
                <c:pt idx="5262">
                  <c:v>0.84747069710055711</c:v>
                </c:pt>
                <c:pt idx="5263">
                  <c:v>0.84762492288710845</c:v>
                </c:pt>
                <c:pt idx="5264">
                  <c:v>0.84777914867366</c:v>
                </c:pt>
                <c:pt idx="5265">
                  <c:v>0.84793337446020978</c:v>
                </c:pt>
                <c:pt idx="5266">
                  <c:v>0.84808760024676122</c:v>
                </c:pt>
                <c:pt idx="5267">
                  <c:v>0.8482418260333161</c:v>
                </c:pt>
                <c:pt idx="5268">
                  <c:v>0.84839605181986433</c:v>
                </c:pt>
                <c:pt idx="5269">
                  <c:v>0.84855027760641744</c:v>
                </c:pt>
                <c:pt idx="5270">
                  <c:v>0.84870450339296732</c:v>
                </c:pt>
                <c:pt idx="5271">
                  <c:v>0.84885872917952043</c:v>
                </c:pt>
                <c:pt idx="5272">
                  <c:v>0.84901295496607032</c:v>
                </c:pt>
                <c:pt idx="5273">
                  <c:v>0.84916718075261821</c:v>
                </c:pt>
                <c:pt idx="5274">
                  <c:v>0.8493214065391782</c:v>
                </c:pt>
                <c:pt idx="5275">
                  <c:v>0.84947563232572798</c:v>
                </c:pt>
                <c:pt idx="5276">
                  <c:v>0.84962985811227942</c:v>
                </c:pt>
                <c:pt idx="5277">
                  <c:v>0.84962985811227942</c:v>
                </c:pt>
                <c:pt idx="5278">
                  <c:v>0.84978408389882865</c:v>
                </c:pt>
                <c:pt idx="5279">
                  <c:v>0.84993830968537964</c:v>
                </c:pt>
                <c:pt idx="5280">
                  <c:v>0.85009253547193087</c:v>
                </c:pt>
                <c:pt idx="5281">
                  <c:v>0.85024676125848264</c:v>
                </c:pt>
                <c:pt idx="5282">
                  <c:v>0.85024676125848264</c:v>
                </c:pt>
                <c:pt idx="5283">
                  <c:v>0.85040098704503397</c:v>
                </c:pt>
                <c:pt idx="5284">
                  <c:v>0.8505552128315883</c:v>
                </c:pt>
                <c:pt idx="5285">
                  <c:v>0.85070943861814186</c:v>
                </c:pt>
                <c:pt idx="5286">
                  <c:v>0.85086366440468864</c:v>
                </c:pt>
                <c:pt idx="5287">
                  <c:v>0.85101789019123997</c:v>
                </c:pt>
                <c:pt idx="5288">
                  <c:v>0.85117211597779152</c:v>
                </c:pt>
                <c:pt idx="5289">
                  <c:v>0.85132634176434085</c:v>
                </c:pt>
                <c:pt idx="5290">
                  <c:v>0.85148056755089463</c:v>
                </c:pt>
                <c:pt idx="5291">
                  <c:v>0.85163479333744663</c:v>
                </c:pt>
                <c:pt idx="5292">
                  <c:v>0.85178901912399996</c:v>
                </c:pt>
                <c:pt idx="5293">
                  <c:v>0.85194324491054962</c:v>
                </c:pt>
                <c:pt idx="5294">
                  <c:v>0.85209747069710295</c:v>
                </c:pt>
                <c:pt idx="5295">
                  <c:v>0.85225169648365473</c:v>
                </c:pt>
                <c:pt idx="5296">
                  <c:v>0.85240592227020362</c:v>
                </c:pt>
                <c:pt idx="5297">
                  <c:v>0.85240592227020362</c:v>
                </c:pt>
                <c:pt idx="5298">
                  <c:v>0.85256014805675295</c:v>
                </c:pt>
                <c:pt idx="5299">
                  <c:v>0.85271437384330662</c:v>
                </c:pt>
                <c:pt idx="5300">
                  <c:v>0.85286859962985861</c:v>
                </c:pt>
                <c:pt idx="5301">
                  <c:v>0.85286859962985861</c:v>
                </c:pt>
                <c:pt idx="5302">
                  <c:v>0.85302282541640961</c:v>
                </c:pt>
                <c:pt idx="5303">
                  <c:v>0.85317705120296117</c:v>
                </c:pt>
                <c:pt idx="5304">
                  <c:v>0.85333127698951472</c:v>
                </c:pt>
                <c:pt idx="5305">
                  <c:v>0.85348550277606416</c:v>
                </c:pt>
                <c:pt idx="5306">
                  <c:v>0.85363972856261572</c:v>
                </c:pt>
                <c:pt idx="5307">
                  <c:v>0.85379395434916938</c:v>
                </c:pt>
                <c:pt idx="5308">
                  <c:v>0.85394818013571872</c:v>
                </c:pt>
                <c:pt idx="5309">
                  <c:v>0.85410240592227016</c:v>
                </c:pt>
                <c:pt idx="5310">
                  <c:v>0.85425663170882171</c:v>
                </c:pt>
                <c:pt idx="5311">
                  <c:v>0.85441085749537549</c:v>
                </c:pt>
                <c:pt idx="5312">
                  <c:v>0.85456508328192449</c:v>
                </c:pt>
                <c:pt idx="5313">
                  <c:v>0.85471930906847848</c:v>
                </c:pt>
                <c:pt idx="5314">
                  <c:v>0.85487353485502771</c:v>
                </c:pt>
                <c:pt idx="5315">
                  <c:v>0.85502776064158148</c:v>
                </c:pt>
                <c:pt idx="5316">
                  <c:v>0.85518198642813292</c:v>
                </c:pt>
                <c:pt idx="5317">
                  <c:v>0.85533621221468437</c:v>
                </c:pt>
                <c:pt idx="5318">
                  <c:v>0.85549043800123381</c:v>
                </c:pt>
                <c:pt idx="5319">
                  <c:v>0.85564466378778758</c:v>
                </c:pt>
                <c:pt idx="5320">
                  <c:v>0.85579888957433892</c:v>
                </c:pt>
                <c:pt idx="5321">
                  <c:v>0.85595311536089058</c:v>
                </c:pt>
                <c:pt idx="5322">
                  <c:v>0.85595311536089058</c:v>
                </c:pt>
                <c:pt idx="5323">
                  <c:v>0.85610734114743958</c:v>
                </c:pt>
                <c:pt idx="5324">
                  <c:v>0.85626156693399169</c:v>
                </c:pt>
                <c:pt idx="5325">
                  <c:v>0.85641579272054291</c:v>
                </c:pt>
                <c:pt idx="5326">
                  <c:v>0.85657001850709635</c:v>
                </c:pt>
                <c:pt idx="5327">
                  <c:v>0.8567242442936478</c:v>
                </c:pt>
                <c:pt idx="5328">
                  <c:v>0.85687847008020068</c:v>
                </c:pt>
                <c:pt idx="5329">
                  <c:v>0.85703269586674857</c:v>
                </c:pt>
                <c:pt idx="5330">
                  <c:v>0.85718692165330068</c:v>
                </c:pt>
                <c:pt idx="5331">
                  <c:v>0.85734114743985379</c:v>
                </c:pt>
                <c:pt idx="5332">
                  <c:v>0.85749537322640534</c:v>
                </c:pt>
                <c:pt idx="5333">
                  <c:v>0.85764959901295501</c:v>
                </c:pt>
                <c:pt idx="5334">
                  <c:v>0.85780382479950834</c:v>
                </c:pt>
                <c:pt idx="5335">
                  <c:v>0.85795805058605989</c:v>
                </c:pt>
                <c:pt idx="5336">
                  <c:v>0.85811227637260945</c:v>
                </c:pt>
                <c:pt idx="5337">
                  <c:v>0.858266502159161</c:v>
                </c:pt>
                <c:pt idx="5338">
                  <c:v>0.85842072794571267</c:v>
                </c:pt>
                <c:pt idx="5339">
                  <c:v>0.85857495373226356</c:v>
                </c:pt>
                <c:pt idx="5340">
                  <c:v>0.858729179518819</c:v>
                </c:pt>
                <c:pt idx="5341">
                  <c:v>0.85888340530536711</c:v>
                </c:pt>
                <c:pt idx="5342">
                  <c:v>0.85903763109191855</c:v>
                </c:pt>
                <c:pt idx="5343">
                  <c:v>0.8591918568784751</c:v>
                </c:pt>
                <c:pt idx="5344">
                  <c:v>0.85934608266502321</c:v>
                </c:pt>
                <c:pt idx="5345">
                  <c:v>0.85950030845157477</c:v>
                </c:pt>
                <c:pt idx="5346">
                  <c:v>0.85965453423812799</c:v>
                </c:pt>
                <c:pt idx="5347">
                  <c:v>0.85980876002467665</c:v>
                </c:pt>
                <c:pt idx="5348">
                  <c:v>0.8599629858112241</c:v>
                </c:pt>
                <c:pt idx="5349">
                  <c:v>0.86011721159777965</c:v>
                </c:pt>
                <c:pt idx="5350">
                  <c:v>0.86027143738433365</c:v>
                </c:pt>
                <c:pt idx="5351">
                  <c:v>0.8604256631708852</c:v>
                </c:pt>
                <c:pt idx="5352">
                  <c:v>0.86057988895743354</c:v>
                </c:pt>
                <c:pt idx="5353">
                  <c:v>0.86073411474398565</c:v>
                </c:pt>
                <c:pt idx="5354">
                  <c:v>0.86088834053053764</c:v>
                </c:pt>
                <c:pt idx="5355">
                  <c:v>0.86104256631708864</c:v>
                </c:pt>
                <c:pt idx="5356">
                  <c:v>0.86119679210363975</c:v>
                </c:pt>
                <c:pt idx="5357">
                  <c:v>0.86135101789019408</c:v>
                </c:pt>
                <c:pt idx="5358">
                  <c:v>0.86150524367674275</c:v>
                </c:pt>
                <c:pt idx="5359">
                  <c:v>0.8616594694632973</c:v>
                </c:pt>
                <c:pt idx="5360">
                  <c:v>0.8616594694632973</c:v>
                </c:pt>
                <c:pt idx="5361">
                  <c:v>0.86181369524984575</c:v>
                </c:pt>
                <c:pt idx="5362">
                  <c:v>0.8619679210363973</c:v>
                </c:pt>
                <c:pt idx="5363">
                  <c:v>0.8619679210363973</c:v>
                </c:pt>
                <c:pt idx="5364">
                  <c:v>0.86212214682294674</c:v>
                </c:pt>
                <c:pt idx="5365">
                  <c:v>0.86227637260950285</c:v>
                </c:pt>
                <c:pt idx="5366">
                  <c:v>0.86243059839605152</c:v>
                </c:pt>
                <c:pt idx="5367">
                  <c:v>0.86258482418260329</c:v>
                </c:pt>
                <c:pt idx="5368">
                  <c:v>0.86273904996915485</c:v>
                </c:pt>
                <c:pt idx="5369">
                  <c:v>0.86289327575570662</c:v>
                </c:pt>
                <c:pt idx="5370">
                  <c:v>0.86304750154225751</c:v>
                </c:pt>
                <c:pt idx="5371">
                  <c:v>0.86320172732881184</c:v>
                </c:pt>
                <c:pt idx="5372">
                  <c:v>0.86335595311536084</c:v>
                </c:pt>
                <c:pt idx="5373">
                  <c:v>0.86351017890191029</c:v>
                </c:pt>
                <c:pt idx="5374">
                  <c:v>0.8636644046884665</c:v>
                </c:pt>
                <c:pt idx="5375">
                  <c:v>0.86381863047501783</c:v>
                </c:pt>
                <c:pt idx="5376">
                  <c:v>0.8639728562615695</c:v>
                </c:pt>
                <c:pt idx="5377">
                  <c:v>0.8639728562615695</c:v>
                </c:pt>
                <c:pt idx="5378">
                  <c:v>0.86412708204812083</c:v>
                </c:pt>
                <c:pt idx="5379">
                  <c:v>0.8642813078346695</c:v>
                </c:pt>
                <c:pt idx="5380">
                  <c:v>0.86443553362122161</c:v>
                </c:pt>
                <c:pt idx="5381">
                  <c:v>0.86458975940777294</c:v>
                </c:pt>
                <c:pt idx="5382">
                  <c:v>0.8647439851943246</c:v>
                </c:pt>
                <c:pt idx="5383">
                  <c:v>0.86489821098087982</c:v>
                </c:pt>
                <c:pt idx="5384">
                  <c:v>0.8650524367674276</c:v>
                </c:pt>
                <c:pt idx="5385">
                  <c:v>0.86520666255398115</c:v>
                </c:pt>
                <c:pt idx="5386">
                  <c:v>0.86520666255398115</c:v>
                </c:pt>
                <c:pt idx="5387">
                  <c:v>0.8653608883405306</c:v>
                </c:pt>
                <c:pt idx="5388">
                  <c:v>0.86551511412708204</c:v>
                </c:pt>
                <c:pt idx="5389">
                  <c:v>0.8656693399136336</c:v>
                </c:pt>
                <c:pt idx="5390">
                  <c:v>0.86582356570018504</c:v>
                </c:pt>
                <c:pt idx="5391">
                  <c:v>0.8659777914867367</c:v>
                </c:pt>
                <c:pt idx="5392">
                  <c:v>0.86613201727329026</c:v>
                </c:pt>
                <c:pt idx="5393">
                  <c:v>0.8662862430598397</c:v>
                </c:pt>
                <c:pt idx="5394">
                  <c:v>0.86644046884639114</c:v>
                </c:pt>
                <c:pt idx="5395">
                  <c:v>0.8665946946329427</c:v>
                </c:pt>
                <c:pt idx="5396">
                  <c:v>0.86674892041949791</c:v>
                </c:pt>
                <c:pt idx="5397">
                  <c:v>0.86690314620604569</c:v>
                </c:pt>
                <c:pt idx="5398">
                  <c:v>0.86705737199259714</c:v>
                </c:pt>
                <c:pt idx="5399">
                  <c:v>0.86721159777914869</c:v>
                </c:pt>
                <c:pt idx="5400">
                  <c:v>0.86736582356570213</c:v>
                </c:pt>
                <c:pt idx="5401">
                  <c:v>0.86752004935225158</c:v>
                </c:pt>
                <c:pt idx="5402">
                  <c:v>0.86767427513880702</c:v>
                </c:pt>
                <c:pt idx="5403">
                  <c:v>0.86782850092535468</c:v>
                </c:pt>
                <c:pt idx="5404">
                  <c:v>0.86798272671190557</c:v>
                </c:pt>
                <c:pt idx="5405">
                  <c:v>0.86813695249845968</c:v>
                </c:pt>
                <c:pt idx="5406">
                  <c:v>0.86829117828501112</c:v>
                </c:pt>
                <c:pt idx="5407">
                  <c:v>0.86844540407156257</c:v>
                </c:pt>
                <c:pt idx="5408">
                  <c:v>0.86859962985811412</c:v>
                </c:pt>
                <c:pt idx="5409">
                  <c:v>0.86875385564466556</c:v>
                </c:pt>
                <c:pt idx="5410">
                  <c:v>0.86890808143121534</c:v>
                </c:pt>
                <c:pt idx="5411">
                  <c:v>0.86906230721776656</c:v>
                </c:pt>
                <c:pt idx="5412">
                  <c:v>0.86921653300431834</c:v>
                </c:pt>
                <c:pt idx="5413">
                  <c:v>0.86937075879086978</c:v>
                </c:pt>
                <c:pt idx="5414">
                  <c:v>0.86952498457742133</c:v>
                </c:pt>
                <c:pt idx="5415">
                  <c:v>0.86967921036397788</c:v>
                </c:pt>
                <c:pt idx="5416">
                  <c:v>0.86983343615052766</c:v>
                </c:pt>
                <c:pt idx="5417">
                  <c:v>0.86998766193707588</c:v>
                </c:pt>
                <c:pt idx="5418">
                  <c:v>0.8701418877236291</c:v>
                </c:pt>
                <c:pt idx="5419">
                  <c:v>0.87029611351018221</c:v>
                </c:pt>
                <c:pt idx="5420">
                  <c:v>0.87045033929673044</c:v>
                </c:pt>
                <c:pt idx="5421">
                  <c:v>0.87060456508328354</c:v>
                </c:pt>
                <c:pt idx="5422">
                  <c:v>0.87075879086983365</c:v>
                </c:pt>
                <c:pt idx="5423">
                  <c:v>0.87091301665638798</c:v>
                </c:pt>
                <c:pt idx="5424">
                  <c:v>0.87106724244293643</c:v>
                </c:pt>
                <c:pt idx="5425">
                  <c:v>0.87122146822949098</c:v>
                </c:pt>
                <c:pt idx="5426">
                  <c:v>0.87137569401603965</c:v>
                </c:pt>
                <c:pt idx="5427">
                  <c:v>0.87152991980259165</c:v>
                </c:pt>
                <c:pt idx="5428">
                  <c:v>0.87168414558914264</c:v>
                </c:pt>
                <c:pt idx="5429">
                  <c:v>0.87183837137569464</c:v>
                </c:pt>
                <c:pt idx="5430">
                  <c:v>0.87183837137569464</c:v>
                </c:pt>
                <c:pt idx="5431">
                  <c:v>0.87199259716224553</c:v>
                </c:pt>
                <c:pt idx="5432">
                  <c:v>0.87214682294880008</c:v>
                </c:pt>
                <c:pt idx="5433">
                  <c:v>0.87230104873534853</c:v>
                </c:pt>
                <c:pt idx="5434">
                  <c:v>0.87245527452190064</c:v>
                </c:pt>
                <c:pt idx="5435">
                  <c:v>0.87260950030845452</c:v>
                </c:pt>
                <c:pt idx="5436">
                  <c:v>0.87276372609500363</c:v>
                </c:pt>
                <c:pt idx="5437">
                  <c:v>0.87291795188155452</c:v>
                </c:pt>
                <c:pt idx="5438">
                  <c:v>0.87307217766810874</c:v>
                </c:pt>
                <c:pt idx="5439">
                  <c:v>0.87307217766810874</c:v>
                </c:pt>
                <c:pt idx="5440">
                  <c:v>0.87322640345465763</c:v>
                </c:pt>
                <c:pt idx="5441">
                  <c:v>0.87338062924120918</c:v>
                </c:pt>
                <c:pt idx="5442">
                  <c:v>0.87353485502776052</c:v>
                </c:pt>
                <c:pt idx="5443">
                  <c:v>0.87368908081431262</c:v>
                </c:pt>
                <c:pt idx="5444">
                  <c:v>0.87368908081431262</c:v>
                </c:pt>
                <c:pt idx="5445">
                  <c:v>0.87384330660086595</c:v>
                </c:pt>
                <c:pt idx="5446">
                  <c:v>0.87384330660086595</c:v>
                </c:pt>
                <c:pt idx="5447">
                  <c:v>0.87399753238741773</c:v>
                </c:pt>
                <c:pt idx="5448">
                  <c:v>0.87399753238741773</c:v>
                </c:pt>
                <c:pt idx="5449">
                  <c:v>0.87415175817396673</c:v>
                </c:pt>
                <c:pt idx="5450">
                  <c:v>0.87430598396051862</c:v>
                </c:pt>
                <c:pt idx="5451">
                  <c:v>0.87446020974706751</c:v>
                </c:pt>
                <c:pt idx="5452">
                  <c:v>0.87461443553362372</c:v>
                </c:pt>
                <c:pt idx="5453">
                  <c:v>0.87476866132017506</c:v>
                </c:pt>
                <c:pt idx="5454">
                  <c:v>0.87492288710672461</c:v>
                </c:pt>
                <c:pt idx="5455">
                  <c:v>0.87507711289327783</c:v>
                </c:pt>
                <c:pt idx="5456">
                  <c:v>0.87523133867982961</c:v>
                </c:pt>
                <c:pt idx="5457">
                  <c:v>0.87538556446637883</c:v>
                </c:pt>
                <c:pt idx="5458">
                  <c:v>0.87553979025293027</c:v>
                </c:pt>
                <c:pt idx="5459">
                  <c:v>0.87569401603948738</c:v>
                </c:pt>
                <c:pt idx="5460">
                  <c:v>0.8758482418260336</c:v>
                </c:pt>
                <c:pt idx="5461">
                  <c:v>0.8758482418260336</c:v>
                </c:pt>
                <c:pt idx="5462">
                  <c:v>0.87600246761258693</c:v>
                </c:pt>
                <c:pt idx="5463">
                  <c:v>0.87615669339913849</c:v>
                </c:pt>
                <c:pt idx="5464">
                  <c:v>0.87631091918568782</c:v>
                </c:pt>
                <c:pt idx="5465">
                  <c:v>0.87646514497223693</c:v>
                </c:pt>
                <c:pt idx="5466">
                  <c:v>0.87661937075879293</c:v>
                </c:pt>
                <c:pt idx="5467">
                  <c:v>0.8767735965453447</c:v>
                </c:pt>
                <c:pt idx="5468">
                  <c:v>0.8769278223318977</c:v>
                </c:pt>
                <c:pt idx="5469">
                  <c:v>0.8770820481184457</c:v>
                </c:pt>
                <c:pt idx="5470">
                  <c:v>0.87723627390499692</c:v>
                </c:pt>
                <c:pt idx="5471">
                  <c:v>0.87739049969155058</c:v>
                </c:pt>
                <c:pt idx="5472">
                  <c:v>0.87754472547810203</c:v>
                </c:pt>
                <c:pt idx="5473">
                  <c:v>0.87769895126465358</c:v>
                </c:pt>
                <c:pt idx="5474">
                  <c:v>0.87785317705120292</c:v>
                </c:pt>
                <c:pt idx="5475">
                  <c:v>0.87800740283775469</c:v>
                </c:pt>
                <c:pt idx="5476">
                  <c:v>0.87816162862430813</c:v>
                </c:pt>
                <c:pt idx="5477">
                  <c:v>0.87831585441085935</c:v>
                </c:pt>
                <c:pt idx="5478">
                  <c:v>0.87847008019740902</c:v>
                </c:pt>
                <c:pt idx="5479">
                  <c:v>0.87862430598396069</c:v>
                </c:pt>
                <c:pt idx="5480">
                  <c:v>0.8787785317705139</c:v>
                </c:pt>
                <c:pt idx="5481">
                  <c:v>0.8787785317705139</c:v>
                </c:pt>
                <c:pt idx="5482">
                  <c:v>0.8787785317705139</c:v>
                </c:pt>
                <c:pt idx="5483">
                  <c:v>0.87893275755706368</c:v>
                </c:pt>
                <c:pt idx="5484">
                  <c:v>0.87908698334361501</c:v>
                </c:pt>
                <c:pt idx="5485">
                  <c:v>0.87924120913016846</c:v>
                </c:pt>
                <c:pt idx="5486">
                  <c:v>0.87939543491672001</c:v>
                </c:pt>
                <c:pt idx="5487">
                  <c:v>0.87954966070326968</c:v>
                </c:pt>
                <c:pt idx="5488">
                  <c:v>0.87970388648982489</c:v>
                </c:pt>
                <c:pt idx="5489">
                  <c:v>0.87985811227637634</c:v>
                </c:pt>
                <c:pt idx="5490">
                  <c:v>0.88001233806292256</c:v>
                </c:pt>
                <c:pt idx="5491">
                  <c:v>0.88016656384947567</c:v>
                </c:pt>
                <c:pt idx="5492">
                  <c:v>0.88032078963602667</c:v>
                </c:pt>
                <c:pt idx="5493">
                  <c:v>0.88047501542258155</c:v>
                </c:pt>
                <c:pt idx="5494">
                  <c:v>0.88062924120913311</c:v>
                </c:pt>
                <c:pt idx="5495">
                  <c:v>0.88078346699568288</c:v>
                </c:pt>
                <c:pt idx="5496">
                  <c:v>0.88093769278223277</c:v>
                </c:pt>
                <c:pt idx="5497">
                  <c:v>0.88109191856878921</c:v>
                </c:pt>
                <c:pt idx="5498">
                  <c:v>0.88109191856878921</c:v>
                </c:pt>
                <c:pt idx="5499">
                  <c:v>0.88124614435533577</c:v>
                </c:pt>
                <c:pt idx="5500">
                  <c:v>0.88140037014188899</c:v>
                </c:pt>
                <c:pt idx="5501">
                  <c:v>0.88155459592843877</c:v>
                </c:pt>
                <c:pt idx="5502">
                  <c:v>0.88170882171499165</c:v>
                </c:pt>
                <c:pt idx="5503">
                  <c:v>0.88186304750154265</c:v>
                </c:pt>
                <c:pt idx="5504">
                  <c:v>0.88201727328809643</c:v>
                </c:pt>
                <c:pt idx="5505">
                  <c:v>0.88217149907464565</c:v>
                </c:pt>
                <c:pt idx="5506">
                  <c:v>0.88232572486119765</c:v>
                </c:pt>
                <c:pt idx="5507">
                  <c:v>0.88247995064774865</c:v>
                </c:pt>
                <c:pt idx="5508">
                  <c:v>0.88247995064774865</c:v>
                </c:pt>
                <c:pt idx="5509">
                  <c:v>0.88263417643430253</c:v>
                </c:pt>
                <c:pt idx="5510">
                  <c:v>0.88278840222085353</c:v>
                </c:pt>
                <c:pt idx="5511">
                  <c:v>0.88294262800740364</c:v>
                </c:pt>
                <c:pt idx="5512">
                  <c:v>0.88309685379395464</c:v>
                </c:pt>
                <c:pt idx="5513">
                  <c:v>0.88325107958050852</c:v>
                </c:pt>
                <c:pt idx="5514">
                  <c:v>0.88340530536705697</c:v>
                </c:pt>
                <c:pt idx="5515">
                  <c:v>0.88355953115360963</c:v>
                </c:pt>
                <c:pt idx="5516">
                  <c:v>0.88371375694016063</c:v>
                </c:pt>
                <c:pt idx="5517">
                  <c:v>0.88386798272671108</c:v>
                </c:pt>
                <c:pt idx="5518">
                  <c:v>0.88402220851326363</c:v>
                </c:pt>
                <c:pt idx="5519">
                  <c:v>0.88417643429981718</c:v>
                </c:pt>
                <c:pt idx="5520">
                  <c:v>0.88433066008636596</c:v>
                </c:pt>
                <c:pt idx="5521">
                  <c:v>0.88448488587291529</c:v>
                </c:pt>
                <c:pt idx="5522">
                  <c:v>0.88463911165947295</c:v>
                </c:pt>
                <c:pt idx="5523">
                  <c:v>0.88479333744602284</c:v>
                </c:pt>
                <c:pt idx="5524">
                  <c:v>0.88494756323257429</c:v>
                </c:pt>
                <c:pt idx="5525">
                  <c:v>0.88510178901912362</c:v>
                </c:pt>
                <c:pt idx="5526">
                  <c:v>0.88525601480567562</c:v>
                </c:pt>
                <c:pt idx="5527">
                  <c:v>0.88541024059222639</c:v>
                </c:pt>
                <c:pt idx="5528">
                  <c:v>0.88556446637878028</c:v>
                </c:pt>
                <c:pt idx="5529">
                  <c:v>0.88571869216533228</c:v>
                </c:pt>
                <c:pt idx="5530">
                  <c:v>0.88587291795188317</c:v>
                </c:pt>
                <c:pt idx="5531">
                  <c:v>0.88602714373843261</c:v>
                </c:pt>
                <c:pt idx="5532">
                  <c:v>0.88602714373843261</c:v>
                </c:pt>
                <c:pt idx="5533">
                  <c:v>0.88618136952498461</c:v>
                </c:pt>
                <c:pt idx="5534">
                  <c:v>0.88633559531153561</c:v>
                </c:pt>
                <c:pt idx="5535">
                  <c:v>0.88648982109808916</c:v>
                </c:pt>
                <c:pt idx="5536">
                  <c:v>0.88664404688464082</c:v>
                </c:pt>
                <c:pt idx="5537">
                  <c:v>0.88664404688464082</c:v>
                </c:pt>
                <c:pt idx="5538">
                  <c:v>0.88679827267119571</c:v>
                </c:pt>
                <c:pt idx="5539">
                  <c:v>0.8869524984577426</c:v>
                </c:pt>
                <c:pt idx="5540">
                  <c:v>0.8871067242442936</c:v>
                </c:pt>
                <c:pt idx="5541">
                  <c:v>0.88726095003084471</c:v>
                </c:pt>
                <c:pt idx="5542">
                  <c:v>0.88741517581739549</c:v>
                </c:pt>
                <c:pt idx="5543">
                  <c:v>0.88756940160394771</c:v>
                </c:pt>
                <c:pt idx="5544">
                  <c:v>0.88756940160394771</c:v>
                </c:pt>
                <c:pt idx="5545">
                  <c:v>0.88772362739050314</c:v>
                </c:pt>
                <c:pt idx="5546">
                  <c:v>0.88787785317705292</c:v>
                </c:pt>
                <c:pt idx="5547">
                  <c:v>0.8880320789636027</c:v>
                </c:pt>
                <c:pt idx="5548">
                  <c:v>0.8880320789636027</c:v>
                </c:pt>
                <c:pt idx="5549">
                  <c:v>0.88818630475015259</c:v>
                </c:pt>
                <c:pt idx="5550">
                  <c:v>0.88834053053670725</c:v>
                </c:pt>
                <c:pt idx="5551">
                  <c:v>0.88849475632325892</c:v>
                </c:pt>
                <c:pt idx="5552">
                  <c:v>0.88864898210981214</c:v>
                </c:pt>
                <c:pt idx="5553">
                  <c:v>0.8888032078963598</c:v>
                </c:pt>
                <c:pt idx="5554">
                  <c:v>0.88895743368291325</c:v>
                </c:pt>
                <c:pt idx="5555">
                  <c:v>0.8891116594694648</c:v>
                </c:pt>
                <c:pt idx="5556">
                  <c:v>0.88926588525601469</c:v>
                </c:pt>
                <c:pt idx="5557">
                  <c:v>0.88942011104256591</c:v>
                </c:pt>
                <c:pt idx="5558">
                  <c:v>0.88957433682911924</c:v>
                </c:pt>
                <c:pt idx="5559">
                  <c:v>0.88972856261567201</c:v>
                </c:pt>
                <c:pt idx="5560">
                  <c:v>0.88988278840221957</c:v>
                </c:pt>
                <c:pt idx="5561">
                  <c:v>0.89003701418877557</c:v>
                </c:pt>
                <c:pt idx="5562">
                  <c:v>0.89019123997532523</c:v>
                </c:pt>
                <c:pt idx="5563">
                  <c:v>0.89034546576187679</c:v>
                </c:pt>
                <c:pt idx="5564">
                  <c:v>0.89049969154843012</c:v>
                </c:pt>
                <c:pt idx="5565">
                  <c:v>0.89049969154843012</c:v>
                </c:pt>
                <c:pt idx="5566">
                  <c:v>0.89049969154843012</c:v>
                </c:pt>
                <c:pt idx="5567">
                  <c:v>0.89065391733498156</c:v>
                </c:pt>
                <c:pt idx="5568">
                  <c:v>0.89080814312153123</c:v>
                </c:pt>
                <c:pt idx="5569">
                  <c:v>0.890962368908081</c:v>
                </c:pt>
                <c:pt idx="5570">
                  <c:v>0.89111659469463267</c:v>
                </c:pt>
                <c:pt idx="5571">
                  <c:v>0.89127082048118744</c:v>
                </c:pt>
                <c:pt idx="5572">
                  <c:v>0.89142504626773722</c:v>
                </c:pt>
                <c:pt idx="5573">
                  <c:v>0.89157927205429033</c:v>
                </c:pt>
                <c:pt idx="5574">
                  <c:v>0.89173349784084022</c:v>
                </c:pt>
                <c:pt idx="5575">
                  <c:v>0.89188772362739177</c:v>
                </c:pt>
                <c:pt idx="5576">
                  <c:v>0.89188772362739177</c:v>
                </c:pt>
                <c:pt idx="5577">
                  <c:v>0.89204194941394321</c:v>
                </c:pt>
                <c:pt idx="5578">
                  <c:v>0.89219617520049477</c:v>
                </c:pt>
                <c:pt idx="5579">
                  <c:v>0.89235040098704455</c:v>
                </c:pt>
                <c:pt idx="5580">
                  <c:v>0.89250462677359921</c:v>
                </c:pt>
                <c:pt idx="5581">
                  <c:v>0.89250462677359921</c:v>
                </c:pt>
                <c:pt idx="5582">
                  <c:v>0.89265885256015254</c:v>
                </c:pt>
                <c:pt idx="5583">
                  <c:v>0.89281307834669965</c:v>
                </c:pt>
                <c:pt idx="5584">
                  <c:v>0.89281307834669965</c:v>
                </c:pt>
                <c:pt idx="5585">
                  <c:v>0.89296730413325054</c:v>
                </c:pt>
                <c:pt idx="5586">
                  <c:v>0.89312152991980265</c:v>
                </c:pt>
                <c:pt idx="5587">
                  <c:v>0.89327575570635354</c:v>
                </c:pt>
                <c:pt idx="5588">
                  <c:v>0.89342998149290509</c:v>
                </c:pt>
                <c:pt idx="5589">
                  <c:v>0.89358420727945764</c:v>
                </c:pt>
                <c:pt idx="5590">
                  <c:v>0.89373843306601075</c:v>
                </c:pt>
                <c:pt idx="5591">
                  <c:v>0.89389265885256064</c:v>
                </c:pt>
                <c:pt idx="5592">
                  <c:v>0.89404688463911375</c:v>
                </c:pt>
                <c:pt idx="5593">
                  <c:v>0.89420111042566364</c:v>
                </c:pt>
                <c:pt idx="5594">
                  <c:v>0.89435533621221464</c:v>
                </c:pt>
                <c:pt idx="5595">
                  <c:v>0.89450956199876552</c:v>
                </c:pt>
                <c:pt idx="5596">
                  <c:v>0.89466378778531708</c:v>
                </c:pt>
                <c:pt idx="5597">
                  <c:v>0.89481801357187229</c:v>
                </c:pt>
                <c:pt idx="5598">
                  <c:v>0.89481801357187229</c:v>
                </c:pt>
                <c:pt idx="5599">
                  <c:v>0.89497223935842263</c:v>
                </c:pt>
                <c:pt idx="5600">
                  <c:v>0.89512646514497263</c:v>
                </c:pt>
                <c:pt idx="5601">
                  <c:v>0.89528069093152363</c:v>
                </c:pt>
                <c:pt idx="5602">
                  <c:v>0.8954349167180774</c:v>
                </c:pt>
                <c:pt idx="5603">
                  <c:v>0.89558914250462662</c:v>
                </c:pt>
                <c:pt idx="5604">
                  <c:v>0.89574336829118029</c:v>
                </c:pt>
                <c:pt idx="5605">
                  <c:v>0.89589759407772962</c:v>
                </c:pt>
                <c:pt idx="5606">
                  <c:v>0.89589759407772962</c:v>
                </c:pt>
                <c:pt idx="5607">
                  <c:v>0.89605181986428328</c:v>
                </c:pt>
                <c:pt idx="5608">
                  <c:v>0.89620604565083262</c:v>
                </c:pt>
                <c:pt idx="5609">
                  <c:v>0.89636027143738461</c:v>
                </c:pt>
                <c:pt idx="5610">
                  <c:v>0.89651449722393561</c:v>
                </c:pt>
                <c:pt idx="5611">
                  <c:v>0.89666872301048917</c:v>
                </c:pt>
                <c:pt idx="5612">
                  <c:v>0.89682294879703806</c:v>
                </c:pt>
                <c:pt idx="5613">
                  <c:v>0.89697717458359405</c:v>
                </c:pt>
                <c:pt idx="5614">
                  <c:v>0.89697717458359405</c:v>
                </c:pt>
                <c:pt idx="5615">
                  <c:v>0.89697717458359405</c:v>
                </c:pt>
                <c:pt idx="5616">
                  <c:v>0.89713140037014361</c:v>
                </c:pt>
                <c:pt idx="5617">
                  <c:v>0.89728562615669516</c:v>
                </c:pt>
                <c:pt idx="5618">
                  <c:v>0.8974398519432446</c:v>
                </c:pt>
                <c:pt idx="5619">
                  <c:v>0.89759407772979816</c:v>
                </c:pt>
                <c:pt idx="5620">
                  <c:v>0.8977483035163496</c:v>
                </c:pt>
                <c:pt idx="5621">
                  <c:v>0.8979025293028996</c:v>
                </c:pt>
                <c:pt idx="5622">
                  <c:v>0.8980567550894506</c:v>
                </c:pt>
                <c:pt idx="5623">
                  <c:v>0.89821098087600149</c:v>
                </c:pt>
                <c:pt idx="5624">
                  <c:v>0.89836520666255548</c:v>
                </c:pt>
                <c:pt idx="5625">
                  <c:v>0.89851943244910915</c:v>
                </c:pt>
                <c:pt idx="5626">
                  <c:v>0.8986736582356587</c:v>
                </c:pt>
                <c:pt idx="5627">
                  <c:v>0.8988278840222087</c:v>
                </c:pt>
                <c:pt idx="5628">
                  <c:v>0.89898210980875859</c:v>
                </c:pt>
                <c:pt idx="5629">
                  <c:v>0.8991363355953117</c:v>
                </c:pt>
                <c:pt idx="5630">
                  <c:v>0.8992905613818627</c:v>
                </c:pt>
                <c:pt idx="5631">
                  <c:v>0.89944478716841625</c:v>
                </c:pt>
                <c:pt idx="5632">
                  <c:v>0.89959901295496758</c:v>
                </c:pt>
                <c:pt idx="5633">
                  <c:v>0.89975323874151925</c:v>
                </c:pt>
                <c:pt idx="5634">
                  <c:v>0.89990746452807191</c:v>
                </c:pt>
                <c:pt idx="5635">
                  <c:v>0.89990746452807191</c:v>
                </c:pt>
                <c:pt idx="5636">
                  <c:v>0.90006169031462069</c:v>
                </c:pt>
                <c:pt idx="5637">
                  <c:v>0.90021591610117402</c:v>
                </c:pt>
                <c:pt idx="5638">
                  <c:v>0.90037014188772069</c:v>
                </c:pt>
                <c:pt idx="5639">
                  <c:v>0.90052436767427513</c:v>
                </c:pt>
                <c:pt idx="5640">
                  <c:v>0.90067859346082846</c:v>
                </c:pt>
                <c:pt idx="5641">
                  <c:v>0.90083281924737812</c:v>
                </c:pt>
                <c:pt idx="5642">
                  <c:v>0.90098704503392957</c:v>
                </c:pt>
                <c:pt idx="5643">
                  <c:v>0.90114127082048312</c:v>
                </c:pt>
                <c:pt idx="5644">
                  <c:v>0.90129549660703445</c:v>
                </c:pt>
                <c:pt idx="5645">
                  <c:v>0.90129549660703445</c:v>
                </c:pt>
                <c:pt idx="5646">
                  <c:v>0.90144972239358789</c:v>
                </c:pt>
                <c:pt idx="5647">
                  <c:v>0.90160394818013567</c:v>
                </c:pt>
                <c:pt idx="5648">
                  <c:v>0.90175817396668723</c:v>
                </c:pt>
                <c:pt idx="5649">
                  <c:v>0.90191239975323578</c:v>
                </c:pt>
                <c:pt idx="5650">
                  <c:v>0.90206662553979022</c:v>
                </c:pt>
                <c:pt idx="5651">
                  <c:v>0.90222085132634178</c:v>
                </c:pt>
                <c:pt idx="5652">
                  <c:v>0.902375077112895</c:v>
                </c:pt>
                <c:pt idx="5653">
                  <c:v>0.90252930289944477</c:v>
                </c:pt>
                <c:pt idx="5654">
                  <c:v>0.90252930289944477</c:v>
                </c:pt>
                <c:pt idx="5655">
                  <c:v>0.90268352868599633</c:v>
                </c:pt>
                <c:pt idx="5656">
                  <c:v>0.90268352868599633</c:v>
                </c:pt>
                <c:pt idx="5657">
                  <c:v>0.90283775447254777</c:v>
                </c:pt>
                <c:pt idx="5658">
                  <c:v>0.90299198025910099</c:v>
                </c:pt>
                <c:pt idx="5659">
                  <c:v>0.90314620604565088</c:v>
                </c:pt>
                <c:pt idx="5660">
                  <c:v>0.90330043183220066</c:v>
                </c:pt>
                <c:pt idx="5661">
                  <c:v>0.90345465761875465</c:v>
                </c:pt>
                <c:pt idx="5662">
                  <c:v>0.90360888340530565</c:v>
                </c:pt>
                <c:pt idx="5663">
                  <c:v>0.90376310919185499</c:v>
                </c:pt>
                <c:pt idx="5664">
                  <c:v>0.90391733497840843</c:v>
                </c:pt>
                <c:pt idx="5665">
                  <c:v>0.90407156076495798</c:v>
                </c:pt>
                <c:pt idx="5666">
                  <c:v>0.90422578655151165</c:v>
                </c:pt>
                <c:pt idx="5667">
                  <c:v>0.90438001233806364</c:v>
                </c:pt>
                <c:pt idx="5668">
                  <c:v>0.90453423812461442</c:v>
                </c:pt>
                <c:pt idx="5669">
                  <c:v>0.90468846391116597</c:v>
                </c:pt>
                <c:pt idx="5670">
                  <c:v>0.90484268969771742</c:v>
                </c:pt>
                <c:pt idx="5671">
                  <c:v>0.90484268969771742</c:v>
                </c:pt>
                <c:pt idx="5672">
                  <c:v>0.90499691548426897</c:v>
                </c:pt>
                <c:pt idx="5673">
                  <c:v>0.90515114127082053</c:v>
                </c:pt>
                <c:pt idx="5674">
                  <c:v>0.90530536705737197</c:v>
                </c:pt>
                <c:pt idx="5675">
                  <c:v>0.90530536705737197</c:v>
                </c:pt>
                <c:pt idx="5676">
                  <c:v>0.90545959284392352</c:v>
                </c:pt>
                <c:pt idx="5677">
                  <c:v>0.90545959284392352</c:v>
                </c:pt>
                <c:pt idx="5678">
                  <c:v>0.90561381863047763</c:v>
                </c:pt>
                <c:pt idx="5679">
                  <c:v>0.90576804441702652</c:v>
                </c:pt>
                <c:pt idx="5680">
                  <c:v>0.90592227020358074</c:v>
                </c:pt>
                <c:pt idx="5681">
                  <c:v>0.90607649599012952</c:v>
                </c:pt>
                <c:pt idx="5682">
                  <c:v>0.90623072177667896</c:v>
                </c:pt>
                <c:pt idx="5683">
                  <c:v>0.90638494756323251</c:v>
                </c:pt>
                <c:pt idx="5684">
                  <c:v>0.90653917334978462</c:v>
                </c:pt>
                <c:pt idx="5685">
                  <c:v>0.90669339913633551</c:v>
                </c:pt>
                <c:pt idx="5686">
                  <c:v>0.90684762492288762</c:v>
                </c:pt>
                <c:pt idx="5687">
                  <c:v>0.90700185070943862</c:v>
                </c:pt>
                <c:pt idx="5688">
                  <c:v>0.90715607649599062</c:v>
                </c:pt>
                <c:pt idx="5689">
                  <c:v>0.9073103022825415</c:v>
                </c:pt>
                <c:pt idx="5690">
                  <c:v>0.90746452806909317</c:v>
                </c:pt>
                <c:pt idx="5691">
                  <c:v>0.9076187538556445</c:v>
                </c:pt>
                <c:pt idx="5692">
                  <c:v>0.90777297964219661</c:v>
                </c:pt>
                <c:pt idx="5693">
                  <c:v>0.90792720542874772</c:v>
                </c:pt>
                <c:pt idx="5694">
                  <c:v>0.90808143121529961</c:v>
                </c:pt>
                <c:pt idx="5695">
                  <c:v>0.90823565700185072</c:v>
                </c:pt>
                <c:pt idx="5696">
                  <c:v>0.9083898827884026</c:v>
                </c:pt>
                <c:pt idx="5697">
                  <c:v>0.90854410857495349</c:v>
                </c:pt>
                <c:pt idx="5698">
                  <c:v>0.90869833436150749</c:v>
                </c:pt>
                <c:pt idx="5699">
                  <c:v>0.90885256014805649</c:v>
                </c:pt>
                <c:pt idx="5700">
                  <c:v>0.90900678593460571</c:v>
                </c:pt>
                <c:pt idx="5701">
                  <c:v>0.90916101172115948</c:v>
                </c:pt>
                <c:pt idx="5702">
                  <c:v>0.9093152375077117</c:v>
                </c:pt>
                <c:pt idx="5703">
                  <c:v>0.90946946329426259</c:v>
                </c:pt>
                <c:pt idx="5704">
                  <c:v>0.9096236890808147</c:v>
                </c:pt>
                <c:pt idx="5705">
                  <c:v>0.90977791486736559</c:v>
                </c:pt>
                <c:pt idx="5706">
                  <c:v>0.90993214065391737</c:v>
                </c:pt>
                <c:pt idx="5707">
                  <c:v>0.91008636644046859</c:v>
                </c:pt>
                <c:pt idx="5708">
                  <c:v>0.9102405922270207</c:v>
                </c:pt>
                <c:pt idx="5709">
                  <c:v>0.9102405922270207</c:v>
                </c:pt>
                <c:pt idx="5710">
                  <c:v>0.91039481801357569</c:v>
                </c:pt>
                <c:pt idx="5711">
                  <c:v>0.91054904380012369</c:v>
                </c:pt>
                <c:pt idx="5712">
                  <c:v>0.91054904380012369</c:v>
                </c:pt>
                <c:pt idx="5713">
                  <c:v>0.91070326958667491</c:v>
                </c:pt>
                <c:pt idx="5714">
                  <c:v>0.91085749537322669</c:v>
                </c:pt>
                <c:pt idx="5715">
                  <c:v>0.91101172115977791</c:v>
                </c:pt>
                <c:pt idx="5716">
                  <c:v>0.91116594694632946</c:v>
                </c:pt>
                <c:pt idx="5717">
                  <c:v>0.91132017273288091</c:v>
                </c:pt>
                <c:pt idx="5718">
                  <c:v>0.91147439851943268</c:v>
                </c:pt>
                <c:pt idx="5719">
                  <c:v>0.9116286243059859</c:v>
                </c:pt>
                <c:pt idx="5720">
                  <c:v>0.91178285009253568</c:v>
                </c:pt>
                <c:pt idx="5721">
                  <c:v>0.91193707587908701</c:v>
                </c:pt>
                <c:pt idx="5722">
                  <c:v>0.91209130166563845</c:v>
                </c:pt>
                <c:pt idx="5723">
                  <c:v>0.9122455274521919</c:v>
                </c:pt>
                <c:pt idx="5724">
                  <c:v>0.91239975323874345</c:v>
                </c:pt>
                <c:pt idx="5725">
                  <c:v>0.91255397902529256</c:v>
                </c:pt>
                <c:pt idx="5726">
                  <c:v>0.91270820481184467</c:v>
                </c:pt>
                <c:pt idx="5727">
                  <c:v>0.91286243059839789</c:v>
                </c:pt>
                <c:pt idx="5728">
                  <c:v>0.91301665638494767</c:v>
                </c:pt>
                <c:pt idx="5729">
                  <c:v>0.91317088217150078</c:v>
                </c:pt>
                <c:pt idx="5730">
                  <c:v>0.91332510795805055</c:v>
                </c:pt>
                <c:pt idx="5731">
                  <c:v>0.91347933374460211</c:v>
                </c:pt>
                <c:pt idx="5732">
                  <c:v>0.91363355953115366</c:v>
                </c:pt>
                <c:pt idx="5733">
                  <c:v>0.91378778531770344</c:v>
                </c:pt>
                <c:pt idx="5734">
                  <c:v>0.91394201110425666</c:v>
                </c:pt>
                <c:pt idx="5735">
                  <c:v>0.91409623689080965</c:v>
                </c:pt>
                <c:pt idx="5736">
                  <c:v>0.91425046267735954</c:v>
                </c:pt>
                <c:pt idx="5737">
                  <c:v>0.91440468846391121</c:v>
                </c:pt>
                <c:pt idx="5738">
                  <c:v>0.91455891425046254</c:v>
                </c:pt>
                <c:pt idx="5739">
                  <c:v>0.91471314003701232</c:v>
                </c:pt>
                <c:pt idx="5740">
                  <c:v>0.91486736582356376</c:v>
                </c:pt>
                <c:pt idx="5741">
                  <c:v>0.91502159161011765</c:v>
                </c:pt>
                <c:pt idx="5742">
                  <c:v>0.91517581739666964</c:v>
                </c:pt>
                <c:pt idx="5743">
                  <c:v>0.9153300431832202</c:v>
                </c:pt>
                <c:pt idx="5744">
                  <c:v>0.91548426896977153</c:v>
                </c:pt>
                <c:pt idx="5745">
                  <c:v>0.91563849475632331</c:v>
                </c:pt>
                <c:pt idx="5746">
                  <c:v>0.91563849475632331</c:v>
                </c:pt>
                <c:pt idx="5747">
                  <c:v>0.91579272054287475</c:v>
                </c:pt>
                <c:pt idx="5748">
                  <c:v>0.91594694632942664</c:v>
                </c:pt>
                <c:pt idx="5749">
                  <c:v>0.91610117211597775</c:v>
                </c:pt>
                <c:pt idx="5750">
                  <c:v>0.9162553979025293</c:v>
                </c:pt>
                <c:pt idx="5751">
                  <c:v>0.91640962368908341</c:v>
                </c:pt>
                <c:pt idx="5752">
                  <c:v>0.91656384947563019</c:v>
                </c:pt>
                <c:pt idx="5753">
                  <c:v>0.91671807526218385</c:v>
                </c:pt>
                <c:pt idx="5754">
                  <c:v>0.91687230104873529</c:v>
                </c:pt>
                <c:pt idx="5755">
                  <c:v>0.91702652683528652</c:v>
                </c:pt>
                <c:pt idx="5756">
                  <c:v>0.91702652683528652</c:v>
                </c:pt>
                <c:pt idx="5757">
                  <c:v>0.91718075262183862</c:v>
                </c:pt>
                <c:pt idx="5758">
                  <c:v>0.91733497840838985</c:v>
                </c:pt>
                <c:pt idx="5759">
                  <c:v>0.9174892041949414</c:v>
                </c:pt>
                <c:pt idx="5760">
                  <c:v>0.91764342998149295</c:v>
                </c:pt>
                <c:pt idx="5761">
                  <c:v>0.91779765576804462</c:v>
                </c:pt>
                <c:pt idx="5762">
                  <c:v>0.9179518815545985</c:v>
                </c:pt>
                <c:pt idx="5763">
                  <c:v>0.91810610734114739</c:v>
                </c:pt>
                <c:pt idx="5764">
                  <c:v>0.9182603331276985</c:v>
                </c:pt>
                <c:pt idx="5765">
                  <c:v>0.91841455891424839</c:v>
                </c:pt>
                <c:pt idx="5766">
                  <c:v>0.91856878470079972</c:v>
                </c:pt>
                <c:pt idx="5767">
                  <c:v>0.91872301048735361</c:v>
                </c:pt>
                <c:pt idx="5768">
                  <c:v>0.91887723627390716</c:v>
                </c:pt>
                <c:pt idx="5769">
                  <c:v>0.91903146206045661</c:v>
                </c:pt>
                <c:pt idx="5770">
                  <c:v>0.91918568784700749</c:v>
                </c:pt>
                <c:pt idx="5771">
                  <c:v>0.91933991363356171</c:v>
                </c:pt>
                <c:pt idx="5772">
                  <c:v>0.91933991363356171</c:v>
                </c:pt>
                <c:pt idx="5773">
                  <c:v>0.91949413942011105</c:v>
                </c:pt>
                <c:pt idx="5774">
                  <c:v>0.91949413942011105</c:v>
                </c:pt>
                <c:pt idx="5775">
                  <c:v>0.91964836520666249</c:v>
                </c:pt>
                <c:pt idx="5776">
                  <c:v>0.91980259099321349</c:v>
                </c:pt>
                <c:pt idx="5777">
                  <c:v>0.9199568167797656</c:v>
                </c:pt>
                <c:pt idx="5778">
                  <c:v>0.92011104256631704</c:v>
                </c:pt>
                <c:pt idx="5779">
                  <c:v>0.92026526835286859</c:v>
                </c:pt>
                <c:pt idx="5780">
                  <c:v>0.92041949413942015</c:v>
                </c:pt>
                <c:pt idx="5781">
                  <c:v>0.92057371992597159</c:v>
                </c:pt>
                <c:pt idx="5782">
                  <c:v>0.92072794571252259</c:v>
                </c:pt>
                <c:pt idx="5783">
                  <c:v>0.9208821714990747</c:v>
                </c:pt>
                <c:pt idx="5784">
                  <c:v>0.92103639728562559</c:v>
                </c:pt>
                <c:pt idx="5785">
                  <c:v>0.9211906230721798</c:v>
                </c:pt>
                <c:pt idx="5786">
                  <c:v>0.92134484885872914</c:v>
                </c:pt>
                <c:pt idx="5787">
                  <c:v>0.9214990746452828</c:v>
                </c:pt>
                <c:pt idx="5788">
                  <c:v>0.92165330043183225</c:v>
                </c:pt>
                <c:pt idx="5789">
                  <c:v>0.92180752621838546</c:v>
                </c:pt>
                <c:pt idx="5790">
                  <c:v>0.92196175200493524</c:v>
                </c:pt>
                <c:pt idx="5791">
                  <c:v>0.92211597779148669</c:v>
                </c:pt>
                <c:pt idx="5792">
                  <c:v>0.92227020357804013</c:v>
                </c:pt>
                <c:pt idx="5793">
                  <c:v>0.92242442936459168</c:v>
                </c:pt>
                <c:pt idx="5794">
                  <c:v>0.92257865515114124</c:v>
                </c:pt>
                <c:pt idx="5795">
                  <c:v>0.92273288093769257</c:v>
                </c:pt>
                <c:pt idx="5796">
                  <c:v>0.92288710672424357</c:v>
                </c:pt>
                <c:pt idx="5797">
                  <c:v>0.92304133251079934</c:v>
                </c:pt>
                <c:pt idx="5798">
                  <c:v>0.92319555829734734</c:v>
                </c:pt>
                <c:pt idx="5799">
                  <c:v>0.9233497840839</c:v>
                </c:pt>
                <c:pt idx="5800">
                  <c:v>0.9233497840839</c:v>
                </c:pt>
                <c:pt idx="5801">
                  <c:v>0.92350400987044956</c:v>
                </c:pt>
                <c:pt idx="5802">
                  <c:v>0.92365823565700378</c:v>
                </c:pt>
                <c:pt idx="5803">
                  <c:v>0.92381246144355333</c:v>
                </c:pt>
                <c:pt idx="5804">
                  <c:v>0.92396668723010489</c:v>
                </c:pt>
                <c:pt idx="5805">
                  <c:v>0.92412091301665633</c:v>
                </c:pt>
                <c:pt idx="5806">
                  <c:v>0.92427513880320789</c:v>
                </c:pt>
                <c:pt idx="5807">
                  <c:v>0.92442936458975944</c:v>
                </c:pt>
                <c:pt idx="5808">
                  <c:v>0.92458359037630922</c:v>
                </c:pt>
                <c:pt idx="5809">
                  <c:v>0.9247378161628641</c:v>
                </c:pt>
                <c:pt idx="5810">
                  <c:v>0.92489204194941399</c:v>
                </c:pt>
                <c:pt idx="5811">
                  <c:v>0.92489204194941399</c:v>
                </c:pt>
                <c:pt idx="5812">
                  <c:v>0.92504626773596377</c:v>
                </c:pt>
                <c:pt idx="5813">
                  <c:v>0.92520049352251765</c:v>
                </c:pt>
                <c:pt idx="5814">
                  <c:v>0.92535471930906843</c:v>
                </c:pt>
                <c:pt idx="5815">
                  <c:v>0.9255089450956181</c:v>
                </c:pt>
                <c:pt idx="5816">
                  <c:v>0.92566317088217154</c:v>
                </c:pt>
                <c:pt idx="5817">
                  <c:v>0.92581739666872365</c:v>
                </c:pt>
                <c:pt idx="5818">
                  <c:v>0.92597162245527753</c:v>
                </c:pt>
                <c:pt idx="5819">
                  <c:v>0.92612584824182664</c:v>
                </c:pt>
                <c:pt idx="5820">
                  <c:v>0.92628007402837764</c:v>
                </c:pt>
                <c:pt idx="5821">
                  <c:v>0.9264342998149272</c:v>
                </c:pt>
                <c:pt idx="5822">
                  <c:v>0.92658852560148053</c:v>
                </c:pt>
                <c:pt idx="5823">
                  <c:v>0.92674275138803264</c:v>
                </c:pt>
                <c:pt idx="5824">
                  <c:v>0.92689697717458652</c:v>
                </c:pt>
                <c:pt idx="5825">
                  <c:v>0.92705120296113563</c:v>
                </c:pt>
                <c:pt idx="5826">
                  <c:v>0.92720542874768652</c:v>
                </c:pt>
                <c:pt idx="5827">
                  <c:v>0.92735965453423863</c:v>
                </c:pt>
                <c:pt idx="5828">
                  <c:v>0.92751388032078952</c:v>
                </c:pt>
                <c:pt idx="5829">
                  <c:v>0.92766810610734118</c:v>
                </c:pt>
                <c:pt idx="5830">
                  <c:v>0.92782233189389263</c:v>
                </c:pt>
                <c:pt idx="5831">
                  <c:v>0.92797655768044462</c:v>
                </c:pt>
                <c:pt idx="5832">
                  <c:v>0.92813078346699551</c:v>
                </c:pt>
                <c:pt idx="5833">
                  <c:v>0.92828500925354762</c:v>
                </c:pt>
                <c:pt idx="5834">
                  <c:v>0.92843923504009873</c:v>
                </c:pt>
                <c:pt idx="5835">
                  <c:v>0.92859346082664806</c:v>
                </c:pt>
                <c:pt idx="5836">
                  <c:v>0.92874768661320406</c:v>
                </c:pt>
                <c:pt idx="5837">
                  <c:v>0.92890191239975584</c:v>
                </c:pt>
                <c:pt idx="5838">
                  <c:v>0.9290561381863045</c:v>
                </c:pt>
                <c:pt idx="5839">
                  <c:v>0.92921036397285417</c:v>
                </c:pt>
                <c:pt idx="5840">
                  <c:v>0.9293645897594055</c:v>
                </c:pt>
                <c:pt idx="5841">
                  <c:v>0.92951881554595928</c:v>
                </c:pt>
                <c:pt idx="5842">
                  <c:v>0.92951881554595928</c:v>
                </c:pt>
                <c:pt idx="5843">
                  <c:v>0.92967304133251083</c:v>
                </c:pt>
                <c:pt idx="5844">
                  <c:v>0.92982726711906261</c:v>
                </c:pt>
                <c:pt idx="5845">
                  <c:v>0.92998149290561383</c:v>
                </c:pt>
                <c:pt idx="5846">
                  <c:v>0.9301357186921656</c:v>
                </c:pt>
                <c:pt idx="5847">
                  <c:v>0.93028994447871682</c:v>
                </c:pt>
                <c:pt idx="5848">
                  <c:v>0.93044417026526838</c:v>
                </c:pt>
                <c:pt idx="5849">
                  <c:v>0.93059839605181982</c:v>
                </c:pt>
                <c:pt idx="5850">
                  <c:v>0.9307526218383716</c:v>
                </c:pt>
                <c:pt idx="5851">
                  <c:v>0.9307526218383716</c:v>
                </c:pt>
                <c:pt idx="5852">
                  <c:v>0.93090684762492293</c:v>
                </c:pt>
                <c:pt idx="5853">
                  <c:v>0.9310610734114767</c:v>
                </c:pt>
                <c:pt idx="5854">
                  <c:v>0.93121529919802593</c:v>
                </c:pt>
                <c:pt idx="5855">
                  <c:v>0.93121529919802593</c:v>
                </c:pt>
                <c:pt idx="5856">
                  <c:v>0.9313695249845777</c:v>
                </c:pt>
                <c:pt idx="5857">
                  <c:v>0.93152375077112859</c:v>
                </c:pt>
                <c:pt idx="5858">
                  <c:v>0.93167797655768259</c:v>
                </c:pt>
                <c:pt idx="5859">
                  <c:v>0.93183220234423192</c:v>
                </c:pt>
                <c:pt idx="5860">
                  <c:v>0.93183220234423192</c:v>
                </c:pt>
                <c:pt idx="5861">
                  <c:v>0.9319864281307837</c:v>
                </c:pt>
                <c:pt idx="5862">
                  <c:v>0.93214065391733503</c:v>
                </c:pt>
                <c:pt idx="5863">
                  <c:v>0.93229487970388858</c:v>
                </c:pt>
                <c:pt idx="5864">
                  <c:v>0.93244910549043802</c:v>
                </c:pt>
                <c:pt idx="5865">
                  <c:v>0.93260333127698969</c:v>
                </c:pt>
                <c:pt idx="5866">
                  <c:v>0.93275755706354291</c:v>
                </c:pt>
                <c:pt idx="5867">
                  <c:v>0.93275755706354291</c:v>
                </c:pt>
                <c:pt idx="5868">
                  <c:v>0.93291178285009269</c:v>
                </c:pt>
                <c:pt idx="5869">
                  <c:v>0.93306600863664357</c:v>
                </c:pt>
                <c:pt idx="5870">
                  <c:v>0.93322023442319935</c:v>
                </c:pt>
                <c:pt idx="5871">
                  <c:v>0.93337446020974701</c:v>
                </c:pt>
                <c:pt idx="5872">
                  <c:v>0.93352868599629857</c:v>
                </c:pt>
                <c:pt idx="5873">
                  <c:v>0.93368291178284957</c:v>
                </c:pt>
                <c:pt idx="5874">
                  <c:v>0.93383713756940345</c:v>
                </c:pt>
                <c:pt idx="5875">
                  <c:v>0.93399136335595312</c:v>
                </c:pt>
                <c:pt idx="5876">
                  <c:v>0.93414558914250467</c:v>
                </c:pt>
                <c:pt idx="5877">
                  <c:v>0.934299814929058</c:v>
                </c:pt>
                <c:pt idx="5878">
                  <c:v>0.93445404071560756</c:v>
                </c:pt>
                <c:pt idx="5879">
                  <c:v>0.934608266502161</c:v>
                </c:pt>
                <c:pt idx="5880">
                  <c:v>0.934608266502161</c:v>
                </c:pt>
                <c:pt idx="5881">
                  <c:v>0.93476249228871244</c:v>
                </c:pt>
                <c:pt idx="5882">
                  <c:v>0.93491671807526056</c:v>
                </c:pt>
                <c:pt idx="5883">
                  <c:v>0.93507094386181366</c:v>
                </c:pt>
                <c:pt idx="5884">
                  <c:v>0.93522516964836522</c:v>
                </c:pt>
                <c:pt idx="5885">
                  <c:v>0.93537939543491677</c:v>
                </c:pt>
                <c:pt idx="5886">
                  <c:v>0.93553362122146655</c:v>
                </c:pt>
                <c:pt idx="5887">
                  <c:v>0.93568784700802143</c:v>
                </c:pt>
                <c:pt idx="5888">
                  <c:v>0.93568784700802143</c:v>
                </c:pt>
                <c:pt idx="5889">
                  <c:v>0.93584207279457443</c:v>
                </c:pt>
                <c:pt idx="5890">
                  <c:v>0.93599629858112365</c:v>
                </c:pt>
                <c:pt idx="5891">
                  <c:v>0.93599629858112365</c:v>
                </c:pt>
                <c:pt idx="5892">
                  <c:v>0.93615052436767432</c:v>
                </c:pt>
                <c:pt idx="5893">
                  <c:v>0.93630475015422576</c:v>
                </c:pt>
                <c:pt idx="5894">
                  <c:v>0.93645897594077732</c:v>
                </c:pt>
                <c:pt idx="5895">
                  <c:v>0.93661320172732687</c:v>
                </c:pt>
                <c:pt idx="5896">
                  <c:v>0.93676742751388342</c:v>
                </c:pt>
                <c:pt idx="5897">
                  <c:v>0.93692165330043486</c:v>
                </c:pt>
                <c:pt idx="5898">
                  <c:v>0.93707587908698364</c:v>
                </c:pt>
                <c:pt idx="5899">
                  <c:v>0.93723010487353486</c:v>
                </c:pt>
                <c:pt idx="5900">
                  <c:v>0.93738433066008664</c:v>
                </c:pt>
                <c:pt idx="5901">
                  <c:v>0.93753855644663786</c:v>
                </c:pt>
                <c:pt idx="5902">
                  <c:v>0.9376927822331923</c:v>
                </c:pt>
                <c:pt idx="5903">
                  <c:v>0.93784700801974163</c:v>
                </c:pt>
                <c:pt idx="5904">
                  <c:v>0.93800123380629263</c:v>
                </c:pt>
                <c:pt idx="5905">
                  <c:v>0.93815545959284463</c:v>
                </c:pt>
                <c:pt idx="5906">
                  <c:v>0.93830968537939563</c:v>
                </c:pt>
                <c:pt idx="5907">
                  <c:v>0.93846391116594485</c:v>
                </c:pt>
                <c:pt idx="5908">
                  <c:v>0.93861813695249863</c:v>
                </c:pt>
                <c:pt idx="5909">
                  <c:v>0.93877236273904996</c:v>
                </c:pt>
                <c:pt idx="5910">
                  <c:v>0.93892658852560151</c:v>
                </c:pt>
                <c:pt idx="5911">
                  <c:v>0.93908081431215362</c:v>
                </c:pt>
                <c:pt idx="5912">
                  <c:v>0.93923504009870462</c:v>
                </c:pt>
                <c:pt idx="5913">
                  <c:v>0.93938926588525395</c:v>
                </c:pt>
                <c:pt idx="5914">
                  <c:v>0.93954349167180762</c:v>
                </c:pt>
                <c:pt idx="5915">
                  <c:v>0.93969771745836173</c:v>
                </c:pt>
                <c:pt idx="5916">
                  <c:v>0.93985194324491061</c:v>
                </c:pt>
                <c:pt idx="5917">
                  <c:v>0.93985194324491061</c:v>
                </c:pt>
                <c:pt idx="5918">
                  <c:v>0.94000616903145995</c:v>
                </c:pt>
                <c:pt idx="5919">
                  <c:v>0.9401603948180135</c:v>
                </c:pt>
                <c:pt idx="5920">
                  <c:v>0.94031462060456505</c:v>
                </c:pt>
                <c:pt idx="5921">
                  <c:v>0.94046884639111661</c:v>
                </c:pt>
                <c:pt idx="5922">
                  <c:v>0.94046884639111661</c:v>
                </c:pt>
                <c:pt idx="5923">
                  <c:v>0.94062307217766805</c:v>
                </c:pt>
                <c:pt idx="5924">
                  <c:v>0.94077729796421961</c:v>
                </c:pt>
                <c:pt idx="5925">
                  <c:v>0.9409315237507716</c:v>
                </c:pt>
                <c:pt idx="5926">
                  <c:v>0.94108574953732249</c:v>
                </c:pt>
                <c:pt idx="5927">
                  <c:v>0.94123997532387627</c:v>
                </c:pt>
                <c:pt idx="5928">
                  <c:v>0.94139420111042571</c:v>
                </c:pt>
                <c:pt idx="5929">
                  <c:v>0.94154842689697715</c:v>
                </c:pt>
                <c:pt idx="5930">
                  <c:v>0.94170265268353237</c:v>
                </c:pt>
                <c:pt idx="5931">
                  <c:v>0.94185687847008226</c:v>
                </c:pt>
                <c:pt idx="5932">
                  <c:v>0.94201110425663159</c:v>
                </c:pt>
                <c:pt idx="5933">
                  <c:v>0.94216533004318548</c:v>
                </c:pt>
                <c:pt idx="5934">
                  <c:v>0.94231955582973459</c:v>
                </c:pt>
                <c:pt idx="5935">
                  <c:v>0.94247378161628559</c:v>
                </c:pt>
                <c:pt idx="5936">
                  <c:v>0.94262800740283992</c:v>
                </c:pt>
                <c:pt idx="5937">
                  <c:v>0.94278223318939136</c:v>
                </c:pt>
                <c:pt idx="5938">
                  <c:v>0.94293645897594058</c:v>
                </c:pt>
                <c:pt idx="5939">
                  <c:v>0.94309068476249225</c:v>
                </c:pt>
                <c:pt idx="5940">
                  <c:v>0.94309068476249225</c:v>
                </c:pt>
                <c:pt idx="5941">
                  <c:v>0.94324491054904591</c:v>
                </c:pt>
                <c:pt idx="5942">
                  <c:v>0.94339913633559913</c:v>
                </c:pt>
                <c:pt idx="5943">
                  <c:v>0.94355336212214658</c:v>
                </c:pt>
                <c:pt idx="5944">
                  <c:v>0.94355336212214658</c:v>
                </c:pt>
                <c:pt idx="5945">
                  <c:v>0.94370758790869835</c:v>
                </c:pt>
                <c:pt idx="5946">
                  <c:v>0.94386181369525168</c:v>
                </c:pt>
                <c:pt idx="5947">
                  <c:v>0.94401603948180135</c:v>
                </c:pt>
                <c:pt idx="5948">
                  <c:v>0.94401603948180135</c:v>
                </c:pt>
                <c:pt idx="5949">
                  <c:v>0.9441702652683529</c:v>
                </c:pt>
                <c:pt idx="5950">
                  <c:v>0.94432449105490435</c:v>
                </c:pt>
                <c:pt idx="5951">
                  <c:v>0.9444787168414559</c:v>
                </c:pt>
                <c:pt idx="5952">
                  <c:v>0.94463294262800934</c:v>
                </c:pt>
                <c:pt idx="5953">
                  <c:v>0.94463294262800934</c:v>
                </c:pt>
                <c:pt idx="5954">
                  <c:v>0.9447871684145589</c:v>
                </c:pt>
                <c:pt idx="5955">
                  <c:v>0.94494139420111234</c:v>
                </c:pt>
                <c:pt idx="5956">
                  <c:v>0.94509561998766189</c:v>
                </c:pt>
                <c:pt idx="5957">
                  <c:v>0.94509561998766189</c:v>
                </c:pt>
                <c:pt idx="5958">
                  <c:v>0.94524984577421345</c:v>
                </c:pt>
                <c:pt idx="5959">
                  <c:v>0.945404071560765</c:v>
                </c:pt>
                <c:pt idx="5960">
                  <c:v>0.94555829734731645</c:v>
                </c:pt>
                <c:pt idx="5961">
                  <c:v>0.945712523133868</c:v>
                </c:pt>
                <c:pt idx="5962">
                  <c:v>0.945712523133868</c:v>
                </c:pt>
                <c:pt idx="5963">
                  <c:v>0.945712523133868</c:v>
                </c:pt>
                <c:pt idx="5964">
                  <c:v>0.94586674892041778</c:v>
                </c:pt>
                <c:pt idx="5965">
                  <c:v>0.946020974706971</c:v>
                </c:pt>
                <c:pt idx="5966">
                  <c:v>0.94617520049352588</c:v>
                </c:pt>
                <c:pt idx="5967">
                  <c:v>0.94632942628007732</c:v>
                </c:pt>
                <c:pt idx="5968">
                  <c:v>0.94648365206662555</c:v>
                </c:pt>
                <c:pt idx="5969">
                  <c:v>0.94663787785318043</c:v>
                </c:pt>
                <c:pt idx="5970">
                  <c:v>0.94679210363972865</c:v>
                </c:pt>
                <c:pt idx="5971">
                  <c:v>0.9469463294262801</c:v>
                </c:pt>
                <c:pt idx="5972">
                  <c:v>0.9469463294262801</c:v>
                </c:pt>
                <c:pt idx="5973">
                  <c:v>0.94710055521283154</c:v>
                </c:pt>
                <c:pt idx="5974">
                  <c:v>0.94725478099938309</c:v>
                </c:pt>
                <c:pt idx="5975">
                  <c:v>0.94725478099938309</c:v>
                </c:pt>
                <c:pt idx="5976">
                  <c:v>0.94740900678593454</c:v>
                </c:pt>
                <c:pt idx="5977">
                  <c:v>0.94756323257248665</c:v>
                </c:pt>
                <c:pt idx="5978">
                  <c:v>0.94771745835903765</c:v>
                </c:pt>
                <c:pt idx="5979">
                  <c:v>0.94787168414559209</c:v>
                </c:pt>
                <c:pt idx="5980">
                  <c:v>0.94802590993214053</c:v>
                </c:pt>
                <c:pt idx="5981">
                  <c:v>0.9481801357186922</c:v>
                </c:pt>
                <c:pt idx="5982">
                  <c:v>0.94833436150524175</c:v>
                </c:pt>
                <c:pt idx="5983">
                  <c:v>0.94848858729179519</c:v>
                </c:pt>
                <c:pt idx="5984">
                  <c:v>0.94864281307834974</c:v>
                </c:pt>
                <c:pt idx="5985">
                  <c:v>0.94879703886490063</c:v>
                </c:pt>
                <c:pt idx="5986">
                  <c:v>0.94895126465144974</c:v>
                </c:pt>
                <c:pt idx="5987">
                  <c:v>0.94910549043800374</c:v>
                </c:pt>
                <c:pt idx="5988">
                  <c:v>0.94925971622455518</c:v>
                </c:pt>
                <c:pt idx="5989">
                  <c:v>0.94941394201110429</c:v>
                </c:pt>
                <c:pt idx="5990">
                  <c:v>0.94956816779765196</c:v>
                </c:pt>
                <c:pt idx="5991">
                  <c:v>0.94972239358420762</c:v>
                </c:pt>
                <c:pt idx="5992">
                  <c:v>0.94987661937075885</c:v>
                </c:pt>
                <c:pt idx="5993">
                  <c:v>0.95003084515731029</c:v>
                </c:pt>
                <c:pt idx="5994">
                  <c:v>0.95018507094386184</c:v>
                </c:pt>
                <c:pt idx="5995">
                  <c:v>0.95033929673041362</c:v>
                </c:pt>
                <c:pt idx="5996">
                  <c:v>0.95033929673041362</c:v>
                </c:pt>
                <c:pt idx="5997">
                  <c:v>0.95049352251696451</c:v>
                </c:pt>
                <c:pt idx="5998">
                  <c:v>0.95064774830351884</c:v>
                </c:pt>
                <c:pt idx="5999">
                  <c:v>0.95080197409006784</c:v>
                </c:pt>
                <c:pt idx="6000">
                  <c:v>0.95095619987661728</c:v>
                </c:pt>
                <c:pt idx="6001">
                  <c:v>0.95111042566317305</c:v>
                </c:pt>
                <c:pt idx="6002">
                  <c:v>0.95126465144972261</c:v>
                </c:pt>
                <c:pt idx="6003">
                  <c:v>0.95141887723627394</c:v>
                </c:pt>
                <c:pt idx="6004">
                  <c:v>0.95141887723627394</c:v>
                </c:pt>
                <c:pt idx="6005">
                  <c:v>0.95157310302282538</c:v>
                </c:pt>
                <c:pt idx="6006">
                  <c:v>0.95172732880937694</c:v>
                </c:pt>
                <c:pt idx="6007">
                  <c:v>0.9518815545959286</c:v>
                </c:pt>
                <c:pt idx="6008">
                  <c:v>0.95203578038247993</c:v>
                </c:pt>
                <c:pt idx="6009">
                  <c:v>0.95219000616903371</c:v>
                </c:pt>
                <c:pt idx="6010">
                  <c:v>0.95219000616903371</c:v>
                </c:pt>
                <c:pt idx="6011">
                  <c:v>0.95234423195558504</c:v>
                </c:pt>
                <c:pt idx="6012">
                  <c:v>0.9524984577421346</c:v>
                </c:pt>
                <c:pt idx="6013">
                  <c:v>0.95265268352868815</c:v>
                </c:pt>
                <c:pt idx="6014">
                  <c:v>0.95280690931523748</c:v>
                </c:pt>
                <c:pt idx="6015">
                  <c:v>0.95296113510178904</c:v>
                </c:pt>
                <c:pt idx="6016">
                  <c:v>0.95311536088834048</c:v>
                </c:pt>
                <c:pt idx="6017">
                  <c:v>0.95326958667489414</c:v>
                </c:pt>
                <c:pt idx="6018">
                  <c:v>0.95342381246144581</c:v>
                </c:pt>
                <c:pt idx="6019">
                  <c:v>0.95357803824799503</c:v>
                </c:pt>
                <c:pt idx="6020">
                  <c:v>0.9537322640345467</c:v>
                </c:pt>
                <c:pt idx="6021">
                  <c:v>0.95388648982109758</c:v>
                </c:pt>
                <c:pt idx="6022">
                  <c:v>0.95404071560764969</c:v>
                </c:pt>
                <c:pt idx="6023">
                  <c:v>0.95419494139420113</c:v>
                </c:pt>
                <c:pt idx="6024">
                  <c:v>0.95434916718075269</c:v>
                </c:pt>
                <c:pt idx="6025">
                  <c:v>0.95450339296730358</c:v>
                </c:pt>
                <c:pt idx="6026">
                  <c:v>0.95465761875385746</c:v>
                </c:pt>
                <c:pt idx="6027">
                  <c:v>0.95481184454040902</c:v>
                </c:pt>
                <c:pt idx="6028">
                  <c:v>0.95496607032695857</c:v>
                </c:pt>
                <c:pt idx="6029">
                  <c:v>0.9551202961135139</c:v>
                </c:pt>
                <c:pt idx="6030">
                  <c:v>0.95527452190006157</c:v>
                </c:pt>
                <c:pt idx="6031">
                  <c:v>0.95527452190006157</c:v>
                </c:pt>
                <c:pt idx="6032">
                  <c:v>0.95542874768661323</c:v>
                </c:pt>
                <c:pt idx="6033">
                  <c:v>0.95558297347316468</c:v>
                </c:pt>
                <c:pt idx="6034">
                  <c:v>0.95573719925971623</c:v>
                </c:pt>
                <c:pt idx="6035">
                  <c:v>0.95589142504626778</c:v>
                </c:pt>
                <c:pt idx="6036">
                  <c:v>0.95604565083282111</c:v>
                </c:pt>
                <c:pt idx="6037">
                  <c:v>0.95619987661937578</c:v>
                </c:pt>
                <c:pt idx="6038">
                  <c:v>0.95635410240592222</c:v>
                </c:pt>
                <c:pt idx="6039">
                  <c:v>0.95650832819247378</c:v>
                </c:pt>
                <c:pt idx="6040">
                  <c:v>0.95666255397902533</c:v>
                </c:pt>
                <c:pt idx="6041">
                  <c:v>0.95681677976557677</c:v>
                </c:pt>
                <c:pt idx="6042">
                  <c:v>0.95697100555212999</c:v>
                </c:pt>
                <c:pt idx="6043">
                  <c:v>0.95712523133868321</c:v>
                </c:pt>
                <c:pt idx="6044">
                  <c:v>0.95727945712523299</c:v>
                </c:pt>
                <c:pt idx="6045">
                  <c:v>0.95743368291178288</c:v>
                </c:pt>
                <c:pt idx="6046">
                  <c:v>0.95758790869833432</c:v>
                </c:pt>
                <c:pt idx="6047">
                  <c:v>0.95774213448488899</c:v>
                </c:pt>
                <c:pt idx="6048">
                  <c:v>0.95789636027143743</c:v>
                </c:pt>
                <c:pt idx="6049">
                  <c:v>0.95805058605798887</c:v>
                </c:pt>
                <c:pt idx="6050">
                  <c:v>0.95820481184454065</c:v>
                </c:pt>
                <c:pt idx="6051">
                  <c:v>0.95835903763109498</c:v>
                </c:pt>
                <c:pt idx="6052">
                  <c:v>0.95851326341764165</c:v>
                </c:pt>
                <c:pt idx="6053">
                  <c:v>0.95866748920419564</c:v>
                </c:pt>
                <c:pt idx="6054">
                  <c:v>0.95882171499074664</c:v>
                </c:pt>
                <c:pt idx="6055">
                  <c:v>0.95897594077729797</c:v>
                </c:pt>
                <c:pt idx="6056">
                  <c:v>0.95913016656384964</c:v>
                </c:pt>
                <c:pt idx="6057">
                  <c:v>0.95928439235040164</c:v>
                </c:pt>
                <c:pt idx="6058">
                  <c:v>0.95943861813695253</c:v>
                </c:pt>
                <c:pt idx="6059">
                  <c:v>0.95959284392350463</c:v>
                </c:pt>
                <c:pt idx="6060">
                  <c:v>0.95974706971005552</c:v>
                </c:pt>
                <c:pt idx="6061">
                  <c:v>0.95990129549660763</c:v>
                </c:pt>
                <c:pt idx="6062">
                  <c:v>0.96005552128315863</c:v>
                </c:pt>
                <c:pt idx="6063">
                  <c:v>0.96020974706971063</c:v>
                </c:pt>
                <c:pt idx="6064">
                  <c:v>0.96020974706971063</c:v>
                </c:pt>
                <c:pt idx="6065">
                  <c:v>0.96036397285625941</c:v>
                </c:pt>
                <c:pt idx="6066">
                  <c:v>0.96051819864281307</c:v>
                </c:pt>
                <c:pt idx="6067">
                  <c:v>0.96067242442936462</c:v>
                </c:pt>
                <c:pt idx="6068">
                  <c:v>0.96082665021591662</c:v>
                </c:pt>
                <c:pt idx="6069">
                  <c:v>0.96098087600246762</c:v>
                </c:pt>
                <c:pt idx="6070">
                  <c:v>0.96113510178901918</c:v>
                </c:pt>
                <c:pt idx="6071">
                  <c:v>0.96128932757557295</c:v>
                </c:pt>
                <c:pt idx="6072">
                  <c:v>0.96144355336212262</c:v>
                </c:pt>
                <c:pt idx="6073">
                  <c:v>0.96159777914867361</c:v>
                </c:pt>
                <c:pt idx="6074">
                  <c:v>0.96159777914867361</c:v>
                </c:pt>
                <c:pt idx="6075">
                  <c:v>0.96175200493522517</c:v>
                </c:pt>
                <c:pt idx="6076">
                  <c:v>0.96190623072177672</c:v>
                </c:pt>
                <c:pt idx="6077">
                  <c:v>0.96206045650833039</c:v>
                </c:pt>
                <c:pt idx="6078">
                  <c:v>0.96221468229488183</c:v>
                </c:pt>
                <c:pt idx="6079">
                  <c:v>0.96236890808143116</c:v>
                </c:pt>
                <c:pt idx="6080">
                  <c:v>0.96236890808143116</c:v>
                </c:pt>
                <c:pt idx="6081">
                  <c:v>0.96252313386798249</c:v>
                </c:pt>
                <c:pt idx="6082">
                  <c:v>0.9626773596545366</c:v>
                </c:pt>
                <c:pt idx="6083">
                  <c:v>0.96283158544108571</c:v>
                </c:pt>
                <c:pt idx="6084">
                  <c:v>0.9629858112276376</c:v>
                </c:pt>
                <c:pt idx="6085">
                  <c:v>0.9631400370141926</c:v>
                </c:pt>
                <c:pt idx="6086">
                  <c:v>0.9632942628007406</c:v>
                </c:pt>
                <c:pt idx="6087">
                  <c:v>0.96344848858729182</c:v>
                </c:pt>
                <c:pt idx="6088">
                  <c:v>0.96360271437384548</c:v>
                </c:pt>
                <c:pt idx="6089">
                  <c:v>0.96375694016039481</c:v>
                </c:pt>
                <c:pt idx="6090">
                  <c:v>0.96391116594694393</c:v>
                </c:pt>
                <c:pt idx="6091">
                  <c:v>0.96406539173349781</c:v>
                </c:pt>
                <c:pt idx="6092">
                  <c:v>0.96421961752005159</c:v>
                </c:pt>
                <c:pt idx="6093">
                  <c:v>0.96437384330660081</c:v>
                </c:pt>
                <c:pt idx="6094">
                  <c:v>0.9645280690931527</c:v>
                </c:pt>
                <c:pt idx="6095">
                  <c:v>0.96468229487970392</c:v>
                </c:pt>
                <c:pt idx="6096">
                  <c:v>0.96483652066625536</c:v>
                </c:pt>
                <c:pt idx="6097">
                  <c:v>0.96499074645280902</c:v>
                </c:pt>
                <c:pt idx="6098">
                  <c:v>0.96514497223936047</c:v>
                </c:pt>
                <c:pt idx="6099">
                  <c:v>0.96529919802590991</c:v>
                </c:pt>
                <c:pt idx="6100">
                  <c:v>0.96545342381246146</c:v>
                </c:pt>
                <c:pt idx="6101">
                  <c:v>0.96560764959901479</c:v>
                </c:pt>
                <c:pt idx="6102">
                  <c:v>0.96576187538556635</c:v>
                </c:pt>
                <c:pt idx="6103">
                  <c:v>0.96591610117211557</c:v>
                </c:pt>
                <c:pt idx="6104">
                  <c:v>0.96607032695866768</c:v>
                </c:pt>
                <c:pt idx="6105">
                  <c:v>0.96622455274521901</c:v>
                </c:pt>
                <c:pt idx="6106">
                  <c:v>0.96637877853177245</c:v>
                </c:pt>
                <c:pt idx="6107">
                  <c:v>0.96653300431832201</c:v>
                </c:pt>
                <c:pt idx="6108">
                  <c:v>0.96668723010487734</c:v>
                </c:pt>
                <c:pt idx="6109">
                  <c:v>0.96668723010487734</c:v>
                </c:pt>
                <c:pt idx="6110">
                  <c:v>0.96684145589142689</c:v>
                </c:pt>
                <c:pt idx="6111">
                  <c:v>0.96699568167797845</c:v>
                </c:pt>
                <c:pt idx="6112">
                  <c:v>0.96714990746453189</c:v>
                </c:pt>
                <c:pt idx="6113">
                  <c:v>0.96730413325108144</c:v>
                </c:pt>
                <c:pt idx="6114">
                  <c:v>0.96745835903763056</c:v>
                </c:pt>
                <c:pt idx="6115">
                  <c:v>0.96761258482418255</c:v>
                </c:pt>
                <c:pt idx="6116">
                  <c:v>0.96776681061073577</c:v>
                </c:pt>
                <c:pt idx="6117">
                  <c:v>0.96792103639728899</c:v>
                </c:pt>
                <c:pt idx="6118">
                  <c:v>0.96807526218384043</c:v>
                </c:pt>
                <c:pt idx="6119">
                  <c:v>0.96822948797039032</c:v>
                </c:pt>
                <c:pt idx="6120">
                  <c:v>0.96838371375693855</c:v>
                </c:pt>
                <c:pt idx="6121">
                  <c:v>0.96853793954349165</c:v>
                </c:pt>
                <c:pt idx="6122">
                  <c:v>0.96869216533004321</c:v>
                </c:pt>
                <c:pt idx="6123">
                  <c:v>0.96884639111659465</c:v>
                </c:pt>
                <c:pt idx="6124">
                  <c:v>0.9690006169031492</c:v>
                </c:pt>
                <c:pt idx="6125">
                  <c:v>0.96915484268970076</c:v>
                </c:pt>
                <c:pt idx="6126">
                  <c:v>0.9693090684762492</c:v>
                </c:pt>
                <c:pt idx="6127">
                  <c:v>0.96946329426280076</c:v>
                </c:pt>
                <c:pt idx="6128">
                  <c:v>0.9696175200493522</c:v>
                </c:pt>
                <c:pt idx="6129">
                  <c:v>0.96977174583590353</c:v>
                </c:pt>
                <c:pt idx="6130">
                  <c:v>0.96992597162245564</c:v>
                </c:pt>
                <c:pt idx="6131">
                  <c:v>0.97008019740900653</c:v>
                </c:pt>
                <c:pt idx="6132">
                  <c:v>0.97023442319555853</c:v>
                </c:pt>
                <c:pt idx="6133">
                  <c:v>0.97038864898210841</c:v>
                </c:pt>
                <c:pt idx="6134">
                  <c:v>0.97054287476865997</c:v>
                </c:pt>
                <c:pt idx="6135">
                  <c:v>0.9706971005552133</c:v>
                </c:pt>
                <c:pt idx="6136">
                  <c:v>0.97085132634176452</c:v>
                </c:pt>
                <c:pt idx="6137">
                  <c:v>0.97100555212831663</c:v>
                </c:pt>
                <c:pt idx="6138">
                  <c:v>0.97115977791486752</c:v>
                </c:pt>
                <c:pt idx="6139">
                  <c:v>0.97131400370141718</c:v>
                </c:pt>
                <c:pt idx="6140">
                  <c:v>0.97146822948796774</c:v>
                </c:pt>
                <c:pt idx="6141">
                  <c:v>0.97162245527452262</c:v>
                </c:pt>
                <c:pt idx="6142">
                  <c:v>0.97177668106107351</c:v>
                </c:pt>
                <c:pt idx="6143">
                  <c:v>0.97193090684762329</c:v>
                </c:pt>
                <c:pt idx="6144">
                  <c:v>0.97193090684762329</c:v>
                </c:pt>
                <c:pt idx="6145">
                  <c:v>0.97208513263417906</c:v>
                </c:pt>
                <c:pt idx="6146">
                  <c:v>0.97223935842072751</c:v>
                </c:pt>
                <c:pt idx="6147">
                  <c:v>0.97239358420727795</c:v>
                </c:pt>
                <c:pt idx="6148">
                  <c:v>0.9725478099938305</c:v>
                </c:pt>
                <c:pt idx="6149">
                  <c:v>0.9727020357803825</c:v>
                </c:pt>
                <c:pt idx="6150">
                  <c:v>0.97285626156693228</c:v>
                </c:pt>
                <c:pt idx="6151">
                  <c:v>0.97301048735348605</c:v>
                </c:pt>
                <c:pt idx="6152">
                  <c:v>0.9731647131400365</c:v>
                </c:pt>
                <c:pt idx="6153">
                  <c:v>0.97331893892658849</c:v>
                </c:pt>
                <c:pt idx="6154">
                  <c:v>0.97347316471313783</c:v>
                </c:pt>
                <c:pt idx="6155">
                  <c:v>0.97347316471313783</c:v>
                </c:pt>
                <c:pt idx="6156">
                  <c:v>0.97362739049969205</c:v>
                </c:pt>
                <c:pt idx="6157">
                  <c:v>0.97378161628624371</c:v>
                </c:pt>
                <c:pt idx="6158">
                  <c:v>0.97378161628624371</c:v>
                </c:pt>
                <c:pt idx="6159">
                  <c:v>0.97393584207279504</c:v>
                </c:pt>
                <c:pt idx="6160">
                  <c:v>0.97409006785934549</c:v>
                </c:pt>
                <c:pt idx="6161">
                  <c:v>0.97424429364590004</c:v>
                </c:pt>
                <c:pt idx="6162">
                  <c:v>0.97439851943244848</c:v>
                </c:pt>
                <c:pt idx="6163">
                  <c:v>0.97455274521899893</c:v>
                </c:pt>
                <c:pt idx="6164">
                  <c:v>0.97470697100555159</c:v>
                </c:pt>
                <c:pt idx="6165">
                  <c:v>0.97486119679210359</c:v>
                </c:pt>
                <c:pt idx="6166">
                  <c:v>0.97501542257865581</c:v>
                </c:pt>
                <c:pt idx="6167">
                  <c:v>0.97501542257865581</c:v>
                </c:pt>
                <c:pt idx="6168">
                  <c:v>0.97516964836520659</c:v>
                </c:pt>
                <c:pt idx="6169">
                  <c:v>0.97532387415175759</c:v>
                </c:pt>
                <c:pt idx="6170">
                  <c:v>0.97547809993830958</c:v>
                </c:pt>
                <c:pt idx="6171">
                  <c:v>0.97563232572485903</c:v>
                </c:pt>
                <c:pt idx="6172">
                  <c:v>0.97578655151141258</c:v>
                </c:pt>
                <c:pt idx="6173">
                  <c:v>0.97594077729796358</c:v>
                </c:pt>
                <c:pt idx="6174">
                  <c:v>0.97609500308451802</c:v>
                </c:pt>
                <c:pt idx="6175">
                  <c:v>0.97624922887106658</c:v>
                </c:pt>
                <c:pt idx="6176">
                  <c:v>0.97640345465761857</c:v>
                </c:pt>
                <c:pt idx="6177">
                  <c:v>0.97655768044417079</c:v>
                </c:pt>
                <c:pt idx="6178">
                  <c:v>0.97671190623072224</c:v>
                </c:pt>
                <c:pt idx="6179">
                  <c:v>0.97686613201727257</c:v>
                </c:pt>
                <c:pt idx="6180">
                  <c:v>0.97702035780382523</c:v>
                </c:pt>
                <c:pt idx="6181">
                  <c:v>0.9771745835903769</c:v>
                </c:pt>
                <c:pt idx="6182">
                  <c:v>0.97732880937692757</c:v>
                </c:pt>
                <c:pt idx="6183">
                  <c:v>0.9774830351634799</c:v>
                </c:pt>
                <c:pt idx="6184">
                  <c:v>0.97763726095003056</c:v>
                </c:pt>
                <c:pt idx="6185">
                  <c:v>0.97779148673658478</c:v>
                </c:pt>
                <c:pt idx="6186">
                  <c:v>0.97794571252313789</c:v>
                </c:pt>
                <c:pt idx="6187">
                  <c:v>0.97809993830968778</c:v>
                </c:pt>
                <c:pt idx="6188">
                  <c:v>0.97809993830968778</c:v>
                </c:pt>
                <c:pt idx="6189">
                  <c:v>0.97825416409623456</c:v>
                </c:pt>
                <c:pt idx="6190">
                  <c:v>0.97840838988278556</c:v>
                </c:pt>
                <c:pt idx="6191">
                  <c:v>0.97856261566933866</c:v>
                </c:pt>
                <c:pt idx="6192">
                  <c:v>0.97871684145589188</c:v>
                </c:pt>
                <c:pt idx="6193">
                  <c:v>0.97887106724244333</c:v>
                </c:pt>
                <c:pt idx="6194">
                  <c:v>0.97902529302899655</c:v>
                </c:pt>
                <c:pt idx="6195">
                  <c:v>0.97917951881554643</c:v>
                </c:pt>
                <c:pt idx="6196">
                  <c:v>0.97933374460209621</c:v>
                </c:pt>
                <c:pt idx="6197">
                  <c:v>0.97948797038864766</c:v>
                </c:pt>
                <c:pt idx="6198">
                  <c:v>0.97964219617520054</c:v>
                </c:pt>
                <c:pt idx="6199">
                  <c:v>0.97979642196175065</c:v>
                </c:pt>
                <c:pt idx="6200">
                  <c:v>0.97995064774830354</c:v>
                </c:pt>
                <c:pt idx="6201">
                  <c:v>0.98010487353485565</c:v>
                </c:pt>
                <c:pt idx="6202">
                  <c:v>0.98025909932140654</c:v>
                </c:pt>
                <c:pt idx="6203">
                  <c:v>0.98041332510795309</c:v>
                </c:pt>
                <c:pt idx="6204">
                  <c:v>0.98056755089450776</c:v>
                </c:pt>
                <c:pt idx="6205">
                  <c:v>0.98072177668106164</c:v>
                </c:pt>
                <c:pt idx="6206">
                  <c:v>0.98087600246761253</c:v>
                </c:pt>
                <c:pt idx="6207">
                  <c:v>0.98103022825416408</c:v>
                </c:pt>
                <c:pt idx="6208">
                  <c:v>0.98118445404071553</c:v>
                </c:pt>
                <c:pt idx="6209">
                  <c:v>0.9813386798272633</c:v>
                </c:pt>
                <c:pt idx="6210">
                  <c:v>0.9813386798272633</c:v>
                </c:pt>
                <c:pt idx="6211">
                  <c:v>0.9813386798272633</c:v>
                </c:pt>
                <c:pt idx="6212">
                  <c:v>0.98149290561381852</c:v>
                </c:pt>
                <c:pt idx="6213">
                  <c:v>0.98164713140037063</c:v>
                </c:pt>
                <c:pt idx="6214">
                  <c:v>0.98180135718692152</c:v>
                </c:pt>
                <c:pt idx="6215">
                  <c:v>0.98195558297347363</c:v>
                </c:pt>
                <c:pt idx="6216">
                  <c:v>0.98210980876002452</c:v>
                </c:pt>
                <c:pt idx="6217">
                  <c:v>0.98226403454657663</c:v>
                </c:pt>
                <c:pt idx="6218">
                  <c:v>0.98241826033312751</c:v>
                </c:pt>
                <c:pt idx="6219">
                  <c:v>0.98257248611967918</c:v>
                </c:pt>
                <c:pt idx="6220">
                  <c:v>0.98272671190622862</c:v>
                </c:pt>
                <c:pt idx="6221">
                  <c:v>0.98288093769278262</c:v>
                </c:pt>
                <c:pt idx="6222">
                  <c:v>0.98303516347933351</c:v>
                </c:pt>
                <c:pt idx="6223">
                  <c:v>0.98318938926588528</c:v>
                </c:pt>
                <c:pt idx="6224">
                  <c:v>0.9833436150524365</c:v>
                </c:pt>
                <c:pt idx="6225">
                  <c:v>0.98349784083898828</c:v>
                </c:pt>
                <c:pt idx="6226">
                  <c:v>0.98365206662553983</c:v>
                </c:pt>
                <c:pt idx="6227">
                  <c:v>0.98380629241209161</c:v>
                </c:pt>
                <c:pt idx="6228">
                  <c:v>0.9839605181986425</c:v>
                </c:pt>
                <c:pt idx="6229">
                  <c:v>0.98411474398519427</c:v>
                </c:pt>
                <c:pt idx="6230">
                  <c:v>0.98426896977174161</c:v>
                </c:pt>
                <c:pt idx="6231">
                  <c:v>0.98442319555829738</c:v>
                </c:pt>
                <c:pt idx="6232">
                  <c:v>0.98457742134484849</c:v>
                </c:pt>
                <c:pt idx="6233">
                  <c:v>0.9847316471314006</c:v>
                </c:pt>
                <c:pt idx="6234">
                  <c:v>0.98488587291795149</c:v>
                </c:pt>
                <c:pt idx="6235">
                  <c:v>0.9850400987045036</c:v>
                </c:pt>
                <c:pt idx="6236">
                  <c:v>0.98519432449105449</c:v>
                </c:pt>
                <c:pt idx="6237">
                  <c:v>0.98534855027760637</c:v>
                </c:pt>
                <c:pt idx="6238">
                  <c:v>0.98550277606415759</c:v>
                </c:pt>
                <c:pt idx="6239">
                  <c:v>0.98565700185070948</c:v>
                </c:pt>
                <c:pt idx="6240">
                  <c:v>0.98581122763726059</c:v>
                </c:pt>
                <c:pt idx="6241">
                  <c:v>0.98596545342381459</c:v>
                </c:pt>
                <c:pt idx="6242">
                  <c:v>0.98611967921036359</c:v>
                </c:pt>
                <c:pt idx="6243">
                  <c:v>0.98627390499691303</c:v>
                </c:pt>
                <c:pt idx="6244">
                  <c:v>0.98642813078346658</c:v>
                </c:pt>
                <c:pt idx="6245">
                  <c:v>0.98658235657001847</c:v>
                </c:pt>
                <c:pt idx="6246">
                  <c:v>0.98658235657001847</c:v>
                </c:pt>
                <c:pt idx="6247">
                  <c:v>0.98673658235657002</c:v>
                </c:pt>
                <c:pt idx="6248">
                  <c:v>0.98689080814312369</c:v>
                </c:pt>
                <c:pt idx="6249">
                  <c:v>0.98704503392967491</c:v>
                </c:pt>
                <c:pt idx="6250">
                  <c:v>0.98719925971622458</c:v>
                </c:pt>
                <c:pt idx="6251">
                  <c:v>0.98735348550277557</c:v>
                </c:pt>
                <c:pt idx="6252">
                  <c:v>0.98750771128932757</c:v>
                </c:pt>
                <c:pt idx="6253">
                  <c:v>0.98750771128932757</c:v>
                </c:pt>
                <c:pt idx="6254">
                  <c:v>0.98766193707588101</c:v>
                </c:pt>
                <c:pt idx="6255">
                  <c:v>0.98781616286242768</c:v>
                </c:pt>
                <c:pt idx="6256">
                  <c:v>0.98797038864898212</c:v>
                </c:pt>
                <c:pt idx="6257">
                  <c:v>0.98812461443553545</c:v>
                </c:pt>
                <c:pt idx="6258">
                  <c:v>0.98827884022208512</c:v>
                </c:pt>
                <c:pt idx="6259">
                  <c:v>0.98843306600863656</c:v>
                </c:pt>
                <c:pt idx="6260">
                  <c:v>0.98858729179518756</c:v>
                </c:pt>
                <c:pt idx="6261">
                  <c:v>0.98874151758174145</c:v>
                </c:pt>
                <c:pt idx="6262">
                  <c:v>0.98889574336829311</c:v>
                </c:pt>
                <c:pt idx="6263">
                  <c:v>0.98904996915484267</c:v>
                </c:pt>
                <c:pt idx="6264">
                  <c:v>0.98920419494139356</c:v>
                </c:pt>
                <c:pt idx="6265">
                  <c:v>0.98935842072794244</c:v>
                </c:pt>
                <c:pt idx="6266">
                  <c:v>0.98951264651449722</c:v>
                </c:pt>
                <c:pt idx="6267">
                  <c:v>0.98951264651449722</c:v>
                </c:pt>
                <c:pt idx="6268">
                  <c:v>0.98966687230104877</c:v>
                </c:pt>
                <c:pt idx="6269">
                  <c:v>0.98982109808760022</c:v>
                </c:pt>
                <c:pt idx="6270">
                  <c:v>0.98997532387415177</c:v>
                </c:pt>
                <c:pt idx="6271">
                  <c:v>0.99012954966070332</c:v>
                </c:pt>
                <c:pt idx="6272">
                  <c:v>0.99028377544725144</c:v>
                </c:pt>
                <c:pt idx="6273">
                  <c:v>0.99043800123380632</c:v>
                </c:pt>
                <c:pt idx="6274">
                  <c:v>0.99059222702035588</c:v>
                </c:pt>
                <c:pt idx="6275">
                  <c:v>0.99074645280690932</c:v>
                </c:pt>
                <c:pt idx="6276">
                  <c:v>0.99090067859346165</c:v>
                </c:pt>
                <c:pt idx="6277">
                  <c:v>0.99090067859346165</c:v>
                </c:pt>
                <c:pt idx="6278">
                  <c:v>0.99105490438001231</c:v>
                </c:pt>
                <c:pt idx="6279">
                  <c:v>0.99120913016656387</c:v>
                </c:pt>
                <c:pt idx="6280">
                  <c:v>0.99136335595311342</c:v>
                </c:pt>
                <c:pt idx="6281">
                  <c:v>0.99151758173966187</c:v>
                </c:pt>
                <c:pt idx="6282">
                  <c:v>0.99151758173966187</c:v>
                </c:pt>
                <c:pt idx="6283">
                  <c:v>0.99167180752621864</c:v>
                </c:pt>
                <c:pt idx="6284">
                  <c:v>0.99182603331276986</c:v>
                </c:pt>
                <c:pt idx="6285">
                  <c:v>0.99198025909932142</c:v>
                </c:pt>
                <c:pt idx="6286">
                  <c:v>0.99213448488587297</c:v>
                </c:pt>
                <c:pt idx="6287">
                  <c:v>0.99228871067242441</c:v>
                </c:pt>
                <c:pt idx="6288">
                  <c:v>0.99244293645897663</c:v>
                </c:pt>
                <c:pt idx="6289">
                  <c:v>0.99259716224552741</c:v>
                </c:pt>
                <c:pt idx="6290">
                  <c:v>0.99275138803207896</c:v>
                </c:pt>
                <c:pt idx="6291">
                  <c:v>0.99290561381863063</c:v>
                </c:pt>
                <c:pt idx="6292">
                  <c:v>0.99305983960518462</c:v>
                </c:pt>
                <c:pt idx="6293">
                  <c:v>0.9932140653917314</c:v>
                </c:pt>
                <c:pt idx="6294">
                  <c:v>0.99336829117828496</c:v>
                </c:pt>
                <c:pt idx="6295">
                  <c:v>0.99352251696483651</c:v>
                </c:pt>
                <c:pt idx="6296">
                  <c:v>0.99367674275138806</c:v>
                </c:pt>
                <c:pt idx="6297">
                  <c:v>0.9938309685379374</c:v>
                </c:pt>
                <c:pt idx="6298">
                  <c:v>0.99398519432449162</c:v>
                </c:pt>
                <c:pt idx="6299">
                  <c:v>0.9941394201110425</c:v>
                </c:pt>
                <c:pt idx="6300">
                  <c:v>0.99429364589759406</c:v>
                </c:pt>
                <c:pt idx="6301">
                  <c:v>0.99444787168414561</c:v>
                </c:pt>
                <c:pt idx="6302">
                  <c:v>0.99460209747069761</c:v>
                </c:pt>
                <c:pt idx="6303">
                  <c:v>0.99475632325724617</c:v>
                </c:pt>
                <c:pt idx="6304">
                  <c:v>0.99475632325724617</c:v>
                </c:pt>
                <c:pt idx="6305">
                  <c:v>0.99491054904380016</c:v>
                </c:pt>
                <c:pt idx="6306">
                  <c:v>0.99506477483034916</c:v>
                </c:pt>
                <c:pt idx="6307">
                  <c:v>0.99521900061690316</c:v>
                </c:pt>
                <c:pt idx="6308">
                  <c:v>0.9953732264034546</c:v>
                </c:pt>
                <c:pt idx="6309">
                  <c:v>0.9955274521900066</c:v>
                </c:pt>
                <c:pt idx="6310">
                  <c:v>0.99568167797655771</c:v>
                </c:pt>
                <c:pt idx="6311">
                  <c:v>0.99583590376310915</c:v>
                </c:pt>
                <c:pt idx="6312">
                  <c:v>0.99599012954966049</c:v>
                </c:pt>
                <c:pt idx="6313">
                  <c:v>0.99614435533621226</c:v>
                </c:pt>
                <c:pt idx="6314">
                  <c:v>0.99629858112276126</c:v>
                </c:pt>
                <c:pt idx="6315">
                  <c:v>0.99645280690931526</c:v>
                </c:pt>
                <c:pt idx="6316">
                  <c:v>0.99660703269586881</c:v>
                </c:pt>
                <c:pt idx="6317">
                  <c:v>0.9967612584824187</c:v>
                </c:pt>
                <c:pt idx="6318">
                  <c:v>0.99691548426896959</c:v>
                </c:pt>
                <c:pt idx="6319">
                  <c:v>0.99706971005552125</c:v>
                </c:pt>
                <c:pt idx="6320">
                  <c:v>0.99722393584207258</c:v>
                </c:pt>
                <c:pt idx="6321">
                  <c:v>0.99737816162862436</c:v>
                </c:pt>
                <c:pt idx="6322">
                  <c:v>0.99753238741517558</c:v>
                </c:pt>
                <c:pt idx="6323">
                  <c:v>0.99753238741517558</c:v>
                </c:pt>
                <c:pt idx="6324">
                  <c:v>0.99768661320172769</c:v>
                </c:pt>
                <c:pt idx="6325">
                  <c:v>0.99784083898828069</c:v>
                </c:pt>
                <c:pt idx="6326">
                  <c:v>0.99799506477483035</c:v>
                </c:pt>
                <c:pt idx="6327">
                  <c:v>0.9981492905613838</c:v>
                </c:pt>
                <c:pt idx="6328">
                  <c:v>0.99830351634793257</c:v>
                </c:pt>
                <c:pt idx="6329">
                  <c:v>0.99830351634793257</c:v>
                </c:pt>
                <c:pt idx="6330">
                  <c:v>0.9984577421344849</c:v>
                </c:pt>
                <c:pt idx="6331">
                  <c:v>0.99861196792103557</c:v>
                </c:pt>
                <c:pt idx="6332">
                  <c:v>0.99876619370758757</c:v>
                </c:pt>
                <c:pt idx="6333">
                  <c:v>0.99892041949414134</c:v>
                </c:pt>
                <c:pt idx="6334">
                  <c:v>0.9990746452806909</c:v>
                </c:pt>
                <c:pt idx="6335">
                  <c:v>0.9990746452806909</c:v>
                </c:pt>
                <c:pt idx="6336">
                  <c:v>0.99922887106724156</c:v>
                </c:pt>
                <c:pt idx="6337">
                  <c:v>0.99938309685379401</c:v>
                </c:pt>
                <c:pt idx="6338">
                  <c:v>0.99953732264034456</c:v>
                </c:pt>
                <c:pt idx="6339">
                  <c:v>0.99969154842689889</c:v>
                </c:pt>
                <c:pt idx="6340">
                  <c:v>0.99969154842689889</c:v>
                </c:pt>
                <c:pt idx="6341">
                  <c:v>0.99984577421345033</c:v>
                </c:pt>
                <c:pt idx="6342">
                  <c:v>1</c:v>
                </c:pt>
              </c:numCache>
            </c:numRef>
          </c:yVal>
          <c:smooth val="1"/>
        </c:ser>
        <c:axId val="96772864"/>
        <c:axId val="96774784"/>
      </c:scatterChart>
      <c:valAx>
        <c:axId val="96772864"/>
        <c:scaling>
          <c:orientation val="minMax"/>
          <c:max val="1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1</a:t>
                </a:r>
                <a:r>
                  <a:rPr lang="en-US" sz="1200" baseline="0"/>
                  <a:t> - SPECIFICITY</a:t>
                </a:r>
                <a:endParaRPr lang="en-US" sz="12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774784"/>
        <c:crosses val="autoZero"/>
        <c:crossBetween val="midCat"/>
      </c:valAx>
      <c:valAx>
        <c:axId val="96774784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SENSITIVITY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772864"/>
        <c:crosses val="autoZero"/>
        <c:crossBetween val="midCat"/>
        <c:majorUnit val="0.2"/>
        <c:minorUnit val="4.0000000000000112E-2"/>
      </c:valAx>
    </c:plotArea>
    <c:legend>
      <c:legendPos val="r"/>
      <c:layout>
        <c:manualLayout>
          <c:xMode val="edge"/>
          <c:yMode val="edge"/>
          <c:x val="0.36661490230388033"/>
          <c:y val="0.57841264407166237"/>
          <c:w val="0.22115718868474771"/>
          <c:h val="0.26237019285632784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>
        <c:manualLayout>
          <c:layoutTarget val="inner"/>
          <c:xMode val="edge"/>
          <c:yMode val="edge"/>
          <c:x val="0.10973610116917228"/>
          <c:y val="3.9769851529752813E-2"/>
          <c:w val="0.55465032211882737"/>
          <c:h val="0.87341011478042851"/>
        </c:manualLayout>
      </c:layout>
      <c:bar3DChart>
        <c:barDir val="col"/>
        <c:grouping val="standard"/>
        <c:ser>
          <c:idx val="0"/>
          <c:order val="0"/>
          <c:tx>
            <c:strRef>
              <c:f>'Sheet1'!$B$1</c:f>
              <c:strCache>
                <c:ptCount val="1"/>
                <c:pt idx="0">
                  <c:v>&lt; Median FSRS</c:v>
                </c:pt>
              </c:strCache>
            </c:strRef>
          </c:tx>
          <c:cat>
            <c:strRef>
              <c:f>'Sheet1'!$A$2:$A$5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2.2999999999999998</c:v>
                </c:pt>
                <c:pt idx="2">
                  <c:v>3.2</c:v>
                </c:pt>
                <c:pt idx="3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&gt;/= Median FSRS</c:v>
                </c:pt>
              </c:strCache>
            </c:strRef>
          </c:tx>
          <c:cat>
            <c:strRef>
              <c:f>'Sheet1'!$A$2:$A$5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'Sheet1'!$C$2:$C$5</c:f>
              <c:numCache>
                <c:formatCode>General</c:formatCode>
                <c:ptCount val="4"/>
                <c:pt idx="0">
                  <c:v>3.1</c:v>
                </c:pt>
                <c:pt idx="1">
                  <c:v>4.9000000000000004</c:v>
                </c:pt>
                <c:pt idx="2">
                  <c:v>7.2</c:v>
                </c:pt>
                <c:pt idx="3">
                  <c:v>8.4</c:v>
                </c:pt>
              </c:numCache>
            </c:numRef>
          </c:val>
        </c:ser>
        <c:shape val="box"/>
        <c:axId val="130081152"/>
        <c:axId val="130083840"/>
        <c:axId val="129981056"/>
      </c:bar3DChart>
      <c:catAx>
        <c:axId val="130081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Coronary</a:t>
                </a:r>
                <a:r>
                  <a:rPr lang="en-US" baseline="0" dirty="0" smtClean="0"/>
                  <a:t> Artery Calcium Categories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5402660462896683"/>
              <c:y val="0.89528969326595353"/>
            </c:manualLayout>
          </c:layout>
        </c:title>
        <c:tickLblPos val="nextTo"/>
        <c:crossAx val="130083840"/>
        <c:crosses val="autoZero"/>
        <c:auto val="1"/>
        <c:lblAlgn val="ctr"/>
        <c:lblOffset val="100"/>
      </c:catAx>
      <c:valAx>
        <c:axId val="130083840"/>
        <c:scaling>
          <c:orientation val="minMax"/>
          <c:max val="9"/>
          <c:min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Incident</a:t>
                </a:r>
                <a:r>
                  <a:rPr lang="en-US" baseline="0" dirty="0" smtClean="0"/>
                  <a:t> CVA  Rates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30081152"/>
        <c:crosses val="autoZero"/>
        <c:crossBetween val="between"/>
        <c:majorUnit val="1"/>
      </c:valAx>
      <c:serAx>
        <c:axId val="129981056"/>
        <c:scaling>
          <c:orientation val="minMax"/>
        </c:scaling>
        <c:axPos val="b"/>
        <c:tickLblPos val="nextTo"/>
        <c:crossAx val="130083840"/>
        <c:crosses val="autoZero"/>
      </c:serAx>
    </c:plotArea>
    <c:legend>
      <c:legendPos val="r"/>
      <c:layout>
        <c:manualLayout>
          <c:xMode val="edge"/>
          <c:yMode val="edge"/>
          <c:x val="0.70773109043187998"/>
          <c:y val="0.19463881380499079"/>
          <c:w val="0.23620830350751648"/>
          <c:h val="0.12067262114623763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0.646</cdr:x>
      <cdr:y>0.40749</cdr:y>
    </cdr:from>
    <cdr:to>
      <cdr:x>0.96085</cdr:x>
      <cdr:y>0.84963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771880" y="1911299"/>
          <a:ext cx="1838354" cy="207384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2100"/>
            </a:lnSpc>
          </a:pPr>
          <a:r>
            <a:rPr lang="en-US" sz="1200" dirty="0"/>
            <a:t>(auc</a:t>
          </a:r>
          <a:r>
            <a:rPr lang="en-US" sz="1200" baseline="0" dirty="0"/>
            <a:t> = 0.623)*</a:t>
          </a:r>
        </a:p>
        <a:p xmlns:a="http://schemas.openxmlformats.org/drawingml/2006/main">
          <a:pPr>
            <a:lnSpc>
              <a:spcPts val="2100"/>
            </a:lnSpc>
          </a:pPr>
          <a:r>
            <a:rPr lang="en-US" sz="1200" baseline="0" dirty="0"/>
            <a:t>(auc = 0.784, p&lt;0.0001)</a:t>
          </a:r>
        </a:p>
        <a:p xmlns:a="http://schemas.openxmlformats.org/drawingml/2006/main">
          <a:pPr>
            <a:lnSpc>
              <a:spcPts val="2100"/>
            </a:lnSpc>
          </a:pPr>
          <a:r>
            <a:rPr lang="en-US" sz="1200" baseline="0" dirty="0"/>
            <a:t>(auc = 0.652, p= 0.01)</a:t>
          </a:r>
        </a:p>
        <a:p xmlns:a="http://schemas.openxmlformats.org/drawingml/2006/main">
          <a:pPr>
            <a:lnSpc>
              <a:spcPts val="2100"/>
            </a:lnSpc>
          </a:pPr>
          <a:r>
            <a:rPr lang="en-US" sz="1200" baseline="0" dirty="0"/>
            <a:t>(auc = 0.639, p=0.064)</a:t>
          </a:r>
        </a:p>
        <a:p xmlns:a="http://schemas.openxmlformats.org/drawingml/2006/main">
          <a:pPr>
            <a:lnSpc>
              <a:spcPts val="2100"/>
            </a:lnSpc>
          </a:pPr>
          <a:r>
            <a:rPr lang="en-US" sz="1200" baseline="0" dirty="0"/>
            <a:t>(auc = 0.640, p=0.03)</a:t>
          </a:r>
        </a:p>
        <a:p xmlns:a="http://schemas.openxmlformats.org/drawingml/2006/main">
          <a:pPr>
            <a:lnSpc>
              <a:spcPts val="2100"/>
            </a:lnSpc>
          </a:pPr>
          <a:r>
            <a:rPr lang="en-US" sz="1200" baseline="0" dirty="0"/>
            <a:t>(auc = 0.675, p=0.001)</a:t>
          </a:r>
        </a:p>
        <a:p xmlns:a="http://schemas.openxmlformats.org/drawingml/2006/main">
          <a:pPr>
            <a:lnSpc>
              <a:spcPts val="2100"/>
            </a:lnSpc>
          </a:pPr>
          <a:r>
            <a:rPr lang="en-US" sz="1200" baseline="0" dirty="0"/>
            <a:t>(auc = 0.650, p = 0.01)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0.11256</cdr:x>
      <cdr:y>0.03744</cdr:y>
    </cdr:from>
    <cdr:to>
      <cdr:x>0.78793</cdr:x>
      <cdr:y>0.85903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657218" y="161924"/>
          <a:ext cx="3943356" cy="3552822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0.65905</cdr:x>
      <cdr:y>0.36057</cdr:y>
    </cdr:from>
    <cdr:to>
      <cdr:x>0.93381</cdr:x>
      <cdr:y>0.85005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929691" y="1682008"/>
          <a:ext cx="1638298" cy="22833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2400"/>
            </a:lnSpc>
          </a:pPr>
          <a:r>
            <a:rPr lang="en-US" dirty="0"/>
            <a:t>(auc</a:t>
          </a:r>
          <a:r>
            <a:rPr lang="en-US" baseline="0" dirty="0"/>
            <a:t> = 0.627)*</a:t>
          </a:r>
        </a:p>
        <a:p xmlns:a="http://schemas.openxmlformats.org/drawingml/2006/main">
          <a:pPr>
            <a:lnSpc>
              <a:spcPts val="2400"/>
            </a:lnSpc>
          </a:pPr>
          <a:r>
            <a:rPr lang="en-US" baseline="0" dirty="0"/>
            <a:t>(auc = 0.752,p&lt;0.0001)</a:t>
          </a:r>
        </a:p>
        <a:p xmlns:a="http://schemas.openxmlformats.org/drawingml/2006/main">
          <a:pPr>
            <a:lnSpc>
              <a:spcPts val="2400"/>
            </a:lnSpc>
          </a:pPr>
          <a:r>
            <a:rPr lang="en-US" baseline="0" dirty="0"/>
            <a:t>(auc = 0.645, p=0.003)</a:t>
          </a:r>
        </a:p>
        <a:p xmlns:a="http://schemas.openxmlformats.org/drawingml/2006/main">
          <a:pPr>
            <a:lnSpc>
              <a:spcPts val="2400"/>
            </a:lnSpc>
          </a:pPr>
          <a:r>
            <a:rPr lang="en-US" baseline="0" dirty="0"/>
            <a:t>(auc = 0.642, p= 0.03)</a:t>
          </a:r>
        </a:p>
        <a:p xmlns:a="http://schemas.openxmlformats.org/drawingml/2006/main">
          <a:pPr>
            <a:lnSpc>
              <a:spcPts val="2400"/>
            </a:lnSpc>
          </a:pPr>
          <a:r>
            <a:rPr lang="en-US" baseline="0" dirty="0"/>
            <a:t>(auc = 0.637, p=0.01)</a:t>
          </a:r>
        </a:p>
        <a:p xmlns:a="http://schemas.openxmlformats.org/drawingml/2006/main">
          <a:pPr>
            <a:lnSpc>
              <a:spcPts val="2400"/>
            </a:lnSpc>
          </a:pPr>
          <a:r>
            <a:rPr lang="en-US" baseline="0" dirty="0"/>
            <a:t>(auc = 0.650, p=0.001)</a:t>
          </a:r>
        </a:p>
        <a:p xmlns:a="http://schemas.openxmlformats.org/drawingml/2006/main">
          <a:pPr>
            <a:lnSpc>
              <a:spcPts val="2400"/>
            </a:lnSpc>
          </a:pPr>
          <a:r>
            <a:rPr lang="en-US" baseline="0" dirty="0"/>
            <a:t>(auc = 0.653, p=0.001)</a:t>
          </a:r>
          <a:endParaRPr lang="en-US" dirty="0"/>
        </a:p>
      </cdr:txBody>
    </cdr:sp>
  </cdr:relSizeAnchor>
  <cdr:relSizeAnchor xmlns:cdr="http://schemas.openxmlformats.org/drawingml/2006/chartDrawing">
    <cdr:from>
      <cdr:x>0.11182</cdr:x>
      <cdr:y>0.03987</cdr:y>
    </cdr:from>
    <cdr:to>
      <cdr:x>0.79872</cdr:x>
      <cdr:y>0.85493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666750" y="171450"/>
          <a:ext cx="4095750" cy="350520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6216E-DE1A-4A71-92B7-8E686B74EEB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7034F-1D22-4F35-A0EA-6345E19FD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034F-1D22-4F35-A0EA-6345E19FD9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034F-1D22-4F35-A0EA-6345E19FD9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4D9D-7B86-455F-9FC8-B6F5EC65E63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1AFE-662B-480E-909E-D990D119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4D9D-7B86-455F-9FC8-B6F5EC65E63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1AFE-662B-480E-909E-D990D119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4D9D-7B86-455F-9FC8-B6F5EC65E63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1AFE-662B-480E-909E-D990D119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4D9D-7B86-455F-9FC8-B6F5EC65E63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1AFE-662B-480E-909E-D990D119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4D9D-7B86-455F-9FC8-B6F5EC65E63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1AFE-662B-480E-909E-D990D119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4D9D-7B86-455F-9FC8-B6F5EC65E63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1AFE-662B-480E-909E-D990D119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4D9D-7B86-455F-9FC8-B6F5EC65E63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1AFE-662B-480E-909E-D990D119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4D9D-7B86-455F-9FC8-B6F5EC65E63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1AFE-662B-480E-909E-D990D119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4D9D-7B86-455F-9FC8-B6F5EC65E63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1AFE-662B-480E-909E-D990D119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4D9D-7B86-455F-9FC8-B6F5EC65E63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1AFE-662B-480E-909E-D990D119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4D9D-7B86-455F-9FC8-B6F5EC65E63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1AFE-662B-480E-909E-D990D119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F4D9D-7B86-455F-9FC8-B6F5EC65E63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1AFE-662B-480E-909E-D990D119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458200" cy="33528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Coronary Artery Calcium Score For Primary Cardiovascular Event Risk Assessment in  2014:    Role and Future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828800"/>
          </a:xfr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/>
              <a:t>Joseph Yeboah MD, MS, FACC</a:t>
            </a:r>
          </a:p>
          <a:p>
            <a:r>
              <a:rPr lang="en-US" dirty="0" smtClean="0"/>
              <a:t>9/18/14</a:t>
            </a:r>
          </a:p>
          <a:p>
            <a:r>
              <a:rPr lang="en-US" dirty="0" smtClean="0"/>
              <a:t>Disclosure: None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1447800"/>
            <a:ext cx="7010400" cy="5181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1752600"/>
            <a:ext cx="4191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MESA-HNR T2DM CHD Risk Score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67001" y="1793751"/>
          <a:ext cx="3962400" cy="3768849"/>
        </p:xfrm>
        <a:graphic>
          <a:graphicData uri="http://schemas.openxmlformats.org/drawingml/2006/table">
            <a:tbl>
              <a:tblPr/>
              <a:tblGrid>
                <a:gridCol w="217188"/>
                <a:gridCol w="2499520"/>
                <a:gridCol w="1245692"/>
              </a:tblGrid>
              <a:tr h="23555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Year Risk: Add points from the 5 categories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Age: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&gt;=65 years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 points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Sex: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Male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 points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Systolic bp: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&gt;=135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 points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Duration of Diabetes: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&gt;0 years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 points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CAC: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&lt;25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 points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25 to  &lt;125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 points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125 to &lt;400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 points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&gt;=400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+16 points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0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*less than 1 point indicates less than 1% risk, otherwise 1 point is ~ 1% risk of 8 year coronary heart disease event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6172200"/>
            <a:ext cx="5791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Yeboah et al. Atherosclerosis. 2014; 236:411-417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143000" y="914400"/>
          <a:ext cx="6858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257800" y="3810000"/>
            <a:ext cx="1219200" cy="13811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/>
              <a:t>(AUC</a:t>
            </a:r>
            <a:r>
              <a:rPr lang="en-US" sz="1200" baseline="0" dirty="0"/>
              <a:t> = </a:t>
            </a:r>
            <a:r>
              <a:rPr lang="en-US" sz="1200" baseline="0" dirty="0" smtClean="0"/>
              <a:t>0.744)</a:t>
            </a:r>
            <a:endParaRPr lang="en-US" sz="1200" baseline="0" dirty="0"/>
          </a:p>
          <a:p>
            <a:pPr algn="ctr">
              <a:lnSpc>
                <a:spcPct val="150000"/>
              </a:lnSpc>
            </a:pPr>
            <a:r>
              <a:rPr lang="en-US" sz="1200" baseline="0" dirty="0"/>
              <a:t>(AUC = </a:t>
            </a:r>
            <a:r>
              <a:rPr lang="en-US" sz="1200" baseline="0" dirty="0" smtClean="0"/>
              <a:t>0.755)</a:t>
            </a:r>
            <a:endParaRPr lang="en-US" sz="1200" baseline="0" dirty="0"/>
          </a:p>
          <a:p>
            <a:pPr algn="ctr">
              <a:lnSpc>
                <a:spcPct val="200000"/>
              </a:lnSpc>
            </a:pPr>
            <a:r>
              <a:rPr lang="en-US" sz="1200" baseline="0" dirty="0"/>
              <a:t>(AUC= 0.0.664) </a:t>
            </a:r>
          </a:p>
          <a:p>
            <a:pPr algn="ctr">
              <a:lnSpc>
                <a:spcPct val="150000"/>
              </a:lnSpc>
            </a:pPr>
            <a:r>
              <a:rPr lang="en-US" sz="1200" baseline="0" dirty="0"/>
              <a:t>(AUC = 0.706 )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05000" y="1066800"/>
            <a:ext cx="4495800" cy="44196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914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CAC and Strokes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6019800"/>
            <a:ext cx="51816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Yeboah et al . JACC Imaging In press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CAC and Strokes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3745408"/>
              </p:ext>
            </p:extLst>
          </p:nvPr>
        </p:nvGraphicFramePr>
        <p:xfrm>
          <a:off x="381000" y="10668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6019800"/>
            <a:ext cx="51816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Yeboah et al . JACC Imaging In press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Role of Primary CVD Risk Assessment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Modifiable CV risk factors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Blood pressure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Cigarette smoking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Hyperlipidemia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Obesity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? Physical activity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Recommend treatment of BP, cigarette smoking, diet and physical activity irrespective of individuals global CV risk!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Only hyperlipidemia Rx depends partially on global CV risk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Rx: only statins have proven to be effective in reducing CVD events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Bottom-line – Risk Assessment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Primary CVD risk assessment: Indentifying asymptomatic individuals in whom the benefit of statins &gt;&gt;&gt;&gt;&gt; risks for treatment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Goal is to reduce CVD events in the population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Old Has Given Way to New Guidelines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Nov 2013: New ACC/AHA cholesterol guidelines and new CVD risk prediction tool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FRS, FSRS, UKDPS           New ASCVD risk estimator(Pooled Cohort Equations)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NCEP/ATP III cholesterol guidelines(2001)            New ACC/AHA Cholesterol  guidelines(2013)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Data shown important but have unclear relevance today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Bcos we are not using FRS, UKDPS, NCEP/ATPIII anymore!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86200" y="2667000"/>
            <a:ext cx="7620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315200" y="3505200"/>
            <a:ext cx="609600" cy="19811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Who is Recommended Statins-2014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ACC/AHA guidelines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Secondary prevention: All individuals with h/o of ASCVD( MI or strokes)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Primary prevention : All type 2 DM (40-75yr), individuals with LDLc &gt;/= 190 mg/dl and individuals with 10 yr ASCVD &gt;/= 7.5%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Note that CKD is not mentioned here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Statin benefits CKD but not those with ESRD on dialysis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Critics – too many people will be on statins?</a:t>
            </a:r>
          </a:p>
          <a:p>
            <a:pPr lvl="1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4038600"/>
            <a:ext cx="5638800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8077200" cy="54864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ASCVD Risk Estimator(PCEs)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 descr="screen568x56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0169" y="1447800"/>
            <a:ext cx="3863662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Same 2013 ACC/AHA Cholesterol Guidelines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“In selected individuals who are not in 1 of the 4 statin benefit groups, and for whom a decision to initiate statin therapy is otherwise unclear, additional factors may be considered to inform treatment decision making</a:t>
            </a:r>
            <a:r>
              <a:rPr lang="en-US" baseline="30000" dirty="0" smtClean="0">
                <a:solidFill>
                  <a:schemeClr val="bg1"/>
                </a:solidFill>
              </a:rPr>
              <a:t>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These additional factors include primary LDL–C ≥160 mg/</a:t>
            </a:r>
            <a:r>
              <a:rPr lang="en-US" dirty="0" err="1" smtClean="0">
                <a:solidFill>
                  <a:schemeClr val="bg1"/>
                </a:solidFill>
              </a:rPr>
              <a:t>dL</a:t>
            </a:r>
            <a:r>
              <a:rPr lang="en-US" dirty="0" smtClean="0">
                <a:solidFill>
                  <a:schemeClr val="bg1"/>
                </a:solidFill>
              </a:rPr>
              <a:t>, other evidence of genetic hyperlipidemias, family history of premature ASCVD, high-sensitivity C-reactive Protein ≥2 mg/L, CAC score ≥300 Agatston units or ≥75 percentile for age, sex, and ethnicity, ankle-brachial index &lt;0.9, or elevated lifetime risk of ASCVD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Does CAC and other subclinical CVD markers 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Improve discrimination over and beyond the new ASCVD risk estimator( PCE)?- Epidemiology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At the recommended cut offs in the ACC/AHA guidelines useful in those not recommended statins?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Content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CAC for CHD/CVD Prediction and risk assessment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General Population ( Framingham risk score)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Intermediate FRS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Chronic Kidney Disease-CKD (None?)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Type 2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iabetes mellitus (FRS, UKDPS..)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CAC for stroke Prediction and Risk Assessment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Framingham stroke risk score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Role of CVD risk prediction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Who is recommended statins -2014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ASCVD risk estimator(PCE) and CAC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CAC and clinical decision making as recommended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Epidemiologic ( Improvement in discrimination)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Conclude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MESA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5185 out of 6814 had complete data and were not on statins during the baseline exam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3882 had ASCVD risk &lt;7.5% and did not have T2DM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10 years of follow up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320 (6.2%)ASCVD events adjudicated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139 non fatal MI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132 fatal and non fatal strokes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49 CHD Deaths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685800"/>
            <a:ext cx="6629400" cy="61722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762000"/>
            <a:ext cx="5029200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Demographics( Not on statins)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838200"/>
          <a:ext cx="4876800" cy="5745480"/>
        </p:xfrm>
        <a:graphic>
          <a:graphicData uri="http://schemas.openxmlformats.org/drawingml/2006/table">
            <a:tbl>
              <a:tblPr/>
              <a:tblGrid>
                <a:gridCol w="2748853"/>
                <a:gridCol w="2127947"/>
              </a:tblGrid>
              <a:tr h="3626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             Total Cohort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               (n=5185)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Age, yrs (Mean </a:t>
                      </a:r>
                      <a:r>
                        <a:rPr lang="en-US" sz="1300" b="1" u="sng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 SD)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                  61.2 ±10.3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Females, n (%)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                 2751(53.1)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Race/Ethnicity (%)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 Whites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 Chinese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 Black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Hispanic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 1969(38)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 626(12.1)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 1402(27.0)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 1189(22.9)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Diabetes mellitus, n (%)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 506(9.8)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Cholesterol, mg/dl (Mean </a:t>
                      </a:r>
                      <a:r>
                        <a:rPr lang="en-US" sz="1300" b="1" u="sng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 SD 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 Total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 LDL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 HDL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Triglycerides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 196.4 ±35.7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 119.7± 31.4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 51.0 ±15.0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 129.7 ±87.7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BMI, Kg/m2 (Mean </a:t>
                      </a:r>
                      <a:r>
                        <a:rPr lang="en-US" sz="1300" b="1" u="sng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 SD)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 28.2 ±5.5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Blood Pressure, mmHg (Mean </a:t>
                      </a:r>
                      <a:r>
                        <a:rPr lang="en-US" sz="1300" b="1" u="sng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 SD)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   Systolic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   Diastolic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125.6± 21.4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72.1 ±10.4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2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Cigarette smoking, n (%)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  Never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  Former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  Current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2624(50.6)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1854(35.8)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707(13.6)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Antihypertensive medication use, n (%)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1683(32.5)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CAC, median(IQR),Agatston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0(0 – 63.6)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Hs-CRP, median(IQR),mg/l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1.9(0.8-4.3)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Family History of ASCVD, n (%)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2121(40.9)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ABI, median (IQR)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1.1(0.7-1.0)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1066800"/>
            <a:ext cx="7772400" cy="56388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Independent Predictors of ASCVD?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172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71600" y="5638800"/>
            <a:ext cx="61722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Multivariable Model adjusted for age, gender, race, T2DM, tchol, HDL, BMI, SBP, smoking, bp meds use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6324600"/>
            <a:ext cx="38862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Unpublished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371600"/>
            <a:ext cx="7315200" cy="5181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1676400"/>
            <a:ext cx="68580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Improve Discrimination Over and Beyond Pooled Cohort Equation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2" y="1828803"/>
          <a:ext cx="6553199" cy="3581396"/>
        </p:xfrm>
        <a:graphic>
          <a:graphicData uri="http://schemas.openxmlformats.org/drawingml/2006/table">
            <a:tbl>
              <a:tblPr/>
              <a:tblGrid>
                <a:gridCol w="3637232"/>
                <a:gridCol w="1463902"/>
                <a:gridCol w="168337"/>
                <a:gridCol w="1283728"/>
              </a:tblGrid>
              <a:tr h="511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Model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Harrell's 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P value 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(N=5185)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ASCVD Alone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ASCVD + CAC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ASCVD + hsCRP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0.245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ASCVD + FH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0.987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ASCVD + ABI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0.550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6096000"/>
            <a:ext cx="38862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Unpublished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447800"/>
            <a:ext cx="7772400" cy="52578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1600200"/>
            <a:ext cx="6934200" cy="46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Improve Discrimination Over and Beyond Pooled Cohort Equation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600200"/>
          <a:ext cx="6858000" cy="4495791"/>
        </p:xfrm>
        <a:graphic>
          <a:graphicData uri="http://schemas.openxmlformats.org/drawingml/2006/table">
            <a:tbl>
              <a:tblPr/>
              <a:tblGrid>
                <a:gridCol w="1468110"/>
                <a:gridCol w="1307033"/>
                <a:gridCol w="1307033"/>
                <a:gridCol w="1227860"/>
                <a:gridCol w="1547964"/>
              </a:tblGrid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                    ASCVD Alone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ASCVD + Marker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    &lt; 7.5%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≥ 7.5 %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Row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NRI(95%CI)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ASCVD + CAC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Event( n=320)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&lt;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107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19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126(39.4)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0.178(0.080,0.256)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 76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118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194(60.6)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183(57.2)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137(42.8)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Non – Event(n=4865)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&lt;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3506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202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3708(76.2)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-0.059(-0.075,-0.030)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  496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661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1157(23.8)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4002(82.3)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863(17.7)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ASCVD + hsCRP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Event(n=320)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&lt;7.5%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 165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9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174(54.4)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0.028(-0.013, 0.077)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 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  18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128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146(45.6)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 183(57.2)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137(42.8)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Non-Event( n=4865)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 &lt;7.5%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3882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98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3980(81.8)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-0.005(-0.015,0.003)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 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 120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765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885(18.2)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4002(82.3)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863(17.7)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6324600"/>
            <a:ext cx="38862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Unpublished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371600"/>
            <a:ext cx="7772400" cy="5181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447800"/>
            <a:ext cx="7162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Improve Discrimination Over and Beyond Pooled Cohort Equation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1" y="1524000"/>
          <a:ext cx="7010400" cy="4419600"/>
        </p:xfrm>
        <a:graphic>
          <a:graphicData uri="http://schemas.openxmlformats.org/drawingml/2006/table">
            <a:tbl>
              <a:tblPr/>
              <a:tblGrid>
                <a:gridCol w="1500734"/>
                <a:gridCol w="1336078"/>
                <a:gridCol w="1336078"/>
                <a:gridCol w="1255147"/>
                <a:gridCol w="1582363"/>
              </a:tblGrid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               ASCVD Alone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ASCVD + FH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   &lt; 7.5%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    ≥ 7.5%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Event (n=320)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&lt;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 153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12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175(54.6)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0.056(0.007,0.118)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30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125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155(48.4)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183(57.2)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137(42.8)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Non-Event (n=4865)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 &lt;7.5%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3832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140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3972(81.6)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-0.006(-0.019,0.003)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 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170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723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893(18.4)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4002(82.3)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863(17.7)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ASCVD + ABI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Event(n=320)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&lt;7.5%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166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13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179(55.9)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0.013(-0.034,0.051)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17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124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141(44.1)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183(57.2)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137(42.8)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Non-Event(n=4865)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 &lt;7.5%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3910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113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4023(82.7)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0.004(-0.004,0.011)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      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92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750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842(17.3)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4002(82.3)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863(17.7)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6172200"/>
            <a:ext cx="38862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Unpublished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Clinically Useful?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ACC/AHA Cholesterol Guidelines: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primary LDL–C ≥160 mg/</a:t>
            </a:r>
            <a:r>
              <a:rPr lang="en-US" dirty="0" err="1" smtClean="0">
                <a:solidFill>
                  <a:schemeClr val="bg1"/>
                </a:solidFill>
              </a:rPr>
              <a:t>dL</a:t>
            </a:r>
            <a:r>
              <a:rPr lang="en-US" dirty="0" smtClean="0">
                <a:solidFill>
                  <a:schemeClr val="bg1"/>
                </a:solidFill>
              </a:rPr>
              <a:t>, other evidence of genetic hyperlipidemias, family history of premature ASCVD, high-sensitivity C-reactive Protein ≥2 mg/L, CAC score ≥300 Agatston units or ≥75 percentile for age, sex, and ethnicity, ankle-brachial index &lt;0.9, or elevated lifetime risk of ASCVD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&lt; 7.5%  10 year ASCVD risk score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219200"/>
            <a:ext cx="7543800" cy="54864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1371600"/>
            <a:ext cx="69342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Clinically Useful at the New Cholesterol Guideline Cut Offs?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353398"/>
          <a:ext cx="6781800" cy="4818802"/>
        </p:xfrm>
        <a:graphic>
          <a:graphicData uri="http://schemas.openxmlformats.org/drawingml/2006/table">
            <a:tbl>
              <a:tblPr/>
              <a:tblGrid>
                <a:gridCol w="4044742"/>
                <a:gridCol w="912352"/>
                <a:gridCol w="1050181"/>
                <a:gridCol w="774525"/>
              </a:tblGrid>
              <a:tr h="607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Total Sample  Without Type 2 Diabetics and ASCVD &lt;7.5%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(N=3882)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ASCVD Risk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 &lt; 7.5%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Percent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Reclassified to ASCVD ≥ 7.5%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Number Needed to Screen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ASCVD + Marker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ASCVD + CAC &gt;/= 300 or &gt;/= 75  percentile  for age, race, and sex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6.8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110.9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Event(n=156)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&lt;7.5%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121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156(59.5)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Non Event(n=3726)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&lt;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3497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229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3726(84.4)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ASCVD + hsCRP &gt;/= 2.0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2.6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388.2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Event(n=156)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&lt;7.5%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156(59.5)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Non Event(n=3726)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&lt;7.5%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3637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3726(84.4)</a:t>
                      </a: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6324600"/>
            <a:ext cx="38862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Unpublished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1295400"/>
            <a:ext cx="7772400" cy="54102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371600"/>
            <a:ext cx="71628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Clinically Useful at the New Cholesterol Guideline Cut Offs?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396991"/>
          <a:ext cx="7010400" cy="4638048"/>
        </p:xfrm>
        <a:graphic>
          <a:graphicData uri="http://schemas.openxmlformats.org/drawingml/2006/table">
            <a:tbl>
              <a:tblPr/>
              <a:tblGrid>
                <a:gridCol w="3984275"/>
                <a:gridCol w="881600"/>
                <a:gridCol w="1153925"/>
                <a:gridCol w="990600"/>
              </a:tblGrid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Total Sample  Without Type 2 Diabetics and ASCVD &lt;7.5%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(N=3882)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ASCVD Risk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 &lt; 7.5%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Percent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Reclassified to </a:t>
                      </a: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ASCVD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≥ 7.5%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Number Needed to Screen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48" marR="6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ASCVD + ABI &lt; 0.9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0.6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1941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Event(n=156)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&lt;7.5%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154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156(59.5)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Non Event(n=3726)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&lt;7.5%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3706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3726(84.4)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ASCVD + Family history of ASCVD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 4.6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143.8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Event(n=262)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&lt;7.5%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129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156(59.5)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Non Event(n=4417)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&lt;7.5%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3575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≥ 7.5%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151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Column Total (%)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3726(84.4)</a:t>
                      </a: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6248400"/>
            <a:ext cx="38862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Unpublished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Conclusions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CAC was superior for improving CVD risk assessment during the era of the </a:t>
            </a:r>
            <a:r>
              <a:rPr lang="en-US" dirty="0" smtClean="0">
                <a:solidFill>
                  <a:schemeClr val="bg1"/>
                </a:solidFill>
              </a:rPr>
              <a:t>FRS/FSRS/UKDPS </a:t>
            </a:r>
            <a:r>
              <a:rPr lang="en-US" dirty="0" smtClean="0">
                <a:solidFill>
                  <a:schemeClr val="bg1"/>
                </a:solidFill>
              </a:rPr>
              <a:t>or NCEP/ATP III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CAC may be superior for improving ASCVD risk assessment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ASCVD risk estimator/Pooled cohort equations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New ACC/AHA cholesterol guidelines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Need a cost effectiveness analysis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Improvement in discrimination afforded not as large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More data needed to conclusively define CAC role today.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Subgroups to be well explore: CKD etc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"/>
            <a:ext cx="7086600" cy="670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Thanks!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NIH/NHLBI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MESA participants and investigators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Mentors and collaborators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David Herrington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Gregory Burke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Philip Greenland, Robyn McClelland, Joseph Delaney, etc 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CAC and CHD Events-Intermediate FRS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8655903"/>
              </p:ext>
            </p:extLst>
          </p:nvPr>
        </p:nvGraphicFramePr>
        <p:xfrm>
          <a:off x="1676400" y="1371600"/>
          <a:ext cx="5826385" cy="470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6172200"/>
            <a:ext cx="7010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Yeboah et al.  JAMA. 2012; 308(8):788-795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CAC and CVD Events-Intermediate FRS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4976130"/>
              </p:ext>
            </p:extLst>
          </p:nvPr>
        </p:nvGraphicFramePr>
        <p:xfrm>
          <a:off x="1676400" y="1447800"/>
          <a:ext cx="5923130" cy="467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6172200"/>
            <a:ext cx="7010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Yeboah et al.  JAMA. 2012; 308(8):788-795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143000"/>
            <a:ext cx="7162800" cy="54864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CAC and CVD Events- CKD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47800" y="5486400"/>
            <a:ext cx="5562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Delta C-statistics for CAC 0.03(0.01-0.06) for CKD and 0.04(0.02-0.06) for non-CKD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6172200"/>
            <a:ext cx="5562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Matsushita et al JASN 2014;26:000-000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8229600" cy="54864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Independent Predictors of CHD-T2DM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MESA-HNR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629399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6248400"/>
            <a:ext cx="60198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Yeboah et al. Atherosclerosis. 2014; 236:411-417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CAC and CHD Events- Type II Diabetes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324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6200" y="6248400"/>
            <a:ext cx="6858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Yeboah et al. Atherosclerosis. 2014; 236:411-417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CAC and CHD Events- T2DM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324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6200" y="6248400"/>
            <a:ext cx="6858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Yeboah et al. Atherosclerosis. 2014; 236:411-417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9.1|16.4|7.2|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9.2|3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5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6.4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1981</Words>
  <Application>Microsoft Office PowerPoint</Application>
  <PresentationFormat>On-screen Show (4:3)</PresentationFormat>
  <Paragraphs>449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Coronary Artery Calcium Score For Primary Cardiovascular Event Risk Assessment in  2014:    Role and Future</vt:lpstr>
      <vt:lpstr>Content </vt:lpstr>
      <vt:lpstr>Slide 3</vt:lpstr>
      <vt:lpstr>CAC and CHD Events-Intermediate FRS</vt:lpstr>
      <vt:lpstr>CAC and CVD Events-Intermediate FRS</vt:lpstr>
      <vt:lpstr>CAC and CVD Events- CKD</vt:lpstr>
      <vt:lpstr>Independent Predictors of CHD-T2DM MESA-HNR </vt:lpstr>
      <vt:lpstr>CAC and CHD Events- Type II Diabetes</vt:lpstr>
      <vt:lpstr>CAC and CHD Events- T2DM</vt:lpstr>
      <vt:lpstr>MESA-HNR T2DM CHD Risk Score</vt:lpstr>
      <vt:lpstr>Slide 11</vt:lpstr>
      <vt:lpstr>CAC and Strokes</vt:lpstr>
      <vt:lpstr>Role of Primary CVD Risk Assessment </vt:lpstr>
      <vt:lpstr>Bottom-line – Risk Assessment</vt:lpstr>
      <vt:lpstr>Old Has Given Way to New Guidelines</vt:lpstr>
      <vt:lpstr>Who is Recommended Statins-2014</vt:lpstr>
      <vt:lpstr>ASCVD Risk Estimator(PCEs)</vt:lpstr>
      <vt:lpstr>Same 2013 ACC/AHA Cholesterol Guidelines</vt:lpstr>
      <vt:lpstr>Question?</vt:lpstr>
      <vt:lpstr>MESA</vt:lpstr>
      <vt:lpstr>Demographics( Not on statins)</vt:lpstr>
      <vt:lpstr>Independent Predictors of ASCVD?</vt:lpstr>
      <vt:lpstr>Improve Discrimination Over and Beyond Pooled Cohort Equation</vt:lpstr>
      <vt:lpstr>Improve Discrimination Over and Beyond Pooled Cohort Equation</vt:lpstr>
      <vt:lpstr>Improve Discrimination Over and Beyond Pooled Cohort Equation</vt:lpstr>
      <vt:lpstr>Clinically Useful?</vt:lpstr>
      <vt:lpstr>Clinically Useful at the New Cholesterol Guideline Cut Offs?</vt:lpstr>
      <vt:lpstr>Clinically Useful at the New Cholesterol Guideline Cut Offs?</vt:lpstr>
      <vt:lpstr>Conclusions</vt:lpstr>
      <vt:lpstr>Thanks!</vt:lpstr>
    </vt:vector>
  </TitlesOfParts>
  <Company>WFUBMC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Coronary Artery Calcium Score For Primary Risk Assessment in  2014:    Role and Future</dc:title>
  <dc:creator>WFUHS</dc:creator>
  <cp:lastModifiedBy>WFUHS</cp:lastModifiedBy>
  <cp:revision>8</cp:revision>
  <dcterms:created xsi:type="dcterms:W3CDTF">2014-07-16T17:42:23Z</dcterms:created>
  <dcterms:modified xsi:type="dcterms:W3CDTF">2014-09-16T14:04:07Z</dcterms:modified>
</cp:coreProperties>
</file>