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62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8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2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6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5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0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5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0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1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9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7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BFAD-C5B0-498E-AA3B-A7062DE88BBD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86A84-67A7-469F-BD4D-28D2CD88A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1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15" y="114300"/>
            <a:ext cx="9037685" cy="670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76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305" y="80071"/>
            <a:ext cx="8181474" cy="672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0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Blood Vol by Field Center, ml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646338"/>
              </p:ext>
            </p:extLst>
          </p:nvPr>
        </p:nvGraphicFramePr>
        <p:xfrm>
          <a:off x="1491918" y="1860884"/>
          <a:ext cx="5759116" cy="39944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9051"/>
                <a:gridCol w="1380065"/>
              </a:tblGrid>
              <a:tr h="665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UCLA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45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5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WFU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77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5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JHU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45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5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Columbia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45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5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NWU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45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5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>
                          <a:effectLst/>
                        </a:rPr>
                        <a:t>Uminn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77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68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to do: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the acceptability of Mei Liu proposal</a:t>
            </a:r>
          </a:p>
          <a:p>
            <a:r>
              <a:rPr lang="en-US" dirty="0" smtClean="0"/>
              <a:t>Firm </a:t>
            </a:r>
            <a:r>
              <a:rPr lang="en-US" dirty="0"/>
              <a:t>up funding for a </a:t>
            </a:r>
            <a:r>
              <a:rPr lang="en-US" dirty="0" err="1"/>
              <a:t>PaxGene</a:t>
            </a:r>
            <a:r>
              <a:rPr lang="en-US" dirty="0"/>
              <a:t> tube</a:t>
            </a:r>
          </a:p>
          <a:p>
            <a:r>
              <a:rPr lang="en-US" dirty="0" smtClean="0"/>
              <a:t>Develop a priority list for blood draw tubes</a:t>
            </a:r>
          </a:p>
          <a:p>
            <a:pPr lvl="1"/>
            <a:r>
              <a:rPr lang="en-US" dirty="0" smtClean="0"/>
              <a:t>Develop several options now, run by the Steering Committee</a:t>
            </a:r>
          </a:p>
          <a:p>
            <a:pPr lvl="1"/>
            <a:r>
              <a:rPr lang="en-US" dirty="0" smtClean="0"/>
              <a:t>Will follow the principles for Exam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770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62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Blood Vol by Field Center, ml</vt:lpstr>
      <vt:lpstr>Next to do:</vt:lpstr>
    </vt:vector>
  </TitlesOfParts>
  <Company>University of Vermont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Tracy, Russell P</dc:creator>
  <cp:lastModifiedBy>Tracy, Russell P</cp:lastModifiedBy>
  <cp:revision>3</cp:revision>
  <dcterms:created xsi:type="dcterms:W3CDTF">2016-03-23T12:06:25Z</dcterms:created>
  <dcterms:modified xsi:type="dcterms:W3CDTF">2016-03-23T12:32:50Z</dcterms:modified>
</cp:coreProperties>
</file>