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80"/>
  </p:notesMasterIdLst>
  <p:sldIdLst>
    <p:sldId id="256" r:id="rId2"/>
    <p:sldId id="322" r:id="rId3"/>
    <p:sldId id="257" r:id="rId4"/>
    <p:sldId id="363" r:id="rId5"/>
    <p:sldId id="338" r:id="rId6"/>
    <p:sldId id="329" r:id="rId7"/>
    <p:sldId id="323" r:id="rId8"/>
    <p:sldId id="358" r:id="rId9"/>
    <p:sldId id="324" r:id="rId10"/>
    <p:sldId id="344" r:id="rId11"/>
    <p:sldId id="325" r:id="rId12"/>
    <p:sldId id="339" r:id="rId13"/>
    <p:sldId id="260" r:id="rId14"/>
    <p:sldId id="262" r:id="rId15"/>
    <p:sldId id="265" r:id="rId16"/>
    <p:sldId id="267" r:id="rId17"/>
    <p:sldId id="268" r:id="rId18"/>
    <p:sldId id="269" r:id="rId19"/>
    <p:sldId id="274" r:id="rId20"/>
    <p:sldId id="275" r:id="rId21"/>
    <p:sldId id="276" r:id="rId22"/>
    <p:sldId id="277" r:id="rId23"/>
    <p:sldId id="354" r:id="rId24"/>
    <p:sldId id="384" r:id="rId25"/>
    <p:sldId id="280" r:id="rId26"/>
    <p:sldId id="282" r:id="rId27"/>
    <p:sldId id="283" r:id="rId28"/>
    <p:sldId id="284" r:id="rId29"/>
    <p:sldId id="286" r:id="rId30"/>
    <p:sldId id="355" r:id="rId31"/>
    <p:sldId id="287" r:id="rId32"/>
    <p:sldId id="288" r:id="rId33"/>
    <p:sldId id="290" r:id="rId34"/>
    <p:sldId id="291" r:id="rId35"/>
    <p:sldId id="292" r:id="rId36"/>
    <p:sldId id="293" r:id="rId37"/>
    <p:sldId id="294" r:id="rId38"/>
    <p:sldId id="298" r:id="rId39"/>
    <p:sldId id="303" r:id="rId40"/>
    <p:sldId id="356" r:id="rId41"/>
    <p:sldId id="375" r:id="rId42"/>
    <p:sldId id="357" r:id="rId43"/>
    <p:sldId id="376" r:id="rId44"/>
    <p:sldId id="359" r:id="rId45"/>
    <p:sldId id="348" r:id="rId46"/>
    <p:sldId id="306" r:id="rId47"/>
    <p:sldId id="313" r:id="rId48"/>
    <p:sldId id="321" r:id="rId49"/>
    <p:sldId id="314" r:id="rId50"/>
    <p:sldId id="316" r:id="rId51"/>
    <p:sldId id="317" r:id="rId52"/>
    <p:sldId id="318" r:id="rId53"/>
    <p:sldId id="326" r:id="rId54"/>
    <p:sldId id="327" r:id="rId55"/>
    <p:sldId id="360" r:id="rId56"/>
    <p:sldId id="382" r:id="rId57"/>
    <p:sldId id="337" r:id="rId58"/>
    <p:sldId id="336" r:id="rId59"/>
    <p:sldId id="335" r:id="rId60"/>
    <p:sldId id="346" r:id="rId61"/>
    <p:sldId id="347" r:id="rId62"/>
    <p:sldId id="379" r:id="rId63"/>
    <p:sldId id="380" r:id="rId64"/>
    <p:sldId id="381" r:id="rId65"/>
    <p:sldId id="362" r:id="rId66"/>
    <p:sldId id="331" r:id="rId67"/>
    <p:sldId id="383" r:id="rId68"/>
    <p:sldId id="370" r:id="rId69"/>
    <p:sldId id="371" r:id="rId70"/>
    <p:sldId id="372" r:id="rId71"/>
    <p:sldId id="373" r:id="rId72"/>
    <p:sldId id="374" r:id="rId73"/>
    <p:sldId id="361" r:id="rId74"/>
    <p:sldId id="340" r:id="rId75"/>
    <p:sldId id="377" r:id="rId76"/>
    <p:sldId id="378" r:id="rId77"/>
    <p:sldId id="353" r:id="rId78"/>
    <p:sldId id="343"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1" autoAdjust="0"/>
    <p:restoredTop sz="91895" autoAdjust="0"/>
  </p:normalViewPr>
  <p:slideViewPr>
    <p:cSldViewPr snapToGrid="0">
      <p:cViewPr varScale="1">
        <p:scale>
          <a:sx n="87" d="100"/>
          <a:sy n="87" d="100"/>
        </p:scale>
        <p:origin x="78" y="534"/>
      </p:cViewPr>
      <p:guideLst/>
    </p:cSldViewPr>
  </p:slideViewPr>
  <p:outlineViewPr>
    <p:cViewPr>
      <p:scale>
        <a:sx n="33" d="100"/>
        <a:sy n="33" d="100"/>
      </p:scale>
      <p:origin x="0" y="-2685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6BE366-1636-4DFD-8A5B-D12A813D975F}" type="doc">
      <dgm:prSet loTypeId="urn:microsoft.com/office/officeart/2005/8/layout/process1" loCatId="process" qsTypeId="urn:microsoft.com/office/officeart/2005/8/quickstyle/simple5" qsCatId="simple" csTypeId="urn:microsoft.com/office/officeart/2005/8/colors/accent1_1" csCatId="accent1" phldr="1"/>
      <dgm:spPr/>
    </dgm:pt>
    <dgm:pt modelId="{F7ABE926-C6A7-4178-B94B-498BDC70137E}">
      <dgm:prSet phldrT="[Text]"/>
      <dgm:spPr/>
      <dgm:t>
        <a:bodyPr/>
        <a:lstStyle/>
        <a:p>
          <a:pPr algn="ctr"/>
          <a:r>
            <a:rPr lang="en-US" b="1" dirty="0"/>
            <a:t>Site Preparation and Training</a:t>
          </a:r>
        </a:p>
      </dgm:t>
    </dgm:pt>
    <dgm:pt modelId="{09FDF0D4-C924-45BB-8069-5C0814AFA707}" type="parTrans" cxnId="{B9A29A8D-D3D7-40A9-8756-A9A27176C53B}">
      <dgm:prSet/>
      <dgm:spPr/>
      <dgm:t>
        <a:bodyPr/>
        <a:lstStyle/>
        <a:p>
          <a:endParaRPr lang="en-US"/>
        </a:p>
      </dgm:t>
    </dgm:pt>
    <dgm:pt modelId="{9B2E696D-B55F-433D-B6DD-21638C395C66}" type="sibTrans" cxnId="{B9A29A8D-D3D7-40A9-8756-A9A27176C53B}">
      <dgm:prSet/>
      <dgm:spPr/>
      <dgm:t>
        <a:bodyPr/>
        <a:lstStyle/>
        <a:p>
          <a:endParaRPr lang="en-US"/>
        </a:p>
      </dgm:t>
    </dgm:pt>
    <dgm:pt modelId="{BA78E7AC-19E9-4C02-8C77-AF7D5D4A27F3}">
      <dgm:prSet phldrT="[Text]"/>
      <dgm:spPr/>
      <dgm:t>
        <a:bodyPr/>
        <a:lstStyle/>
        <a:p>
          <a:pPr algn="ctr"/>
          <a:r>
            <a:rPr lang="en-US" b="1" dirty="0"/>
            <a:t>Transfer of studies to NUECL</a:t>
          </a:r>
        </a:p>
      </dgm:t>
    </dgm:pt>
    <dgm:pt modelId="{64DF4417-2007-41CE-8342-25CEA02B0BB5}" type="parTrans" cxnId="{E5D3E44D-DBAC-417E-ADCB-0208486E8A04}">
      <dgm:prSet/>
      <dgm:spPr/>
      <dgm:t>
        <a:bodyPr/>
        <a:lstStyle/>
        <a:p>
          <a:endParaRPr lang="en-US"/>
        </a:p>
      </dgm:t>
    </dgm:pt>
    <dgm:pt modelId="{2E39F1C0-B21C-4581-9C23-86E0DB8DCBF5}" type="sibTrans" cxnId="{E5D3E44D-DBAC-417E-ADCB-0208486E8A04}">
      <dgm:prSet/>
      <dgm:spPr/>
      <dgm:t>
        <a:bodyPr/>
        <a:lstStyle/>
        <a:p>
          <a:endParaRPr lang="en-US"/>
        </a:p>
      </dgm:t>
    </dgm:pt>
    <dgm:pt modelId="{E7F1FE52-82EF-404E-A801-7E9D7E994BA1}">
      <dgm:prSet/>
      <dgm:spPr/>
      <dgm:t>
        <a:bodyPr/>
        <a:lstStyle/>
        <a:p>
          <a:pPr algn="l"/>
          <a:r>
            <a:rPr lang="en-US"/>
            <a:t>Attend central echocardiography training in July 2016</a:t>
          </a:r>
        </a:p>
      </dgm:t>
    </dgm:pt>
    <dgm:pt modelId="{B03ADE70-4161-45B8-B946-41C1A7FE1FD1}" type="parTrans" cxnId="{53E6EF0E-7DAE-4D47-9AC6-49A2839AA381}">
      <dgm:prSet/>
      <dgm:spPr/>
      <dgm:t>
        <a:bodyPr/>
        <a:lstStyle/>
        <a:p>
          <a:endParaRPr lang="en-US"/>
        </a:p>
      </dgm:t>
    </dgm:pt>
    <dgm:pt modelId="{C69F861B-E91F-4870-80BA-60896A9BA0A9}" type="sibTrans" cxnId="{53E6EF0E-7DAE-4D47-9AC6-49A2839AA381}">
      <dgm:prSet/>
      <dgm:spPr/>
      <dgm:t>
        <a:bodyPr/>
        <a:lstStyle/>
        <a:p>
          <a:endParaRPr lang="en-US"/>
        </a:p>
      </dgm:t>
    </dgm:pt>
    <dgm:pt modelId="{082424F4-E191-427A-A608-DD0926C80392}">
      <dgm:prSet/>
      <dgm:spPr/>
      <dgm:t>
        <a:bodyPr/>
        <a:lstStyle/>
        <a:p>
          <a:pPr algn="l"/>
          <a:r>
            <a:rPr lang="en-US"/>
            <a:t>Echo Manual of Operations distributed to all sites</a:t>
          </a:r>
        </a:p>
      </dgm:t>
    </dgm:pt>
    <dgm:pt modelId="{7433A77C-7B72-4256-A907-1BE60650C722}" type="parTrans" cxnId="{BE3F97AA-CD63-4AEA-BA4D-095C1E7D6607}">
      <dgm:prSet/>
      <dgm:spPr/>
      <dgm:t>
        <a:bodyPr/>
        <a:lstStyle/>
        <a:p>
          <a:endParaRPr lang="en-US"/>
        </a:p>
      </dgm:t>
    </dgm:pt>
    <dgm:pt modelId="{2F8AA742-AF1E-43C4-85AD-01034F4EF9E1}" type="sibTrans" cxnId="{BE3F97AA-CD63-4AEA-BA4D-095C1E7D6607}">
      <dgm:prSet/>
      <dgm:spPr/>
      <dgm:t>
        <a:bodyPr/>
        <a:lstStyle/>
        <a:p>
          <a:endParaRPr lang="en-US"/>
        </a:p>
      </dgm:t>
    </dgm:pt>
    <dgm:pt modelId="{D10BC412-26F2-4AD1-8E20-70C294E5AB3C}">
      <dgm:prSet/>
      <dgm:spPr/>
      <dgm:t>
        <a:bodyPr/>
        <a:lstStyle/>
        <a:p>
          <a:pPr algn="l"/>
          <a:r>
            <a:rPr lang="en-US"/>
            <a:t>Submission of certification echo</a:t>
          </a:r>
        </a:p>
      </dgm:t>
    </dgm:pt>
    <dgm:pt modelId="{A11ECD7F-10EF-4928-B27C-0FCFD7C9C188}" type="parTrans" cxnId="{B5235EB9-4B09-4135-B7F0-84CE6D9E15BC}">
      <dgm:prSet/>
      <dgm:spPr/>
      <dgm:t>
        <a:bodyPr/>
        <a:lstStyle/>
        <a:p>
          <a:endParaRPr lang="en-US"/>
        </a:p>
      </dgm:t>
    </dgm:pt>
    <dgm:pt modelId="{99157870-3F1C-4185-B2FA-45769F67A81E}" type="sibTrans" cxnId="{B5235EB9-4B09-4135-B7F0-84CE6D9E15BC}">
      <dgm:prSet/>
      <dgm:spPr/>
      <dgm:t>
        <a:bodyPr/>
        <a:lstStyle/>
        <a:p>
          <a:endParaRPr lang="en-US"/>
        </a:p>
      </dgm:t>
    </dgm:pt>
    <dgm:pt modelId="{2214DC5A-3086-4917-96B2-7D92F9502D9B}">
      <dgm:prSet/>
      <dgm:spPr/>
      <dgm:t>
        <a:bodyPr/>
        <a:lstStyle/>
        <a:p>
          <a:pPr algn="l"/>
          <a:r>
            <a:rPr lang="en-US"/>
            <a:t>Secure electronic transfer via Heart IT WebPAX</a:t>
          </a:r>
        </a:p>
      </dgm:t>
    </dgm:pt>
    <dgm:pt modelId="{CEDAFA0E-7341-4F47-A689-7B39E7000EE5}" type="parTrans" cxnId="{F5BB6D29-39D0-4402-B568-9457E44BD921}">
      <dgm:prSet/>
      <dgm:spPr/>
      <dgm:t>
        <a:bodyPr/>
        <a:lstStyle/>
        <a:p>
          <a:endParaRPr lang="en-US"/>
        </a:p>
      </dgm:t>
    </dgm:pt>
    <dgm:pt modelId="{76106602-902E-4D51-A95B-62BCBB43AFEF}" type="sibTrans" cxnId="{F5BB6D29-39D0-4402-B568-9457E44BD921}">
      <dgm:prSet/>
      <dgm:spPr/>
      <dgm:t>
        <a:bodyPr/>
        <a:lstStyle/>
        <a:p>
          <a:endParaRPr lang="en-US"/>
        </a:p>
      </dgm:t>
    </dgm:pt>
    <dgm:pt modelId="{71C6A92F-0685-4F5D-98B8-A81393F3516F}">
      <dgm:prSet/>
      <dgm:spPr/>
      <dgm:t>
        <a:bodyPr/>
        <a:lstStyle/>
        <a:p>
          <a:pPr algn="l"/>
          <a:r>
            <a:rPr lang="en-US"/>
            <a:t>Submission of Echo Transmittal Form  via email</a:t>
          </a:r>
        </a:p>
      </dgm:t>
    </dgm:pt>
    <dgm:pt modelId="{BF8695AA-29D8-4E4A-B8FF-DC837C0FCA27}" type="parTrans" cxnId="{C856D46E-3F68-4A9A-A769-FFA509E594E0}">
      <dgm:prSet/>
      <dgm:spPr/>
      <dgm:t>
        <a:bodyPr/>
        <a:lstStyle/>
        <a:p>
          <a:endParaRPr lang="en-US"/>
        </a:p>
      </dgm:t>
    </dgm:pt>
    <dgm:pt modelId="{749A0ADF-FA91-4223-BE57-487E0E0C2377}" type="sibTrans" cxnId="{C856D46E-3F68-4A9A-A769-FFA509E594E0}">
      <dgm:prSet/>
      <dgm:spPr/>
      <dgm:t>
        <a:bodyPr/>
        <a:lstStyle/>
        <a:p>
          <a:endParaRPr lang="en-US"/>
        </a:p>
      </dgm:t>
    </dgm:pt>
    <dgm:pt modelId="{26BA6A3F-9064-4842-A8B7-C41A854BD4A6}">
      <dgm:prSet/>
      <dgm:spPr/>
      <dgm:t>
        <a:bodyPr/>
        <a:lstStyle/>
        <a:p>
          <a:pPr algn="l"/>
          <a:r>
            <a:rPr lang="en-US"/>
            <a:t>Study  tracking and image storage at NUECL</a:t>
          </a:r>
        </a:p>
      </dgm:t>
    </dgm:pt>
    <dgm:pt modelId="{ECAA2170-323C-4E75-BAF8-B8A6D6F94D46}" type="parTrans" cxnId="{16EFA640-C277-4585-82C8-869DFD4B6065}">
      <dgm:prSet/>
      <dgm:spPr/>
      <dgm:t>
        <a:bodyPr/>
        <a:lstStyle/>
        <a:p>
          <a:endParaRPr lang="en-US"/>
        </a:p>
      </dgm:t>
    </dgm:pt>
    <dgm:pt modelId="{2528AB41-5D6E-42A0-840E-E6CC9759DB95}" type="sibTrans" cxnId="{16EFA640-C277-4585-82C8-869DFD4B6065}">
      <dgm:prSet/>
      <dgm:spPr/>
      <dgm:t>
        <a:bodyPr/>
        <a:lstStyle/>
        <a:p>
          <a:endParaRPr lang="en-US"/>
        </a:p>
      </dgm:t>
    </dgm:pt>
    <dgm:pt modelId="{4653AC0C-9639-4E7F-9697-F559CB8200DC}">
      <dgm:prSet/>
      <dgm:spPr/>
      <dgm:t>
        <a:bodyPr/>
        <a:lstStyle/>
        <a:p>
          <a:r>
            <a:rPr lang="en-US"/>
            <a:t>All images over-read by NUECL PI</a:t>
          </a:r>
        </a:p>
      </dgm:t>
    </dgm:pt>
    <dgm:pt modelId="{9ACCEED8-6859-4FC7-AF1A-0C18E997C4BA}">
      <dgm:prSet/>
      <dgm:spPr/>
      <dgm:t>
        <a:bodyPr/>
        <a:lstStyle/>
        <a:p>
          <a:r>
            <a:rPr lang="en-US"/>
            <a:t>All studies reviewed for quality, completeness</a:t>
          </a:r>
        </a:p>
      </dgm:t>
    </dgm:pt>
    <dgm:pt modelId="{9648F7DC-2D5D-4B61-B58E-FDDC85E0E10B}">
      <dgm:prSet phldrT="[Text]"/>
      <dgm:spPr/>
      <dgm:t>
        <a:bodyPr/>
        <a:lstStyle/>
        <a:p>
          <a:r>
            <a:rPr lang="en-US" b="1"/>
            <a:t>NUECL Image Analysis</a:t>
          </a:r>
        </a:p>
      </dgm:t>
    </dgm:pt>
    <dgm:pt modelId="{26DCB2FB-6CF9-434C-80F9-B755E99CEFBC}" type="sibTrans" cxnId="{F103B710-2A5E-42C0-AAE4-14EDE3E6BB64}">
      <dgm:prSet/>
      <dgm:spPr/>
      <dgm:t>
        <a:bodyPr/>
        <a:lstStyle/>
        <a:p>
          <a:endParaRPr lang="en-US"/>
        </a:p>
      </dgm:t>
    </dgm:pt>
    <dgm:pt modelId="{6CBA46CE-AB5F-45DC-B006-59B757D63A5A}" type="parTrans" cxnId="{F103B710-2A5E-42C0-AAE4-14EDE3E6BB64}">
      <dgm:prSet/>
      <dgm:spPr/>
      <dgm:t>
        <a:bodyPr/>
        <a:lstStyle/>
        <a:p>
          <a:endParaRPr lang="en-US"/>
        </a:p>
      </dgm:t>
    </dgm:pt>
    <dgm:pt modelId="{08C3521F-E40E-4CA7-A6D1-BC8B2A590941}" type="sibTrans" cxnId="{0E467179-CE3E-4C42-A965-1ABAEB455FC9}">
      <dgm:prSet/>
      <dgm:spPr/>
      <dgm:t>
        <a:bodyPr/>
        <a:lstStyle/>
        <a:p>
          <a:endParaRPr lang="en-US"/>
        </a:p>
      </dgm:t>
    </dgm:pt>
    <dgm:pt modelId="{CFD3AF83-C46D-401F-A21C-F568CC364F76}" type="parTrans" cxnId="{0E467179-CE3E-4C42-A965-1ABAEB455FC9}">
      <dgm:prSet/>
      <dgm:spPr/>
      <dgm:t>
        <a:bodyPr/>
        <a:lstStyle/>
        <a:p>
          <a:endParaRPr lang="en-US"/>
        </a:p>
      </dgm:t>
    </dgm:pt>
    <dgm:pt modelId="{204DE92B-0B25-4B22-8BDC-56E0846E884D}" type="sibTrans" cxnId="{0F11E1F8-CCD1-4E00-AF7F-193694D93A98}">
      <dgm:prSet/>
      <dgm:spPr/>
      <dgm:t>
        <a:bodyPr/>
        <a:lstStyle/>
        <a:p>
          <a:endParaRPr lang="en-US"/>
        </a:p>
      </dgm:t>
    </dgm:pt>
    <dgm:pt modelId="{094DEFB8-06D5-47E6-9EB8-44584EA14DF7}" type="parTrans" cxnId="{0F11E1F8-CCD1-4E00-AF7F-193694D93A98}">
      <dgm:prSet/>
      <dgm:spPr/>
      <dgm:t>
        <a:bodyPr/>
        <a:lstStyle/>
        <a:p>
          <a:endParaRPr lang="en-US"/>
        </a:p>
      </dgm:t>
    </dgm:pt>
    <dgm:pt modelId="{B5D488C7-7F1C-40AF-822D-8024B5A2A916}">
      <dgm:prSet/>
      <dgm:spPr/>
      <dgm:t>
        <a:bodyPr/>
        <a:lstStyle/>
        <a:p>
          <a:r>
            <a:rPr lang="en-US"/>
            <a:t>Feedback on image quality provided to each site</a:t>
          </a:r>
        </a:p>
      </dgm:t>
    </dgm:pt>
    <dgm:pt modelId="{EC6E88D1-D7B0-4542-B832-CDF5B816C515}" type="parTrans" cxnId="{C5D9F34D-1687-4A36-B509-E6A531B5AFDD}">
      <dgm:prSet/>
      <dgm:spPr/>
      <dgm:t>
        <a:bodyPr/>
        <a:lstStyle/>
        <a:p>
          <a:endParaRPr lang="en-US"/>
        </a:p>
      </dgm:t>
    </dgm:pt>
    <dgm:pt modelId="{EB982BFE-D0E1-4D29-8F43-8625D5EFBD98}" type="sibTrans" cxnId="{C5D9F34D-1687-4A36-B509-E6A531B5AFDD}">
      <dgm:prSet/>
      <dgm:spPr/>
      <dgm:t>
        <a:bodyPr/>
        <a:lstStyle/>
        <a:p>
          <a:endParaRPr lang="en-US"/>
        </a:p>
      </dgm:t>
    </dgm:pt>
    <dgm:pt modelId="{4DFC2E0A-C2AE-48FB-9BAF-CDF554D97677}">
      <dgm:prSet/>
      <dgm:spPr/>
      <dgm:t>
        <a:bodyPr/>
        <a:lstStyle/>
        <a:p>
          <a:r>
            <a:rPr lang="en-US"/>
            <a:t>Ongoing assessments of variability and temporal drift</a:t>
          </a:r>
        </a:p>
      </dgm:t>
    </dgm:pt>
    <dgm:pt modelId="{EE271886-9C8A-4A6B-9F6F-A55A1B12C2FC}" type="parTrans" cxnId="{B6627A8C-8085-4F91-8353-11B5740CA49D}">
      <dgm:prSet/>
      <dgm:spPr/>
      <dgm:t>
        <a:bodyPr/>
        <a:lstStyle/>
        <a:p>
          <a:endParaRPr lang="en-US"/>
        </a:p>
      </dgm:t>
    </dgm:pt>
    <dgm:pt modelId="{07C18589-A30E-4912-8082-17CDF4D834DB}" type="sibTrans" cxnId="{B6627A8C-8085-4F91-8353-11B5740CA49D}">
      <dgm:prSet/>
      <dgm:spPr/>
      <dgm:t>
        <a:bodyPr/>
        <a:lstStyle/>
        <a:p>
          <a:endParaRPr lang="en-US"/>
        </a:p>
      </dgm:t>
    </dgm:pt>
    <dgm:pt modelId="{E1421753-9C08-4A69-9C63-20E794C7BE19}">
      <dgm:prSet/>
      <dgm:spPr/>
      <dgm:t>
        <a:bodyPr/>
        <a:lstStyle/>
        <a:p>
          <a:r>
            <a:rPr lang="en-US"/>
            <a:t>Image analysis performed by NUECL</a:t>
          </a:r>
        </a:p>
      </dgm:t>
    </dgm:pt>
    <dgm:pt modelId="{E69B179C-C00D-4C61-AA9B-71993B49E341}" type="sibTrans" cxnId="{68D36531-C714-4521-9B20-3D809595CD0B}">
      <dgm:prSet/>
      <dgm:spPr/>
      <dgm:t>
        <a:bodyPr/>
        <a:lstStyle/>
        <a:p>
          <a:endParaRPr lang="en-US"/>
        </a:p>
      </dgm:t>
    </dgm:pt>
    <dgm:pt modelId="{D944FB80-CF5D-4CEA-98D2-DE8981C734C0}" type="parTrans" cxnId="{68D36531-C714-4521-9B20-3D809595CD0B}">
      <dgm:prSet/>
      <dgm:spPr/>
      <dgm:t>
        <a:bodyPr/>
        <a:lstStyle/>
        <a:p>
          <a:endParaRPr lang="en-US"/>
        </a:p>
      </dgm:t>
    </dgm:pt>
    <dgm:pt modelId="{F8B30915-85E4-4DB0-B354-FDD66DE0A4F9}" type="pres">
      <dgm:prSet presAssocID="{506BE366-1636-4DFD-8A5B-D12A813D975F}" presName="Name0" presStyleCnt="0">
        <dgm:presLayoutVars>
          <dgm:dir/>
          <dgm:resizeHandles val="exact"/>
        </dgm:presLayoutVars>
      </dgm:prSet>
      <dgm:spPr/>
    </dgm:pt>
    <dgm:pt modelId="{549BFCC2-996E-4A17-BFBA-B1F9CC0F52A4}" type="pres">
      <dgm:prSet presAssocID="{F7ABE926-C6A7-4178-B94B-498BDC70137E}" presName="node" presStyleLbl="node1" presStyleIdx="0" presStyleCnt="3">
        <dgm:presLayoutVars>
          <dgm:bulletEnabled val="1"/>
        </dgm:presLayoutVars>
      </dgm:prSet>
      <dgm:spPr/>
      <dgm:t>
        <a:bodyPr/>
        <a:lstStyle/>
        <a:p>
          <a:endParaRPr lang="en-US"/>
        </a:p>
      </dgm:t>
    </dgm:pt>
    <dgm:pt modelId="{8ED51D44-8BB3-4C8D-8199-29AFEE5DE0C6}" type="pres">
      <dgm:prSet presAssocID="{9B2E696D-B55F-433D-B6DD-21638C395C66}" presName="sibTrans" presStyleLbl="sibTrans2D1" presStyleIdx="0" presStyleCnt="2"/>
      <dgm:spPr/>
      <dgm:t>
        <a:bodyPr/>
        <a:lstStyle/>
        <a:p>
          <a:endParaRPr lang="en-US"/>
        </a:p>
      </dgm:t>
    </dgm:pt>
    <dgm:pt modelId="{D804BD24-2251-439B-B203-F861BF8C11E5}" type="pres">
      <dgm:prSet presAssocID="{9B2E696D-B55F-433D-B6DD-21638C395C66}" presName="connectorText" presStyleLbl="sibTrans2D1" presStyleIdx="0" presStyleCnt="2"/>
      <dgm:spPr/>
      <dgm:t>
        <a:bodyPr/>
        <a:lstStyle/>
        <a:p>
          <a:endParaRPr lang="en-US"/>
        </a:p>
      </dgm:t>
    </dgm:pt>
    <dgm:pt modelId="{05F0F133-289C-43D6-BAF5-902994A3429C}" type="pres">
      <dgm:prSet presAssocID="{BA78E7AC-19E9-4C02-8C77-AF7D5D4A27F3}" presName="node" presStyleLbl="node1" presStyleIdx="1" presStyleCnt="3">
        <dgm:presLayoutVars>
          <dgm:bulletEnabled val="1"/>
        </dgm:presLayoutVars>
      </dgm:prSet>
      <dgm:spPr/>
      <dgm:t>
        <a:bodyPr/>
        <a:lstStyle/>
        <a:p>
          <a:endParaRPr lang="en-US"/>
        </a:p>
      </dgm:t>
    </dgm:pt>
    <dgm:pt modelId="{E5EF5A09-FCD3-4870-9556-237074D984E4}" type="pres">
      <dgm:prSet presAssocID="{2E39F1C0-B21C-4581-9C23-86E0DB8DCBF5}" presName="sibTrans" presStyleLbl="sibTrans2D1" presStyleIdx="1" presStyleCnt="2"/>
      <dgm:spPr/>
      <dgm:t>
        <a:bodyPr/>
        <a:lstStyle/>
        <a:p>
          <a:endParaRPr lang="en-US"/>
        </a:p>
      </dgm:t>
    </dgm:pt>
    <dgm:pt modelId="{8BB11625-D700-4AB3-84AF-B80CE193585B}" type="pres">
      <dgm:prSet presAssocID="{2E39F1C0-B21C-4581-9C23-86E0DB8DCBF5}" presName="connectorText" presStyleLbl="sibTrans2D1" presStyleIdx="1" presStyleCnt="2"/>
      <dgm:spPr/>
      <dgm:t>
        <a:bodyPr/>
        <a:lstStyle/>
        <a:p>
          <a:endParaRPr lang="en-US"/>
        </a:p>
      </dgm:t>
    </dgm:pt>
    <dgm:pt modelId="{74EA7D35-1B37-43F1-B035-19E43FF8F42F}" type="pres">
      <dgm:prSet presAssocID="{9648F7DC-2D5D-4B61-B58E-FDDC85E0E10B}" presName="node" presStyleLbl="node1" presStyleIdx="2" presStyleCnt="3">
        <dgm:presLayoutVars>
          <dgm:bulletEnabled val="1"/>
        </dgm:presLayoutVars>
      </dgm:prSet>
      <dgm:spPr/>
      <dgm:t>
        <a:bodyPr/>
        <a:lstStyle/>
        <a:p>
          <a:endParaRPr lang="en-US"/>
        </a:p>
      </dgm:t>
    </dgm:pt>
  </dgm:ptLst>
  <dgm:cxnLst>
    <dgm:cxn modelId="{9931B57B-02C4-492A-92AD-0A8C2D4F718B}" type="presOf" srcId="{9B2E696D-B55F-433D-B6DD-21638C395C66}" destId="{8ED51D44-8BB3-4C8D-8199-29AFEE5DE0C6}" srcOrd="0" destOrd="0" presId="urn:microsoft.com/office/officeart/2005/8/layout/process1"/>
    <dgm:cxn modelId="{89AE0444-8C5A-4A2D-8C3E-D8E0A8448E2D}" type="presOf" srcId="{9B2E696D-B55F-433D-B6DD-21638C395C66}" destId="{D804BD24-2251-439B-B203-F861BF8C11E5}" srcOrd="1" destOrd="0" presId="urn:microsoft.com/office/officeart/2005/8/layout/process1"/>
    <dgm:cxn modelId="{0F11E1F8-CCD1-4E00-AF7F-193694D93A98}" srcId="{9648F7DC-2D5D-4B61-B58E-FDDC85E0E10B}" destId="{9ACCEED8-6859-4FC7-AF1A-0C18E997C4BA}" srcOrd="0" destOrd="0" parTransId="{094DEFB8-06D5-47E6-9EB8-44584EA14DF7}" sibTransId="{204DE92B-0B25-4B22-8BDC-56E0846E884D}"/>
    <dgm:cxn modelId="{C5D9F34D-1687-4A36-B509-E6A531B5AFDD}" srcId="{9648F7DC-2D5D-4B61-B58E-FDDC85E0E10B}" destId="{B5D488C7-7F1C-40AF-822D-8024B5A2A916}" srcOrd="1" destOrd="0" parTransId="{EC6E88D1-D7B0-4542-B832-CDF5B816C515}" sibTransId="{EB982BFE-D0E1-4D29-8F43-8625D5EFBD98}"/>
    <dgm:cxn modelId="{F5BB6D29-39D0-4402-B568-9457E44BD921}" srcId="{BA78E7AC-19E9-4C02-8C77-AF7D5D4A27F3}" destId="{2214DC5A-3086-4917-96B2-7D92F9502D9B}" srcOrd="0" destOrd="0" parTransId="{CEDAFA0E-7341-4F47-A689-7B39E7000EE5}" sibTransId="{76106602-902E-4D51-A95B-62BCBB43AFEF}"/>
    <dgm:cxn modelId="{5B0D3BD4-8933-4215-AF53-9CC5EDE4056B}" type="presOf" srcId="{26BA6A3F-9064-4842-A8B7-C41A854BD4A6}" destId="{05F0F133-289C-43D6-BAF5-902994A3429C}" srcOrd="0" destOrd="3" presId="urn:microsoft.com/office/officeart/2005/8/layout/process1"/>
    <dgm:cxn modelId="{70357AEA-9727-4D7D-A325-2BE5186B2F58}" type="presOf" srcId="{71C6A92F-0685-4F5D-98B8-A81393F3516F}" destId="{05F0F133-289C-43D6-BAF5-902994A3429C}" srcOrd="0" destOrd="2" presId="urn:microsoft.com/office/officeart/2005/8/layout/process1"/>
    <dgm:cxn modelId="{95E749A5-FC47-46FA-9AD9-F19F86C16C60}" type="presOf" srcId="{506BE366-1636-4DFD-8A5B-D12A813D975F}" destId="{F8B30915-85E4-4DB0-B354-FDD66DE0A4F9}" srcOrd="0" destOrd="0" presId="urn:microsoft.com/office/officeart/2005/8/layout/process1"/>
    <dgm:cxn modelId="{B6627A8C-8085-4F91-8353-11B5740CA49D}" srcId="{9648F7DC-2D5D-4B61-B58E-FDDC85E0E10B}" destId="{4DFC2E0A-C2AE-48FB-9BAF-CDF554D97677}" srcOrd="3" destOrd="0" parTransId="{EE271886-9C8A-4A6B-9F6F-A55A1B12C2FC}" sibTransId="{07C18589-A30E-4912-8082-17CDF4D834DB}"/>
    <dgm:cxn modelId="{F172890F-4BDD-45FD-9240-6E0DE2F371B6}" type="presOf" srcId="{BA78E7AC-19E9-4C02-8C77-AF7D5D4A27F3}" destId="{05F0F133-289C-43D6-BAF5-902994A3429C}" srcOrd="0" destOrd="0" presId="urn:microsoft.com/office/officeart/2005/8/layout/process1"/>
    <dgm:cxn modelId="{E5D3E44D-DBAC-417E-ADCB-0208486E8A04}" srcId="{506BE366-1636-4DFD-8A5B-D12A813D975F}" destId="{BA78E7AC-19E9-4C02-8C77-AF7D5D4A27F3}" srcOrd="1" destOrd="0" parTransId="{64DF4417-2007-41CE-8342-25CEA02B0BB5}" sibTransId="{2E39F1C0-B21C-4581-9C23-86E0DB8DCBF5}"/>
    <dgm:cxn modelId="{B5235EB9-4B09-4135-B7F0-84CE6D9E15BC}" srcId="{F7ABE926-C6A7-4178-B94B-498BDC70137E}" destId="{D10BC412-26F2-4AD1-8E20-70C294E5AB3C}" srcOrd="2" destOrd="0" parTransId="{A11ECD7F-10EF-4928-B27C-0FCFD7C9C188}" sibTransId="{99157870-3F1C-4185-B2FA-45769F67A81E}"/>
    <dgm:cxn modelId="{BE3F97AA-CD63-4AEA-BA4D-095C1E7D6607}" srcId="{F7ABE926-C6A7-4178-B94B-498BDC70137E}" destId="{082424F4-E191-427A-A608-DD0926C80392}" srcOrd="1" destOrd="0" parTransId="{7433A77C-7B72-4256-A907-1BE60650C722}" sibTransId="{2F8AA742-AF1E-43C4-85AD-01034F4EF9E1}"/>
    <dgm:cxn modelId="{47A0351B-0A59-4614-BA0E-04A6E452581E}" type="presOf" srcId="{B5D488C7-7F1C-40AF-822D-8024B5A2A916}" destId="{74EA7D35-1B37-43F1-B035-19E43FF8F42F}" srcOrd="0" destOrd="2" presId="urn:microsoft.com/office/officeart/2005/8/layout/process1"/>
    <dgm:cxn modelId="{B9A29A8D-D3D7-40A9-8756-A9A27176C53B}" srcId="{506BE366-1636-4DFD-8A5B-D12A813D975F}" destId="{F7ABE926-C6A7-4178-B94B-498BDC70137E}" srcOrd="0" destOrd="0" parTransId="{09FDF0D4-C924-45BB-8069-5C0814AFA707}" sibTransId="{9B2E696D-B55F-433D-B6DD-21638C395C66}"/>
    <dgm:cxn modelId="{0E467179-CE3E-4C42-A965-1ABAEB455FC9}" srcId="{9648F7DC-2D5D-4B61-B58E-FDDC85E0E10B}" destId="{4653AC0C-9639-4E7F-9697-F559CB8200DC}" srcOrd="4" destOrd="0" parTransId="{CFD3AF83-C46D-401F-A21C-F568CC364F76}" sibTransId="{08C3521F-E40E-4CA7-A6D1-BC8B2A590941}"/>
    <dgm:cxn modelId="{F966A130-F9BB-4DDB-8A56-10060DA2F4E2}" type="presOf" srcId="{9648F7DC-2D5D-4B61-B58E-FDDC85E0E10B}" destId="{74EA7D35-1B37-43F1-B035-19E43FF8F42F}" srcOrd="0" destOrd="0" presId="urn:microsoft.com/office/officeart/2005/8/layout/process1"/>
    <dgm:cxn modelId="{53E6EF0E-7DAE-4D47-9AC6-49A2839AA381}" srcId="{F7ABE926-C6A7-4178-B94B-498BDC70137E}" destId="{E7F1FE52-82EF-404E-A801-7E9D7E994BA1}" srcOrd="0" destOrd="0" parTransId="{B03ADE70-4161-45B8-B946-41C1A7FE1FD1}" sibTransId="{C69F861B-E91F-4870-80BA-60896A9BA0A9}"/>
    <dgm:cxn modelId="{C856D46E-3F68-4A9A-A769-FFA509E594E0}" srcId="{BA78E7AC-19E9-4C02-8C77-AF7D5D4A27F3}" destId="{71C6A92F-0685-4F5D-98B8-A81393F3516F}" srcOrd="1" destOrd="0" parTransId="{BF8695AA-29D8-4E4A-B8FF-DC837C0FCA27}" sibTransId="{749A0ADF-FA91-4223-BE57-487E0E0C2377}"/>
    <dgm:cxn modelId="{64D754FB-E514-4F9B-82B9-3EFA82D37816}" type="presOf" srcId="{E7F1FE52-82EF-404E-A801-7E9D7E994BA1}" destId="{549BFCC2-996E-4A17-BFBA-B1F9CC0F52A4}" srcOrd="0" destOrd="1" presId="urn:microsoft.com/office/officeart/2005/8/layout/process1"/>
    <dgm:cxn modelId="{5786CEED-717B-467D-9852-9BBB861B14EA}" type="presOf" srcId="{F7ABE926-C6A7-4178-B94B-498BDC70137E}" destId="{549BFCC2-996E-4A17-BFBA-B1F9CC0F52A4}" srcOrd="0" destOrd="0" presId="urn:microsoft.com/office/officeart/2005/8/layout/process1"/>
    <dgm:cxn modelId="{1577E584-C690-49A3-8EB4-84730B5D34FB}" type="presOf" srcId="{4653AC0C-9639-4E7F-9697-F559CB8200DC}" destId="{74EA7D35-1B37-43F1-B035-19E43FF8F42F}" srcOrd="0" destOrd="5" presId="urn:microsoft.com/office/officeart/2005/8/layout/process1"/>
    <dgm:cxn modelId="{16EFA640-C277-4585-82C8-869DFD4B6065}" srcId="{BA78E7AC-19E9-4C02-8C77-AF7D5D4A27F3}" destId="{26BA6A3F-9064-4842-A8B7-C41A854BD4A6}" srcOrd="2" destOrd="0" parTransId="{ECAA2170-323C-4E75-BAF8-B8A6D6F94D46}" sibTransId="{2528AB41-5D6E-42A0-840E-E6CC9759DB95}"/>
    <dgm:cxn modelId="{D5B6C668-83A4-4D9E-8811-0F9BB64D552F}" type="presOf" srcId="{2E39F1C0-B21C-4581-9C23-86E0DB8DCBF5}" destId="{8BB11625-D700-4AB3-84AF-B80CE193585B}" srcOrd="1" destOrd="0" presId="urn:microsoft.com/office/officeart/2005/8/layout/process1"/>
    <dgm:cxn modelId="{68D36531-C714-4521-9B20-3D809595CD0B}" srcId="{9648F7DC-2D5D-4B61-B58E-FDDC85E0E10B}" destId="{E1421753-9C08-4A69-9C63-20E794C7BE19}" srcOrd="2" destOrd="0" parTransId="{D944FB80-CF5D-4CEA-98D2-DE8981C734C0}" sibTransId="{E69B179C-C00D-4C61-AA9B-71993B49E341}"/>
    <dgm:cxn modelId="{AC64B47C-4E5B-4842-A861-3DBCBB4E4EBA}" type="presOf" srcId="{4DFC2E0A-C2AE-48FB-9BAF-CDF554D97677}" destId="{74EA7D35-1B37-43F1-B035-19E43FF8F42F}" srcOrd="0" destOrd="4" presId="urn:microsoft.com/office/officeart/2005/8/layout/process1"/>
    <dgm:cxn modelId="{5EE05CA1-84AF-4D5D-BD0B-70FD0E4B865A}" type="presOf" srcId="{E1421753-9C08-4A69-9C63-20E794C7BE19}" destId="{74EA7D35-1B37-43F1-B035-19E43FF8F42F}" srcOrd="0" destOrd="3" presId="urn:microsoft.com/office/officeart/2005/8/layout/process1"/>
    <dgm:cxn modelId="{AD03DACB-0CB3-4AFD-A02A-B3DAAB6277FA}" type="presOf" srcId="{9ACCEED8-6859-4FC7-AF1A-0C18E997C4BA}" destId="{74EA7D35-1B37-43F1-B035-19E43FF8F42F}" srcOrd="0" destOrd="1" presId="urn:microsoft.com/office/officeart/2005/8/layout/process1"/>
    <dgm:cxn modelId="{FD4BE252-1DFC-4A10-933B-4F3FD6882026}" type="presOf" srcId="{2214DC5A-3086-4917-96B2-7D92F9502D9B}" destId="{05F0F133-289C-43D6-BAF5-902994A3429C}" srcOrd="0" destOrd="1" presId="urn:microsoft.com/office/officeart/2005/8/layout/process1"/>
    <dgm:cxn modelId="{F7F69E07-E26C-4D46-8732-EFC68B51D0F0}" type="presOf" srcId="{2E39F1C0-B21C-4581-9C23-86E0DB8DCBF5}" destId="{E5EF5A09-FCD3-4870-9556-237074D984E4}" srcOrd="0" destOrd="0" presId="urn:microsoft.com/office/officeart/2005/8/layout/process1"/>
    <dgm:cxn modelId="{26F7EC70-36B7-4C02-8058-C56FDA2D0558}" type="presOf" srcId="{082424F4-E191-427A-A608-DD0926C80392}" destId="{549BFCC2-996E-4A17-BFBA-B1F9CC0F52A4}" srcOrd="0" destOrd="2" presId="urn:microsoft.com/office/officeart/2005/8/layout/process1"/>
    <dgm:cxn modelId="{3479F8E5-586A-4BDA-A887-C76ED32D141E}" type="presOf" srcId="{D10BC412-26F2-4AD1-8E20-70C294E5AB3C}" destId="{549BFCC2-996E-4A17-BFBA-B1F9CC0F52A4}" srcOrd="0" destOrd="3" presId="urn:microsoft.com/office/officeart/2005/8/layout/process1"/>
    <dgm:cxn modelId="{F103B710-2A5E-42C0-AAE4-14EDE3E6BB64}" srcId="{506BE366-1636-4DFD-8A5B-D12A813D975F}" destId="{9648F7DC-2D5D-4B61-B58E-FDDC85E0E10B}" srcOrd="2" destOrd="0" parTransId="{6CBA46CE-AB5F-45DC-B006-59B757D63A5A}" sibTransId="{26DCB2FB-6CF9-434C-80F9-B755E99CEFBC}"/>
    <dgm:cxn modelId="{C75ADA29-7D9B-4A6B-B25A-04D71A5A7051}" type="presParOf" srcId="{F8B30915-85E4-4DB0-B354-FDD66DE0A4F9}" destId="{549BFCC2-996E-4A17-BFBA-B1F9CC0F52A4}" srcOrd="0" destOrd="0" presId="urn:microsoft.com/office/officeart/2005/8/layout/process1"/>
    <dgm:cxn modelId="{FA0C1D11-DDDD-47AE-B7E3-9761155A77D1}" type="presParOf" srcId="{F8B30915-85E4-4DB0-B354-FDD66DE0A4F9}" destId="{8ED51D44-8BB3-4C8D-8199-29AFEE5DE0C6}" srcOrd="1" destOrd="0" presId="urn:microsoft.com/office/officeart/2005/8/layout/process1"/>
    <dgm:cxn modelId="{3AF42106-83F1-4B45-8F70-86D300F5930D}" type="presParOf" srcId="{8ED51D44-8BB3-4C8D-8199-29AFEE5DE0C6}" destId="{D804BD24-2251-439B-B203-F861BF8C11E5}" srcOrd="0" destOrd="0" presId="urn:microsoft.com/office/officeart/2005/8/layout/process1"/>
    <dgm:cxn modelId="{6EC306C4-0602-47E5-A9D7-05D506287E5A}" type="presParOf" srcId="{F8B30915-85E4-4DB0-B354-FDD66DE0A4F9}" destId="{05F0F133-289C-43D6-BAF5-902994A3429C}" srcOrd="2" destOrd="0" presId="urn:microsoft.com/office/officeart/2005/8/layout/process1"/>
    <dgm:cxn modelId="{66366CA1-2674-4164-9B5F-D33FDD97E81D}" type="presParOf" srcId="{F8B30915-85E4-4DB0-B354-FDD66DE0A4F9}" destId="{E5EF5A09-FCD3-4870-9556-237074D984E4}" srcOrd="3" destOrd="0" presId="urn:microsoft.com/office/officeart/2005/8/layout/process1"/>
    <dgm:cxn modelId="{85B5B126-9DC1-4F49-B6C2-01EEF1F2A303}" type="presParOf" srcId="{E5EF5A09-FCD3-4870-9556-237074D984E4}" destId="{8BB11625-D700-4AB3-84AF-B80CE193585B}" srcOrd="0" destOrd="0" presId="urn:microsoft.com/office/officeart/2005/8/layout/process1"/>
    <dgm:cxn modelId="{840801AB-CE8E-455F-9C9C-5F7E348864BE}" type="presParOf" srcId="{F8B30915-85E4-4DB0-B354-FDD66DE0A4F9}" destId="{74EA7D35-1B37-43F1-B035-19E43FF8F42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7495A1-7E01-446D-B704-FAE513ED5CD9}" type="doc">
      <dgm:prSet loTypeId="urn:microsoft.com/office/officeart/2005/8/layout/process1" loCatId="process" qsTypeId="urn:microsoft.com/office/officeart/2005/8/quickstyle/simple1" qsCatId="simple" csTypeId="urn:microsoft.com/office/officeart/2005/8/colors/accent1_2" csCatId="accent1" phldr="1"/>
      <dgm:spPr/>
    </dgm:pt>
    <dgm:pt modelId="{5E8B10C2-96E4-4EBE-A701-E425DC60141C}">
      <dgm:prSet phldrT="[Text]"/>
      <dgm:spPr/>
      <dgm:t>
        <a:bodyPr/>
        <a:lstStyle/>
        <a:p>
          <a:pPr algn="ctr"/>
          <a:r>
            <a:rPr lang="en-US" dirty="0" smtClean="0"/>
            <a:t>Sonographer training at Site</a:t>
          </a:r>
          <a:endParaRPr lang="en-US" dirty="0"/>
        </a:p>
      </dgm:t>
    </dgm:pt>
    <dgm:pt modelId="{5FFA80E5-4A08-45F8-9299-BFE97A42AB10}" type="parTrans" cxnId="{6EAE3D27-74CC-4873-8872-C5C0F0482CA7}">
      <dgm:prSet/>
      <dgm:spPr/>
      <dgm:t>
        <a:bodyPr/>
        <a:lstStyle/>
        <a:p>
          <a:pPr algn="ctr"/>
          <a:endParaRPr lang="en-US"/>
        </a:p>
      </dgm:t>
    </dgm:pt>
    <dgm:pt modelId="{F23624AA-CF02-4599-A7DD-3A2DC68E898C}" type="sibTrans" cxnId="{6EAE3D27-74CC-4873-8872-C5C0F0482CA7}">
      <dgm:prSet/>
      <dgm:spPr/>
      <dgm:t>
        <a:bodyPr/>
        <a:lstStyle/>
        <a:p>
          <a:pPr algn="ctr"/>
          <a:endParaRPr lang="en-US"/>
        </a:p>
      </dgm:t>
    </dgm:pt>
    <dgm:pt modelId="{B27BC7CE-410B-4074-9223-E38F81862EB4}">
      <dgm:prSet phldrT="[Text]"/>
      <dgm:spPr/>
      <dgm:t>
        <a:bodyPr/>
        <a:lstStyle/>
        <a:p>
          <a:pPr algn="ctr"/>
          <a:r>
            <a:rPr lang="en-US" dirty="0" smtClean="0"/>
            <a:t>Perform certification echo</a:t>
          </a:r>
          <a:endParaRPr lang="en-US" dirty="0"/>
        </a:p>
      </dgm:t>
    </dgm:pt>
    <dgm:pt modelId="{A8389D12-DCBB-44D7-9223-1958C34AFD37}" type="parTrans" cxnId="{FA5E6ADE-D6FB-400E-A17B-0D2B9E3C7141}">
      <dgm:prSet/>
      <dgm:spPr/>
      <dgm:t>
        <a:bodyPr/>
        <a:lstStyle/>
        <a:p>
          <a:pPr algn="ctr"/>
          <a:endParaRPr lang="en-US"/>
        </a:p>
      </dgm:t>
    </dgm:pt>
    <dgm:pt modelId="{3C47FBB2-2769-46D5-B7C2-957EE15540C8}" type="sibTrans" cxnId="{FA5E6ADE-D6FB-400E-A17B-0D2B9E3C7141}">
      <dgm:prSet/>
      <dgm:spPr/>
      <dgm:t>
        <a:bodyPr/>
        <a:lstStyle/>
        <a:p>
          <a:pPr algn="ctr"/>
          <a:endParaRPr lang="en-US"/>
        </a:p>
      </dgm:t>
    </dgm:pt>
    <dgm:pt modelId="{0117B8F6-30DE-47FD-A998-B0B384DC55F8}">
      <dgm:prSet phldrT="[Text]"/>
      <dgm:spPr/>
      <dgm:t>
        <a:bodyPr/>
        <a:lstStyle/>
        <a:p>
          <a:pPr algn="ctr"/>
          <a:r>
            <a:rPr lang="en-US" dirty="0" smtClean="0"/>
            <a:t>Review of images</a:t>
          </a:r>
          <a:endParaRPr lang="en-US" dirty="0"/>
        </a:p>
      </dgm:t>
    </dgm:pt>
    <dgm:pt modelId="{9463155A-0C06-42DC-9E07-858046D97F25}" type="parTrans" cxnId="{8FED2B09-E481-4510-BABA-06B1BF1EC3DD}">
      <dgm:prSet/>
      <dgm:spPr/>
      <dgm:t>
        <a:bodyPr/>
        <a:lstStyle/>
        <a:p>
          <a:pPr algn="ctr"/>
          <a:endParaRPr lang="en-US"/>
        </a:p>
      </dgm:t>
    </dgm:pt>
    <dgm:pt modelId="{497F69F2-F3E3-4F91-867F-7F482EFC5580}" type="sibTrans" cxnId="{8FED2B09-E481-4510-BABA-06B1BF1EC3DD}">
      <dgm:prSet/>
      <dgm:spPr/>
      <dgm:t>
        <a:bodyPr/>
        <a:lstStyle/>
        <a:p>
          <a:pPr algn="ctr"/>
          <a:endParaRPr lang="en-US"/>
        </a:p>
      </dgm:t>
    </dgm:pt>
    <dgm:pt modelId="{A33DFD8B-20CE-4B57-9C44-D7B7236E4F1B}">
      <dgm:prSet phldrT="[Text]"/>
      <dgm:spPr/>
      <dgm:t>
        <a:bodyPr/>
        <a:lstStyle/>
        <a:p>
          <a:pPr algn="ctr"/>
          <a:r>
            <a:rPr lang="en-US" dirty="0" smtClean="0"/>
            <a:t>Transfer echo via </a:t>
          </a:r>
          <a:r>
            <a:rPr lang="en-US" dirty="0" err="1" smtClean="0"/>
            <a:t>WebPAX</a:t>
          </a:r>
          <a:endParaRPr lang="en-US" dirty="0"/>
        </a:p>
      </dgm:t>
    </dgm:pt>
    <dgm:pt modelId="{87A4C77F-E20B-4FFE-96F8-D1383375F6EA}" type="parTrans" cxnId="{CF5B16D7-2AAD-4F59-9ADB-66CD0FDDDC80}">
      <dgm:prSet/>
      <dgm:spPr/>
      <dgm:t>
        <a:bodyPr/>
        <a:lstStyle/>
        <a:p>
          <a:pPr algn="ctr"/>
          <a:endParaRPr lang="en-US"/>
        </a:p>
      </dgm:t>
    </dgm:pt>
    <dgm:pt modelId="{38A9B0A3-B036-4BF7-82DF-C375A17C8A11}" type="sibTrans" cxnId="{CF5B16D7-2AAD-4F59-9ADB-66CD0FDDDC80}">
      <dgm:prSet/>
      <dgm:spPr/>
      <dgm:t>
        <a:bodyPr/>
        <a:lstStyle/>
        <a:p>
          <a:pPr algn="ctr"/>
          <a:endParaRPr lang="en-US"/>
        </a:p>
      </dgm:t>
    </dgm:pt>
    <dgm:pt modelId="{B852EADB-5B2E-4F99-BD55-B5A5BA7D287F}">
      <dgm:prSet phldrT="[Text]"/>
      <dgm:spPr/>
      <dgm:t>
        <a:bodyPr/>
        <a:lstStyle/>
        <a:p>
          <a:pPr algn="ctr"/>
          <a:r>
            <a:rPr lang="en-US" dirty="0" smtClean="0"/>
            <a:t>Certification granted</a:t>
          </a:r>
          <a:endParaRPr lang="en-US" dirty="0"/>
        </a:p>
      </dgm:t>
    </dgm:pt>
    <dgm:pt modelId="{47FB639C-A616-45D8-86FF-42B3B68A3A81}" type="parTrans" cxnId="{225BB5E8-E311-4692-9714-3A79A186D838}">
      <dgm:prSet/>
      <dgm:spPr/>
      <dgm:t>
        <a:bodyPr/>
        <a:lstStyle/>
        <a:p>
          <a:pPr algn="ctr"/>
          <a:endParaRPr lang="en-US"/>
        </a:p>
      </dgm:t>
    </dgm:pt>
    <dgm:pt modelId="{35F614C5-F209-4289-AF42-D80C7FAD6B71}" type="sibTrans" cxnId="{225BB5E8-E311-4692-9714-3A79A186D838}">
      <dgm:prSet/>
      <dgm:spPr/>
      <dgm:t>
        <a:bodyPr/>
        <a:lstStyle/>
        <a:p>
          <a:pPr algn="ctr"/>
          <a:endParaRPr lang="en-US"/>
        </a:p>
      </dgm:t>
    </dgm:pt>
    <dgm:pt modelId="{33AEF7DC-BEDB-4FF7-90C5-77F1193ADBF7}" type="pres">
      <dgm:prSet presAssocID="{027495A1-7E01-446D-B704-FAE513ED5CD9}" presName="Name0" presStyleCnt="0">
        <dgm:presLayoutVars>
          <dgm:dir/>
          <dgm:resizeHandles val="exact"/>
        </dgm:presLayoutVars>
      </dgm:prSet>
      <dgm:spPr/>
    </dgm:pt>
    <dgm:pt modelId="{CAF7C110-6679-4E9B-A1E4-B43C1BD29996}" type="pres">
      <dgm:prSet presAssocID="{5E8B10C2-96E4-4EBE-A701-E425DC60141C}" presName="node" presStyleLbl="node1" presStyleIdx="0" presStyleCnt="5">
        <dgm:presLayoutVars>
          <dgm:bulletEnabled val="1"/>
        </dgm:presLayoutVars>
      </dgm:prSet>
      <dgm:spPr/>
      <dgm:t>
        <a:bodyPr/>
        <a:lstStyle/>
        <a:p>
          <a:endParaRPr lang="en-US"/>
        </a:p>
      </dgm:t>
    </dgm:pt>
    <dgm:pt modelId="{02E95EF7-CE5B-4666-B0E8-E2EF58B7A9DA}" type="pres">
      <dgm:prSet presAssocID="{F23624AA-CF02-4599-A7DD-3A2DC68E898C}" presName="sibTrans" presStyleLbl="sibTrans2D1" presStyleIdx="0" presStyleCnt="4"/>
      <dgm:spPr/>
      <dgm:t>
        <a:bodyPr/>
        <a:lstStyle/>
        <a:p>
          <a:endParaRPr lang="en-US"/>
        </a:p>
      </dgm:t>
    </dgm:pt>
    <dgm:pt modelId="{6EB72DA2-1C21-413B-866F-B0974BB75615}" type="pres">
      <dgm:prSet presAssocID="{F23624AA-CF02-4599-A7DD-3A2DC68E898C}" presName="connectorText" presStyleLbl="sibTrans2D1" presStyleIdx="0" presStyleCnt="4"/>
      <dgm:spPr/>
      <dgm:t>
        <a:bodyPr/>
        <a:lstStyle/>
        <a:p>
          <a:endParaRPr lang="en-US"/>
        </a:p>
      </dgm:t>
    </dgm:pt>
    <dgm:pt modelId="{0AB6C1D6-2868-4087-B3F9-D89CD0689335}" type="pres">
      <dgm:prSet presAssocID="{B27BC7CE-410B-4074-9223-E38F81862EB4}" presName="node" presStyleLbl="node1" presStyleIdx="1" presStyleCnt="5">
        <dgm:presLayoutVars>
          <dgm:bulletEnabled val="1"/>
        </dgm:presLayoutVars>
      </dgm:prSet>
      <dgm:spPr/>
      <dgm:t>
        <a:bodyPr/>
        <a:lstStyle/>
        <a:p>
          <a:endParaRPr lang="en-US"/>
        </a:p>
      </dgm:t>
    </dgm:pt>
    <dgm:pt modelId="{F4245904-2440-4513-AC73-9D62A884D5A6}" type="pres">
      <dgm:prSet presAssocID="{3C47FBB2-2769-46D5-B7C2-957EE15540C8}" presName="sibTrans" presStyleLbl="sibTrans2D1" presStyleIdx="1" presStyleCnt="4"/>
      <dgm:spPr/>
      <dgm:t>
        <a:bodyPr/>
        <a:lstStyle/>
        <a:p>
          <a:endParaRPr lang="en-US"/>
        </a:p>
      </dgm:t>
    </dgm:pt>
    <dgm:pt modelId="{9B886F82-A100-4B7F-9CE6-1A303D3BBE85}" type="pres">
      <dgm:prSet presAssocID="{3C47FBB2-2769-46D5-B7C2-957EE15540C8}" presName="connectorText" presStyleLbl="sibTrans2D1" presStyleIdx="1" presStyleCnt="4"/>
      <dgm:spPr/>
      <dgm:t>
        <a:bodyPr/>
        <a:lstStyle/>
        <a:p>
          <a:endParaRPr lang="en-US"/>
        </a:p>
      </dgm:t>
    </dgm:pt>
    <dgm:pt modelId="{66522E20-48E1-42F7-96C6-D5FB0E3CAB07}" type="pres">
      <dgm:prSet presAssocID="{A33DFD8B-20CE-4B57-9C44-D7B7236E4F1B}" presName="node" presStyleLbl="node1" presStyleIdx="2" presStyleCnt="5">
        <dgm:presLayoutVars>
          <dgm:bulletEnabled val="1"/>
        </dgm:presLayoutVars>
      </dgm:prSet>
      <dgm:spPr/>
      <dgm:t>
        <a:bodyPr/>
        <a:lstStyle/>
        <a:p>
          <a:endParaRPr lang="en-US"/>
        </a:p>
      </dgm:t>
    </dgm:pt>
    <dgm:pt modelId="{1FCAE68F-1220-4CAA-A87C-A1CCA4FDD53E}" type="pres">
      <dgm:prSet presAssocID="{38A9B0A3-B036-4BF7-82DF-C375A17C8A11}" presName="sibTrans" presStyleLbl="sibTrans2D1" presStyleIdx="2" presStyleCnt="4"/>
      <dgm:spPr/>
      <dgm:t>
        <a:bodyPr/>
        <a:lstStyle/>
        <a:p>
          <a:endParaRPr lang="en-US"/>
        </a:p>
      </dgm:t>
    </dgm:pt>
    <dgm:pt modelId="{B0E87563-C2AF-49D5-8D9B-DCDAF7E1173A}" type="pres">
      <dgm:prSet presAssocID="{38A9B0A3-B036-4BF7-82DF-C375A17C8A11}" presName="connectorText" presStyleLbl="sibTrans2D1" presStyleIdx="2" presStyleCnt="4"/>
      <dgm:spPr/>
      <dgm:t>
        <a:bodyPr/>
        <a:lstStyle/>
        <a:p>
          <a:endParaRPr lang="en-US"/>
        </a:p>
      </dgm:t>
    </dgm:pt>
    <dgm:pt modelId="{5F3BB40F-0D98-444C-A182-8E43802966AD}" type="pres">
      <dgm:prSet presAssocID="{0117B8F6-30DE-47FD-A998-B0B384DC55F8}" presName="node" presStyleLbl="node1" presStyleIdx="3" presStyleCnt="5">
        <dgm:presLayoutVars>
          <dgm:bulletEnabled val="1"/>
        </dgm:presLayoutVars>
      </dgm:prSet>
      <dgm:spPr/>
      <dgm:t>
        <a:bodyPr/>
        <a:lstStyle/>
        <a:p>
          <a:endParaRPr lang="en-US"/>
        </a:p>
      </dgm:t>
    </dgm:pt>
    <dgm:pt modelId="{3FF676BD-EBC0-4E8B-9A05-1D3C8CBADB7B}" type="pres">
      <dgm:prSet presAssocID="{497F69F2-F3E3-4F91-867F-7F482EFC5580}" presName="sibTrans" presStyleLbl="sibTrans2D1" presStyleIdx="3" presStyleCnt="4"/>
      <dgm:spPr/>
      <dgm:t>
        <a:bodyPr/>
        <a:lstStyle/>
        <a:p>
          <a:endParaRPr lang="en-US"/>
        </a:p>
      </dgm:t>
    </dgm:pt>
    <dgm:pt modelId="{CD9882CD-7909-46D9-BE58-8ED61B42C377}" type="pres">
      <dgm:prSet presAssocID="{497F69F2-F3E3-4F91-867F-7F482EFC5580}" presName="connectorText" presStyleLbl="sibTrans2D1" presStyleIdx="3" presStyleCnt="4"/>
      <dgm:spPr/>
      <dgm:t>
        <a:bodyPr/>
        <a:lstStyle/>
        <a:p>
          <a:endParaRPr lang="en-US"/>
        </a:p>
      </dgm:t>
    </dgm:pt>
    <dgm:pt modelId="{BDAF9207-5F57-4828-B7FA-DD3762B85AC3}" type="pres">
      <dgm:prSet presAssocID="{B852EADB-5B2E-4F99-BD55-B5A5BA7D287F}" presName="node" presStyleLbl="node1" presStyleIdx="4" presStyleCnt="5" custLinFactNeighborX="-9652" custLinFactNeighborY="1609">
        <dgm:presLayoutVars>
          <dgm:bulletEnabled val="1"/>
        </dgm:presLayoutVars>
      </dgm:prSet>
      <dgm:spPr/>
      <dgm:t>
        <a:bodyPr/>
        <a:lstStyle/>
        <a:p>
          <a:endParaRPr lang="en-US"/>
        </a:p>
      </dgm:t>
    </dgm:pt>
  </dgm:ptLst>
  <dgm:cxnLst>
    <dgm:cxn modelId="{59593A35-1DC4-4402-8E2D-F7D8AE32E712}" type="presOf" srcId="{B852EADB-5B2E-4F99-BD55-B5A5BA7D287F}" destId="{BDAF9207-5F57-4828-B7FA-DD3762B85AC3}" srcOrd="0" destOrd="0" presId="urn:microsoft.com/office/officeart/2005/8/layout/process1"/>
    <dgm:cxn modelId="{1B0FC59D-FA0A-45C0-B9F9-194B835D1A69}" type="presOf" srcId="{3C47FBB2-2769-46D5-B7C2-957EE15540C8}" destId="{9B886F82-A100-4B7F-9CE6-1A303D3BBE85}" srcOrd="1" destOrd="0" presId="urn:microsoft.com/office/officeart/2005/8/layout/process1"/>
    <dgm:cxn modelId="{225BB5E8-E311-4692-9714-3A79A186D838}" srcId="{027495A1-7E01-446D-B704-FAE513ED5CD9}" destId="{B852EADB-5B2E-4F99-BD55-B5A5BA7D287F}" srcOrd="4" destOrd="0" parTransId="{47FB639C-A616-45D8-86FF-42B3B68A3A81}" sibTransId="{35F614C5-F209-4289-AF42-D80C7FAD6B71}"/>
    <dgm:cxn modelId="{FDB0A251-B9B6-4057-9B6C-7A5E51D0994D}" type="presOf" srcId="{5E8B10C2-96E4-4EBE-A701-E425DC60141C}" destId="{CAF7C110-6679-4E9B-A1E4-B43C1BD29996}" srcOrd="0" destOrd="0" presId="urn:microsoft.com/office/officeart/2005/8/layout/process1"/>
    <dgm:cxn modelId="{F478E4BD-0FEA-4296-99EB-B2869D0AFBA9}" type="presOf" srcId="{A33DFD8B-20CE-4B57-9C44-D7B7236E4F1B}" destId="{66522E20-48E1-42F7-96C6-D5FB0E3CAB07}" srcOrd="0" destOrd="0" presId="urn:microsoft.com/office/officeart/2005/8/layout/process1"/>
    <dgm:cxn modelId="{5961FE09-E6A4-4F4F-8C17-5F989F4EE54A}" type="presOf" srcId="{497F69F2-F3E3-4F91-867F-7F482EFC5580}" destId="{CD9882CD-7909-46D9-BE58-8ED61B42C377}" srcOrd="1" destOrd="0" presId="urn:microsoft.com/office/officeart/2005/8/layout/process1"/>
    <dgm:cxn modelId="{8FED2B09-E481-4510-BABA-06B1BF1EC3DD}" srcId="{027495A1-7E01-446D-B704-FAE513ED5CD9}" destId="{0117B8F6-30DE-47FD-A998-B0B384DC55F8}" srcOrd="3" destOrd="0" parTransId="{9463155A-0C06-42DC-9E07-858046D97F25}" sibTransId="{497F69F2-F3E3-4F91-867F-7F482EFC5580}"/>
    <dgm:cxn modelId="{CF5B16D7-2AAD-4F59-9ADB-66CD0FDDDC80}" srcId="{027495A1-7E01-446D-B704-FAE513ED5CD9}" destId="{A33DFD8B-20CE-4B57-9C44-D7B7236E4F1B}" srcOrd="2" destOrd="0" parTransId="{87A4C77F-E20B-4FFE-96F8-D1383375F6EA}" sibTransId="{38A9B0A3-B036-4BF7-82DF-C375A17C8A11}"/>
    <dgm:cxn modelId="{FA5E6ADE-D6FB-400E-A17B-0D2B9E3C7141}" srcId="{027495A1-7E01-446D-B704-FAE513ED5CD9}" destId="{B27BC7CE-410B-4074-9223-E38F81862EB4}" srcOrd="1" destOrd="0" parTransId="{A8389D12-DCBB-44D7-9223-1958C34AFD37}" sibTransId="{3C47FBB2-2769-46D5-B7C2-957EE15540C8}"/>
    <dgm:cxn modelId="{E82F8857-01E1-4C54-9E2C-DAC4733402E1}" type="presOf" srcId="{38A9B0A3-B036-4BF7-82DF-C375A17C8A11}" destId="{1FCAE68F-1220-4CAA-A87C-A1CCA4FDD53E}" srcOrd="0" destOrd="0" presId="urn:microsoft.com/office/officeart/2005/8/layout/process1"/>
    <dgm:cxn modelId="{6EAE3D27-74CC-4873-8872-C5C0F0482CA7}" srcId="{027495A1-7E01-446D-B704-FAE513ED5CD9}" destId="{5E8B10C2-96E4-4EBE-A701-E425DC60141C}" srcOrd="0" destOrd="0" parTransId="{5FFA80E5-4A08-45F8-9299-BFE97A42AB10}" sibTransId="{F23624AA-CF02-4599-A7DD-3A2DC68E898C}"/>
    <dgm:cxn modelId="{72335640-25A2-4079-B3CA-CC3E8EE5A9A1}" type="presOf" srcId="{497F69F2-F3E3-4F91-867F-7F482EFC5580}" destId="{3FF676BD-EBC0-4E8B-9A05-1D3C8CBADB7B}" srcOrd="0" destOrd="0" presId="urn:microsoft.com/office/officeart/2005/8/layout/process1"/>
    <dgm:cxn modelId="{1A558AFC-284B-4B89-B41A-3FF593E64813}" type="presOf" srcId="{38A9B0A3-B036-4BF7-82DF-C375A17C8A11}" destId="{B0E87563-C2AF-49D5-8D9B-DCDAF7E1173A}" srcOrd="1" destOrd="0" presId="urn:microsoft.com/office/officeart/2005/8/layout/process1"/>
    <dgm:cxn modelId="{20F7983A-D70D-428D-B359-2E508DEFA0FF}" type="presOf" srcId="{F23624AA-CF02-4599-A7DD-3A2DC68E898C}" destId="{6EB72DA2-1C21-413B-866F-B0974BB75615}" srcOrd="1" destOrd="0" presId="urn:microsoft.com/office/officeart/2005/8/layout/process1"/>
    <dgm:cxn modelId="{7324A201-34E4-4F23-B71C-77838EB2E4C3}" type="presOf" srcId="{F23624AA-CF02-4599-A7DD-3A2DC68E898C}" destId="{02E95EF7-CE5B-4666-B0E8-E2EF58B7A9DA}" srcOrd="0" destOrd="0" presId="urn:microsoft.com/office/officeart/2005/8/layout/process1"/>
    <dgm:cxn modelId="{FDF17F6A-F902-47D7-85E5-E47E966DE76A}" type="presOf" srcId="{027495A1-7E01-446D-B704-FAE513ED5CD9}" destId="{33AEF7DC-BEDB-4FF7-90C5-77F1193ADBF7}" srcOrd="0" destOrd="0" presId="urn:microsoft.com/office/officeart/2005/8/layout/process1"/>
    <dgm:cxn modelId="{AFDCE661-3554-4D64-80B5-2B9EA6418B8D}" type="presOf" srcId="{B27BC7CE-410B-4074-9223-E38F81862EB4}" destId="{0AB6C1D6-2868-4087-B3F9-D89CD0689335}" srcOrd="0" destOrd="0" presId="urn:microsoft.com/office/officeart/2005/8/layout/process1"/>
    <dgm:cxn modelId="{4F0D93C2-2AD5-46FC-B606-55EB3F83E3FD}" type="presOf" srcId="{0117B8F6-30DE-47FD-A998-B0B384DC55F8}" destId="{5F3BB40F-0D98-444C-A182-8E43802966AD}" srcOrd="0" destOrd="0" presId="urn:microsoft.com/office/officeart/2005/8/layout/process1"/>
    <dgm:cxn modelId="{8BE8C1A4-9948-43A9-9797-6AD92CF7F5FB}" type="presOf" srcId="{3C47FBB2-2769-46D5-B7C2-957EE15540C8}" destId="{F4245904-2440-4513-AC73-9D62A884D5A6}" srcOrd="0" destOrd="0" presId="urn:microsoft.com/office/officeart/2005/8/layout/process1"/>
    <dgm:cxn modelId="{7574BF88-107F-45B0-892A-79B991F43687}" type="presParOf" srcId="{33AEF7DC-BEDB-4FF7-90C5-77F1193ADBF7}" destId="{CAF7C110-6679-4E9B-A1E4-B43C1BD29996}" srcOrd="0" destOrd="0" presId="urn:microsoft.com/office/officeart/2005/8/layout/process1"/>
    <dgm:cxn modelId="{DD25F756-C26B-44F0-9CA7-2ECE72E15B27}" type="presParOf" srcId="{33AEF7DC-BEDB-4FF7-90C5-77F1193ADBF7}" destId="{02E95EF7-CE5B-4666-B0E8-E2EF58B7A9DA}" srcOrd="1" destOrd="0" presId="urn:microsoft.com/office/officeart/2005/8/layout/process1"/>
    <dgm:cxn modelId="{C499A665-B4FC-4E59-A39C-E4FD25B1919C}" type="presParOf" srcId="{02E95EF7-CE5B-4666-B0E8-E2EF58B7A9DA}" destId="{6EB72DA2-1C21-413B-866F-B0974BB75615}" srcOrd="0" destOrd="0" presId="urn:microsoft.com/office/officeart/2005/8/layout/process1"/>
    <dgm:cxn modelId="{C5BB9BA5-AEF2-4242-B762-E068D8025DAF}" type="presParOf" srcId="{33AEF7DC-BEDB-4FF7-90C5-77F1193ADBF7}" destId="{0AB6C1D6-2868-4087-B3F9-D89CD0689335}" srcOrd="2" destOrd="0" presId="urn:microsoft.com/office/officeart/2005/8/layout/process1"/>
    <dgm:cxn modelId="{CD0F4E5A-7C84-457C-90B2-394E8682DD94}" type="presParOf" srcId="{33AEF7DC-BEDB-4FF7-90C5-77F1193ADBF7}" destId="{F4245904-2440-4513-AC73-9D62A884D5A6}" srcOrd="3" destOrd="0" presId="urn:microsoft.com/office/officeart/2005/8/layout/process1"/>
    <dgm:cxn modelId="{61A780A8-5923-4184-B37E-1F9267981AC9}" type="presParOf" srcId="{F4245904-2440-4513-AC73-9D62A884D5A6}" destId="{9B886F82-A100-4B7F-9CE6-1A303D3BBE85}" srcOrd="0" destOrd="0" presId="urn:microsoft.com/office/officeart/2005/8/layout/process1"/>
    <dgm:cxn modelId="{EC3FD445-B9AE-459E-8B07-7E1952C0BADB}" type="presParOf" srcId="{33AEF7DC-BEDB-4FF7-90C5-77F1193ADBF7}" destId="{66522E20-48E1-42F7-96C6-D5FB0E3CAB07}" srcOrd="4" destOrd="0" presId="urn:microsoft.com/office/officeart/2005/8/layout/process1"/>
    <dgm:cxn modelId="{3F191C5B-92DC-4FA0-84D6-AEA7D29BA585}" type="presParOf" srcId="{33AEF7DC-BEDB-4FF7-90C5-77F1193ADBF7}" destId="{1FCAE68F-1220-4CAA-A87C-A1CCA4FDD53E}" srcOrd="5" destOrd="0" presId="urn:microsoft.com/office/officeart/2005/8/layout/process1"/>
    <dgm:cxn modelId="{5F00366A-C3C8-4E76-ABAA-5AF8329E531D}" type="presParOf" srcId="{1FCAE68F-1220-4CAA-A87C-A1CCA4FDD53E}" destId="{B0E87563-C2AF-49D5-8D9B-DCDAF7E1173A}" srcOrd="0" destOrd="0" presId="urn:microsoft.com/office/officeart/2005/8/layout/process1"/>
    <dgm:cxn modelId="{F617BE54-1884-426C-99E7-AFFC0E582DA1}" type="presParOf" srcId="{33AEF7DC-BEDB-4FF7-90C5-77F1193ADBF7}" destId="{5F3BB40F-0D98-444C-A182-8E43802966AD}" srcOrd="6" destOrd="0" presId="urn:microsoft.com/office/officeart/2005/8/layout/process1"/>
    <dgm:cxn modelId="{32916001-DD37-4676-BBE9-CF72BEBC48EC}" type="presParOf" srcId="{33AEF7DC-BEDB-4FF7-90C5-77F1193ADBF7}" destId="{3FF676BD-EBC0-4E8B-9A05-1D3C8CBADB7B}" srcOrd="7" destOrd="0" presId="urn:microsoft.com/office/officeart/2005/8/layout/process1"/>
    <dgm:cxn modelId="{88260E3C-73BC-4F8B-93CA-595FE123EEA8}" type="presParOf" srcId="{3FF676BD-EBC0-4E8B-9A05-1D3C8CBADB7B}" destId="{CD9882CD-7909-46D9-BE58-8ED61B42C377}" srcOrd="0" destOrd="0" presId="urn:microsoft.com/office/officeart/2005/8/layout/process1"/>
    <dgm:cxn modelId="{9B4DE3F0-6767-4307-91D7-FBBB2F15A4FD}" type="presParOf" srcId="{33AEF7DC-BEDB-4FF7-90C5-77F1193ADBF7}" destId="{BDAF9207-5F57-4828-B7FA-DD3762B85AC3}"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4E200B-B589-4FD2-B488-08A5875E3F78}" type="doc">
      <dgm:prSet loTypeId="urn:microsoft.com/office/officeart/2005/8/layout/hierarchy1" loCatId="hierarchy" qsTypeId="urn:microsoft.com/office/officeart/2005/8/quickstyle/simple3" qsCatId="simple" csTypeId="urn:microsoft.com/office/officeart/2005/8/colors/accent0_3" csCatId="mainScheme" phldr="1"/>
      <dgm:spPr/>
      <dgm:t>
        <a:bodyPr/>
        <a:lstStyle/>
        <a:p>
          <a:endParaRPr lang="en-US"/>
        </a:p>
      </dgm:t>
    </dgm:pt>
    <dgm:pt modelId="{61F47B46-15A5-4B64-8165-44F5B9CB98B1}">
      <dgm:prSet phldrT="[Text]" custT="1"/>
      <dgm:spPr>
        <a:xfrm>
          <a:off x="2449319" y="129792"/>
          <a:ext cx="2751334" cy="766506"/>
        </a:xfrm>
      </dgm:spPr>
      <dgm:t>
        <a:bodyPr/>
        <a:lstStyle/>
        <a:p>
          <a:r>
            <a:rPr lang="en-US" sz="1200"/>
            <a:t>Site sonographer completes a study</a:t>
          </a:r>
        </a:p>
      </dgm:t>
    </dgm:pt>
    <dgm:pt modelId="{5B014419-3C1A-44F4-85AF-42512F597ACC}" type="parTrans" cxnId="{F2456E0F-9F16-4C96-AF37-63FD400B8F2D}">
      <dgm:prSet/>
      <dgm:spPr/>
      <dgm:t>
        <a:bodyPr/>
        <a:lstStyle/>
        <a:p>
          <a:endParaRPr lang="en-US"/>
        </a:p>
      </dgm:t>
    </dgm:pt>
    <dgm:pt modelId="{7D8E985B-9EC2-4E18-B22C-0D8123F43519}" type="sibTrans" cxnId="{F2456E0F-9F16-4C96-AF37-63FD400B8F2D}">
      <dgm:prSet/>
      <dgm:spPr/>
      <dgm:t>
        <a:bodyPr/>
        <a:lstStyle/>
        <a:p>
          <a:endParaRPr lang="en-US"/>
        </a:p>
      </dgm:t>
    </dgm:pt>
    <dgm:pt modelId="{1339638D-3951-43E9-A5D2-E56D6E9CD5A7}">
      <dgm:prSet phldrT="[Text]" custT="1"/>
      <dgm:spPr>
        <a:xfrm>
          <a:off x="1162987" y="1247362"/>
          <a:ext cx="1207096" cy="766506"/>
        </a:xfrm>
      </dgm:spPr>
      <dgm:t>
        <a:bodyPr/>
        <a:lstStyle/>
        <a:p>
          <a:r>
            <a:rPr lang="en-US" sz="1200"/>
            <a:t>Immediate Referral</a:t>
          </a:r>
        </a:p>
      </dgm:t>
    </dgm:pt>
    <dgm:pt modelId="{7AFF7AA0-4055-4BF6-B21B-62E912AACE1B}" type="parTrans" cxnId="{46E30E16-D85C-455E-AC72-9F37237493CB}">
      <dgm:prSet/>
      <dgm:spPr>
        <a:xfrm>
          <a:off x="1632413" y="768882"/>
          <a:ext cx="2058451" cy="351063"/>
        </a:xfrm>
      </dgm:spPr>
      <dgm:t>
        <a:bodyPr/>
        <a:lstStyle/>
        <a:p>
          <a:endParaRPr lang="en-US"/>
        </a:p>
      </dgm:t>
    </dgm:pt>
    <dgm:pt modelId="{A36526E1-3154-4DAD-A720-D0B589B9219C}" type="sibTrans" cxnId="{46E30E16-D85C-455E-AC72-9F37237493CB}">
      <dgm:prSet/>
      <dgm:spPr/>
      <dgm:t>
        <a:bodyPr/>
        <a:lstStyle/>
        <a:p>
          <a:endParaRPr lang="en-US"/>
        </a:p>
      </dgm:t>
    </dgm:pt>
    <dgm:pt modelId="{1775246D-6A8B-4515-A813-719C37B19A1E}">
      <dgm:prSet phldrT="[Text]" custT="1"/>
      <dgm:spPr>
        <a:xfrm>
          <a:off x="3222066" y="1247362"/>
          <a:ext cx="1207096" cy="766506"/>
        </a:xfrm>
      </dgm:spPr>
      <dgm:t>
        <a:bodyPr/>
        <a:lstStyle/>
        <a:p>
          <a:r>
            <a:rPr lang="en-US" sz="1200"/>
            <a:t>Urgent Referral</a:t>
          </a:r>
        </a:p>
      </dgm:t>
    </dgm:pt>
    <dgm:pt modelId="{8591926A-032B-406E-977D-7D5F1C43E835}" type="parTrans" cxnId="{01EE3678-85E3-4585-A489-6D67F0DCFEF0}">
      <dgm:prSet/>
      <dgm:spPr>
        <a:xfrm>
          <a:off x="3645145" y="768882"/>
          <a:ext cx="91440" cy="351063"/>
        </a:xfrm>
      </dgm:spPr>
      <dgm:t>
        <a:bodyPr/>
        <a:lstStyle/>
        <a:p>
          <a:endParaRPr lang="en-US"/>
        </a:p>
      </dgm:t>
    </dgm:pt>
    <dgm:pt modelId="{7F0BEB04-B96F-4543-A1AC-EFDC529ABA91}" type="sibTrans" cxnId="{01EE3678-85E3-4585-A489-6D67F0DCFEF0}">
      <dgm:prSet/>
      <dgm:spPr/>
      <dgm:t>
        <a:bodyPr/>
        <a:lstStyle/>
        <a:p>
          <a:endParaRPr lang="en-US"/>
        </a:p>
      </dgm:t>
    </dgm:pt>
    <dgm:pt modelId="{3D329213-8981-4399-85A5-4D6238944189}">
      <dgm:prSet phldrT="[Text]" custT="1"/>
      <dgm:spPr>
        <a:xfrm>
          <a:off x="5279891" y="1247362"/>
          <a:ext cx="1207096" cy="766506"/>
        </a:xfrm>
      </dgm:spPr>
      <dgm:t>
        <a:bodyPr/>
        <a:lstStyle/>
        <a:p>
          <a:r>
            <a:rPr lang="en-US" sz="1200"/>
            <a:t>Routine Study (No Referral or Alert)</a:t>
          </a:r>
        </a:p>
      </dgm:t>
    </dgm:pt>
    <dgm:pt modelId="{8FC5242C-ECE0-4D44-BF0C-A40CD24A613F}" type="parTrans" cxnId="{80F110DF-869F-415F-8B94-10D9B3D182E8}">
      <dgm:prSet/>
      <dgm:spPr>
        <a:xfrm>
          <a:off x="3690865" y="768882"/>
          <a:ext cx="2058451" cy="351063"/>
        </a:xfrm>
      </dgm:spPr>
      <dgm:t>
        <a:bodyPr/>
        <a:lstStyle/>
        <a:p>
          <a:endParaRPr lang="en-US"/>
        </a:p>
      </dgm:t>
    </dgm:pt>
    <dgm:pt modelId="{D73C4DC5-C4D4-40D6-BA06-FAB6CA8CF88D}" type="sibTrans" cxnId="{80F110DF-869F-415F-8B94-10D9B3D182E8}">
      <dgm:prSet/>
      <dgm:spPr/>
      <dgm:t>
        <a:bodyPr/>
        <a:lstStyle/>
        <a:p>
          <a:endParaRPr lang="en-US"/>
        </a:p>
      </dgm:t>
    </dgm:pt>
    <dgm:pt modelId="{E3A1692E-9941-4126-B157-F1E6D1EA79CD}">
      <dgm:prSet custT="1"/>
      <dgm:spPr>
        <a:xfrm>
          <a:off x="874804" y="2364932"/>
          <a:ext cx="1783460" cy="766506"/>
        </a:xfrm>
      </dgm:spPr>
      <dgm:t>
        <a:bodyPr/>
        <a:lstStyle/>
        <a:p>
          <a:r>
            <a:rPr lang="en-US" sz="1200"/>
            <a:t>Site PI/cardiologist and NUECL are notified</a:t>
          </a:r>
        </a:p>
      </dgm:t>
    </dgm:pt>
    <dgm:pt modelId="{0BF74470-9141-4BF1-88B9-1AADAA1F7F06}" type="parTrans" cxnId="{A92945D3-722E-483B-AB39-9FE3E5175BB2}">
      <dgm:prSet/>
      <dgm:spPr>
        <a:xfrm>
          <a:off x="1586693" y="1886452"/>
          <a:ext cx="91440" cy="351063"/>
        </a:xfrm>
      </dgm:spPr>
      <dgm:t>
        <a:bodyPr/>
        <a:lstStyle/>
        <a:p>
          <a:endParaRPr lang="en-US"/>
        </a:p>
      </dgm:t>
    </dgm:pt>
    <dgm:pt modelId="{F9481FF2-FC63-47A1-9563-533227C3716E}" type="sibTrans" cxnId="{A92945D3-722E-483B-AB39-9FE3E5175BB2}">
      <dgm:prSet/>
      <dgm:spPr/>
      <dgm:t>
        <a:bodyPr/>
        <a:lstStyle/>
        <a:p>
          <a:endParaRPr lang="en-US"/>
        </a:p>
      </dgm:t>
    </dgm:pt>
    <dgm:pt modelId="{AB6B6E20-90B0-49A3-A3DD-F727942C1183}">
      <dgm:prSet custT="1"/>
      <dgm:spPr>
        <a:xfrm>
          <a:off x="2930824" y="2364932"/>
          <a:ext cx="1789580" cy="766506"/>
        </a:xfrm>
      </dgm:spPr>
      <dgm:t>
        <a:bodyPr/>
        <a:lstStyle/>
        <a:p>
          <a:r>
            <a:rPr lang="en-US" sz="1200"/>
            <a:t>Site PI/cardiologist is notified</a:t>
          </a:r>
        </a:p>
      </dgm:t>
    </dgm:pt>
    <dgm:pt modelId="{4C57969D-5A5F-4A9C-A995-50B9C209067E}" type="parTrans" cxnId="{41B0712C-358C-4ED6-8D42-B5EC3D9D8283}">
      <dgm:prSet/>
      <dgm:spPr>
        <a:xfrm>
          <a:off x="3645773" y="1886452"/>
          <a:ext cx="91440" cy="351063"/>
        </a:xfrm>
      </dgm:spPr>
      <dgm:t>
        <a:bodyPr/>
        <a:lstStyle/>
        <a:p>
          <a:endParaRPr lang="en-US"/>
        </a:p>
      </dgm:t>
    </dgm:pt>
    <dgm:pt modelId="{971918BF-236A-40AC-8994-8190A53BE26A}" type="sibTrans" cxnId="{41B0712C-358C-4ED6-8D42-B5EC3D9D8283}">
      <dgm:prSet/>
      <dgm:spPr/>
      <dgm:t>
        <a:bodyPr/>
        <a:lstStyle/>
        <a:p>
          <a:endParaRPr lang="en-US"/>
        </a:p>
      </dgm:t>
    </dgm:pt>
    <dgm:pt modelId="{CD7BEEC4-C477-416A-9A83-7D9D58C302CA}">
      <dgm:prSet custT="1"/>
      <dgm:spPr>
        <a:xfrm>
          <a:off x="4988648" y="2364932"/>
          <a:ext cx="1789580" cy="766506"/>
        </a:xfrm>
      </dgm:spPr>
      <dgm:t>
        <a:bodyPr/>
        <a:lstStyle/>
        <a:p>
          <a:r>
            <a:rPr lang="en-US" sz="1200"/>
            <a:t>Study is sent with Echo Transmittal Form</a:t>
          </a:r>
        </a:p>
      </dgm:t>
    </dgm:pt>
    <dgm:pt modelId="{34B7EF1D-B054-4E26-B01A-496256450537}" type="parTrans" cxnId="{73EDA849-725B-4234-A3B0-6AC6DEE9AFE2}">
      <dgm:prSet/>
      <dgm:spPr>
        <a:xfrm>
          <a:off x="5703597" y="1886452"/>
          <a:ext cx="91440" cy="351063"/>
        </a:xfrm>
      </dgm:spPr>
      <dgm:t>
        <a:bodyPr/>
        <a:lstStyle/>
        <a:p>
          <a:endParaRPr lang="en-US"/>
        </a:p>
      </dgm:t>
    </dgm:pt>
    <dgm:pt modelId="{E820D922-327E-4BE9-96F0-F4215B219069}" type="sibTrans" cxnId="{73EDA849-725B-4234-A3B0-6AC6DEE9AFE2}">
      <dgm:prSet/>
      <dgm:spPr/>
      <dgm:t>
        <a:bodyPr/>
        <a:lstStyle/>
        <a:p>
          <a:endParaRPr lang="en-US"/>
        </a:p>
      </dgm:t>
    </dgm:pt>
    <dgm:pt modelId="{EF472297-4232-4866-BA79-DF1238134D2F}">
      <dgm:prSet custT="1"/>
      <dgm:spPr>
        <a:xfrm>
          <a:off x="871744" y="3482502"/>
          <a:ext cx="1789580" cy="766506"/>
        </a:xfrm>
      </dgm:spPr>
      <dgm:t>
        <a:bodyPr/>
        <a:lstStyle/>
        <a:p>
          <a:r>
            <a:rPr lang="en-US" sz="1100" dirty="0"/>
            <a:t>Site PI determines if emergency medical referral is needed</a:t>
          </a:r>
        </a:p>
      </dgm:t>
    </dgm:pt>
    <dgm:pt modelId="{C36C09BC-B1AB-457D-8EEB-764F8E21D25B}" type="parTrans" cxnId="{DF05A28E-A4FD-4CBD-B441-2BBDBC96A94B}">
      <dgm:prSet/>
      <dgm:spPr>
        <a:xfrm>
          <a:off x="1586693" y="3004022"/>
          <a:ext cx="91440" cy="351063"/>
        </a:xfrm>
      </dgm:spPr>
      <dgm:t>
        <a:bodyPr/>
        <a:lstStyle/>
        <a:p>
          <a:endParaRPr lang="en-US"/>
        </a:p>
      </dgm:t>
    </dgm:pt>
    <dgm:pt modelId="{A4DFAF7D-EF44-49E4-A93E-A82BEA69E784}" type="sibTrans" cxnId="{DF05A28E-A4FD-4CBD-B441-2BBDBC96A94B}">
      <dgm:prSet/>
      <dgm:spPr/>
      <dgm:t>
        <a:bodyPr/>
        <a:lstStyle/>
        <a:p>
          <a:endParaRPr lang="en-US"/>
        </a:p>
      </dgm:t>
    </dgm:pt>
    <dgm:pt modelId="{22288A07-5F45-447A-AE02-9841155CD8BD}">
      <dgm:prSet custT="1"/>
      <dgm:spPr>
        <a:xfrm>
          <a:off x="2930824" y="3482502"/>
          <a:ext cx="1789580" cy="766506"/>
        </a:xfrm>
      </dgm:spPr>
      <dgm:t>
        <a:bodyPr/>
        <a:lstStyle/>
        <a:p>
          <a:r>
            <a:rPr lang="en-US" sz="800" dirty="0"/>
            <a:t>Site PI communicates results to participant at time of exam and notifies the participant's physician within one week</a:t>
          </a:r>
        </a:p>
      </dgm:t>
    </dgm:pt>
    <dgm:pt modelId="{A8949568-7C83-4D89-B137-2F4A0DDC5721}" type="parTrans" cxnId="{FC750DA6-788B-42E8-946C-032D3747EE1A}">
      <dgm:prSet/>
      <dgm:spPr>
        <a:xfrm>
          <a:off x="3645773" y="3004022"/>
          <a:ext cx="91440" cy="351063"/>
        </a:xfrm>
      </dgm:spPr>
      <dgm:t>
        <a:bodyPr/>
        <a:lstStyle/>
        <a:p>
          <a:endParaRPr lang="en-US"/>
        </a:p>
      </dgm:t>
    </dgm:pt>
    <dgm:pt modelId="{C9C92C94-228E-437D-B032-3C2FDC452EB5}" type="sibTrans" cxnId="{FC750DA6-788B-42E8-946C-032D3747EE1A}">
      <dgm:prSet/>
      <dgm:spPr/>
      <dgm:t>
        <a:bodyPr/>
        <a:lstStyle/>
        <a:p>
          <a:endParaRPr lang="en-US"/>
        </a:p>
      </dgm:t>
    </dgm:pt>
    <dgm:pt modelId="{77E6DA40-CA51-4DCB-AC15-F29632796DF7}">
      <dgm:prSet custT="1"/>
      <dgm:spPr>
        <a:xfrm>
          <a:off x="4988648" y="3482502"/>
          <a:ext cx="1789580" cy="766506"/>
        </a:xfrm>
      </dgm:spPr>
      <dgm:t>
        <a:bodyPr/>
        <a:lstStyle/>
        <a:p>
          <a:r>
            <a:rPr lang="en-US" sz="1200"/>
            <a:t>Detailed report available within </a:t>
          </a:r>
          <a:r>
            <a:rPr lang="en-US" sz="1200" b="1"/>
            <a:t>6-8 weeks</a:t>
          </a:r>
        </a:p>
      </dgm:t>
    </dgm:pt>
    <dgm:pt modelId="{D6865481-24EE-4D99-B815-CB2366FDC9C7}" type="parTrans" cxnId="{AB3A894E-6A4A-4D89-9828-C1F51A9C4938}">
      <dgm:prSet/>
      <dgm:spPr>
        <a:xfrm>
          <a:off x="5703597" y="3004022"/>
          <a:ext cx="91440" cy="351063"/>
        </a:xfrm>
      </dgm:spPr>
      <dgm:t>
        <a:bodyPr/>
        <a:lstStyle/>
        <a:p>
          <a:endParaRPr lang="en-US"/>
        </a:p>
      </dgm:t>
    </dgm:pt>
    <dgm:pt modelId="{9E4BB445-BB7F-448A-81E6-CA4E419F9F7A}" type="sibTrans" cxnId="{AB3A894E-6A4A-4D89-9828-C1F51A9C4938}">
      <dgm:prSet/>
      <dgm:spPr/>
      <dgm:t>
        <a:bodyPr/>
        <a:lstStyle/>
        <a:p>
          <a:endParaRPr lang="en-US"/>
        </a:p>
      </dgm:t>
    </dgm:pt>
    <dgm:pt modelId="{B7CA879B-B5EF-4A90-86A5-B5F8D2E91AF3}">
      <dgm:prSet custT="1"/>
      <dgm:spPr>
        <a:xfrm>
          <a:off x="871117" y="4600072"/>
          <a:ext cx="1790836" cy="766506"/>
        </a:xfrm>
      </dgm:spPr>
      <dgm:t>
        <a:bodyPr/>
        <a:lstStyle/>
        <a:p>
          <a:r>
            <a:rPr lang="en-US" sz="900" dirty="0"/>
            <a:t>Site PI communicates results to participant and participant's physician at time of exam</a:t>
          </a:r>
        </a:p>
      </dgm:t>
    </dgm:pt>
    <dgm:pt modelId="{74CA3F9F-2C40-4485-927A-30635ACDDEED}" type="parTrans" cxnId="{EB36B1F2-6EA6-448A-9654-CC8B6C2669D8}">
      <dgm:prSet/>
      <dgm:spPr>
        <a:xfrm>
          <a:off x="1586693" y="4121592"/>
          <a:ext cx="91440" cy="351063"/>
        </a:xfrm>
      </dgm:spPr>
      <dgm:t>
        <a:bodyPr/>
        <a:lstStyle/>
        <a:p>
          <a:endParaRPr lang="en-US"/>
        </a:p>
      </dgm:t>
    </dgm:pt>
    <dgm:pt modelId="{F85F38F3-0684-41BE-A7A9-AAF0F5A52573}" type="sibTrans" cxnId="{EB36B1F2-6EA6-448A-9654-CC8B6C2669D8}">
      <dgm:prSet/>
      <dgm:spPr/>
      <dgm:t>
        <a:bodyPr/>
        <a:lstStyle/>
        <a:p>
          <a:endParaRPr lang="en-US"/>
        </a:p>
      </dgm:t>
    </dgm:pt>
    <dgm:pt modelId="{94292017-584D-4BAE-AE87-C8D6374432A8}">
      <dgm:prSet custT="1"/>
      <dgm:spPr>
        <a:xfrm>
          <a:off x="2930196" y="4600072"/>
          <a:ext cx="1790836" cy="766506"/>
        </a:xfrm>
      </dgm:spPr>
      <dgm:t>
        <a:bodyPr/>
        <a:lstStyle/>
        <a:p>
          <a:r>
            <a:rPr lang="en-US" sz="1200"/>
            <a:t>Study is sent with Echo Transmittal Form</a:t>
          </a:r>
        </a:p>
      </dgm:t>
    </dgm:pt>
    <dgm:pt modelId="{A6ADC0F6-EE1C-4666-B6E3-F380415DF70F}" type="parTrans" cxnId="{C3542A49-0170-46C7-8505-01347C838D4B}">
      <dgm:prSet/>
      <dgm:spPr>
        <a:xfrm>
          <a:off x="3645773" y="4121592"/>
          <a:ext cx="91440" cy="351063"/>
        </a:xfrm>
      </dgm:spPr>
      <dgm:t>
        <a:bodyPr/>
        <a:lstStyle/>
        <a:p>
          <a:endParaRPr lang="en-US"/>
        </a:p>
      </dgm:t>
    </dgm:pt>
    <dgm:pt modelId="{1739AEA3-566B-4EDC-A0EF-817B670F5D27}" type="sibTrans" cxnId="{C3542A49-0170-46C7-8505-01347C838D4B}">
      <dgm:prSet/>
      <dgm:spPr/>
      <dgm:t>
        <a:bodyPr/>
        <a:lstStyle/>
        <a:p>
          <a:endParaRPr lang="en-US"/>
        </a:p>
      </dgm:t>
    </dgm:pt>
    <dgm:pt modelId="{D2524FBA-067E-4BF0-82B0-8D5E9762ED79}">
      <dgm:prSet custT="1"/>
      <dgm:spPr>
        <a:xfrm>
          <a:off x="871117" y="5717642"/>
          <a:ext cx="1790836" cy="766506"/>
        </a:xfrm>
      </dgm:spPr>
      <dgm:t>
        <a:bodyPr/>
        <a:lstStyle/>
        <a:p>
          <a:r>
            <a:rPr lang="en-US" sz="1200"/>
            <a:t>Study is sent with Echo Transmittal Form</a:t>
          </a:r>
          <a:endParaRPr lang="en-US" sz="1200" b="1"/>
        </a:p>
      </dgm:t>
    </dgm:pt>
    <dgm:pt modelId="{684DFE44-91B1-47D2-B259-DC3A20ECCAA5}" type="parTrans" cxnId="{574E4C6E-F9FB-4B58-B863-4E8EFABF7D58}">
      <dgm:prSet/>
      <dgm:spPr>
        <a:xfrm>
          <a:off x="1586693" y="5239162"/>
          <a:ext cx="91440" cy="351063"/>
        </a:xfrm>
      </dgm:spPr>
      <dgm:t>
        <a:bodyPr/>
        <a:lstStyle/>
        <a:p>
          <a:endParaRPr lang="en-US"/>
        </a:p>
      </dgm:t>
    </dgm:pt>
    <dgm:pt modelId="{EFCF6198-E86C-4DA8-8E2D-907534CEFEF0}" type="sibTrans" cxnId="{574E4C6E-F9FB-4B58-B863-4E8EFABF7D58}">
      <dgm:prSet/>
      <dgm:spPr/>
      <dgm:t>
        <a:bodyPr/>
        <a:lstStyle/>
        <a:p>
          <a:endParaRPr lang="en-US"/>
        </a:p>
      </dgm:t>
    </dgm:pt>
    <dgm:pt modelId="{EC2E06C8-9ACA-4A98-8E8F-A62ECD658D0E}">
      <dgm:prSet custT="1"/>
      <dgm:spPr>
        <a:xfrm>
          <a:off x="2930196" y="5717642"/>
          <a:ext cx="1790836" cy="766506"/>
        </a:xfrm>
      </dgm:spPr>
      <dgm:t>
        <a:bodyPr/>
        <a:lstStyle/>
        <a:p>
          <a:r>
            <a:rPr lang="en-US" sz="1200"/>
            <a:t>Detailed report available within</a:t>
          </a:r>
          <a:r>
            <a:rPr lang="en-US" sz="1200" b="1"/>
            <a:t> 48-96 hours</a:t>
          </a:r>
        </a:p>
      </dgm:t>
    </dgm:pt>
    <dgm:pt modelId="{675EFC96-2DC9-4181-803D-D68387C4AC56}" type="parTrans" cxnId="{63FEEB30-2847-4182-90E6-A6AF11C5FBE6}">
      <dgm:prSet/>
      <dgm:spPr>
        <a:xfrm>
          <a:off x="3645773" y="5239162"/>
          <a:ext cx="91440" cy="351063"/>
        </a:xfrm>
      </dgm:spPr>
      <dgm:t>
        <a:bodyPr/>
        <a:lstStyle/>
        <a:p>
          <a:endParaRPr lang="en-US"/>
        </a:p>
      </dgm:t>
    </dgm:pt>
    <dgm:pt modelId="{D9852F5C-A333-4DA4-B456-055821DF5124}" type="sibTrans" cxnId="{63FEEB30-2847-4182-90E6-A6AF11C5FBE6}">
      <dgm:prSet/>
      <dgm:spPr/>
      <dgm:t>
        <a:bodyPr/>
        <a:lstStyle/>
        <a:p>
          <a:endParaRPr lang="en-US"/>
        </a:p>
      </dgm:t>
    </dgm:pt>
    <dgm:pt modelId="{58A9FB6F-8EA4-4F8A-A82A-82B0039D3C3B}">
      <dgm:prSet custT="1"/>
      <dgm:spPr/>
      <dgm:t>
        <a:bodyPr/>
        <a:lstStyle/>
        <a:p>
          <a:r>
            <a:rPr lang="en-US" sz="1200"/>
            <a:t>Alert</a:t>
          </a:r>
        </a:p>
      </dgm:t>
    </dgm:pt>
    <dgm:pt modelId="{EFAE2E25-92C0-4032-9DAD-BA7FC477C9D3}" type="parTrans" cxnId="{A20D4253-E130-4E9A-BDD9-68EB4043A132}">
      <dgm:prSet/>
      <dgm:spPr/>
      <dgm:t>
        <a:bodyPr/>
        <a:lstStyle/>
        <a:p>
          <a:endParaRPr lang="en-US"/>
        </a:p>
      </dgm:t>
    </dgm:pt>
    <dgm:pt modelId="{EB8653F4-D54D-4715-AE33-0562833348C5}" type="sibTrans" cxnId="{A20D4253-E130-4E9A-BDD9-68EB4043A132}">
      <dgm:prSet/>
      <dgm:spPr/>
      <dgm:t>
        <a:bodyPr/>
        <a:lstStyle/>
        <a:p>
          <a:endParaRPr lang="en-US"/>
        </a:p>
      </dgm:t>
    </dgm:pt>
    <dgm:pt modelId="{3306D396-7B22-4110-84C2-4D00E82AC9AE}">
      <dgm:prSet custT="1"/>
      <dgm:spPr/>
      <dgm:t>
        <a:bodyPr/>
        <a:lstStyle/>
        <a:p>
          <a:r>
            <a:rPr lang="en-US" sz="1200"/>
            <a:t>Site PI/cardiologist is notified</a:t>
          </a:r>
        </a:p>
      </dgm:t>
    </dgm:pt>
    <dgm:pt modelId="{F3CE2AD5-DF96-448C-AE80-35267FEFA1C7}" type="parTrans" cxnId="{5C17EDAD-8206-4988-B1C4-124BF09C3BF4}">
      <dgm:prSet/>
      <dgm:spPr/>
      <dgm:t>
        <a:bodyPr/>
        <a:lstStyle/>
        <a:p>
          <a:endParaRPr lang="en-US"/>
        </a:p>
      </dgm:t>
    </dgm:pt>
    <dgm:pt modelId="{E81FA839-409E-4953-85EE-A9BF27663E6A}" type="sibTrans" cxnId="{5C17EDAD-8206-4988-B1C4-124BF09C3BF4}">
      <dgm:prSet/>
      <dgm:spPr/>
      <dgm:t>
        <a:bodyPr/>
        <a:lstStyle/>
        <a:p>
          <a:endParaRPr lang="en-US"/>
        </a:p>
      </dgm:t>
    </dgm:pt>
    <dgm:pt modelId="{D8F983D5-76D7-4712-AA1A-D3B8F2A93AB0}">
      <dgm:prSet custT="1"/>
      <dgm:spPr/>
      <dgm:t>
        <a:bodyPr/>
        <a:lstStyle/>
        <a:p>
          <a:r>
            <a:rPr lang="en-US" sz="1050" dirty="0"/>
            <a:t>Site PI communicates results to participant at time of exam</a:t>
          </a:r>
        </a:p>
      </dgm:t>
    </dgm:pt>
    <dgm:pt modelId="{ED924596-F96E-4782-8740-5B41A2F64199}" type="parTrans" cxnId="{7B5FCFEE-3694-4DCC-82DF-977BD30775B1}">
      <dgm:prSet/>
      <dgm:spPr/>
      <dgm:t>
        <a:bodyPr/>
        <a:lstStyle/>
        <a:p>
          <a:endParaRPr lang="en-US"/>
        </a:p>
      </dgm:t>
    </dgm:pt>
    <dgm:pt modelId="{FA2BA82E-A2F5-4A0F-8BDF-25CF2017DA24}" type="sibTrans" cxnId="{7B5FCFEE-3694-4DCC-82DF-977BD30775B1}">
      <dgm:prSet/>
      <dgm:spPr/>
      <dgm:t>
        <a:bodyPr/>
        <a:lstStyle/>
        <a:p>
          <a:endParaRPr lang="en-US"/>
        </a:p>
      </dgm:t>
    </dgm:pt>
    <dgm:pt modelId="{79B0BA15-F087-4E8D-B38A-286693BE7832}">
      <dgm:prSet custT="1"/>
      <dgm:spPr/>
      <dgm:t>
        <a:bodyPr/>
        <a:lstStyle/>
        <a:p>
          <a:r>
            <a:rPr lang="en-US" sz="1200"/>
            <a:t>Study is sent with Echo Transmittal Form</a:t>
          </a:r>
        </a:p>
      </dgm:t>
    </dgm:pt>
    <dgm:pt modelId="{A826C2F1-94FC-4957-AE4B-348B6BA09C5B}" type="parTrans" cxnId="{7B26D521-7BCD-4855-9ED9-EC5B58F80269}">
      <dgm:prSet/>
      <dgm:spPr/>
      <dgm:t>
        <a:bodyPr/>
        <a:lstStyle/>
        <a:p>
          <a:endParaRPr lang="en-US"/>
        </a:p>
      </dgm:t>
    </dgm:pt>
    <dgm:pt modelId="{E5ADF18B-8892-414D-96DA-B97A47709B44}" type="sibTrans" cxnId="{7B26D521-7BCD-4855-9ED9-EC5B58F80269}">
      <dgm:prSet/>
      <dgm:spPr/>
      <dgm:t>
        <a:bodyPr/>
        <a:lstStyle/>
        <a:p>
          <a:endParaRPr lang="en-US"/>
        </a:p>
      </dgm:t>
    </dgm:pt>
    <dgm:pt modelId="{315F7514-E1EF-4E16-BCF3-542AD65AE25A}">
      <dgm:prSet custT="1"/>
      <dgm:spPr/>
      <dgm:t>
        <a:bodyPr/>
        <a:lstStyle/>
        <a:p>
          <a:r>
            <a:rPr lang="en-US" sz="1200"/>
            <a:t>Detailed report available within </a:t>
          </a:r>
          <a:r>
            <a:rPr lang="en-US" sz="1200" b="1"/>
            <a:t>6-8 weeks</a:t>
          </a:r>
        </a:p>
      </dgm:t>
    </dgm:pt>
    <dgm:pt modelId="{3F457805-C3AD-43DE-90DC-9535FFB8C8A2}" type="parTrans" cxnId="{0CC25FFC-1352-46CA-92D3-D034CB627271}">
      <dgm:prSet/>
      <dgm:spPr/>
      <dgm:t>
        <a:bodyPr/>
        <a:lstStyle/>
        <a:p>
          <a:endParaRPr lang="en-US"/>
        </a:p>
      </dgm:t>
    </dgm:pt>
    <dgm:pt modelId="{B5764071-4FD3-474D-ACFC-24676B254F4A}" type="sibTrans" cxnId="{0CC25FFC-1352-46CA-92D3-D034CB627271}">
      <dgm:prSet/>
      <dgm:spPr/>
      <dgm:t>
        <a:bodyPr/>
        <a:lstStyle/>
        <a:p>
          <a:endParaRPr lang="en-US"/>
        </a:p>
      </dgm:t>
    </dgm:pt>
    <dgm:pt modelId="{9EC8D787-F180-4E0F-9DB5-19A0C431D055}">
      <dgm:prSet custT="1"/>
      <dgm:spPr/>
      <dgm:t>
        <a:bodyPr/>
        <a:lstStyle/>
        <a:p>
          <a:r>
            <a:rPr lang="en-US" sz="1200"/>
            <a:t>Detailed report available within </a:t>
          </a:r>
          <a:r>
            <a:rPr lang="en-US" sz="1200" b="1"/>
            <a:t>24-48 hours</a:t>
          </a:r>
          <a:endParaRPr lang="en-US" sz="1200"/>
        </a:p>
      </dgm:t>
    </dgm:pt>
    <dgm:pt modelId="{5DD88F98-3885-4BDF-863E-FDEFBAF35E4D}" type="parTrans" cxnId="{FF617F36-E37F-4524-9DD1-D12121176961}">
      <dgm:prSet/>
      <dgm:spPr/>
      <dgm:t>
        <a:bodyPr/>
        <a:lstStyle/>
        <a:p>
          <a:endParaRPr lang="en-US"/>
        </a:p>
      </dgm:t>
    </dgm:pt>
    <dgm:pt modelId="{C0F124AC-51B1-4C03-85B1-CA4552A6DAA5}" type="sibTrans" cxnId="{FF617F36-E37F-4524-9DD1-D12121176961}">
      <dgm:prSet/>
      <dgm:spPr/>
      <dgm:t>
        <a:bodyPr/>
        <a:lstStyle/>
        <a:p>
          <a:endParaRPr lang="en-US"/>
        </a:p>
      </dgm:t>
    </dgm:pt>
    <dgm:pt modelId="{4AD38BF8-0543-4FAB-86C8-406B02387FF4}" type="pres">
      <dgm:prSet presAssocID="{BD4E200B-B589-4FD2-B488-08A5875E3F78}" presName="hierChild1" presStyleCnt="0">
        <dgm:presLayoutVars>
          <dgm:chPref val="1"/>
          <dgm:dir/>
          <dgm:animOne val="branch"/>
          <dgm:animLvl val="lvl"/>
          <dgm:resizeHandles/>
        </dgm:presLayoutVars>
      </dgm:prSet>
      <dgm:spPr/>
      <dgm:t>
        <a:bodyPr/>
        <a:lstStyle/>
        <a:p>
          <a:endParaRPr lang="en-US"/>
        </a:p>
      </dgm:t>
    </dgm:pt>
    <dgm:pt modelId="{34DE2CF9-BF3C-4DB2-88C2-9486C44F6C13}" type="pres">
      <dgm:prSet presAssocID="{61F47B46-15A5-4B64-8165-44F5B9CB98B1}" presName="hierRoot1" presStyleCnt="0"/>
      <dgm:spPr/>
      <dgm:t>
        <a:bodyPr/>
        <a:lstStyle/>
        <a:p>
          <a:endParaRPr lang="en-US"/>
        </a:p>
      </dgm:t>
    </dgm:pt>
    <dgm:pt modelId="{F9DAB9AB-C005-4306-AA1E-01A2E61A559D}" type="pres">
      <dgm:prSet presAssocID="{61F47B46-15A5-4B64-8165-44F5B9CB98B1}" presName="composite" presStyleCnt="0"/>
      <dgm:spPr/>
      <dgm:t>
        <a:bodyPr/>
        <a:lstStyle/>
        <a:p>
          <a:endParaRPr lang="en-US"/>
        </a:p>
      </dgm:t>
    </dgm:pt>
    <dgm:pt modelId="{53F4A41D-0641-4AEF-828D-66C0C27A1A97}" type="pres">
      <dgm:prSet presAssocID="{61F47B46-15A5-4B64-8165-44F5B9CB98B1}" presName="background" presStyleLbl="node0" presStyleIdx="0" presStyleCnt="1"/>
      <dgm:spPr>
        <a:xfrm>
          <a:off x="2315198" y="2376"/>
          <a:ext cx="2751334" cy="766506"/>
        </a:xfrm>
      </dgm:spPr>
      <dgm:t>
        <a:bodyPr/>
        <a:lstStyle/>
        <a:p>
          <a:endParaRPr lang="en-US"/>
        </a:p>
      </dgm:t>
    </dgm:pt>
    <dgm:pt modelId="{673B98E0-84E9-4022-817A-0FC7927F2118}" type="pres">
      <dgm:prSet presAssocID="{61F47B46-15A5-4B64-8165-44F5B9CB98B1}" presName="text" presStyleLbl="fgAcc0" presStyleIdx="0" presStyleCnt="1" custScaleX="275101">
        <dgm:presLayoutVars>
          <dgm:chPref val="3"/>
        </dgm:presLayoutVars>
      </dgm:prSet>
      <dgm:spPr/>
      <dgm:t>
        <a:bodyPr/>
        <a:lstStyle/>
        <a:p>
          <a:endParaRPr lang="en-US"/>
        </a:p>
      </dgm:t>
    </dgm:pt>
    <dgm:pt modelId="{2BED1BE8-C09A-47E1-B349-0FC684AB8381}" type="pres">
      <dgm:prSet presAssocID="{61F47B46-15A5-4B64-8165-44F5B9CB98B1}" presName="hierChild2" presStyleCnt="0"/>
      <dgm:spPr/>
      <dgm:t>
        <a:bodyPr/>
        <a:lstStyle/>
        <a:p>
          <a:endParaRPr lang="en-US"/>
        </a:p>
      </dgm:t>
    </dgm:pt>
    <dgm:pt modelId="{14E3C76F-45E3-4139-ACDE-B21014A4E917}" type="pres">
      <dgm:prSet presAssocID="{7AFF7AA0-4055-4BF6-B21B-62E912AACE1B}" presName="Name10" presStyleLbl="parChTrans1D2" presStyleIdx="0" presStyleCnt="4"/>
      <dgm:spPr/>
      <dgm:t>
        <a:bodyPr/>
        <a:lstStyle/>
        <a:p>
          <a:endParaRPr lang="en-US"/>
        </a:p>
      </dgm:t>
    </dgm:pt>
    <dgm:pt modelId="{874A9266-F49F-4995-808F-54C2A6F96943}" type="pres">
      <dgm:prSet presAssocID="{1339638D-3951-43E9-A5D2-E56D6E9CD5A7}" presName="hierRoot2" presStyleCnt="0"/>
      <dgm:spPr/>
      <dgm:t>
        <a:bodyPr/>
        <a:lstStyle/>
        <a:p>
          <a:endParaRPr lang="en-US"/>
        </a:p>
      </dgm:t>
    </dgm:pt>
    <dgm:pt modelId="{F4CD8992-73A0-4703-9E34-4A04AB3616B9}" type="pres">
      <dgm:prSet presAssocID="{1339638D-3951-43E9-A5D2-E56D6E9CD5A7}" presName="composite2" presStyleCnt="0"/>
      <dgm:spPr/>
      <dgm:t>
        <a:bodyPr/>
        <a:lstStyle/>
        <a:p>
          <a:endParaRPr lang="en-US"/>
        </a:p>
      </dgm:t>
    </dgm:pt>
    <dgm:pt modelId="{6EF35332-E9FA-4AEC-A761-012A7AF1A4ED}" type="pres">
      <dgm:prSet presAssocID="{1339638D-3951-43E9-A5D2-E56D6E9CD5A7}" presName="background2" presStyleLbl="node2" presStyleIdx="0" presStyleCnt="4"/>
      <dgm:spPr>
        <a:xfrm>
          <a:off x="1028865" y="1119946"/>
          <a:ext cx="1207096" cy="766506"/>
        </a:xfrm>
      </dgm:spPr>
      <dgm:t>
        <a:bodyPr/>
        <a:lstStyle/>
        <a:p>
          <a:endParaRPr lang="en-US"/>
        </a:p>
      </dgm:t>
    </dgm:pt>
    <dgm:pt modelId="{3EF63437-2101-45F8-8301-2005D48B72BA}" type="pres">
      <dgm:prSet presAssocID="{1339638D-3951-43E9-A5D2-E56D6E9CD5A7}" presName="text2" presStyleLbl="fgAcc2" presStyleIdx="0" presStyleCnt="4" custScaleX="134929">
        <dgm:presLayoutVars>
          <dgm:chPref val="3"/>
        </dgm:presLayoutVars>
      </dgm:prSet>
      <dgm:spPr/>
      <dgm:t>
        <a:bodyPr/>
        <a:lstStyle/>
        <a:p>
          <a:endParaRPr lang="en-US"/>
        </a:p>
      </dgm:t>
    </dgm:pt>
    <dgm:pt modelId="{5DD38568-98C3-44A7-A53C-3B03E27C464A}" type="pres">
      <dgm:prSet presAssocID="{1339638D-3951-43E9-A5D2-E56D6E9CD5A7}" presName="hierChild3" presStyleCnt="0"/>
      <dgm:spPr/>
      <dgm:t>
        <a:bodyPr/>
        <a:lstStyle/>
        <a:p>
          <a:endParaRPr lang="en-US"/>
        </a:p>
      </dgm:t>
    </dgm:pt>
    <dgm:pt modelId="{E76B2BD6-7C98-44AE-8BA3-CFE2FC33D130}" type="pres">
      <dgm:prSet presAssocID="{0BF74470-9141-4BF1-88B9-1AADAA1F7F06}" presName="Name17" presStyleLbl="parChTrans1D3" presStyleIdx="0" presStyleCnt="4"/>
      <dgm:spPr/>
      <dgm:t>
        <a:bodyPr/>
        <a:lstStyle/>
        <a:p>
          <a:endParaRPr lang="en-US"/>
        </a:p>
      </dgm:t>
    </dgm:pt>
    <dgm:pt modelId="{78AAD078-8ED0-4378-BE91-025240C124E8}" type="pres">
      <dgm:prSet presAssocID="{E3A1692E-9941-4126-B157-F1E6D1EA79CD}" presName="hierRoot3" presStyleCnt="0"/>
      <dgm:spPr/>
      <dgm:t>
        <a:bodyPr/>
        <a:lstStyle/>
        <a:p>
          <a:endParaRPr lang="en-US"/>
        </a:p>
      </dgm:t>
    </dgm:pt>
    <dgm:pt modelId="{815FC320-25E9-4910-81D0-8A9AE45F8FC8}" type="pres">
      <dgm:prSet presAssocID="{E3A1692E-9941-4126-B157-F1E6D1EA79CD}" presName="composite3" presStyleCnt="0"/>
      <dgm:spPr/>
      <dgm:t>
        <a:bodyPr/>
        <a:lstStyle/>
        <a:p>
          <a:endParaRPr lang="en-US"/>
        </a:p>
      </dgm:t>
    </dgm:pt>
    <dgm:pt modelId="{C72787B4-E747-4C67-81EF-E043FBA1EE78}" type="pres">
      <dgm:prSet presAssocID="{E3A1692E-9941-4126-B157-F1E6D1EA79CD}" presName="background3" presStyleLbl="node3" presStyleIdx="0" presStyleCnt="4"/>
      <dgm:spPr>
        <a:xfrm>
          <a:off x="740683" y="2237516"/>
          <a:ext cx="1783460" cy="766506"/>
        </a:xfrm>
      </dgm:spPr>
      <dgm:t>
        <a:bodyPr/>
        <a:lstStyle/>
        <a:p>
          <a:endParaRPr lang="en-US"/>
        </a:p>
      </dgm:t>
    </dgm:pt>
    <dgm:pt modelId="{24C20B04-75B6-4203-9E06-DF4923D6DC08}" type="pres">
      <dgm:prSet presAssocID="{E3A1692E-9941-4126-B157-F1E6D1EA79CD}" presName="text3" presStyleLbl="fgAcc3" presStyleIdx="0" presStyleCnt="4" custScaleX="134929">
        <dgm:presLayoutVars>
          <dgm:chPref val="3"/>
        </dgm:presLayoutVars>
      </dgm:prSet>
      <dgm:spPr/>
      <dgm:t>
        <a:bodyPr/>
        <a:lstStyle/>
        <a:p>
          <a:endParaRPr lang="en-US"/>
        </a:p>
      </dgm:t>
    </dgm:pt>
    <dgm:pt modelId="{27D0E52C-12D9-4D0D-86FF-C10E41BA7846}" type="pres">
      <dgm:prSet presAssocID="{E3A1692E-9941-4126-B157-F1E6D1EA79CD}" presName="hierChild4" presStyleCnt="0"/>
      <dgm:spPr/>
      <dgm:t>
        <a:bodyPr/>
        <a:lstStyle/>
        <a:p>
          <a:endParaRPr lang="en-US"/>
        </a:p>
      </dgm:t>
    </dgm:pt>
    <dgm:pt modelId="{A49B98F7-F6E9-42AA-A386-2C8772EC6130}" type="pres">
      <dgm:prSet presAssocID="{C36C09BC-B1AB-457D-8EEB-764F8E21D25B}" presName="Name23" presStyleLbl="parChTrans1D4" presStyleIdx="0" presStyleCnt="11"/>
      <dgm:spPr/>
      <dgm:t>
        <a:bodyPr/>
        <a:lstStyle/>
        <a:p>
          <a:endParaRPr lang="en-US"/>
        </a:p>
      </dgm:t>
    </dgm:pt>
    <dgm:pt modelId="{7C2FEFD8-C1D8-4107-AB89-4C2512947DDB}" type="pres">
      <dgm:prSet presAssocID="{EF472297-4232-4866-BA79-DF1238134D2F}" presName="hierRoot4" presStyleCnt="0"/>
      <dgm:spPr/>
      <dgm:t>
        <a:bodyPr/>
        <a:lstStyle/>
        <a:p>
          <a:endParaRPr lang="en-US"/>
        </a:p>
      </dgm:t>
    </dgm:pt>
    <dgm:pt modelId="{225D8130-D904-4D15-A706-D952CCBA118A}" type="pres">
      <dgm:prSet presAssocID="{EF472297-4232-4866-BA79-DF1238134D2F}" presName="composite4" presStyleCnt="0"/>
      <dgm:spPr/>
      <dgm:t>
        <a:bodyPr/>
        <a:lstStyle/>
        <a:p>
          <a:endParaRPr lang="en-US"/>
        </a:p>
      </dgm:t>
    </dgm:pt>
    <dgm:pt modelId="{E6138510-9F9D-4AE7-B4DF-A6CA9B91F1B6}" type="pres">
      <dgm:prSet presAssocID="{EF472297-4232-4866-BA79-DF1238134D2F}" presName="background4" presStyleLbl="node4" presStyleIdx="0" presStyleCnt="11"/>
      <dgm:spPr>
        <a:xfrm>
          <a:off x="737623" y="3355086"/>
          <a:ext cx="1789580" cy="766506"/>
        </a:xfrm>
      </dgm:spPr>
      <dgm:t>
        <a:bodyPr/>
        <a:lstStyle/>
        <a:p>
          <a:endParaRPr lang="en-US"/>
        </a:p>
      </dgm:t>
    </dgm:pt>
    <dgm:pt modelId="{4C18E97C-F63A-4C6A-9A62-407A7F9DA116}" type="pres">
      <dgm:prSet presAssocID="{EF472297-4232-4866-BA79-DF1238134D2F}" presName="text4" presStyleLbl="fgAcc4" presStyleIdx="0" presStyleCnt="11" custScaleX="134929">
        <dgm:presLayoutVars>
          <dgm:chPref val="3"/>
        </dgm:presLayoutVars>
      </dgm:prSet>
      <dgm:spPr/>
      <dgm:t>
        <a:bodyPr/>
        <a:lstStyle/>
        <a:p>
          <a:endParaRPr lang="en-US"/>
        </a:p>
      </dgm:t>
    </dgm:pt>
    <dgm:pt modelId="{B318E339-6889-4357-B413-56CEB552B8AF}" type="pres">
      <dgm:prSet presAssocID="{EF472297-4232-4866-BA79-DF1238134D2F}" presName="hierChild5" presStyleCnt="0"/>
      <dgm:spPr/>
      <dgm:t>
        <a:bodyPr/>
        <a:lstStyle/>
        <a:p>
          <a:endParaRPr lang="en-US"/>
        </a:p>
      </dgm:t>
    </dgm:pt>
    <dgm:pt modelId="{B278EAB3-1028-461C-A85C-3471B4B6102A}" type="pres">
      <dgm:prSet presAssocID="{74CA3F9F-2C40-4485-927A-30635ACDDEED}" presName="Name23" presStyleLbl="parChTrans1D4" presStyleIdx="1" presStyleCnt="11"/>
      <dgm:spPr/>
      <dgm:t>
        <a:bodyPr/>
        <a:lstStyle/>
        <a:p>
          <a:endParaRPr lang="en-US"/>
        </a:p>
      </dgm:t>
    </dgm:pt>
    <dgm:pt modelId="{44BA2DEB-2B91-4E11-92BC-3EE5E4E6364B}" type="pres">
      <dgm:prSet presAssocID="{B7CA879B-B5EF-4A90-86A5-B5F8D2E91AF3}" presName="hierRoot4" presStyleCnt="0"/>
      <dgm:spPr/>
      <dgm:t>
        <a:bodyPr/>
        <a:lstStyle/>
        <a:p>
          <a:endParaRPr lang="en-US"/>
        </a:p>
      </dgm:t>
    </dgm:pt>
    <dgm:pt modelId="{53972C6D-28C8-4070-BA86-9B9B0780293C}" type="pres">
      <dgm:prSet presAssocID="{B7CA879B-B5EF-4A90-86A5-B5F8D2E91AF3}" presName="composite4" presStyleCnt="0"/>
      <dgm:spPr/>
      <dgm:t>
        <a:bodyPr/>
        <a:lstStyle/>
        <a:p>
          <a:endParaRPr lang="en-US"/>
        </a:p>
      </dgm:t>
    </dgm:pt>
    <dgm:pt modelId="{85DAEAF3-1493-4490-8189-9DF64DC3B995}" type="pres">
      <dgm:prSet presAssocID="{B7CA879B-B5EF-4A90-86A5-B5F8D2E91AF3}" presName="background4" presStyleLbl="node4" presStyleIdx="1" presStyleCnt="11"/>
      <dgm:spPr>
        <a:xfrm>
          <a:off x="736995" y="4472656"/>
          <a:ext cx="1790836" cy="766506"/>
        </a:xfrm>
      </dgm:spPr>
      <dgm:t>
        <a:bodyPr/>
        <a:lstStyle/>
        <a:p>
          <a:endParaRPr lang="en-US"/>
        </a:p>
      </dgm:t>
    </dgm:pt>
    <dgm:pt modelId="{F076C9ED-B133-46E5-9C3C-27CC25C08436}" type="pres">
      <dgm:prSet presAssocID="{B7CA879B-B5EF-4A90-86A5-B5F8D2E91AF3}" presName="text4" presStyleLbl="fgAcc4" presStyleIdx="1" presStyleCnt="11" custScaleX="134929">
        <dgm:presLayoutVars>
          <dgm:chPref val="3"/>
        </dgm:presLayoutVars>
      </dgm:prSet>
      <dgm:spPr/>
      <dgm:t>
        <a:bodyPr/>
        <a:lstStyle/>
        <a:p>
          <a:endParaRPr lang="en-US"/>
        </a:p>
      </dgm:t>
    </dgm:pt>
    <dgm:pt modelId="{E06345D4-E564-46EC-B421-03393C3C5224}" type="pres">
      <dgm:prSet presAssocID="{B7CA879B-B5EF-4A90-86A5-B5F8D2E91AF3}" presName="hierChild5" presStyleCnt="0"/>
      <dgm:spPr/>
      <dgm:t>
        <a:bodyPr/>
        <a:lstStyle/>
        <a:p>
          <a:endParaRPr lang="en-US"/>
        </a:p>
      </dgm:t>
    </dgm:pt>
    <dgm:pt modelId="{822B8297-6929-4712-A92D-B016E5FE0BCF}" type="pres">
      <dgm:prSet presAssocID="{684DFE44-91B1-47D2-B259-DC3A20ECCAA5}" presName="Name23" presStyleLbl="parChTrans1D4" presStyleIdx="2" presStyleCnt="11"/>
      <dgm:spPr/>
      <dgm:t>
        <a:bodyPr/>
        <a:lstStyle/>
        <a:p>
          <a:endParaRPr lang="en-US"/>
        </a:p>
      </dgm:t>
    </dgm:pt>
    <dgm:pt modelId="{D132ED07-4BF5-4148-8A5D-99C8CA884B18}" type="pres">
      <dgm:prSet presAssocID="{D2524FBA-067E-4BF0-82B0-8D5E9762ED79}" presName="hierRoot4" presStyleCnt="0"/>
      <dgm:spPr/>
      <dgm:t>
        <a:bodyPr/>
        <a:lstStyle/>
        <a:p>
          <a:endParaRPr lang="en-US"/>
        </a:p>
      </dgm:t>
    </dgm:pt>
    <dgm:pt modelId="{98DF7430-EBEB-4941-8FF6-C346E19BDDBB}" type="pres">
      <dgm:prSet presAssocID="{D2524FBA-067E-4BF0-82B0-8D5E9762ED79}" presName="composite4" presStyleCnt="0"/>
      <dgm:spPr/>
      <dgm:t>
        <a:bodyPr/>
        <a:lstStyle/>
        <a:p>
          <a:endParaRPr lang="en-US"/>
        </a:p>
      </dgm:t>
    </dgm:pt>
    <dgm:pt modelId="{88A62918-CFF6-4156-BEEC-787EBA91A740}" type="pres">
      <dgm:prSet presAssocID="{D2524FBA-067E-4BF0-82B0-8D5E9762ED79}" presName="background4" presStyleLbl="node4" presStyleIdx="2" presStyleCnt="11"/>
      <dgm:spPr>
        <a:xfrm>
          <a:off x="736995" y="5590226"/>
          <a:ext cx="1790836" cy="766506"/>
        </a:xfrm>
      </dgm:spPr>
      <dgm:t>
        <a:bodyPr/>
        <a:lstStyle/>
        <a:p>
          <a:endParaRPr lang="en-US"/>
        </a:p>
      </dgm:t>
    </dgm:pt>
    <dgm:pt modelId="{557DF2FE-A763-4CCF-9D2C-606921B609D1}" type="pres">
      <dgm:prSet presAssocID="{D2524FBA-067E-4BF0-82B0-8D5E9762ED79}" presName="text4" presStyleLbl="fgAcc4" presStyleIdx="2" presStyleCnt="11" custScaleX="134929">
        <dgm:presLayoutVars>
          <dgm:chPref val="3"/>
        </dgm:presLayoutVars>
      </dgm:prSet>
      <dgm:spPr/>
      <dgm:t>
        <a:bodyPr/>
        <a:lstStyle/>
        <a:p>
          <a:endParaRPr lang="en-US"/>
        </a:p>
      </dgm:t>
    </dgm:pt>
    <dgm:pt modelId="{E65BC474-7565-43C8-A568-C71FBBB27ADC}" type="pres">
      <dgm:prSet presAssocID="{D2524FBA-067E-4BF0-82B0-8D5E9762ED79}" presName="hierChild5" presStyleCnt="0"/>
      <dgm:spPr/>
      <dgm:t>
        <a:bodyPr/>
        <a:lstStyle/>
        <a:p>
          <a:endParaRPr lang="en-US"/>
        </a:p>
      </dgm:t>
    </dgm:pt>
    <dgm:pt modelId="{C689BFBD-9843-4813-94BE-00B08741B81A}" type="pres">
      <dgm:prSet presAssocID="{5DD88F98-3885-4BDF-863E-FDEFBAF35E4D}" presName="Name23" presStyleLbl="parChTrans1D4" presStyleIdx="3" presStyleCnt="11"/>
      <dgm:spPr/>
      <dgm:t>
        <a:bodyPr/>
        <a:lstStyle/>
        <a:p>
          <a:endParaRPr lang="en-US"/>
        </a:p>
      </dgm:t>
    </dgm:pt>
    <dgm:pt modelId="{778C57CF-8496-451C-BD35-B350514A8C8C}" type="pres">
      <dgm:prSet presAssocID="{9EC8D787-F180-4E0F-9DB5-19A0C431D055}" presName="hierRoot4" presStyleCnt="0"/>
      <dgm:spPr/>
    </dgm:pt>
    <dgm:pt modelId="{EB62338C-D3A3-4063-A3C5-E1ED42616D63}" type="pres">
      <dgm:prSet presAssocID="{9EC8D787-F180-4E0F-9DB5-19A0C431D055}" presName="composite4" presStyleCnt="0"/>
      <dgm:spPr/>
    </dgm:pt>
    <dgm:pt modelId="{ED3F2820-4ADC-4BF0-AFDA-9952C01BADD7}" type="pres">
      <dgm:prSet presAssocID="{9EC8D787-F180-4E0F-9DB5-19A0C431D055}" presName="background4" presStyleLbl="node4" presStyleIdx="3" presStyleCnt="11"/>
      <dgm:spPr/>
    </dgm:pt>
    <dgm:pt modelId="{A8970FB8-1384-4E98-AF45-F0B70F91BAFF}" type="pres">
      <dgm:prSet presAssocID="{9EC8D787-F180-4E0F-9DB5-19A0C431D055}" presName="text4" presStyleLbl="fgAcc4" presStyleIdx="3" presStyleCnt="11" custScaleX="134929">
        <dgm:presLayoutVars>
          <dgm:chPref val="3"/>
        </dgm:presLayoutVars>
      </dgm:prSet>
      <dgm:spPr/>
      <dgm:t>
        <a:bodyPr/>
        <a:lstStyle/>
        <a:p>
          <a:endParaRPr lang="en-US"/>
        </a:p>
      </dgm:t>
    </dgm:pt>
    <dgm:pt modelId="{E4781BD8-AFE2-424D-9711-1C33409AE1A6}" type="pres">
      <dgm:prSet presAssocID="{9EC8D787-F180-4E0F-9DB5-19A0C431D055}" presName="hierChild5" presStyleCnt="0"/>
      <dgm:spPr/>
    </dgm:pt>
    <dgm:pt modelId="{6EA85E4F-098D-431B-9B03-AD77F1817E9C}" type="pres">
      <dgm:prSet presAssocID="{8591926A-032B-406E-977D-7D5F1C43E835}" presName="Name10" presStyleLbl="parChTrans1D2" presStyleIdx="1" presStyleCnt="4"/>
      <dgm:spPr/>
      <dgm:t>
        <a:bodyPr/>
        <a:lstStyle/>
        <a:p>
          <a:endParaRPr lang="en-US"/>
        </a:p>
      </dgm:t>
    </dgm:pt>
    <dgm:pt modelId="{97EF9402-4945-4DB7-9A39-0881CE88E3B4}" type="pres">
      <dgm:prSet presAssocID="{1775246D-6A8B-4515-A813-719C37B19A1E}" presName="hierRoot2" presStyleCnt="0"/>
      <dgm:spPr/>
      <dgm:t>
        <a:bodyPr/>
        <a:lstStyle/>
        <a:p>
          <a:endParaRPr lang="en-US"/>
        </a:p>
      </dgm:t>
    </dgm:pt>
    <dgm:pt modelId="{441C62B9-7ACC-4B80-80C8-4AD85C76E0A1}" type="pres">
      <dgm:prSet presAssocID="{1775246D-6A8B-4515-A813-719C37B19A1E}" presName="composite2" presStyleCnt="0"/>
      <dgm:spPr/>
      <dgm:t>
        <a:bodyPr/>
        <a:lstStyle/>
        <a:p>
          <a:endParaRPr lang="en-US"/>
        </a:p>
      </dgm:t>
    </dgm:pt>
    <dgm:pt modelId="{E033E3F7-0342-4EFD-BDCB-3921D61E8379}" type="pres">
      <dgm:prSet presAssocID="{1775246D-6A8B-4515-A813-719C37B19A1E}" presName="background2" presStyleLbl="node2" presStyleIdx="1" presStyleCnt="4"/>
      <dgm:spPr>
        <a:xfrm>
          <a:off x="3087944" y="1119946"/>
          <a:ext cx="1207096" cy="766506"/>
        </a:xfrm>
      </dgm:spPr>
      <dgm:t>
        <a:bodyPr/>
        <a:lstStyle/>
        <a:p>
          <a:endParaRPr lang="en-US"/>
        </a:p>
      </dgm:t>
    </dgm:pt>
    <dgm:pt modelId="{E7FA537E-6332-4CD9-8AE5-589C33C64475}" type="pres">
      <dgm:prSet presAssocID="{1775246D-6A8B-4515-A813-719C37B19A1E}" presName="text2" presStyleLbl="fgAcc2" presStyleIdx="1" presStyleCnt="4" custScaleX="134929">
        <dgm:presLayoutVars>
          <dgm:chPref val="3"/>
        </dgm:presLayoutVars>
      </dgm:prSet>
      <dgm:spPr/>
      <dgm:t>
        <a:bodyPr/>
        <a:lstStyle/>
        <a:p>
          <a:endParaRPr lang="en-US"/>
        </a:p>
      </dgm:t>
    </dgm:pt>
    <dgm:pt modelId="{B4EA4C10-1772-4D51-A9F6-1E593BBB8AD3}" type="pres">
      <dgm:prSet presAssocID="{1775246D-6A8B-4515-A813-719C37B19A1E}" presName="hierChild3" presStyleCnt="0"/>
      <dgm:spPr/>
      <dgm:t>
        <a:bodyPr/>
        <a:lstStyle/>
        <a:p>
          <a:endParaRPr lang="en-US"/>
        </a:p>
      </dgm:t>
    </dgm:pt>
    <dgm:pt modelId="{E14E15FE-E2F0-466D-8950-11EBAE1F3A46}" type="pres">
      <dgm:prSet presAssocID="{4C57969D-5A5F-4A9C-A995-50B9C209067E}" presName="Name17" presStyleLbl="parChTrans1D3" presStyleIdx="1" presStyleCnt="4"/>
      <dgm:spPr/>
      <dgm:t>
        <a:bodyPr/>
        <a:lstStyle/>
        <a:p>
          <a:endParaRPr lang="en-US"/>
        </a:p>
      </dgm:t>
    </dgm:pt>
    <dgm:pt modelId="{FA1B089B-3122-43C1-85D0-3ACACB911319}" type="pres">
      <dgm:prSet presAssocID="{AB6B6E20-90B0-49A3-A3DD-F727942C1183}" presName="hierRoot3" presStyleCnt="0"/>
      <dgm:spPr/>
      <dgm:t>
        <a:bodyPr/>
        <a:lstStyle/>
        <a:p>
          <a:endParaRPr lang="en-US"/>
        </a:p>
      </dgm:t>
    </dgm:pt>
    <dgm:pt modelId="{4B4FD732-73E8-4533-B4D5-89E17E747F5B}" type="pres">
      <dgm:prSet presAssocID="{AB6B6E20-90B0-49A3-A3DD-F727942C1183}" presName="composite3" presStyleCnt="0"/>
      <dgm:spPr/>
      <dgm:t>
        <a:bodyPr/>
        <a:lstStyle/>
        <a:p>
          <a:endParaRPr lang="en-US"/>
        </a:p>
      </dgm:t>
    </dgm:pt>
    <dgm:pt modelId="{44C75E8C-05A1-40D2-836F-C74B876BFA6F}" type="pres">
      <dgm:prSet presAssocID="{AB6B6E20-90B0-49A3-A3DD-F727942C1183}" presName="background3" presStyleLbl="node3" presStyleIdx="1" presStyleCnt="4"/>
      <dgm:spPr>
        <a:xfrm>
          <a:off x="2796702" y="2237516"/>
          <a:ext cx="1789580" cy="766506"/>
        </a:xfrm>
      </dgm:spPr>
      <dgm:t>
        <a:bodyPr/>
        <a:lstStyle/>
        <a:p>
          <a:endParaRPr lang="en-US"/>
        </a:p>
      </dgm:t>
    </dgm:pt>
    <dgm:pt modelId="{2AF7F6CD-098C-4BE6-9D93-D8BA484AFB08}" type="pres">
      <dgm:prSet presAssocID="{AB6B6E20-90B0-49A3-A3DD-F727942C1183}" presName="text3" presStyleLbl="fgAcc3" presStyleIdx="1" presStyleCnt="4" custScaleX="134929">
        <dgm:presLayoutVars>
          <dgm:chPref val="3"/>
        </dgm:presLayoutVars>
      </dgm:prSet>
      <dgm:spPr/>
      <dgm:t>
        <a:bodyPr/>
        <a:lstStyle/>
        <a:p>
          <a:endParaRPr lang="en-US"/>
        </a:p>
      </dgm:t>
    </dgm:pt>
    <dgm:pt modelId="{92C580EB-C589-41D3-8487-24F70435447E}" type="pres">
      <dgm:prSet presAssocID="{AB6B6E20-90B0-49A3-A3DD-F727942C1183}" presName="hierChild4" presStyleCnt="0"/>
      <dgm:spPr/>
      <dgm:t>
        <a:bodyPr/>
        <a:lstStyle/>
        <a:p>
          <a:endParaRPr lang="en-US"/>
        </a:p>
      </dgm:t>
    </dgm:pt>
    <dgm:pt modelId="{4A995B7D-1CED-42D3-91E4-BCA4AB09BC1A}" type="pres">
      <dgm:prSet presAssocID="{A8949568-7C83-4D89-B137-2F4A0DDC5721}" presName="Name23" presStyleLbl="parChTrans1D4" presStyleIdx="4" presStyleCnt="11"/>
      <dgm:spPr/>
      <dgm:t>
        <a:bodyPr/>
        <a:lstStyle/>
        <a:p>
          <a:endParaRPr lang="en-US"/>
        </a:p>
      </dgm:t>
    </dgm:pt>
    <dgm:pt modelId="{9D52EC66-DEFD-4DFB-8847-728550F1AA4A}" type="pres">
      <dgm:prSet presAssocID="{22288A07-5F45-447A-AE02-9841155CD8BD}" presName="hierRoot4" presStyleCnt="0"/>
      <dgm:spPr/>
      <dgm:t>
        <a:bodyPr/>
        <a:lstStyle/>
        <a:p>
          <a:endParaRPr lang="en-US"/>
        </a:p>
      </dgm:t>
    </dgm:pt>
    <dgm:pt modelId="{678C0BC4-975A-4269-8613-4BC8F1E145B3}" type="pres">
      <dgm:prSet presAssocID="{22288A07-5F45-447A-AE02-9841155CD8BD}" presName="composite4" presStyleCnt="0"/>
      <dgm:spPr/>
      <dgm:t>
        <a:bodyPr/>
        <a:lstStyle/>
        <a:p>
          <a:endParaRPr lang="en-US"/>
        </a:p>
      </dgm:t>
    </dgm:pt>
    <dgm:pt modelId="{A18F664A-D20A-4164-96B8-52F56B5D8098}" type="pres">
      <dgm:prSet presAssocID="{22288A07-5F45-447A-AE02-9841155CD8BD}" presName="background4" presStyleLbl="node4" presStyleIdx="4" presStyleCnt="11"/>
      <dgm:spPr>
        <a:xfrm>
          <a:off x="2796702" y="3355086"/>
          <a:ext cx="1789580" cy="766506"/>
        </a:xfrm>
      </dgm:spPr>
      <dgm:t>
        <a:bodyPr/>
        <a:lstStyle/>
        <a:p>
          <a:endParaRPr lang="en-US"/>
        </a:p>
      </dgm:t>
    </dgm:pt>
    <dgm:pt modelId="{BBCBD379-1C08-4898-B097-53C242A804B1}" type="pres">
      <dgm:prSet presAssocID="{22288A07-5F45-447A-AE02-9841155CD8BD}" presName="text4" presStyleLbl="fgAcc4" presStyleIdx="4" presStyleCnt="11" custScaleX="134929">
        <dgm:presLayoutVars>
          <dgm:chPref val="3"/>
        </dgm:presLayoutVars>
      </dgm:prSet>
      <dgm:spPr/>
      <dgm:t>
        <a:bodyPr/>
        <a:lstStyle/>
        <a:p>
          <a:endParaRPr lang="en-US"/>
        </a:p>
      </dgm:t>
    </dgm:pt>
    <dgm:pt modelId="{2827FD40-9350-485C-95F1-007D4D479B5B}" type="pres">
      <dgm:prSet presAssocID="{22288A07-5F45-447A-AE02-9841155CD8BD}" presName="hierChild5" presStyleCnt="0"/>
      <dgm:spPr/>
      <dgm:t>
        <a:bodyPr/>
        <a:lstStyle/>
        <a:p>
          <a:endParaRPr lang="en-US"/>
        </a:p>
      </dgm:t>
    </dgm:pt>
    <dgm:pt modelId="{F941DB61-CF85-400F-8DDD-C04924C3519E}" type="pres">
      <dgm:prSet presAssocID="{A6ADC0F6-EE1C-4666-B6E3-F380415DF70F}" presName="Name23" presStyleLbl="parChTrans1D4" presStyleIdx="5" presStyleCnt="11"/>
      <dgm:spPr/>
      <dgm:t>
        <a:bodyPr/>
        <a:lstStyle/>
        <a:p>
          <a:endParaRPr lang="en-US"/>
        </a:p>
      </dgm:t>
    </dgm:pt>
    <dgm:pt modelId="{7EC9497D-36E1-47F2-9019-60CC8F5C6189}" type="pres">
      <dgm:prSet presAssocID="{94292017-584D-4BAE-AE87-C8D6374432A8}" presName="hierRoot4" presStyleCnt="0"/>
      <dgm:spPr/>
      <dgm:t>
        <a:bodyPr/>
        <a:lstStyle/>
        <a:p>
          <a:endParaRPr lang="en-US"/>
        </a:p>
      </dgm:t>
    </dgm:pt>
    <dgm:pt modelId="{1027B135-3DC0-4B5D-AF19-9E1BAEC9FEE0}" type="pres">
      <dgm:prSet presAssocID="{94292017-584D-4BAE-AE87-C8D6374432A8}" presName="composite4" presStyleCnt="0"/>
      <dgm:spPr/>
      <dgm:t>
        <a:bodyPr/>
        <a:lstStyle/>
        <a:p>
          <a:endParaRPr lang="en-US"/>
        </a:p>
      </dgm:t>
    </dgm:pt>
    <dgm:pt modelId="{5866449B-4949-468E-B868-C479F448618B}" type="pres">
      <dgm:prSet presAssocID="{94292017-584D-4BAE-AE87-C8D6374432A8}" presName="background4" presStyleLbl="node4" presStyleIdx="5" presStyleCnt="11"/>
      <dgm:spPr>
        <a:xfrm>
          <a:off x="2796075" y="4472656"/>
          <a:ext cx="1790836" cy="766506"/>
        </a:xfrm>
      </dgm:spPr>
      <dgm:t>
        <a:bodyPr/>
        <a:lstStyle/>
        <a:p>
          <a:endParaRPr lang="en-US"/>
        </a:p>
      </dgm:t>
    </dgm:pt>
    <dgm:pt modelId="{B66EFB59-08AF-4B40-9D73-5649B9FBA8B3}" type="pres">
      <dgm:prSet presAssocID="{94292017-584D-4BAE-AE87-C8D6374432A8}" presName="text4" presStyleLbl="fgAcc4" presStyleIdx="5" presStyleCnt="11" custScaleX="134929">
        <dgm:presLayoutVars>
          <dgm:chPref val="3"/>
        </dgm:presLayoutVars>
      </dgm:prSet>
      <dgm:spPr/>
      <dgm:t>
        <a:bodyPr/>
        <a:lstStyle/>
        <a:p>
          <a:endParaRPr lang="en-US"/>
        </a:p>
      </dgm:t>
    </dgm:pt>
    <dgm:pt modelId="{18511BEC-38F5-45A6-B516-490A9DB6BBE7}" type="pres">
      <dgm:prSet presAssocID="{94292017-584D-4BAE-AE87-C8D6374432A8}" presName="hierChild5" presStyleCnt="0"/>
      <dgm:spPr/>
      <dgm:t>
        <a:bodyPr/>
        <a:lstStyle/>
        <a:p>
          <a:endParaRPr lang="en-US"/>
        </a:p>
      </dgm:t>
    </dgm:pt>
    <dgm:pt modelId="{79A2C7BB-917A-4D02-BAE1-51C70C268499}" type="pres">
      <dgm:prSet presAssocID="{675EFC96-2DC9-4181-803D-D68387C4AC56}" presName="Name23" presStyleLbl="parChTrans1D4" presStyleIdx="6" presStyleCnt="11"/>
      <dgm:spPr/>
      <dgm:t>
        <a:bodyPr/>
        <a:lstStyle/>
        <a:p>
          <a:endParaRPr lang="en-US"/>
        </a:p>
      </dgm:t>
    </dgm:pt>
    <dgm:pt modelId="{AE24C9F6-D05E-4233-BC68-E873AB4CA66F}" type="pres">
      <dgm:prSet presAssocID="{EC2E06C8-9ACA-4A98-8E8F-A62ECD658D0E}" presName="hierRoot4" presStyleCnt="0"/>
      <dgm:spPr/>
      <dgm:t>
        <a:bodyPr/>
        <a:lstStyle/>
        <a:p>
          <a:endParaRPr lang="en-US"/>
        </a:p>
      </dgm:t>
    </dgm:pt>
    <dgm:pt modelId="{247FEBFB-0EBA-49D2-ACD5-BAB21318A3E7}" type="pres">
      <dgm:prSet presAssocID="{EC2E06C8-9ACA-4A98-8E8F-A62ECD658D0E}" presName="composite4" presStyleCnt="0"/>
      <dgm:spPr/>
      <dgm:t>
        <a:bodyPr/>
        <a:lstStyle/>
        <a:p>
          <a:endParaRPr lang="en-US"/>
        </a:p>
      </dgm:t>
    </dgm:pt>
    <dgm:pt modelId="{72BF9DF8-36E6-4B22-8327-4802D0B9F2E8}" type="pres">
      <dgm:prSet presAssocID="{EC2E06C8-9ACA-4A98-8E8F-A62ECD658D0E}" presName="background4" presStyleLbl="node4" presStyleIdx="6" presStyleCnt="11"/>
      <dgm:spPr>
        <a:xfrm>
          <a:off x="2796075" y="5590226"/>
          <a:ext cx="1790836" cy="766506"/>
        </a:xfrm>
      </dgm:spPr>
      <dgm:t>
        <a:bodyPr/>
        <a:lstStyle/>
        <a:p>
          <a:endParaRPr lang="en-US"/>
        </a:p>
      </dgm:t>
    </dgm:pt>
    <dgm:pt modelId="{1D854D14-2FB4-4B75-A382-72F59A636246}" type="pres">
      <dgm:prSet presAssocID="{EC2E06C8-9ACA-4A98-8E8F-A62ECD658D0E}" presName="text4" presStyleLbl="fgAcc4" presStyleIdx="6" presStyleCnt="11" custScaleX="134929">
        <dgm:presLayoutVars>
          <dgm:chPref val="3"/>
        </dgm:presLayoutVars>
      </dgm:prSet>
      <dgm:spPr/>
      <dgm:t>
        <a:bodyPr/>
        <a:lstStyle/>
        <a:p>
          <a:endParaRPr lang="en-US"/>
        </a:p>
      </dgm:t>
    </dgm:pt>
    <dgm:pt modelId="{34FFB192-90D9-402C-8479-A50566E82B7A}" type="pres">
      <dgm:prSet presAssocID="{EC2E06C8-9ACA-4A98-8E8F-A62ECD658D0E}" presName="hierChild5" presStyleCnt="0"/>
      <dgm:spPr/>
      <dgm:t>
        <a:bodyPr/>
        <a:lstStyle/>
        <a:p>
          <a:endParaRPr lang="en-US"/>
        </a:p>
      </dgm:t>
    </dgm:pt>
    <dgm:pt modelId="{7849F670-278C-4A88-86CA-38F22BD9E85D}" type="pres">
      <dgm:prSet presAssocID="{EFAE2E25-92C0-4032-9DAD-BA7FC477C9D3}" presName="Name10" presStyleLbl="parChTrans1D2" presStyleIdx="2" presStyleCnt="4"/>
      <dgm:spPr/>
      <dgm:t>
        <a:bodyPr/>
        <a:lstStyle/>
        <a:p>
          <a:endParaRPr lang="en-US"/>
        </a:p>
      </dgm:t>
    </dgm:pt>
    <dgm:pt modelId="{0EB13ADD-9C8B-49C0-9F6C-52D3490A59CA}" type="pres">
      <dgm:prSet presAssocID="{58A9FB6F-8EA4-4F8A-A82A-82B0039D3C3B}" presName="hierRoot2" presStyleCnt="0"/>
      <dgm:spPr/>
      <dgm:t>
        <a:bodyPr/>
        <a:lstStyle/>
        <a:p>
          <a:endParaRPr lang="en-US"/>
        </a:p>
      </dgm:t>
    </dgm:pt>
    <dgm:pt modelId="{E12FAF1A-CDEB-44CF-A9D0-E151237DD725}" type="pres">
      <dgm:prSet presAssocID="{58A9FB6F-8EA4-4F8A-A82A-82B0039D3C3B}" presName="composite2" presStyleCnt="0"/>
      <dgm:spPr/>
      <dgm:t>
        <a:bodyPr/>
        <a:lstStyle/>
        <a:p>
          <a:endParaRPr lang="en-US"/>
        </a:p>
      </dgm:t>
    </dgm:pt>
    <dgm:pt modelId="{274FCC90-C626-48C4-9B43-B3CB1D426F69}" type="pres">
      <dgm:prSet presAssocID="{58A9FB6F-8EA4-4F8A-A82A-82B0039D3C3B}" presName="background2" presStyleLbl="node2" presStyleIdx="2" presStyleCnt="4"/>
      <dgm:spPr/>
      <dgm:t>
        <a:bodyPr/>
        <a:lstStyle/>
        <a:p>
          <a:endParaRPr lang="en-US"/>
        </a:p>
      </dgm:t>
    </dgm:pt>
    <dgm:pt modelId="{FF34881E-43DF-4978-B9CD-70BF9CBCB899}" type="pres">
      <dgm:prSet presAssocID="{58A9FB6F-8EA4-4F8A-A82A-82B0039D3C3B}" presName="text2" presStyleLbl="fgAcc2" presStyleIdx="2" presStyleCnt="4" custScaleX="134929">
        <dgm:presLayoutVars>
          <dgm:chPref val="3"/>
        </dgm:presLayoutVars>
      </dgm:prSet>
      <dgm:spPr/>
      <dgm:t>
        <a:bodyPr/>
        <a:lstStyle/>
        <a:p>
          <a:endParaRPr lang="en-US"/>
        </a:p>
      </dgm:t>
    </dgm:pt>
    <dgm:pt modelId="{3D21247C-B99F-4EFE-AB5F-C495D9FB1628}" type="pres">
      <dgm:prSet presAssocID="{58A9FB6F-8EA4-4F8A-A82A-82B0039D3C3B}" presName="hierChild3" presStyleCnt="0"/>
      <dgm:spPr/>
      <dgm:t>
        <a:bodyPr/>
        <a:lstStyle/>
        <a:p>
          <a:endParaRPr lang="en-US"/>
        </a:p>
      </dgm:t>
    </dgm:pt>
    <dgm:pt modelId="{9F51A3C0-D2C2-4AC7-B520-B9505A8DC1B2}" type="pres">
      <dgm:prSet presAssocID="{F3CE2AD5-DF96-448C-AE80-35267FEFA1C7}" presName="Name17" presStyleLbl="parChTrans1D3" presStyleIdx="2" presStyleCnt="4"/>
      <dgm:spPr/>
      <dgm:t>
        <a:bodyPr/>
        <a:lstStyle/>
        <a:p>
          <a:endParaRPr lang="en-US"/>
        </a:p>
      </dgm:t>
    </dgm:pt>
    <dgm:pt modelId="{DE49AF4D-99B1-4AD0-BFF2-DFC871750215}" type="pres">
      <dgm:prSet presAssocID="{3306D396-7B22-4110-84C2-4D00E82AC9AE}" presName="hierRoot3" presStyleCnt="0"/>
      <dgm:spPr/>
      <dgm:t>
        <a:bodyPr/>
        <a:lstStyle/>
        <a:p>
          <a:endParaRPr lang="en-US"/>
        </a:p>
      </dgm:t>
    </dgm:pt>
    <dgm:pt modelId="{0F28A4B9-F3BD-4635-B340-8AE6D239C5CB}" type="pres">
      <dgm:prSet presAssocID="{3306D396-7B22-4110-84C2-4D00E82AC9AE}" presName="composite3" presStyleCnt="0"/>
      <dgm:spPr/>
      <dgm:t>
        <a:bodyPr/>
        <a:lstStyle/>
        <a:p>
          <a:endParaRPr lang="en-US"/>
        </a:p>
      </dgm:t>
    </dgm:pt>
    <dgm:pt modelId="{AF24EDE7-AA92-4D1C-8D16-ADF2BE54E595}" type="pres">
      <dgm:prSet presAssocID="{3306D396-7B22-4110-84C2-4D00E82AC9AE}" presName="background3" presStyleLbl="node3" presStyleIdx="2" presStyleCnt="4"/>
      <dgm:spPr/>
      <dgm:t>
        <a:bodyPr/>
        <a:lstStyle/>
        <a:p>
          <a:endParaRPr lang="en-US"/>
        </a:p>
      </dgm:t>
    </dgm:pt>
    <dgm:pt modelId="{D4D213E8-92AA-44A1-9202-42C887BF13A5}" type="pres">
      <dgm:prSet presAssocID="{3306D396-7B22-4110-84C2-4D00E82AC9AE}" presName="text3" presStyleLbl="fgAcc3" presStyleIdx="2" presStyleCnt="4" custScaleX="134929">
        <dgm:presLayoutVars>
          <dgm:chPref val="3"/>
        </dgm:presLayoutVars>
      </dgm:prSet>
      <dgm:spPr/>
      <dgm:t>
        <a:bodyPr/>
        <a:lstStyle/>
        <a:p>
          <a:endParaRPr lang="en-US"/>
        </a:p>
      </dgm:t>
    </dgm:pt>
    <dgm:pt modelId="{BBC006DF-D781-44D1-86C2-223E4D8304A5}" type="pres">
      <dgm:prSet presAssocID="{3306D396-7B22-4110-84C2-4D00E82AC9AE}" presName="hierChild4" presStyleCnt="0"/>
      <dgm:spPr/>
      <dgm:t>
        <a:bodyPr/>
        <a:lstStyle/>
        <a:p>
          <a:endParaRPr lang="en-US"/>
        </a:p>
      </dgm:t>
    </dgm:pt>
    <dgm:pt modelId="{AA4DB9CB-2262-4550-AC79-4522EE755227}" type="pres">
      <dgm:prSet presAssocID="{ED924596-F96E-4782-8740-5B41A2F64199}" presName="Name23" presStyleLbl="parChTrans1D4" presStyleIdx="7" presStyleCnt="11"/>
      <dgm:spPr/>
      <dgm:t>
        <a:bodyPr/>
        <a:lstStyle/>
        <a:p>
          <a:endParaRPr lang="en-US"/>
        </a:p>
      </dgm:t>
    </dgm:pt>
    <dgm:pt modelId="{CD8423F3-59EC-4C43-BEC5-51E4D0085A22}" type="pres">
      <dgm:prSet presAssocID="{D8F983D5-76D7-4712-AA1A-D3B8F2A93AB0}" presName="hierRoot4" presStyleCnt="0"/>
      <dgm:spPr/>
      <dgm:t>
        <a:bodyPr/>
        <a:lstStyle/>
        <a:p>
          <a:endParaRPr lang="en-US"/>
        </a:p>
      </dgm:t>
    </dgm:pt>
    <dgm:pt modelId="{65C30C23-F2BE-49EB-A5B6-1181DC66D15B}" type="pres">
      <dgm:prSet presAssocID="{D8F983D5-76D7-4712-AA1A-D3B8F2A93AB0}" presName="composite4" presStyleCnt="0"/>
      <dgm:spPr/>
      <dgm:t>
        <a:bodyPr/>
        <a:lstStyle/>
        <a:p>
          <a:endParaRPr lang="en-US"/>
        </a:p>
      </dgm:t>
    </dgm:pt>
    <dgm:pt modelId="{81E02077-B0DC-436C-9606-3C2915E5FFFB}" type="pres">
      <dgm:prSet presAssocID="{D8F983D5-76D7-4712-AA1A-D3B8F2A93AB0}" presName="background4" presStyleLbl="node4" presStyleIdx="7" presStyleCnt="11"/>
      <dgm:spPr/>
      <dgm:t>
        <a:bodyPr/>
        <a:lstStyle/>
        <a:p>
          <a:endParaRPr lang="en-US"/>
        </a:p>
      </dgm:t>
    </dgm:pt>
    <dgm:pt modelId="{B3301C39-AB44-4261-840B-BEAF4BD74DC3}" type="pres">
      <dgm:prSet presAssocID="{D8F983D5-76D7-4712-AA1A-D3B8F2A93AB0}" presName="text4" presStyleLbl="fgAcc4" presStyleIdx="7" presStyleCnt="11" custScaleX="134929">
        <dgm:presLayoutVars>
          <dgm:chPref val="3"/>
        </dgm:presLayoutVars>
      </dgm:prSet>
      <dgm:spPr/>
      <dgm:t>
        <a:bodyPr/>
        <a:lstStyle/>
        <a:p>
          <a:endParaRPr lang="en-US"/>
        </a:p>
      </dgm:t>
    </dgm:pt>
    <dgm:pt modelId="{B47FAAF5-C548-46E4-AB50-3E409570199D}" type="pres">
      <dgm:prSet presAssocID="{D8F983D5-76D7-4712-AA1A-D3B8F2A93AB0}" presName="hierChild5" presStyleCnt="0"/>
      <dgm:spPr/>
      <dgm:t>
        <a:bodyPr/>
        <a:lstStyle/>
        <a:p>
          <a:endParaRPr lang="en-US"/>
        </a:p>
      </dgm:t>
    </dgm:pt>
    <dgm:pt modelId="{1203835B-97C6-435C-866F-322629159895}" type="pres">
      <dgm:prSet presAssocID="{A826C2F1-94FC-4957-AE4B-348B6BA09C5B}" presName="Name23" presStyleLbl="parChTrans1D4" presStyleIdx="8" presStyleCnt="11"/>
      <dgm:spPr/>
      <dgm:t>
        <a:bodyPr/>
        <a:lstStyle/>
        <a:p>
          <a:endParaRPr lang="en-US"/>
        </a:p>
      </dgm:t>
    </dgm:pt>
    <dgm:pt modelId="{620417F7-9A06-4F5F-845B-7D724EAE8EFE}" type="pres">
      <dgm:prSet presAssocID="{79B0BA15-F087-4E8D-B38A-286693BE7832}" presName="hierRoot4" presStyleCnt="0"/>
      <dgm:spPr/>
      <dgm:t>
        <a:bodyPr/>
        <a:lstStyle/>
        <a:p>
          <a:endParaRPr lang="en-US"/>
        </a:p>
      </dgm:t>
    </dgm:pt>
    <dgm:pt modelId="{9CEAE476-5EA8-4E25-8AA7-3FB02ED64557}" type="pres">
      <dgm:prSet presAssocID="{79B0BA15-F087-4E8D-B38A-286693BE7832}" presName="composite4" presStyleCnt="0"/>
      <dgm:spPr/>
      <dgm:t>
        <a:bodyPr/>
        <a:lstStyle/>
        <a:p>
          <a:endParaRPr lang="en-US"/>
        </a:p>
      </dgm:t>
    </dgm:pt>
    <dgm:pt modelId="{9B79F66C-8FA6-4B18-B25A-363A84F03E9F}" type="pres">
      <dgm:prSet presAssocID="{79B0BA15-F087-4E8D-B38A-286693BE7832}" presName="background4" presStyleLbl="node4" presStyleIdx="8" presStyleCnt="11"/>
      <dgm:spPr/>
      <dgm:t>
        <a:bodyPr/>
        <a:lstStyle/>
        <a:p>
          <a:endParaRPr lang="en-US"/>
        </a:p>
      </dgm:t>
    </dgm:pt>
    <dgm:pt modelId="{1BDEC025-2CA4-41FE-9D75-DD0A60C1D0B7}" type="pres">
      <dgm:prSet presAssocID="{79B0BA15-F087-4E8D-B38A-286693BE7832}" presName="text4" presStyleLbl="fgAcc4" presStyleIdx="8" presStyleCnt="11" custScaleX="134929">
        <dgm:presLayoutVars>
          <dgm:chPref val="3"/>
        </dgm:presLayoutVars>
      </dgm:prSet>
      <dgm:spPr/>
      <dgm:t>
        <a:bodyPr/>
        <a:lstStyle/>
        <a:p>
          <a:endParaRPr lang="en-US"/>
        </a:p>
      </dgm:t>
    </dgm:pt>
    <dgm:pt modelId="{F0A02564-618F-4218-BC82-D76E038BDDF1}" type="pres">
      <dgm:prSet presAssocID="{79B0BA15-F087-4E8D-B38A-286693BE7832}" presName="hierChild5" presStyleCnt="0"/>
      <dgm:spPr/>
      <dgm:t>
        <a:bodyPr/>
        <a:lstStyle/>
        <a:p>
          <a:endParaRPr lang="en-US"/>
        </a:p>
      </dgm:t>
    </dgm:pt>
    <dgm:pt modelId="{ACD91D5E-E80E-4E69-BCA2-904B8ED0D9FF}" type="pres">
      <dgm:prSet presAssocID="{3F457805-C3AD-43DE-90DC-9535FFB8C8A2}" presName="Name23" presStyleLbl="parChTrans1D4" presStyleIdx="9" presStyleCnt="11"/>
      <dgm:spPr/>
      <dgm:t>
        <a:bodyPr/>
        <a:lstStyle/>
        <a:p>
          <a:endParaRPr lang="en-US"/>
        </a:p>
      </dgm:t>
    </dgm:pt>
    <dgm:pt modelId="{27AFE174-F910-4CA6-A7FF-EC8521E1CB10}" type="pres">
      <dgm:prSet presAssocID="{315F7514-E1EF-4E16-BCF3-542AD65AE25A}" presName="hierRoot4" presStyleCnt="0"/>
      <dgm:spPr/>
      <dgm:t>
        <a:bodyPr/>
        <a:lstStyle/>
        <a:p>
          <a:endParaRPr lang="en-US"/>
        </a:p>
      </dgm:t>
    </dgm:pt>
    <dgm:pt modelId="{5C9C2AC2-47A0-4EF2-8FBB-C330CC92B242}" type="pres">
      <dgm:prSet presAssocID="{315F7514-E1EF-4E16-BCF3-542AD65AE25A}" presName="composite4" presStyleCnt="0"/>
      <dgm:spPr/>
      <dgm:t>
        <a:bodyPr/>
        <a:lstStyle/>
        <a:p>
          <a:endParaRPr lang="en-US"/>
        </a:p>
      </dgm:t>
    </dgm:pt>
    <dgm:pt modelId="{D3F0C680-E595-4064-AE54-ED773710A54E}" type="pres">
      <dgm:prSet presAssocID="{315F7514-E1EF-4E16-BCF3-542AD65AE25A}" presName="background4" presStyleLbl="node4" presStyleIdx="9" presStyleCnt="11"/>
      <dgm:spPr/>
      <dgm:t>
        <a:bodyPr/>
        <a:lstStyle/>
        <a:p>
          <a:endParaRPr lang="en-US"/>
        </a:p>
      </dgm:t>
    </dgm:pt>
    <dgm:pt modelId="{AF03194F-16B4-4F97-BE4D-37B64DEAA35E}" type="pres">
      <dgm:prSet presAssocID="{315F7514-E1EF-4E16-BCF3-542AD65AE25A}" presName="text4" presStyleLbl="fgAcc4" presStyleIdx="9" presStyleCnt="11" custScaleX="134929">
        <dgm:presLayoutVars>
          <dgm:chPref val="3"/>
        </dgm:presLayoutVars>
      </dgm:prSet>
      <dgm:spPr/>
      <dgm:t>
        <a:bodyPr/>
        <a:lstStyle/>
        <a:p>
          <a:endParaRPr lang="en-US"/>
        </a:p>
      </dgm:t>
    </dgm:pt>
    <dgm:pt modelId="{9968C20A-4C6F-411A-BEE3-0C350EC413B0}" type="pres">
      <dgm:prSet presAssocID="{315F7514-E1EF-4E16-BCF3-542AD65AE25A}" presName="hierChild5" presStyleCnt="0"/>
      <dgm:spPr/>
      <dgm:t>
        <a:bodyPr/>
        <a:lstStyle/>
        <a:p>
          <a:endParaRPr lang="en-US"/>
        </a:p>
      </dgm:t>
    </dgm:pt>
    <dgm:pt modelId="{A9711133-F87D-4A8B-9B6B-1FB611AD36C7}" type="pres">
      <dgm:prSet presAssocID="{8FC5242C-ECE0-4D44-BF0C-A40CD24A613F}" presName="Name10" presStyleLbl="parChTrans1D2" presStyleIdx="3" presStyleCnt="4"/>
      <dgm:spPr/>
      <dgm:t>
        <a:bodyPr/>
        <a:lstStyle/>
        <a:p>
          <a:endParaRPr lang="en-US"/>
        </a:p>
      </dgm:t>
    </dgm:pt>
    <dgm:pt modelId="{E694495F-72EF-4B27-A3C7-E970286B0E17}" type="pres">
      <dgm:prSet presAssocID="{3D329213-8981-4399-85A5-4D6238944189}" presName="hierRoot2" presStyleCnt="0"/>
      <dgm:spPr/>
      <dgm:t>
        <a:bodyPr/>
        <a:lstStyle/>
        <a:p>
          <a:endParaRPr lang="en-US"/>
        </a:p>
      </dgm:t>
    </dgm:pt>
    <dgm:pt modelId="{1B3BC222-A299-4F84-BA45-55E6830B955C}" type="pres">
      <dgm:prSet presAssocID="{3D329213-8981-4399-85A5-4D6238944189}" presName="composite2" presStyleCnt="0"/>
      <dgm:spPr/>
      <dgm:t>
        <a:bodyPr/>
        <a:lstStyle/>
        <a:p>
          <a:endParaRPr lang="en-US"/>
        </a:p>
      </dgm:t>
    </dgm:pt>
    <dgm:pt modelId="{DDE35F7A-142D-447D-90EC-F16D2D437914}" type="pres">
      <dgm:prSet presAssocID="{3D329213-8981-4399-85A5-4D6238944189}" presName="background2" presStyleLbl="node2" presStyleIdx="3" presStyleCnt="4"/>
      <dgm:spPr>
        <a:xfrm>
          <a:off x="5145769" y="1119946"/>
          <a:ext cx="1207096" cy="766506"/>
        </a:xfrm>
      </dgm:spPr>
      <dgm:t>
        <a:bodyPr/>
        <a:lstStyle/>
        <a:p>
          <a:endParaRPr lang="en-US"/>
        </a:p>
      </dgm:t>
    </dgm:pt>
    <dgm:pt modelId="{73D16264-A911-45D3-81D7-2D970242AF4E}" type="pres">
      <dgm:prSet presAssocID="{3D329213-8981-4399-85A5-4D6238944189}" presName="text2" presStyleLbl="fgAcc2" presStyleIdx="3" presStyleCnt="4" custScaleX="134929">
        <dgm:presLayoutVars>
          <dgm:chPref val="3"/>
        </dgm:presLayoutVars>
      </dgm:prSet>
      <dgm:spPr/>
      <dgm:t>
        <a:bodyPr/>
        <a:lstStyle/>
        <a:p>
          <a:endParaRPr lang="en-US"/>
        </a:p>
      </dgm:t>
    </dgm:pt>
    <dgm:pt modelId="{56BA2984-159C-4063-ACB2-E57DA1587EC3}" type="pres">
      <dgm:prSet presAssocID="{3D329213-8981-4399-85A5-4D6238944189}" presName="hierChild3" presStyleCnt="0"/>
      <dgm:spPr/>
      <dgm:t>
        <a:bodyPr/>
        <a:lstStyle/>
        <a:p>
          <a:endParaRPr lang="en-US"/>
        </a:p>
      </dgm:t>
    </dgm:pt>
    <dgm:pt modelId="{CF3A5AD1-820A-4624-A310-E9BA6CB8E670}" type="pres">
      <dgm:prSet presAssocID="{34B7EF1D-B054-4E26-B01A-496256450537}" presName="Name17" presStyleLbl="parChTrans1D3" presStyleIdx="3" presStyleCnt="4"/>
      <dgm:spPr/>
      <dgm:t>
        <a:bodyPr/>
        <a:lstStyle/>
        <a:p>
          <a:endParaRPr lang="en-US"/>
        </a:p>
      </dgm:t>
    </dgm:pt>
    <dgm:pt modelId="{C6AFA0E0-8CCF-4206-8EBA-378438C53581}" type="pres">
      <dgm:prSet presAssocID="{CD7BEEC4-C477-416A-9A83-7D9D58C302CA}" presName="hierRoot3" presStyleCnt="0"/>
      <dgm:spPr/>
      <dgm:t>
        <a:bodyPr/>
        <a:lstStyle/>
        <a:p>
          <a:endParaRPr lang="en-US"/>
        </a:p>
      </dgm:t>
    </dgm:pt>
    <dgm:pt modelId="{C64C83DF-8B88-4C0B-A6AD-B7A1182791F0}" type="pres">
      <dgm:prSet presAssocID="{CD7BEEC4-C477-416A-9A83-7D9D58C302CA}" presName="composite3" presStyleCnt="0"/>
      <dgm:spPr/>
      <dgm:t>
        <a:bodyPr/>
        <a:lstStyle/>
        <a:p>
          <a:endParaRPr lang="en-US"/>
        </a:p>
      </dgm:t>
    </dgm:pt>
    <dgm:pt modelId="{6E571296-D434-42A4-8C3C-B8839A20A36A}" type="pres">
      <dgm:prSet presAssocID="{CD7BEEC4-C477-416A-9A83-7D9D58C302CA}" presName="background3" presStyleLbl="node3" presStyleIdx="3" presStyleCnt="4"/>
      <dgm:spPr>
        <a:xfrm>
          <a:off x="4854527" y="2237516"/>
          <a:ext cx="1789580" cy="766506"/>
        </a:xfrm>
      </dgm:spPr>
      <dgm:t>
        <a:bodyPr/>
        <a:lstStyle/>
        <a:p>
          <a:endParaRPr lang="en-US"/>
        </a:p>
      </dgm:t>
    </dgm:pt>
    <dgm:pt modelId="{802A5BB8-85A4-4ECE-844A-E5B807542734}" type="pres">
      <dgm:prSet presAssocID="{CD7BEEC4-C477-416A-9A83-7D9D58C302CA}" presName="text3" presStyleLbl="fgAcc3" presStyleIdx="3" presStyleCnt="4" custScaleX="134929">
        <dgm:presLayoutVars>
          <dgm:chPref val="3"/>
        </dgm:presLayoutVars>
      </dgm:prSet>
      <dgm:spPr/>
      <dgm:t>
        <a:bodyPr/>
        <a:lstStyle/>
        <a:p>
          <a:endParaRPr lang="en-US"/>
        </a:p>
      </dgm:t>
    </dgm:pt>
    <dgm:pt modelId="{C0149A8D-3CF6-4E2D-AD47-EF10A054E1E9}" type="pres">
      <dgm:prSet presAssocID="{CD7BEEC4-C477-416A-9A83-7D9D58C302CA}" presName="hierChild4" presStyleCnt="0"/>
      <dgm:spPr/>
      <dgm:t>
        <a:bodyPr/>
        <a:lstStyle/>
        <a:p>
          <a:endParaRPr lang="en-US"/>
        </a:p>
      </dgm:t>
    </dgm:pt>
    <dgm:pt modelId="{4B9D86E6-2FD6-44A3-B647-F6324FA26184}" type="pres">
      <dgm:prSet presAssocID="{D6865481-24EE-4D99-B815-CB2366FDC9C7}" presName="Name23" presStyleLbl="parChTrans1D4" presStyleIdx="10" presStyleCnt="11"/>
      <dgm:spPr/>
      <dgm:t>
        <a:bodyPr/>
        <a:lstStyle/>
        <a:p>
          <a:endParaRPr lang="en-US"/>
        </a:p>
      </dgm:t>
    </dgm:pt>
    <dgm:pt modelId="{ED84A5EA-8C48-4D89-B327-B01D47DD39BF}" type="pres">
      <dgm:prSet presAssocID="{77E6DA40-CA51-4DCB-AC15-F29632796DF7}" presName="hierRoot4" presStyleCnt="0"/>
      <dgm:spPr/>
      <dgm:t>
        <a:bodyPr/>
        <a:lstStyle/>
        <a:p>
          <a:endParaRPr lang="en-US"/>
        </a:p>
      </dgm:t>
    </dgm:pt>
    <dgm:pt modelId="{B9B2A5F1-344C-45DD-B37B-0036285CF122}" type="pres">
      <dgm:prSet presAssocID="{77E6DA40-CA51-4DCB-AC15-F29632796DF7}" presName="composite4" presStyleCnt="0"/>
      <dgm:spPr/>
      <dgm:t>
        <a:bodyPr/>
        <a:lstStyle/>
        <a:p>
          <a:endParaRPr lang="en-US"/>
        </a:p>
      </dgm:t>
    </dgm:pt>
    <dgm:pt modelId="{A7481212-9226-459F-91FD-5C9B8FE2ADAB}" type="pres">
      <dgm:prSet presAssocID="{77E6DA40-CA51-4DCB-AC15-F29632796DF7}" presName="background4" presStyleLbl="node4" presStyleIdx="10" presStyleCnt="11"/>
      <dgm:spPr>
        <a:xfrm>
          <a:off x="4854527" y="3355086"/>
          <a:ext cx="1789580" cy="766506"/>
        </a:xfrm>
      </dgm:spPr>
      <dgm:t>
        <a:bodyPr/>
        <a:lstStyle/>
        <a:p>
          <a:endParaRPr lang="en-US"/>
        </a:p>
      </dgm:t>
    </dgm:pt>
    <dgm:pt modelId="{1A7D5AA6-F8EA-4349-84AE-DD65042BF711}" type="pres">
      <dgm:prSet presAssocID="{77E6DA40-CA51-4DCB-AC15-F29632796DF7}" presName="text4" presStyleLbl="fgAcc4" presStyleIdx="10" presStyleCnt="11" custScaleX="134929">
        <dgm:presLayoutVars>
          <dgm:chPref val="3"/>
        </dgm:presLayoutVars>
      </dgm:prSet>
      <dgm:spPr/>
      <dgm:t>
        <a:bodyPr/>
        <a:lstStyle/>
        <a:p>
          <a:endParaRPr lang="en-US"/>
        </a:p>
      </dgm:t>
    </dgm:pt>
    <dgm:pt modelId="{118B0710-A3AD-40EB-BC54-67036B4EF9ED}" type="pres">
      <dgm:prSet presAssocID="{77E6DA40-CA51-4DCB-AC15-F29632796DF7}" presName="hierChild5" presStyleCnt="0"/>
      <dgm:spPr/>
      <dgm:t>
        <a:bodyPr/>
        <a:lstStyle/>
        <a:p>
          <a:endParaRPr lang="en-US"/>
        </a:p>
      </dgm:t>
    </dgm:pt>
  </dgm:ptLst>
  <dgm:cxnLst>
    <dgm:cxn modelId="{A007C45D-233A-4919-850B-C854F30ED00D}" type="presOf" srcId="{EF472297-4232-4866-BA79-DF1238134D2F}" destId="{4C18E97C-F63A-4C6A-9A62-407A7F9DA116}" srcOrd="0" destOrd="0" presId="urn:microsoft.com/office/officeart/2005/8/layout/hierarchy1"/>
    <dgm:cxn modelId="{F2218383-6FE8-4243-9023-8E616F43E38D}" type="presOf" srcId="{7AFF7AA0-4055-4BF6-B21B-62E912AACE1B}" destId="{14E3C76F-45E3-4139-ACDE-B21014A4E917}" srcOrd="0" destOrd="0" presId="urn:microsoft.com/office/officeart/2005/8/layout/hierarchy1"/>
    <dgm:cxn modelId="{DF05A28E-A4FD-4CBD-B441-2BBDBC96A94B}" srcId="{E3A1692E-9941-4126-B157-F1E6D1EA79CD}" destId="{EF472297-4232-4866-BA79-DF1238134D2F}" srcOrd="0" destOrd="0" parTransId="{C36C09BC-B1AB-457D-8EEB-764F8E21D25B}" sibTransId="{A4DFAF7D-EF44-49E4-A93E-A82BEA69E784}"/>
    <dgm:cxn modelId="{7494A36F-CB14-423F-80B1-BEFE39353D53}" type="presOf" srcId="{A8949568-7C83-4D89-B137-2F4A0DDC5721}" destId="{4A995B7D-1CED-42D3-91E4-BCA4AB09BC1A}" srcOrd="0" destOrd="0" presId="urn:microsoft.com/office/officeart/2005/8/layout/hierarchy1"/>
    <dgm:cxn modelId="{73EDA849-725B-4234-A3B0-6AC6DEE9AFE2}" srcId="{3D329213-8981-4399-85A5-4D6238944189}" destId="{CD7BEEC4-C477-416A-9A83-7D9D58C302CA}" srcOrd="0" destOrd="0" parTransId="{34B7EF1D-B054-4E26-B01A-496256450537}" sibTransId="{E820D922-327E-4BE9-96F0-F4215B219069}"/>
    <dgm:cxn modelId="{A92945D3-722E-483B-AB39-9FE3E5175BB2}" srcId="{1339638D-3951-43E9-A5D2-E56D6E9CD5A7}" destId="{E3A1692E-9941-4126-B157-F1E6D1EA79CD}" srcOrd="0" destOrd="0" parTransId="{0BF74470-9141-4BF1-88B9-1AADAA1F7F06}" sibTransId="{F9481FF2-FC63-47A1-9563-533227C3716E}"/>
    <dgm:cxn modelId="{5395C83E-A1C9-4E38-8EF2-3B44D9C02073}" type="presOf" srcId="{A6ADC0F6-EE1C-4666-B6E3-F380415DF70F}" destId="{F941DB61-CF85-400F-8DDD-C04924C3519E}" srcOrd="0" destOrd="0" presId="urn:microsoft.com/office/officeart/2005/8/layout/hierarchy1"/>
    <dgm:cxn modelId="{D58E88FB-843E-48BA-8432-F7C36469F0A9}" type="presOf" srcId="{3306D396-7B22-4110-84C2-4D00E82AC9AE}" destId="{D4D213E8-92AA-44A1-9202-42C887BF13A5}" srcOrd="0" destOrd="0" presId="urn:microsoft.com/office/officeart/2005/8/layout/hierarchy1"/>
    <dgm:cxn modelId="{F87EC093-98AE-4BD5-A8D9-FB0BF18265EF}" type="presOf" srcId="{1775246D-6A8B-4515-A813-719C37B19A1E}" destId="{E7FA537E-6332-4CD9-8AE5-589C33C64475}" srcOrd="0" destOrd="0" presId="urn:microsoft.com/office/officeart/2005/8/layout/hierarchy1"/>
    <dgm:cxn modelId="{5C17EDAD-8206-4988-B1C4-124BF09C3BF4}" srcId="{58A9FB6F-8EA4-4F8A-A82A-82B0039D3C3B}" destId="{3306D396-7B22-4110-84C2-4D00E82AC9AE}" srcOrd="0" destOrd="0" parTransId="{F3CE2AD5-DF96-448C-AE80-35267FEFA1C7}" sibTransId="{E81FA839-409E-4953-85EE-A9BF27663E6A}"/>
    <dgm:cxn modelId="{F2456E0F-9F16-4C96-AF37-63FD400B8F2D}" srcId="{BD4E200B-B589-4FD2-B488-08A5875E3F78}" destId="{61F47B46-15A5-4B64-8165-44F5B9CB98B1}" srcOrd="0" destOrd="0" parTransId="{5B014419-3C1A-44F4-85AF-42512F597ACC}" sibTransId="{7D8E985B-9EC2-4E18-B22C-0D8123F43519}"/>
    <dgm:cxn modelId="{CCD12EA7-FDE7-4694-971B-7BB1F76A48EF}" type="presOf" srcId="{BD4E200B-B589-4FD2-B488-08A5875E3F78}" destId="{4AD38BF8-0543-4FAB-86C8-406B02387FF4}" srcOrd="0" destOrd="0" presId="urn:microsoft.com/office/officeart/2005/8/layout/hierarchy1"/>
    <dgm:cxn modelId="{41B0712C-358C-4ED6-8D42-B5EC3D9D8283}" srcId="{1775246D-6A8B-4515-A813-719C37B19A1E}" destId="{AB6B6E20-90B0-49A3-A3DD-F727942C1183}" srcOrd="0" destOrd="0" parTransId="{4C57969D-5A5F-4A9C-A995-50B9C209067E}" sibTransId="{971918BF-236A-40AC-8994-8190A53BE26A}"/>
    <dgm:cxn modelId="{A20D4253-E130-4E9A-BDD9-68EB4043A132}" srcId="{61F47B46-15A5-4B64-8165-44F5B9CB98B1}" destId="{58A9FB6F-8EA4-4F8A-A82A-82B0039D3C3B}" srcOrd="2" destOrd="0" parTransId="{EFAE2E25-92C0-4032-9DAD-BA7FC477C9D3}" sibTransId="{EB8653F4-D54D-4715-AE33-0562833348C5}"/>
    <dgm:cxn modelId="{E85AAF7B-62DC-43D3-9678-2CF5A21AE042}" type="presOf" srcId="{675EFC96-2DC9-4181-803D-D68387C4AC56}" destId="{79A2C7BB-917A-4D02-BAE1-51C70C268499}" srcOrd="0" destOrd="0" presId="urn:microsoft.com/office/officeart/2005/8/layout/hierarchy1"/>
    <dgm:cxn modelId="{BB17C9AA-0A5E-433B-BB67-9D351DE9DFF1}" type="presOf" srcId="{74CA3F9F-2C40-4485-927A-30635ACDDEED}" destId="{B278EAB3-1028-461C-A85C-3471B4B6102A}" srcOrd="0" destOrd="0" presId="urn:microsoft.com/office/officeart/2005/8/layout/hierarchy1"/>
    <dgm:cxn modelId="{E9E5D348-C429-43D4-B7F8-246DFCB24D5E}" type="presOf" srcId="{22288A07-5F45-447A-AE02-9841155CD8BD}" destId="{BBCBD379-1C08-4898-B097-53C242A804B1}" srcOrd="0" destOrd="0" presId="urn:microsoft.com/office/officeart/2005/8/layout/hierarchy1"/>
    <dgm:cxn modelId="{3A0DF84D-11C5-4F91-B764-7A03A8C28169}" type="presOf" srcId="{315F7514-E1EF-4E16-BCF3-542AD65AE25A}" destId="{AF03194F-16B4-4F97-BE4D-37B64DEAA35E}" srcOrd="0" destOrd="0" presId="urn:microsoft.com/office/officeart/2005/8/layout/hierarchy1"/>
    <dgm:cxn modelId="{46E30E16-D85C-455E-AC72-9F37237493CB}" srcId="{61F47B46-15A5-4B64-8165-44F5B9CB98B1}" destId="{1339638D-3951-43E9-A5D2-E56D6E9CD5A7}" srcOrd="0" destOrd="0" parTransId="{7AFF7AA0-4055-4BF6-B21B-62E912AACE1B}" sibTransId="{A36526E1-3154-4DAD-A720-D0B589B9219C}"/>
    <dgm:cxn modelId="{7B5FCFEE-3694-4DCC-82DF-977BD30775B1}" srcId="{3306D396-7B22-4110-84C2-4D00E82AC9AE}" destId="{D8F983D5-76D7-4712-AA1A-D3B8F2A93AB0}" srcOrd="0" destOrd="0" parTransId="{ED924596-F96E-4782-8740-5B41A2F64199}" sibTransId="{FA2BA82E-A2F5-4A0F-8BDF-25CF2017DA24}"/>
    <dgm:cxn modelId="{B0214EBD-E080-463C-A0BC-CA8B634C1E1F}" type="presOf" srcId="{58A9FB6F-8EA4-4F8A-A82A-82B0039D3C3B}" destId="{FF34881E-43DF-4978-B9CD-70BF9CBCB899}" srcOrd="0" destOrd="0" presId="urn:microsoft.com/office/officeart/2005/8/layout/hierarchy1"/>
    <dgm:cxn modelId="{0CC25FFC-1352-46CA-92D3-D034CB627271}" srcId="{79B0BA15-F087-4E8D-B38A-286693BE7832}" destId="{315F7514-E1EF-4E16-BCF3-542AD65AE25A}" srcOrd="0" destOrd="0" parTransId="{3F457805-C3AD-43DE-90DC-9535FFB8C8A2}" sibTransId="{B5764071-4FD3-474D-ACFC-24676B254F4A}"/>
    <dgm:cxn modelId="{87C26570-7CDE-4BAA-B916-CC46C82E38A3}" type="presOf" srcId="{D8F983D5-76D7-4712-AA1A-D3B8F2A93AB0}" destId="{B3301C39-AB44-4261-840B-BEAF4BD74DC3}" srcOrd="0" destOrd="0" presId="urn:microsoft.com/office/officeart/2005/8/layout/hierarchy1"/>
    <dgm:cxn modelId="{B0C22ADB-F546-4A23-8843-4DF10BE79897}" type="presOf" srcId="{EFAE2E25-92C0-4032-9DAD-BA7FC477C9D3}" destId="{7849F670-278C-4A88-86CA-38F22BD9E85D}" srcOrd="0" destOrd="0" presId="urn:microsoft.com/office/officeart/2005/8/layout/hierarchy1"/>
    <dgm:cxn modelId="{79685AAF-AF2C-4278-A639-AB98A8576CB7}" type="presOf" srcId="{E3A1692E-9941-4126-B157-F1E6D1EA79CD}" destId="{24C20B04-75B6-4203-9E06-DF4923D6DC08}" srcOrd="0" destOrd="0" presId="urn:microsoft.com/office/officeart/2005/8/layout/hierarchy1"/>
    <dgm:cxn modelId="{72A03A1B-911A-4A4B-A291-4521A6CA47EF}" type="presOf" srcId="{79B0BA15-F087-4E8D-B38A-286693BE7832}" destId="{1BDEC025-2CA4-41FE-9D75-DD0A60C1D0B7}" srcOrd="0" destOrd="0" presId="urn:microsoft.com/office/officeart/2005/8/layout/hierarchy1"/>
    <dgm:cxn modelId="{F22C6E56-EFEB-49A9-93F6-D80813CAD84D}" type="presOf" srcId="{D2524FBA-067E-4BF0-82B0-8D5E9762ED79}" destId="{557DF2FE-A763-4CCF-9D2C-606921B609D1}" srcOrd="0" destOrd="0" presId="urn:microsoft.com/office/officeart/2005/8/layout/hierarchy1"/>
    <dgm:cxn modelId="{A18C7BE3-5421-4156-B819-00172402B8E6}" type="presOf" srcId="{A826C2F1-94FC-4957-AE4B-348B6BA09C5B}" destId="{1203835B-97C6-435C-866F-322629159895}" srcOrd="0" destOrd="0" presId="urn:microsoft.com/office/officeart/2005/8/layout/hierarchy1"/>
    <dgm:cxn modelId="{FC750DA6-788B-42E8-946C-032D3747EE1A}" srcId="{AB6B6E20-90B0-49A3-A3DD-F727942C1183}" destId="{22288A07-5F45-447A-AE02-9841155CD8BD}" srcOrd="0" destOrd="0" parTransId="{A8949568-7C83-4D89-B137-2F4A0DDC5721}" sibTransId="{C9C92C94-228E-437D-B032-3C2FDC452EB5}"/>
    <dgm:cxn modelId="{63C4E0ED-B99E-4F76-BE51-8E015C74A24B}" type="presOf" srcId="{61F47B46-15A5-4B64-8165-44F5B9CB98B1}" destId="{673B98E0-84E9-4022-817A-0FC7927F2118}" srcOrd="0" destOrd="0" presId="urn:microsoft.com/office/officeart/2005/8/layout/hierarchy1"/>
    <dgm:cxn modelId="{63FEEB30-2847-4182-90E6-A6AF11C5FBE6}" srcId="{94292017-584D-4BAE-AE87-C8D6374432A8}" destId="{EC2E06C8-9ACA-4A98-8E8F-A62ECD658D0E}" srcOrd="0" destOrd="0" parTransId="{675EFC96-2DC9-4181-803D-D68387C4AC56}" sibTransId="{D9852F5C-A333-4DA4-B456-055821DF5124}"/>
    <dgm:cxn modelId="{C3542A49-0170-46C7-8505-01347C838D4B}" srcId="{22288A07-5F45-447A-AE02-9841155CD8BD}" destId="{94292017-584D-4BAE-AE87-C8D6374432A8}" srcOrd="0" destOrd="0" parTransId="{A6ADC0F6-EE1C-4666-B6E3-F380415DF70F}" sibTransId="{1739AEA3-566B-4EDC-A0EF-817B670F5D27}"/>
    <dgm:cxn modelId="{87A71FAF-D977-427F-A8D1-FC3A7B101E4D}" type="presOf" srcId="{CD7BEEC4-C477-416A-9A83-7D9D58C302CA}" destId="{802A5BB8-85A4-4ECE-844A-E5B807542734}" srcOrd="0" destOrd="0" presId="urn:microsoft.com/office/officeart/2005/8/layout/hierarchy1"/>
    <dgm:cxn modelId="{763F4E44-4052-45B2-961F-A75A56C3B5DB}" type="presOf" srcId="{B7CA879B-B5EF-4A90-86A5-B5F8D2E91AF3}" destId="{F076C9ED-B133-46E5-9C3C-27CC25C08436}" srcOrd="0" destOrd="0" presId="urn:microsoft.com/office/officeart/2005/8/layout/hierarchy1"/>
    <dgm:cxn modelId="{6A7E3608-EE96-4439-803D-50ADFF35CBC1}" type="presOf" srcId="{684DFE44-91B1-47D2-B259-DC3A20ECCAA5}" destId="{822B8297-6929-4712-A92D-B016E5FE0BCF}" srcOrd="0" destOrd="0" presId="urn:microsoft.com/office/officeart/2005/8/layout/hierarchy1"/>
    <dgm:cxn modelId="{53331BC1-B5BF-46C2-BAD4-0B4B2A6BF249}" type="presOf" srcId="{77E6DA40-CA51-4DCB-AC15-F29632796DF7}" destId="{1A7D5AA6-F8EA-4349-84AE-DD65042BF711}" srcOrd="0" destOrd="0" presId="urn:microsoft.com/office/officeart/2005/8/layout/hierarchy1"/>
    <dgm:cxn modelId="{FF617F36-E37F-4524-9DD1-D12121176961}" srcId="{D2524FBA-067E-4BF0-82B0-8D5E9762ED79}" destId="{9EC8D787-F180-4E0F-9DB5-19A0C431D055}" srcOrd="0" destOrd="0" parTransId="{5DD88F98-3885-4BDF-863E-FDEFBAF35E4D}" sibTransId="{C0F124AC-51B1-4C03-85B1-CA4552A6DAA5}"/>
    <dgm:cxn modelId="{D8CBA336-7414-49F5-BE9F-2E76D7456744}" type="presOf" srcId="{F3CE2AD5-DF96-448C-AE80-35267FEFA1C7}" destId="{9F51A3C0-D2C2-4AC7-B520-B9505A8DC1B2}" srcOrd="0" destOrd="0" presId="urn:microsoft.com/office/officeart/2005/8/layout/hierarchy1"/>
    <dgm:cxn modelId="{41FF524D-CA3B-4BFB-A2A4-BF03943B769D}" type="presOf" srcId="{C36C09BC-B1AB-457D-8EEB-764F8E21D25B}" destId="{A49B98F7-F6E9-42AA-A386-2C8772EC6130}" srcOrd="0" destOrd="0" presId="urn:microsoft.com/office/officeart/2005/8/layout/hierarchy1"/>
    <dgm:cxn modelId="{53339A31-0292-419B-8C99-8AC2732CCC31}" type="presOf" srcId="{1339638D-3951-43E9-A5D2-E56D6E9CD5A7}" destId="{3EF63437-2101-45F8-8301-2005D48B72BA}" srcOrd="0" destOrd="0" presId="urn:microsoft.com/office/officeart/2005/8/layout/hierarchy1"/>
    <dgm:cxn modelId="{4A471C83-02D0-497A-894D-330ADA4B2544}" type="presOf" srcId="{ED924596-F96E-4782-8740-5B41A2F64199}" destId="{AA4DB9CB-2262-4550-AC79-4522EE755227}" srcOrd="0" destOrd="0" presId="urn:microsoft.com/office/officeart/2005/8/layout/hierarchy1"/>
    <dgm:cxn modelId="{F0763433-34D6-4F6B-AB63-97F8784F5A85}" type="presOf" srcId="{AB6B6E20-90B0-49A3-A3DD-F727942C1183}" destId="{2AF7F6CD-098C-4BE6-9D93-D8BA484AFB08}" srcOrd="0" destOrd="0" presId="urn:microsoft.com/office/officeart/2005/8/layout/hierarchy1"/>
    <dgm:cxn modelId="{C19729C3-8CF4-4FDA-B163-95BF9647BFA6}" type="presOf" srcId="{0BF74470-9141-4BF1-88B9-1AADAA1F7F06}" destId="{E76B2BD6-7C98-44AE-8BA3-CFE2FC33D130}" srcOrd="0" destOrd="0" presId="urn:microsoft.com/office/officeart/2005/8/layout/hierarchy1"/>
    <dgm:cxn modelId="{AF6CD0C9-BC48-4130-8C87-9E61B8FFC80B}" type="presOf" srcId="{8591926A-032B-406E-977D-7D5F1C43E835}" destId="{6EA85E4F-098D-431B-9B03-AD77F1817E9C}" srcOrd="0" destOrd="0" presId="urn:microsoft.com/office/officeart/2005/8/layout/hierarchy1"/>
    <dgm:cxn modelId="{80F110DF-869F-415F-8B94-10D9B3D182E8}" srcId="{61F47B46-15A5-4B64-8165-44F5B9CB98B1}" destId="{3D329213-8981-4399-85A5-4D6238944189}" srcOrd="3" destOrd="0" parTransId="{8FC5242C-ECE0-4D44-BF0C-A40CD24A613F}" sibTransId="{D73C4DC5-C4D4-40D6-BA06-FAB6CA8CF88D}"/>
    <dgm:cxn modelId="{30E583AF-AA4A-4471-BE28-6B63F3B7BB45}" type="presOf" srcId="{5DD88F98-3885-4BDF-863E-FDEFBAF35E4D}" destId="{C689BFBD-9843-4813-94BE-00B08741B81A}" srcOrd="0" destOrd="0" presId="urn:microsoft.com/office/officeart/2005/8/layout/hierarchy1"/>
    <dgm:cxn modelId="{8784D5F2-024A-4278-9EDF-1A04B2F7E96C}" type="presOf" srcId="{3D329213-8981-4399-85A5-4D6238944189}" destId="{73D16264-A911-45D3-81D7-2D970242AF4E}" srcOrd="0" destOrd="0" presId="urn:microsoft.com/office/officeart/2005/8/layout/hierarchy1"/>
    <dgm:cxn modelId="{C8FC982B-8725-4594-8C81-8403ED0A3C4A}" type="presOf" srcId="{8FC5242C-ECE0-4D44-BF0C-A40CD24A613F}" destId="{A9711133-F87D-4A8B-9B6B-1FB611AD36C7}" srcOrd="0" destOrd="0" presId="urn:microsoft.com/office/officeart/2005/8/layout/hierarchy1"/>
    <dgm:cxn modelId="{EB36B1F2-6EA6-448A-9654-CC8B6C2669D8}" srcId="{EF472297-4232-4866-BA79-DF1238134D2F}" destId="{B7CA879B-B5EF-4A90-86A5-B5F8D2E91AF3}" srcOrd="0" destOrd="0" parTransId="{74CA3F9F-2C40-4485-927A-30635ACDDEED}" sibTransId="{F85F38F3-0684-41BE-A7A9-AAF0F5A52573}"/>
    <dgm:cxn modelId="{BF284EBB-9468-4928-AAC5-95B3C88DED06}" type="presOf" srcId="{EC2E06C8-9ACA-4A98-8E8F-A62ECD658D0E}" destId="{1D854D14-2FB4-4B75-A382-72F59A636246}" srcOrd="0" destOrd="0" presId="urn:microsoft.com/office/officeart/2005/8/layout/hierarchy1"/>
    <dgm:cxn modelId="{9D51F97A-F24E-4106-83CC-202662C8F58A}" type="presOf" srcId="{D6865481-24EE-4D99-B815-CB2366FDC9C7}" destId="{4B9D86E6-2FD6-44A3-B647-F6324FA26184}" srcOrd="0" destOrd="0" presId="urn:microsoft.com/office/officeart/2005/8/layout/hierarchy1"/>
    <dgm:cxn modelId="{574E4C6E-F9FB-4B58-B863-4E8EFABF7D58}" srcId="{B7CA879B-B5EF-4A90-86A5-B5F8D2E91AF3}" destId="{D2524FBA-067E-4BF0-82B0-8D5E9762ED79}" srcOrd="0" destOrd="0" parTransId="{684DFE44-91B1-47D2-B259-DC3A20ECCAA5}" sibTransId="{EFCF6198-E86C-4DA8-8E2D-907534CEFEF0}"/>
    <dgm:cxn modelId="{A1B5EB9C-0044-4127-A1AF-77D138FD5EAA}" type="presOf" srcId="{3F457805-C3AD-43DE-90DC-9535FFB8C8A2}" destId="{ACD91D5E-E80E-4E69-BCA2-904B8ED0D9FF}" srcOrd="0" destOrd="0" presId="urn:microsoft.com/office/officeart/2005/8/layout/hierarchy1"/>
    <dgm:cxn modelId="{D8F9696D-2FE2-4B0B-8FC4-EBCAFA408A3D}" type="presOf" srcId="{4C57969D-5A5F-4A9C-A995-50B9C209067E}" destId="{E14E15FE-E2F0-466D-8950-11EBAE1F3A46}" srcOrd="0" destOrd="0" presId="urn:microsoft.com/office/officeart/2005/8/layout/hierarchy1"/>
    <dgm:cxn modelId="{AB3A894E-6A4A-4D89-9828-C1F51A9C4938}" srcId="{CD7BEEC4-C477-416A-9A83-7D9D58C302CA}" destId="{77E6DA40-CA51-4DCB-AC15-F29632796DF7}" srcOrd="0" destOrd="0" parTransId="{D6865481-24EE-4D99-B815-CB2366FDC9C7}" sibTransId="{9E4BB445-BB7F-448A-81E6-CA4E419F9F7A}"/>
    <dgm:cxn modelId="{01EE3678-85E3-4585-A489-6D67F0DCFEF0}" srcId="{61F47B46-15A5-4B64-8165-44F5B9CB98B1}" destId="{1775246D-6A8B-4515-A813-719C37B19A1E}" srcOrd="1" destOrd="0" parTransId="{8591926A-032B-406E-977D-7D5F1C43E835}" sibTransId="{7F0BEB04-B96F-4543-A1AC-EFDC529ABA91}"/>
    <dgm:cxn modelId="{CA6CEE72-ADF0-423C-B3A8-897FC962F43E}" type="presOf" srcId="{34B7EF1D-B054-4E26-B01A-496256450537}" destId="{CF3A5AD1-820A-4624-A310-E9BA6CB8E670}" srcOrd="0" destOrd="0" presId="urn:microsoft.com/office/officeart/2005/8/layout/hierarchy1"/>
    <dgm:cxn modelId="{9324F64E-39F9-419C-B005-779D7AB159B5}" type="presOf" srcId="{9EC8D787-F180-4E0F-9DB5-19A0C431D055}" destId="{A8970FB8-1384-4E98-AF45-F0B70F91BAFF}" srcOrd="0" destOrd="0" presId="urn:microsoft.com/office/officeart/2005/8/layout/hierarchy1"/>
    <dgm:cxn modelId="{BDEAAA3F-E5A8-49F9-A3C8-D475A16B36FB}" type="presOf" srcId="{94292017-584D-4BAE-AE87-C8D6374432A8}" destId="{B66EFB59-08AF-4B40-9D73-5649B9FBA8B3}" srcOrd="0" destOrd="0" presId="urn:microsoft.com/office/officeart/2005/8/layout/hierarchy1"/>
    <dgm:cxn modelId="{7B26D521-7BCD-4855-9ED9-EC5B58F80269}" srcId="{D8F983D5-76D7-4712-AA1A-D3B8F2A93AB0}" destId="{79B0BA15-F087-4E8D-B38A-286693BE7832}" srcOrd="0" destOrd="0" parTransId="{A826C2F1-94FC-4957-AE4B-348B6BA09C5B}" sibTransId="{E5ADF18B-8892-414D-96DA-B97A47709B44}"/>
    <dgm:cxn modelId="{E9D68464-4D5E-4120-8057-AEA774A08ADF}" type="presParOf" srcId="{4AD38BF8-0543-4FAB-86C8-406B02387FF4}" destId="{34DE2CF9-BF3C-4DB2-88C2-9486C44F6C13}" srcOrd="0" destOrd="0" presId="urn:microsoft.com/office/officeart/2005/8/layout/hierarchy1"/>
    <dgm:cxn modelId="{00EC5ACC-A6EF-406E-8836-6D5A5D462FC6}" type="presParOf" srcId="{34DE2CF9-BF3C-4DB2-88C2-9486C44F6C13}" destId="{F9DAB9AB-C005-4306-AA1E-01A2E61A559D}" srcOrd="0" destOrd="0" presId="urn:microsoft.com/office/officeart/2005/8/layout/hierarchy1"/>
    <dgm:cxn modelId="{EFA0C6D5-3DE0-4903-AF0F-300325319FF1}" type="presParOf" srcId="{F9DAB9AB-C005-4306-AA1E-01A2E61A559D}" destId="{53F4A41D-0641-4AEF-828D-66C0C27A1A97}" srcOrd="0" destOrd="0" presId="urn:microsoft.com/office/officeart/2005/8/layout/hierarchy1"/>
    <dgm:cxn modelId="{ED399588-2831-4201-9CAC-38B8C35339F5}" type="presParOf" srcId="{F9DAB9AB-C005-4306-AA1E-01A2E61A559D}" destId="{673B98E0-84E9-4022-817A-0FC7927F2118}" srcOrd="1" destOrd="0" presId="urn:microsoft.com/office/officeart/2005/8/layout/hierarchy1"/>
    <dgm:cxn modelId="{D749AF7A-64D3-46C0-AFFB-28260E0785BA}" type="presParOf" srcId="{34DE2CF9-BF3C-4DB2-88C2-9486C44F6C13}" destId="{2BED1BE8-C09A-47E1-B349-0FC684AB8381}" srcOrd="1" destOrd="0" presId="urn:microsoft.com/office/officeart/2005/8/layout/hierarchy1"/>
    <dgm:cxn modelId="{BD8794A3-42B9-413D-843E-E51DA2A2075A}" type="presParOf" srcId="{2BED1BE8-C09A-47E1-B349-0FC684AB8381}" destId="{14E3C76F-45E3-4139-ACDE-B21014A4E917}" srcOrd="0" destOrd="0" presId="urn:microsoft.com/office/officeart/2005/8/layout/hierarchy1"/>
    <dgm:cxn modelId="{30C906AD-901E-4D39-953C-F86465AD4825}" type="presParOf" srcId="{2BED1BE8-C09A-47E1-B349-0FC684AB8381}" destId="{874A9266-F49F-4995-808F-54C2A6F96943}" srcOrd="1" destOrd="0" presId="urn:microsoft.com/office/officeart/2005/8/layout/hierarchy1"/>
    <dgm:cxn modelId="{F032F1DF-5D48-4439-A770-6E8631DE486D}" type="presParOf" srcId="{874A9266-F49F-4995-808F-54C2A6F96943}" destId="{F4CD8992-73A0-4703-9E34-4A04AB3616B9}" srcOrd="0" destOrd="0" presId="urn:microsoft.com/office/officeart/2005/8/layout/hierarchy1"/>
    <dgm:cxn modelId="{A1ECB1CA-3F7C-42BC-AA57-833E5B358945}" type="presParOf" srcId="{F4CD8992-73A0-4703-9E34-4A04AB3616B9}" destId="{6EF35332-E9FA-4AEC-A761-012A7AF1A4ED}" srcOrd="0" destOrd="0" presId="urn:microsoft.com/office/officeart/2005/8/layout/hierarchy1"/>
    <dgm:cxn modelId="{32DD83F3-0EE5-41A9-84B5-52D9D9955DF3}" type="presParOf" srcId="{F4CD8992-73A0-4703-9E34-4A04AB3616B9}" destId="{3EF63437-2101-45F8-8301-2005D48B72BA}" srcOrd="1" destOrd="0" presId="urn:microsoft.com/office/officeart/2005/8/layout/hierarchy1"/>
    <dgm:cxn modelId="{664D42F0-2715-4739-A750-014D64831945}" type="presParOf" srcId="{874A9266-F49F-4995-808F-54C2A6F96943}" destId="{5DD38568-98C3-44A7-A53C-3B03E27C464A}" srcOrd="1" destOrd="0" presId="urn:microsoft.com/office/officeart/2005/8/layout/hierarchy1"/>
    <dgm:cxn modelId="{2D6D6063-883F-4CBC-9E66-3F87D6717121}" type="presParOf" srcId="{5DD38568-98C3-44A7-A53C-3B03E27C464A}" destId="{E76B2BD6-7C98-44AE-8BA3-CFE2FC33D130}" srcOrd="0" destOrd="0" presId="urn:microsoft.com/office/officeart/2005/8/layout/hierarchy1"/>
    <dgm:cxn modelId="{17F2D3A2-D4DE-4DB2-A7B3-5E00573338F8}" type="presParOf" srcId="{5DD38568-98C3-44A7-A53C-3B03E27C464A}" destId="{78AAD078-8ED0-4378-BE91-025240C124E8}" srcOrd="1" destOrd="0" presId="urn:microsoft.com/office/officeart/2005/8/layout/hierarchy1"/>
    <dgm:cxn modelId="{210AFFEA-4EA3-4ACD-803C-C9EF35B1B4A8}" type="presParOf" srcId="{78AAD078-8ED0-4378-BE91-025240C124E8}" destId="{815FC320-25E9-4910-81D0-8A9AE45F8FC8}" srcOrd="0" destOrd="0" presId="urn:microsoft.com/office/officeart/2005/8/layout/hierarchy1"/>
    <dgm:cxn modelId="{FA15C5A5-1745-4688-8137-B5212A79BF49}" type="presParOf" srcId="{815FC320-25E9-4910-81D0-8A9AE45F8FC8}" destId="{C72787B4-E747-4C67-81EF-E043FBA1EE78}" srcOrd="0" destOrd="0" presId="urn:microsoft.com/office/officeart/2005/8/layout/hierarchy1"/>
    <dgm:cxn modelId="{4AF869C0-D66A-48C3-8A63-8ACDF2999ED7}" type="presParOf" srcId="{815FC320-25E9-4910-81D0-8A9AE45F8FC8}" destId="{24C20B04-75B6-4203-9E06-DF4923D6DC08}" srcOrd="1" destOrd="0" presId="urn:microsoft.com/office/officeart/2005/8/layout/hierarchy1"/>
    <dgm:cxn modelId="{787CD60D-8D00-421A-80C9-BC58D2BCA1D6}" type="presParOf" srcId="{78AAD078-8ED0-4378-BE91-025240C124E8}" destId="{27D0E52C-12D9-4D0D-86FF-C10E41BA7846}" srcOrd="1" destOrd="0" presId="urn:microsoft.com/office/officeart/2005/8/layout/hierarchy1"/>
    <dgm:cxn modelId="{E087398C-6570-4C27-ABDE-92DC1DE5AFFB}" type="presParOf" srcId="{27D0E52C-12D9-4D0D-86FF-C10E41BA7846}" destId="{A49B98F7-F6E9-42AA-A386-2C8772EC6130}" srcOrd="0" destOrd="0" presId="urn:microsoft.com/office/officeart/2005/8/layout/hierarchy1"/>
    <dgm:cxn modelId="{44FEC053-EAB3-485A-BFB3-E7586012ACBA}" type="presParOf" srcId="{27D0E52C-12D9-4D0D-86FF-C10E41BA7846}" destId="{7C2FEFD8-C1D8-4107-AB89-4C2512947DDB}" srcOrd="1" destOrd="0" presId="urn:microsoft.com/office/officeart/2005/8/layout/hierarchy1"/>
    <dgm:cxn modelId="{DD63518F-C82D-458C-86EC-1B5A409E4EFC}" type="presParOf" srcId="{7C2FEFD8-C1D8-4107-AB89-4C2512947DDB}" destId="{225D8130-D904-4D15-A706-D952CCBA118A}" srcOrd="0" destOrd="0" presId="urn:microsoft.com/office/officeart/2005/8/layout/hierarchy1"/>
    <dgm:cxn modelId="{210F59DC-D2ED-4E3A-A048-2238F31CBE7A}" type="presParOf" srcId="{225D8130-D904-4D15-A706-D952CCBA118A}" destId="{E6138510-9F9D-4AE7-B4DF-A6CA9B91F1B6}" srcOrd="0" destOrd="0" presId="urn:microsoft.com/office/officeart/2005/8/layout/hierarchy1"/>
    <dgm:cxn modelId="{059E7CEE-318D-470C-9F15-B2D104B98D30}" type="presParOf" srcId="{225D8130-D904-4D15-A706-D952CCBA118A}" destId="{4C18E97C-F63A-4C6A-9A62-407A7F9DA116}" srcOrd="1" destOrd="0" presId="urn:microsoft.com/office/officeart/2005/8/layout/hierarchy1"/>
    <dgm:cxn modelId="{39D3D78D-E69E-4716-9BE6-CB4D51F6FA86}" type="presParOf" srcId="{7C2FEFD8-C1D8-4107-AB89-4C2512947DDB}" destId="{B318E339-6889-4357-B413-56CEB552B8AF}" srcOrd="1" destOrd="0" presId="urn:microsoft.com/office/officeart/2005/8/layout/hierarchy1"/>
    <dgm:cxn modelId="{F67BB302-D912-4542-9A23-88EBE96EB544}" type="presParOf" srcId="{B318E339-6889-4357-B413-56CEB552B8AF}" destId="{B278EAB3-1028-461C-A85C-3471B4B6102A}" srcOrd="0" destOrd="0" presId="urn:microsoft.com/office/officeart/2005/8/layout/hierarchy1"/>
    <dgm:cxn modelId="{45AEEAFD-44F4-4E99-BC3C-11F2B0D32C1E}" type="presParOf" srcId="{B318E339-6889-4357-B413-56CEB552B8AF}" destId="{44BA2DEB-2B91-4E11-92BC-3EE5E4E6364B}" srcOrd="1" destOrd="0" presId="urn:microsoft.com/office/officeart/2005/8/layout/hierarchy1"/>
    <dgm:cxn modelId="{CF29859F-3457-4986-A625-12EDD30D811D}" type="presParOf" srcId="{44BA2DEB-2B91-4E11-92BC-3EE5E4E6364B}" destId="{53972C6D-28C8-4070-BA86-9B9B0780293C}" srcOrd="0" destOrd="0" presId="urn:microsoft.com/office/officeart/2005/8/layout/hierarchy1"/>
    <dgm:cxn modelId="{309CBF36-7FF0-4288-83D9-B1A7E905F893}" type="presParOf" srcId="{53972C6D-28C8-4070-BA86-9B9B0780293C}" destId="{85DAEAF3-1493-4490-8189-9DF64DC3B995}" srcOrd="0" destOrd="0" presId="urn:microsoft.com/office/officeart/2005/8/layout/hierarchy1"/>
    <dgm:cxn modelId="{8B5E6FC6-BC00-4981-A9CA-62B3CA33F795}" type="presParOf" srcId="{53972C6D-28C8-4070-BA86-9B9B0780293C}" destId="{F076C9ED-B133-46E5-9C3C-27CC25C08436}" srcOrd="1" destOrd="0" presId="urn:microsoft.com/office/officeart/2005/8/layout/hierarchy1"/>
    <dgm:cxn modelId="{A3833B79-4E2C-4CFB-A85B-47D086078B90}" type="presParOf" srcId="{44BA2DEB-2B91-4E11-92BC-3EE5E4E6364B}" destId="{E06345D4-E564-46EC-B421-03393C3C5224}" srcOrd="1" destOrd="0" presId="urn:microsoft.com/office/officeart/2005/8/layout/hierarchy1"/>
    <dgm:cxn modelId="{A36651BA-9E73-4478-BB99-4B37F789A295}" type="presParOf" srcId="{E06345D4-E564-46EC-B421-03393C3C5224}" destId="{822B8297-6929-4712-A92D-B016E5FE0BCF}" srcOrd="0" destOrd="0" presId="urn:microsoft.com/office/officeart/2005/8/layout/hierarchy1"/>
    <dgm:cxn modelId="{6A1CD8BC-7630-4D73-AEBB-FC16EF7E57BA}" type="presParOf" srcId="{E06345D4-E564-46EC-B421-03393C3C5224}" destId="{D132ED07-4BF5-4148-8A5D-99C8CA884B18}" srcOrd="1" destOrd="0" presId="urn:microsoft.com/office/officeart/2005/8/layout/hierarchy1"/>
    <dgm:cxn modelId="{07A30BE8-F6C7-4B96-BF36-DE3B0378EFF8}" type="presParOf" srcId="{D132ED07-4BF5-4148-8A5D-99C8CA884B18}" destId="{98DF7430-EBEB-4941-8FF6-C346E19BDDBB}" srcOrd="0" destOrd="0" presId="urn:microsoft.com/office/officeart/2005/8/layout/hierarchy1"/>
    <dgm:cxn modelId="{F7267B96-BFA8-4440-9A77-C3019A1C5808}" type="presParOf" srcId="{98DF7430-EBEB-4941-8FF6-C346E19BDDBB}" destId="{88A62918-CFF6-4156-BEEC-787EBA91A740}" srcOrd="0" destOrd="0" presId="urn:microsoft.com/office/officeart/2005/8/layout/hierarchy1"/>
    <dgm:cxn modelId="{AA019F7D-242D-4EC3-BABC-778ED2B40AD3}" type="presParOf" srcId="{98DF7430-EBEB-4941-8FF6-C346E19BDDBB}" destId="{557DF2FE-A763-4CCF-9D2C-606921B609D1}" srcOrd="1" destOrd="0" presId="urn:microsoft.com/office/officeart/2005/8/layout/hierarchy1"/>
    <dgm:cxn modelId="{C96946CA-23CF-44B3-B588-D2C7BED8DBE6}" type="presParOf" srcId="{D132ED07-4BF5-4148-8A5D-99C8CA884B18}" destId="{E65BC474-7565-43C8-A568-C71FBBB27ADC}" srcOrd="1" destOrd="0" presId="urn:microsoft.com/office/officeart/2005/8/layout/hierarchy1"/>
    <dgm:cxn modelId="{4FF3B8E0-C210-4534-8671-AB68298B98F9}" type="presParOf" srcId="{E65BC474-7565-43C8-A568-C71FBBB27ADC}" destId="{C689BFBD-9843-4813-94BE-00B08741B81A}" srcOrd="0" destOrd="0" presId="urn:microsoft.com/office/officeart/2005/8/layout/hierarchy1"/>
    <dgm:cxn modelId="{7D085A1E-76E2-4BC4-BD6B-3D47853205F2}" type="presParOf" srcId="{E65BC474-7565-43C8-A568-C71FBBB27ADC}" destId="{778C57CF-8496-451C-BD35-B350514A8C8C}" srcOrd="1" destOrd="0" presId="urn:microsoft.com/office/officeart/2005/8/layout/hierarchy1"/>
    <dgm:cxn modelId="{59820293-A137-4E9C-8799-82E2A9B7363A}" type="presParOf" srcId="{778C57CF-8496-451C-BD35-B350514A8C8C}" destId="{EB62338C-D3A3-4063-A3C5-E1ED42616D63}" srcOrd="0" destOrd="0" presId="urn:microsoft.com/office/officeart/2005/8/layout/hierarchy1"/>
    <dgm:cxn modelId="{05A4570D-B30E-4153-9DCE-74B68C0F5899}" type="presParOf" srcId="{EB62338C-D3A3-4063-A3C5-E1ED42616D63}" destId="{ED3F2820-4ADC-4BF0-AFDA-9952C01BADD7}" srcOrd="0" destOrd="0" presId="urn:microsoft.com/office/officeart/2005/8/layout/hierarchy1"/>
    <dgm:cxn modelId="{D1F805BB-389B-4267-A862-1C926CA953DB}" type="presParOf" srcId="{EB62338C-D3A3-4063-A3C5-E1ED42616D63}" destId="{A8970FB8-1384-4E98-AF45-F0B70F91BAFF}" srcOrd="1" destOrd="0" presId="urn:microsoft.com/office/officeart/2005/8/layout/hierarchy1"/>
    <dgm:cxn modelId="{B5B11E36-2707-46CC-83A0-3F4E57A615A0}" type="presParOf" srcId="{778C57CF-8496-451C-BD35-B350514A8C8C}" destId="{E4781BD8-AFE2-424D-9711-1C33409AE1A6}" srcOrd="1" destOrd="0" presId="urn:microsoft.com/office/officeart/2005/8/layout/hierarchy1"/>
    <dgm:cxn modelId="{4DF32F13-93EE-4F6F-BE6B-B2C36224E6B7}" type="presParOf" srcId="{2BED1BE8-C09A-47E1-B349-0FC684AB8381}" destId="{6EA85E4F-098D-431B-9B03-AD77F1817E9C}" srcOrd="2" destOrd="0" presId="urn:microsoft.com/office/officeart/2005/8/layout/hierarchy1"/>
    <dgm:cxn modelId="{FC2A20F8-2855-4192-B684-BC9D5104B1D3}" type="presParOf" srcId="{2BED1BE8-C09A-47E1-B349-0FC684AB8381}" destId="{97EF9402-4945-4DB7-9A39-0881CE88E3B4}" srcOrd="3" destOrd="0" presId="urn:microsoft.com/office/officeart/2005/8/layout/hierarchy1"/>
    <dgm:cxn modelId="{45866E9D-1BC3-4E8F-AFD0-6DAE06D5980B}" type="presParOf" srcId="{97EF9402-4945-4DB7-9A39-0881CE88E3B4}" destId="{441C62B9-7ACC-4B80-80C8-4AD85C76E0A1}" srcOrd="0" destOrd="0" presId="urn:microsoft.com/office/officeart/2005/8/layout/hierarchy1"/>
    <dgm:cxn modelId="{C35993FA-C643-4FCC-9FF5-C1B8AD833900}" type="presParOf" srcId="{441C62B9-7ACC-4B80-80C8-4AD85C76E0A1}" destId="{E033E3F7-0342-4EFD-BDCB-3921D61E8379}" srcOrd="0" destOrd="0" presId="urn:microsoft.com/office/officeart/2005/8/layout/hierarchy1"/>
    <dgm:cxn modelId="{34A8E454-D87C-42F2-A5C3-11162651CD21}" type="presParOf" srcId="{441C62B9-7ACC-4B80-80C8-4AD85C76E0A1}" destId="{E7FA537E-6332-4CD9-8AE5-589C33C64475}" srcOrd="1" destOrd="0" presId="urn:microsoft.com/office/officeart/2005/8/layout/hierarchy1"/>
    <dgm:cxn modelId="{45679A19-FE6D-473B-B5E9-0F6C53BC5651}" type="presParOf" srcId="{97EF9402-4945-4DB7-9A39-0881CE88E3B4}" destId="{B4EA4C10-1772-4D51-A9F6-1E593BBB8AD3}" srcOrd="1" destOrd="0" presId="urn:microsoft.com/office/officeart/2005/8/layout/hierarchy1"/>
    <dgm:cxn modelId="{30216663-093F-4638-8E3C-81BA63A92FE6}" type="presParOf" srcId="{B4EA4C10-1772-4D51-A9F6-1E593BBB8AD3}" destId="{E14E15FE-E2F0-466D-8950-11EBAE1F3A46}" srcOrd="0" destOrd="0" presId="urn:microsoft.com/office/officeart/2005/8/layout/hierarchy1"/>
    <dgm:cxn modelId="{F10B35BF-9330-4FBA-98B7-4DD86219A8D8}" type="presParOf" srcId="{B4EA4C10-1772-4D51-A9F6-1E593BBB8AD3}" destId="{FA1B089B-3122-43C1-85D0-3ACACB911319}" srcOrd="1" destOrd="0" presId="urn:microsoft.com/office/officeart/2005/8/layout/hierarchy1"/>
    <dgm:cxn modelId="{707E666F-E9B3-4C08-995D-3A971A99E28C}" type="presParOf" srcId="{FA1B089B-3122-43C1-85D0-3ACACB911319}" destId="{4B4FD732-73E8-4533-B4D5-89E17E747F5B}" srcOrd="0" destOrd="0" presId="urn:microsoft.com/office/officeart/2005/8/layout/hierarchy1"/>
    <dgm:cxn modelId="{2D5EB549-363B-43B8-A424-BC72713BA45B}" type="presParOf" srcId="{4B4FD732-73E8-4533-B4D5-89E17E747F5B}" destId="{44C75E8C-05A1-40D2-836F-C74B876BFA6F}" srcOrd="0" destOrd="0" presId="urn:microsoft.com/office/officeart/2005/8/layout/hierarchy1"/>
    <dgm:cxn modelId="{EC63B0FF-56E9-45B6-924A-623ACBB62071}" type="presParOf" srcId="{4B4FD732-73E8-4533-B4D5-89E17E747F5B}" destId="{2AF7F6CD-098C-4BE6-9D93-D8BA484AFB08}" srcOrd="1" destOrd="0" presId="urn:microsoft.com/office/officeart/2005/8/layout/hierarchy1"/>
    <dgm:cxn modelId="{228AF40E-B723-4877-9A03-F39476234EEE}" type="presParOf" srcId="{FA1B089B-3122-43C1-85D0-3ACACB911319}" destId="{92C580EB-C589-41D3-8487-24F70435447E}" srcOrd="1" destOrd="0" presId="urn:microsoft.com/office/officeart/2005/8/layout/hierarchy1"/>
    <dgm:cxn modelId="{1315B51C-1FC1-47F7-A334-1891B38998B7}" type="presParOf" srcId="{92C580EB-C589-41D3-8487-24F70435447E}" destId="{4A995B7D-1CED-42D3-91E4-BCA4AB09BC1A}" srcOrd="0" destOrd="0" presId="urn:microsoft.com/office/officeart/2005/8/layout/hierarchy1"/>
    <dgm:cxn modelId="{5B369ED6-AAA4-4E17-81EA-7CCBEC2060D8}" type="presParOf" srcId="{92C580EB-C589-41D3-8487-24F70435447E}" destId="{9D52EC66-DEFD-4DFB-8847-728550F1AA4A}" srcOrd="1" destOrd="0" presId="urn:microsoft.com/office/officeart/2005/8/layout/hierarchy1"/>
    <dgm:cxn modelId="{66DE8417-B0EB-48BA-9337-F262F8870C93}" type="presParOf" srcId="{9D52EC66-DEFD-4DFB-8847-728550F1AA4A}" destId="{678C0BC4-975A-4269-8613-4BC8F1E145B3}" srcOrd="0" destOrd="0" presId="urn:microsoft.com/office/officeart/2005/8/layout/hierarchy1"/>
    <dgm:cxn modelId="{F4E00AD4-9676-44C5-98F6-88541101CE33}" type="presParOf" srcId="{678C0BC4-975A-4269-8613-4BC8F1E145B3}" destId="{A18F664A-D20A-4164-96B8-52F56B5D8098}" srcOrd="0" destOrd="0" presId="urn:microsoft.com/office/officeart/2005/8/layout/hierarchy1"/>
    <dgm:cxn modelId="{5B4A44F5-B0A6-4B83-B452-73EF8EFAA913}" type="presParOf" srcId="{678C0BC4-975A-4269-8613-4BC8F1E145B3}" destId="{BBCBD379-1C08-4898-B097-53C242A804B1}" srcOrd="1" destOrd="0" presId="urn:microsoft.com/office/officeart/2005/8/layout/hierarchy1"/>
    <dgm:cxn modelId="{9BACB11C-A0AD-4DB3-8536-A34C4818373E}" type="presParOf" srcId="{9D52EC66-DEFD-4DFB-8847-728550F1AA4A}" destId="{2827FD40-9350-485C-95F1-007D4D479B5B}" srcOrd="1" destOrd="0" presId="urn:microsoft.com/office/officeart/2005/8/layout/hierarchy1"/>
    <dgm:cxn modelId="{AA139DC3-1FD2-41B5-BB1D-ADB976D4F48F}" type="presParOf" srcId="{2827FD40-9350-485C-95F1-007D4D479B5B}" destId="{F941DB61-CF85-400F-8DDD-C04924C3519E}" srcOrd="0" destOrd="0" presId="urn:microsoft.com/office/officeart/2005/8/layout/hierarchy1"/>
    <dgm:cxn modelId="{7EE8CCA0-7F98-4A4A-B382-1AF17C0008B3}" type="presParOf" srcId="{2827FD40-9350-485C-95F1-007D4D479B5B}" destId="{7EC9497D-36E1-47F2-9019-60CC8F5C6189}" srcOrd="1" destOrd="0" presId="urn:microsoft.com/office/officeart/2005/8/layout/hierarchy1"/>
    <dgm:cxn modelId="{0DEB78DE-AA8E-45B7-9108-91E6B27CA01B}" type="presParOf" srcId="{7EC9497D-36E1-47F2-9019-60CC8F5C6189}" destId="{1027B135-3DC0-4B5D-AF19-9E1BAEC9FEE0}" srcOrd="0" destOrd="0" presId="urn:microsoft.com/office/officeart/2005/8/layout/hierarchy1"/>
    <dgm:cxn modelId="{97438463-2954-4042-8D92-5B6CD48DEDA5}" type="presParOf" srcId="{1027B135-3DC0-4B5D-AF19-9E1BAEC9FEE0}" destId="{5866449B-4949-468E-B868-C479F448618B}" srcOrd="0" destOrd="0" presId="urn:microsoft.com/office/officeart/2005/8/layout/hierarchy1"/>
    <dgm:cxn modelId="{7FB8B5CC-1284-4B97-AE6B-2776DA692B2C}" type="presParOf" srcId="{1027B135-3DC0-4B5D-AF19-9E1BAEC9FEE0}" destId="{B66EFB59-08AF-4B40-9D73-5649B9FBA8B3}" srcOrd="1" destOrd="0" presId="urn:microsoft.com/office/officeart/2005/8/layout/hierarchy1"/>
    <dgm:cxn modelId="{DC429466-AECF-4351-ACA7-64E338EFBF23}" type="presParOf" srcId="{7EC9497D-36E1-47F2-9019-60CC8F5C6189}" destId="{18511BEC-38F5-45A6-B516-490A9DB6BBE7}" srcOrd="1" destOrd="0" presId="urn:microsoft.com/office/officeart/2005/8/layout/hierarchy1"/>
    <dgm:cxn modelId="{D1A0D3E3-1EDB-45CC-B197-E393BFF79C95}" type="presParOf" srcId="{18511BEC-38F5-45A6-B516-490A9DB6BBE7}" destId="{79A2C7BB-917A-4D02-BAE1-51C70C268499}" srcOrd="0" destOrd="0" presId="urn:microsoft.com/office/officeart/2005/8/layout/hierarchy1"/>
    <dgm:cxn modelId="{65C36CB3-5436-4166-9157-0420A428DE55}" type="presParOf" srcId="{18511BEC-38F5-45A6-B516-490A9DB6BBE7}" destId="{AE24C9F6-D05E-4233-BC68-E873AB4CA66F}" srcOrd="1" destOrd="0" presId="urn:microsoft.com/office/officeart/2005/8/layout/hierarchy1"/>
    <dgm:cxn modelId="{BB0271C8-0DB6-48FB-80D0-447981C304D0}" type="presParOf" srcId="{AE24C9F6-D05E-4233-BC68-E873AB4CA66F}" destId="{247FEBFB-0EBA-49D2-ACD5-BAB21318A3E7}" srcOrd="0" destOrd="0" presId="urn:microsoft.com/office/officeart/2005/8/layout/hierarchy1"/>
    <dgm:cxn modelId="{94E3E58C-1C23-49B0-8D13-35E42E5DE19D}" type="presParOf" srcId="{247FEBFB-0EBA-49D2-ACD5-BAB21318A3E7}" destId="{72BF9DF8-36E6-4B22-8327-4802D0B9F2E8}" srcOrd="0" destOrd="0" presId="urn:microsoft.com/office/officeart/2005/8/layout/hierarchy1"/>
    <dgm:cxn modelId="{FB36C418-1220-474A-B216-4F482997B4FE}" type="presParOf" srcId="{247FEBFB-0EBA-49D2-ACD5-BAB21318A3E7}" destId="{1D854D14-2FB4-4B75-A382-72F59A636246}" srcOrd="1" destOrd="0" presId="urn:microsoft.com/office/officeart/2005/8/layout/hierarchy1"/>
    <dgm:cxn modelId="{9C623D68-4B5A-4103-982E-2ADDC3750594}" type="presParOf" srcId="{AE24C9F6-D05E-4233-BC68-E873AB4CA66F}" destId="{34FFB192-90D9-402C-8479-A50566E82B7A}" srcOrd="1" destOrd="0" presId="urn:microsoft.com/office/officeart/2005/8/layout/hierarchy1"/>
    <dgm:cxn modelId="{BC41A261-90E9-48E7-B4C7-C4FC7D93783B}" type="presParOf" srcId="{2BED1BE8-C09A-47E1-B349-0FC684AB8381}" destId="{7849F670-278C-4A88-86CA-38F22BD9E85D}" srcOrd="4" destOrd="0" presId="urn:microsoft.com/office/officeart/2005/8/layout/hierarchy1"/>
    <dgm:cxn modelId="{00999169-4073-4370-9C34-DFC1CFE172B2}" type="presParOf" srcId="{2BED1BE8-C09A-47E1-B349-0FC684AB8381}" destId="{0EB13ADD-9C8B-49C0-9F6C-52D3490A59CA}" srcOrd="5" destOrd="0" presId="urn:microsoft.com/office/officeart/2005/8/layout/hierarchy1"/>
    <dgm:cxn modelId="{BCC1EA26-C38C-4B9A-B2AD-32D6178A4831}" type="presParOf" srcId="{0EB13ADD-9C8B-49C0-9F6C-52D3490A59CA}" destId="{E12FAF1A-CDEB-44CF-A9D0-E151237DD725}" srcOrd="0" destOrd="0" presId="urn:microsoft.com/office/officeart/2005/8/layout/hierarchy1"/>
    <dgm:cxn modelId="{4C133CAE-6E4E-4272-8FA9-7B8C964A8A57}" type="presParOf" srcId="{E12FAF1A-CDEB-44CF-A9D0-E151237DD725}" destId="{274FCC90-C626-48C4-9B43-B3CB1D426F69}" srcOrd="0" destOrd="0" presId="urn:microsoft.com/office/officeart/2005/8/layout/hierarchy1"/>
    <dgm:cxn modelId="{147E80D0-4CE2-4049-95CD-E045D8C3F049}" type="presParOf" srcId="{E12FAF1A-CDEB-44CF-A9D0-E151237DD725}" destId="{FF34881E-43DF-4978-B9CD-70BF9CBCB899}" srcOrd="1" destOrd="0" presId="urn:microsoft.com/office/officeart/2005/8/layout/hierarchy1"/>
    <dgm:cxn modelId="{3E8CF0A8-8843-4598-A6CC-825F7428D482}" type="presParOf" srcId="{0EB13ADD-9C8B-49C0-9F6C-52D3490A59CA}" destId="{3D21247C-B99F-4EFE-AB5F-C495D9FB1628}" srcOrd="1" destOrd="0" presId="urn:microsoft.com/office/officeart/2005/8/layout/hierarchy1"/>
    <dgm:cxn modelId="{2CFFFCA8-DC2C-4EAE-B19A-C6FE94BFC273}" type="presParOf" srcId="{3D21247C-B99F-4EFE-AB5F-C495D9FB1628}" destId="{9F51A3C0-D2C2-4AC7-B520-B9505A8DC1B2}" srcOrd="0" destOrd="0" presId="urn:microsoft.com/office/officeart/2005/8/layout/hierarchy1"/>
    <dgm:cxn modelId="{FE1F1CEA-2A23-429B-971A-27FC51240914}" type="presParOf" srcId="{3D21247C-B99F-4EFE-AB5F-C495D9FB1628}" destId="{DE49AF4D-99B1-4AD0-BFF2-DFC871750215}" srcOrd="1" destOrd="0" presId="urn:microsoft.com/office/officeart/2005/8/layout/hierarchy1"/>
    <dgm:cxn modelId="{4B58FA98-9F03-4266-AFD8-625BD0856625}" type="presParOf" srcId="{DE49AF4D-99B1-4AD0-BFF2-DFC871750215}" destId="{0F28A4B9-F3BD-4635-B340-8AE6D239C5CB}" srcOrd="0" destOrd="0" presId="urn:microsoft.com/office/officeart/2005/8/layout/hierarchy1"/>
    <dgm:cxn modelId="{2CF46AD7-9F0E-41D0-B3DF-80B12400C0D2}" type="presParOf" srcId="{0F28A4B9-F3BD-4635-B340-8AE6D239C5CB}" destId="{AF24EDE7-AA92-4D1C-8D16-ADF2BE54E595}" srcOrd="0" destOrd="0" presId="urn:microsoft.com/office/officeart/2005/8/layout/hierarchy1"/>
    <dgm:cxn modelId="{15252082-D418-48A5-B30C-258C9263A5FF}" type="presParOf" srcId="{0F28A4B9-F3BD-4635-B340-8AE6D239C5CB}" destId="{D4D213E8-92AA-44A1-9202-42C887BF13A5}" srcOrd="1" destOrd="0" presId="urn:microsoft.com/office/officeart/2005/8/layout/hierarchy1"/>
    <dgm:cxn modelId="{96EDE6C4-A137-4FE9-A5E6-E1EB28D18694}" type="presParOf" srcId="{DE49AF4D-99B1-4AD0-BFF2-DFC871750215}" destId="{BBC006DF-D781-44D1-86C2-223E4D8304A5}" srcOrd="1" destOrd="0" presId="urn:microsoft.com/office/officeart/2005/8/layout/hierarchy1"/>
    <dgm:cxn modelId="{EAC5525C-8198-41BF-95EE-8C954211FC5E}" type="presParOf" srcId="{BBC006DF-D781-44D1-86C2-223E4D8304A5}" destId="{AA4DB9CB-2262-4550-AC79-4522EE755227}" srcOrd="0" destOrd="0" presId="urn:microsoft.com/office/officeart/2005/8/layout/hierarchy1"/>
    <dgm:cxn modelId="{949CFEB9-DCF3-49D7-A5AA-1123DD5347C3}" type="presParOf" srcId="{BBC006DF-D781-44D1-86C2-223E4D8304A5}" destId="{CD8423F3-59EC-4C43-BEC5-51E4D0085A22}" srcOrd="1" destOrd="0" presId="urn:microsoft.com/office/officeart/2005/8/layout/hierarchy1"/>
    <dgm:cxn modelId="{14C77223-A433-48C0-B9CE-311680FE040A}" type="presParOf" srcId="{CD8423F3-59EC-4C43-BEC5-51E4D0085A22}" destId="{65C30C23-F2BE-49EB-A5B6-1181DC66D15B}" srcOrd="0" destOrd="0" presId="urn:microsoft.com/office/officeart/2005/8/layout/hierarchy1"/>
    <dgm:cxn modelId="{B01E166C-A0FF-465E-9236-C2F7889D2F5B}" type="presParOf" srcId="{65C30C23-F2BE-49EB-A5B6-1181DC66D15B}" destId="{81E02077-B0DC-436C-9606-3C2915E5FFFB}" srcOrd="0" destOrd="0" presId="urn:microsoft.com/office/officeart/2005/8/layout/hierarchy1"/>
    <dgm:cxn modelId="{6CF20F1B-CCA7-4C10-BE9C-AC28A3D784BD}" type="presParOf" srcId="{65C30C23-F2BE-49EB-A5B6-1181DC66D15B}" destId="{B3301C39-AB44-4261-840B-BEAF4BD74DC3}" srcOrd="1" destOrd="0" presId="urn:microsoft.com/office/officeart/2005/8/layout/hierarchy1"/>
    <dgm:cxn modelId="{18D55A7B-2D5F-460E-A3BB-9236B5534456}" type="presParOf" srcId="{CD8423F3-59EC-4C43-BEC5-51E4D0085A22}" destId="{B47FAAF5-C548-46E4-AB50-3E409570199D}" srcOrd="1" destOrd="0" presId="urn:microsoft.com/office/officeart/2005/8/layout/hierarchy1"/>
    <dgm:cxn modelId="{D14BC85F-AF3B-4B09-9DF7-6B8E4006E104}" type="presParOf" srcId="{B47FAAF5-C548-46E4-AB50-3E409570199D}" destId="{1203835B-97C6-435C-866F-322629159895}" srcOrd="0" destOrd="0" presId="urn:microsoft.com/office/officeart/2005/8/layout/hierarchy1"/>
    <dgm:cxn modelId="{46A00628-895C-4D20-AA9E-B67722B5A2A7}" type="presParOf" srcId="{B47FAAF5-C548-46E4-AB50-3E409570199D}" destId="{620417F7-9A06-4F5F-845B-7D724EAE8EFE}" srcOrd="1" destOrd="0" presId="urn:microsoft.com/office/officeart/2005/8/layout/hierarchy1"/>
    <dgm:cxn modelId="{5430C51F-35A2-4852-BCA6-38369E7409C2}" type="presParOf" srcId="{620417F7-9A06-4F5F-845B-7D724EAE8EFE}" destId="{9CEAE476-5EA8-4E25-8AA7-3FB02ED64557}" srcOrd="0" destOrd="0" presId="urn:microsoft.com/office/officeart/2005/8/layout/hierarchy1"/>
    <dgm:cxn modelId="{7B140D88-E607-495E-AB9C-C8D2ED5A6A11}" type="presParOf" srcId="{9CEAE476-5EA8-4E25-8AA7-3FB02ED64557}" destId="{9B79F66C-8FA6-4B18-B25A-363A84F03E9F}" srcOrd="0" destOrd="0" presId="urn:microsoft.com/office/officeart/2005/8/layout/hierarchy1"/>
    <dgm:cxn modelId="{2341D3A3-FDFF-4FEA-AC83-7E8ED2E22E36}" type="presParOf" srcId="{9CEAE476-5EA8-4E25-8AA7-3FB02ED64557}" destId="{1BDEC025-2CA4-41FE-9D75-DD0A60C1D0B7}" srcOrd="1" destOrd="0" presId="urn:microsoft.com/office/officeart/2005/8/layout/hierarchy1"/>
    <dgm:cxn modelId="{5F774BB3-71C5-4FD8-9E7A-9DE6882443C8}" type="presParOf" srcId="{620417F7-9A06-4F5F-845B-7D724EAE8EFE}" destId="{F0A02564-618F-4218-BC82-D76E038BDDF1}" srcOrd="1" destOrd="0" presId="urn:microsoft.com/office/officeart/2005/8/layout/hierarchy1"/>
    <dgm:cxn modelId="{03BC36E8-ED9B-496C-890C-DCF02491C08E}" type="presParOf" srcId="{F0A02564-618F-4218-BC82-D76E038BDDF1}" destId="{ACD91D5E-E80E-4E69-BCA2-904B8ED0D9FF}" srcOrd="0" destOrd="0" presId="urn:microsoft.com/office/officeart/2005/8/layout/hierarchy1"/>
    <dgm:cxn modelId="{A8028F8C-24F6-4B6B-BCDD-E93C0D39E39D}" type="presParOf" srcId="{F0A02564-618F-4218-BC82-D76E038BDDF1}" destId="{27AFE174-F910-4CA6-A7FF-EC8521E1CB10}" srcOrd="1" destOrd="0" presId="urn:microsoft.com/office/officeart/2005/8/layout/hierarchy1"/>
    <dgm:cxn modelId="{658D3AA1-EDC3-43CF-9598-3F9BC15F341B}" type="presParOf" srcId="{27AFE174-F910-4CA6-A7FF-EC8521E1CB10}" destId="{5C9C2AC2-47A0-4EF2-8FBB-C330CC92B242}" srcOrd="0" destOrd="0" presId="urn:microsoft.com/office/officeart/2005/8/layout/hierarchy1"/>
    <dgm:cxn modelId="{58B261D2-096A-44BB-9640-69DD37DC91C5}" type="presParOf" srcId="{5C9C2AC2-47A0-4EF2-8FBB-C330CC92B242}" destId="{D3F0C680-E595-4064-AE54-ED773710A54E}" srcOrd="0" destOrd="0" presId="urn:microsoft.com/office/officeart/2005/8/layout/hierarchy1"/>
    <dgm:cxn modelId="{602B8428-7C95-4337-B5E0-D4E07D44C896}" type="presParOf" srcId="{5C9C2AC2-47A0-4EF2-8FBB-C330CC92B242}" destId="{AF03194F-16B4-4F97-BE4D-37B64DEAA35E}" srcOrd="1" destOrd="0" presId="urn:microsoft.com/office/officeart/2005/8/layout/hierarchy1"/>
    <dgm:cxn modelId="{D4227CA1-764D-40B1-B042-0A91B32F27B3}" type="presParOf" srcId="{27AFE174-F910-4CA6-A7FF-EC8521E1CB10}" destId="{9968C20A-4C6F-411A-BEE3-0C350EC413B0}" srcOrd="1" destOrd="0" presId="urn:microsoft.com/office/officeart/2005/8/layout/hierarchy1"/>
    <dgm:cxn modelId="{314A1EA6-6FC3-4E19-A00C-DA99BAAB9A70}" type="presParOf" srcId="{2BED1BE8-C09A-47E1-B349-0FC684AB8381}" destId="{A9711133-F87D-4A8B-9B6B-1FB611AD36C7}" srcOrd="6" destOrd="0" presId="urn:microsoft.com/office/officeart/2005/8/layout/hierarchy1"/>
    <dgm:cxn modelId="{2229E781-EE32-40F6-8E44-350D5D4B4B0D}" type="presParOf" srcId="{2BED1BE8-C09A-47E1-B349-0FC684AB8381}" destId="{E694495F-72EF-4B27-A3C7-E970286B0E17}" srcOrd="7" destOrd="0" presId="urn:microsoft.com/office/officeart/2005/8/layout/hierarchy1"/>
    <dgm:cxn modelId="{4951D168-0C68-4DD6-AAD1-ADA7C460DC3E}" type="presParOf" srcId="{E694495F-72EF-4B27-A3C7-E970286B0E17}" destId="{1B3BC222-A299-4F84-BA45-55E6830B955C}" srcOrd="0" destOrd="0" presId="urn:microsoft.com/office/officeart/2005/8/layout/hierarchy1"/>
    <dgm:cxn modelId="{804A0590-282E-4DA4-A68C-A1B88C65A389}" type="presParOf" srcId="{1B3BC222-A299-4F84-BA45-55E6830B955C}" destId="{DDE35F7A-142D-447D-90EC-F16D2D437914}" srcOrd="0" destOrd="0" presId="urn:microsoft.com/office/officeart/2005/8/layout/hierarchy1"/>
    <dgm:cxn modelId="{3A61C8C1-4C79-4A6E-B196-06B4F4585D6B}" type="presParOf" srcId="{1B3BC222-A299-4F84-BA45-55E6830B955C}" destId="{73D16264-A911-45D3-81D7-2D970242AF4E}" srcOrd="1" destOrd="0" presId="urn:microsoft.com/office/officeart/2005/8/layout/hierarchy1"/>
    <dgm:cxn modelId="{3B4AD89D-5D05-4A69-A821-44648E69D0A6}" type="presParOf" srcId="{E694495F-72EF-4B27-A3C7-E970286B0E17}" destId="{56BA2984-159C-4063-ACB2-E57DA1587EC3}" srcOrd="1" destOrd="0" presId="urn:microsoft.com/office/officeart/2005/8/layout/hierarchy1"/>
    <dgm:cxn modelId="{7025AD88-311D-463A-A596-8C48D6B7E496}" type="presParOf" srcId="{56BA2984-159C-4063-ACB2-E57DA1587EC3}" destId="{CF3A5AD1-820A-4624-A310-E9BA6CB8E670}" srcOrd="0" destOrd="0" presId="urn:microsoft.com/office/officeart/2005/8/layout/hierarchy1"/>
    <dgm:cxn modelId="{12B958B5-7947-4124-ABEB-2C50E964D98A}" type="presParOf" srcId="{56BA2984-159C-4063-ACB2-E57DA1587EC3}" destId="{C6AFA0E0-8CCF-4206-8EBA-378438C53581}" srcOrd="1" destOrd="0" presId="urn:microsoft.com/office/officeart/2005/8/layout/hierarchy1"/>
    <dgm:cxn modelId="{C46558F7-3257-4FF7-9ACD-319B6D4947D2}" type="presParOf" srcId="{C6AFA0E0-8CCF-4206-8EBA-378438C53581}" destId="{C64C83DF-8B88-4C0B-A6AD-B7A1182791F0}" srcOrd="0" destOrd="0" presId="urn:microsoft.com/office/officeart/2005/8/layout/hierarchy1"/>
    <dgm:cxn modelId="{9C7C9297-DAE7-40BD-9DF7-980D02DFEB51}" type="presParOf" srcId="{C64C83DF-8B88-4C0B-A6AD-B7A1182791F0}" destId="{6E571296-D434-42A4-8C3C-B8839A20A36A}" srcOrd="0" destOrd="0" presId="urn:microsoft.com/office/officeart/2005/8/layout/hierarchy1"/>
    <dgm:cxn modelId="{76124259-9185-40C9-8290-85F9D96B6986}" type="presParOf" srcId="{C64C83DF-8B88-4C0B-A6AD-B7A1182791F0}" destId="{802A5BB8-85A4-4ECE-844A-E5B807542734}" srcOrd="1" destOrd="0" presId="urn:microsoft.com/office/officeart/2005/8/layout/hierarchy1"/>
    <dgm:cxn modelId="{DE75B2BF-3BFE-48E3-AEB6-EB2BF0C10CC7}" type="presParOf" srcId="{C6AFA0E0-8CCF-4206-8EBA-378438C53581}" destId="{C0149A8D-3CF6-4E2D-AD47-EF10A054E1E9}" srcOrd="1" destOrd="0" presId="urn:microsoft.com/office/officeart/2005/8/layout/hierarchy1"/>
    <dgm:cxn modelId="{C8AFDF34-3259-4009-9212-EFD0E2D741FC}" type="presParOf" srcId="{C0149A8D-3CF6-4E2D-AD47-EF10A054E1E9}" destId="{4B9D86E6-2FD6-44A3-B647-F6324FA26184}" srcOrd="0" destOrd="0" presId="urn:microsoft.com/office/officeart/2005/8/layout/hierarchy1"/>
    <dgm:cxn modelId="{F9F15C71-578D-4A06-A353-ED203E348911}" type="presParOf" srcId="{C0149A8D-3CF6-4E2D-AD47-EF10A054E1E9}" destId="{ED84A5EA-8C48-4D89-B327-B01D47DD39BF}" srcOrd="1" destOrd="0" presId="urn:microsoft.com/office/officeart/2005/8/layout/hierarchy1"/>
    <dgm:cxn modelId="{AB456D15-1092-46E7-822D-21688A5FE8B5}" type="presParOf" srcId="{ED84A5EA-8C48-4D89-B327-B01D47DD39BF}" destId="{B9B2A5F1-344C-45DD-B37B-0036285CF122}" srcOrd="0" destOrd="0" presId="urn:microsoft.com/office/officeart/2005/8/layout/hierarchy1"/>
    <dgm:cxn modelId="{46FF9E92-B489-4E92-808F-49002AC6BAED}" type="presParOf" srcId="{B9B2A5F1-344C-45DD-B37B-0036285CF122}" destId="{A7481212-9226-459F-91FD-5C9B8FE2ADAB}" srcOrd="0" destOrd="0" presId="urn:microsoft.com/office/officeart/2005/8/layout/hierarchy1"/>
    <dgm:cxn modelId="{43EAB67D-6771-491A-8381-5E2DC2A2027F}" type="presParOf" srcId="{B9B2A5F1-344C-45DD-B37B-0036285CF122}" destId="{1A7D5AA6-F8EA-4349-84AE-DD65042BF711}" srcOrd="1" destOrd="0" presId="urn:microsoft.com/office/officeart/2005/8/layout/hierarchy1"/>
    <dgm:cxn modelId="{2B5F7A81-415A-4BAA-A02F-3BED209F40D4}" type="presParOf" srcId="{ED84A5EA-8C48-4D89-B327-B01D47DD39BF}" destId="{118B0710-A3AD-40EB-BC54-67036B4EF9E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BFCC2-996E-4A17-BFBA-B1F9CC0F52A4}">
      <dsp:nvSpPr>
        <dsp:cNvPr id="0" name=""/>
        <dsp:cNvSpPr/>
      </dsp:nvSpPr>
      <dsp:spPr>
        <a:xfrm>
          <a:off x="9644" y="1127761"/>
          <a:ext cx="2882503" cy="2621276"/>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lt1">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b="1" kern="1200" dirty="0"/>
            <a:t>Site Preparation and Training</a:t>
          </a:r>
        </a:p>
        <a:p>
          <a:pPr marL="114300" lvl="1" indent="-114300" algn="l" defTabSz="622300">
            <a:lnSpc>
              <a:spcPct val="90000"/>
            </a:lnSpc>
            <a:spcBef>
              <a:spcPct val="0"/>
            </a:spcBef>
            <a:spcAft>
              <a:spcPct val="15000"/>
            </a:spcAft>
            <a:buChar char="••"/>
          </a:pPr>
          <a:r>
            <a:rPr lang="en-US" sz="1400" kern="1200"/>
            <a:t>Attend central echocardiography training in July 2016</a:t>
          </a:r>
        </a:p>
        <a:p>
          <a:pPr marL="114300" lvl="1" indent="-114300" algn="l" defTabSz="622300">
            <a:lnSpc>
              <a:spcPct val="90000"/>
            </a:lnSpc>
            <a:spcBef>
              <a:spcPct val="0"/>
            </a:spcBef>
            <a:spcAft>
              <a:spcPct val="15000"/>
            </a:spcAft>
            <a:buChar char="••"/>
          </a:pPr>
          <a:r>
            <a:rPr lang="en-US" sz="1400" kern="1200"/>
            <a:t>Echo Manual of Operations distributed to all sites</a:t>
          </a:r>
        </a:p>
        <a:p>
          <a:pPr marL="114300" lvl="1" indent="-114300" algn="l" defTabSz="622300">
            <a:lnSpc>
              <a:spcPct val="90000"/>
            </a:lnSpc>
            <a:spcBef>
              <a:spcPct val="0"/>
            </a:spcBef>
            <a:spcAft>
              <a:spcPct val="15000"/>
            </a:spcAft>
            <a:buChar char="••"/>
          </a:pPr>
          <a:r>
            <a:rPr lang="en-US" sz="1400" kern="1200"/>
            <a:t>Submission of certification echo</a:t>
          </a:r>
        </a:p>
      </dsp:txBody>
      <dsp:txXfrm>
        <a:off x="86419" y="1204536"/>
        <a:ext cx="2728953" cy="2467726"/>
      </dsp:txXfrm>
    </dsp:sp>
    <dsp:sp modelId="{8ED51D44-8BB3-4C8D-8199-29AFEE5DE0C6}">
      <dsp:nvSpPr>
        <dsp:cNvPr id="0" name=""/>
        <dsp:cNvSpPr/>
      </dsp:nvSpPr>
      <dsp:spPr>
        <a:xfrm>
          <a:off x="3180397" y="2080969"/>
          <a:ext cx="611090" cy="714860"/>
        </a:xfrm>
        <a:prstGeom prst="rightArrow">
          <a:avLst>
            <a:gd name="adj1" fmla="val 60000"/>
            <a:gd name="adj2" fmla="val 50000"/>
          </a:avLst>
        </a:prstGeom>
        <a:gradFill rotWithShape="0">
          <a:gsLst>
            <a:gs pos="0">
              <a:schemeClr val="accent1">
                <a:tint val="60000"/>
                <a:hueOff val="0"/>
                <a:satOff val="0"/>
                <a:lumOff val="0"/>
                <a:alphaOff val="0"/>
                <a:shade val="70000"/>
                <a:satMod val="150000"/>
              </a:schemeClr>
            </a:gs>
            <a:gs pos="34000">
              <a:schemeClr val="accent1">
                <a:tint val="60000"/>
                <a:hueOff val="0"/>
                <a:satOff val="0"/>
                <a:lumOff val="0"/>
                <a:alphaOff val="0"/>
                <a:shade val="70000"/>
                <a:satMod val="140000"/>
              </a:schemeClr>
            </a:gs>
            <a:gs pos="70000">
              <a:schemeClr val="accent1">
                <a:tint val="60000"/>
                <a:hueOff val="0"/>
                <a:satOff val="0"/>
                <a:lumOff val="0"/>
                <a:alphaOff val="0"/>
                <a:tint val="100000"/>
                <a:shade val="90000"/>
                <a:satMod val="140000"/>
              </a:schemeClr>
            </a:gs>
            <a:gs pos="100000">
              <a:schemeClr val="accent1">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1">
              <a:tint val="60000"/>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180397" y="2223941"/>
        <a:ext cx="427763" cy="428916"/>
      </dsp:txXfrm>
    </dsp:sp>
    <dsp:sp modelId="{05F0F133-289C-43D6-BAF5-902994A3429C}">
      <dsp:nvSpPr>
        <dsp:cNvPr id="0" name=""/>
        <dsp:cNvSpPr/>
      </dsp:nvSpPr>
      <dsp:spPr>
        <a:xfrm>
          <a:off x="4045148" y="1127761"/>
          <a:ext cx="2882503" cy="2621276"/>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lt1">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b="1" kern="1200" dirty="0"/>
            <a:t>Transfer of studies to NUECL</a:t>
          </a:r>
        </a:p>
        <a:p>
          <a:pPr marL="114300" lvl="1" indent="-114300" algn="l" defTabSz="622300">
            <a:lnSpc>
              <a:spcPct val="90000"/>
            </a:lnSpc>
            <a:spcBef>
              <a:spcPct val="0"/>
            </a:spcBef>
            <a:spcAft>
              <a:spcPct val="15000"/>
            </a:spcAft>
            <a:buChar char="••"/>
          </a:pPr>
          <a:r>
            <a:rPr lang="en-US" sz="1400" kern="1200"/>
            <a:t>Secure electronic transfer via Heart IT WebPAX</a:t>
          </a:r>
        </a:p>
        <a:p>
          <a:pPr marL="114300" lvl="1" indent="-114300" algn="l" defTabSz="622300">
            <a:lnSpc>
              <a:spcPct val="90000"/>
            </a:lnSpc>
            <a:spcBef>
              <a:spcPct val="0"/>
            </a:spcBef>
            <a:spcAft>
              <a:spcPct val="15000"/>
            </a:spcAft>
            <a:buChar char="••"/>
          </a:pPr>
          <a:r>
            <a:rPr lang="en-US" sz="1400" kern="1200"/>
            <a:t>Submission of Echo Transmittal Form  via email</a:t>
          </a:r>
        </a:p>
        <a:p>
          <a:pPr marL="114300" lvl="1" indent="-114300" algn="l" defTabSz="622300">
            <a:lnSpc>
              <a:spcPct val="90000"/>
            </a:lnSpc>
            <a:spcBef>
              <a:spcPct val="0"/>
            </a:spcBef>
            <a:spcAft>
              <a:spcPct val="15000"/>
            </a:spcAft>
            <a:buChar char="••"/>
          </a:pPr>
          <a:r>
            <a:rPr lang="en-US" sz="1400" kern="1200"/>
            <a:t>Study  tracking and image storage at NUECL</a:t>
          </a:r>
        </a:p>
      </dsp:txBody>
      <dsp:txXfrm>
        <a:off x="4121923" y="1204536"/>
        <a:ext cx="2728953" cy="2467726"/>
      </dsp:txXfrm>
    </dsp:sp>
    <dsp:sp modelId="{E5EF5A09-FCD3-4870-9556-237074D984E4}">
      <dsp:nvSpPr>
        <dsp:cNvPr id="0" name=""/>
        <dsp:cNvSpPr/>
      </dsp:nvSpPr>
      <dsp:spPr>
        <a:xfrm>
          <a:off x="7215901" y="2080969"/>
          <a:ext cx="611090" cy="714860"/>
        </a:xfrm>
        <a:prstGeom prst="rightArrow">
          <a:avLst>
            <a:gd name="adj1" fmla="val 60000"/>
            <a:gd name="adj2" fmla="val 50000"/>
          </a:avLst>
        </a:prstGeom>
        <a:gradFill rotWithShape="0">
          <a:gsLst>
            <a:gs pos="0">
              <a:schemeClr val="accent1">
                <a:tint val="60000"/>
                <a:hueOff val="0"/>
                <a:satOff val="0"/>
                <a:lumOff val="0"/>
                <a:alphaOff val="0"/>
                <a:shade val="70000"/>
                <a:satMod val="150000"/>
              </a:schemeClr>
            </a:gs>
            <a:gs pos="34000">
              <a:schemeClr val="accent1">
                <a:tint val="60000"/>
                <a:hueOff val="0"/>
                <a:satOff val="0"/>
                <a:lumOff val="0"/>
                <a:alphaOff val="0"/>
                <a:shade val="70000"/>
                <a:satMod val="140000"/>
              </a:schemeClr>
            </a:gs>
            <a:gs pos="70000">
              <a:schemeClr val="accent1">
                <a:tint val="60000"/>
                <a:hueOff val="0"/>
                <a:satOff val="0"/>
                <a:lumOff val="0"/>
                <a:alphaOff val="0"/>
                <a:tint val="100000"/>
                <a:shade val="90000"/>
                <a:satMod val="140000"/>
              </a:schemeClr>
            </a:gs>
            <a:gs pos="100000">
              <a:schemeClr val="accent1">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1">
              <a:tint val="60000"/>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7215901" y="2223941"/>
        <a:ext cx="427763" cy="428916"/>
      </dsp:txXfrm>
    </dsp:sp>
    <dsp:sp modelId="{74EA7D35-1B37-43F1-B035-19E43FF8F42F}">
      <dsp:nvSpPr>
        <dsp:cNvPr id="0" name=""/>
        <dsp:cNvSpPr/>
      </dsp:nvSpPr>
      <dsp:spPr>
        <a:xfrm>
          <a:off x="8080652" y="1127761"/>
          <a:ext cx="2882503" cy="2621276"/>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lt1">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a:t>NUECL Image Analysis</a:t>
          </a:r>
        </a:p>
        <a:p>
          <a:pPr marL="114300" lvl="1" indent="-114300" algn="l" defTabSz="622300">
            <a:lnSpc>
              <a:spcPct val="90000"/>
            </a:lnSpc>
            <a:spcBef>
              <a:spcPct val="0"/>
            </a:spcBef>
            <a:spcAft>
              <a:spcPct val="15000"/>
            </a:spcAft>
            <a:buChar char="••"/>
          </a:pPr>
          <a:r>
            <a:rPr lang="en-US" sz="1400" kern="1200"/>
            <a:t>All studies reviewed for quality, completeness</a:t>
          </a:r>
        </a:p>
        <a:p>
          <a:pPr marL="114300" lvl="1" indent="-114300" algn="l" defTabSz="622300">
            <a:lnSpc>
              <a:spcPct val="90000"/>
            </a:lnSpc>
            <a:spcBef>
              <a:spcPct val="0"/>
            </a:spcBef>
            <a:spcAft>
              <a:spcPct val="15000"/>
            </a:spcAft>
            <a:buChar char="••"/>
          </a:pPr>
          <a:r>
            <a:rPr lang="en-US" sz="1400" kern="1200"/>
            <a:t>Feedback on image quality provided to each site</a:t>
          </a:r>
        </a:p>
        <a:p>
          <a:pPr marL="114300" lvl="1" indent="-114300" algn="l" defTabSz="622300">
            <a:lnSpc>
              <a:spcPct val="90000"/>
            </a:lnSpc>
            <a:spcBef>
              <a:spcPct val="0"/>
            </a:spcBef>
            <a:spcAft>
              <a:spcPct val="15000"/>
            </a:spcAft>
            <a:buChar char="••"/>
          </a:pPr>
          <a:r>
            <a:rPr lang="en-US" sz="1400" kern="1200"/>
            <a:t>Image analysis performed by NUECL</a:t>
          </a:r>
        </a:p>
        <a:p>
          <a:pPr marL="114300" lvl="1" indent="-114300" algn="l" defTabSz="622300">
            <a:lnSpc>
              <a:spcPct val="90000"/>
            </a:lnSpc>
            <a:spcBef>
              <a:spcPct val="0"/>
            </a:spcBef>
            <a:spcAft>
              <a:spcPct val="15000"/>
            </a:spcAft>
            <a:buChar char="••"/>
          </a:pPr>
          <a:r>
            <a:rPr lang="en-US" sz="1400" kern="1200"/>
            <a:t>Ongoing assessments of variability and temporal drift</a:t>
          </a:r>
        </a:p>
        <a:p>
          <a:pPr marL="114300" lvl="1" indent="-114300" algn="l" defTabSz="622300">
            <a:lnSpc>
              <a:spcPct val="90000"/>
            </a:lnSpc>
            <a:spcBef>
              <a:spcPct val="0"/>
            </a:spcBef>
            <a:spcAft>
              <a:spcPct val="15000"/>
            </a:spcAft>
            <a:buChar char="••"/>
          </a:pPr>
          <a:r>
            <a:rPr lang="en-US" sz="1400" kern="1200"/>
            <a:t>All images over-read by NUECL PI</a:t>
          </a:r>
        </a:p>
      </dsp:txBody>
      <dsp:txXfrm>
        <a:off x="8157427" y="1204536"/>
        <a:ext cx="2728953" cy="24677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57B1D-D23F-42D6-A9FF-8A30A3D79490}" type="datetimeFigureOut">
              <a:rPr lang="en-US" smtClean="0"/>
              <a:t>7/26/2016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F89ECE-1F18-407C-B15B-44414B8D2474}" type="slidenum">
              <a:rPr lang="en-US" smtClean="0"/>
              <a:t>‹#›</a:t>
            </a:fld>
            <a:endParaRPr lang="en-US"/>
          </a:p>
        </p:txBody>
      </p:sp>
    </p:spTree>
    <p:extLst>
      <p:ext uri="{BB962C8B-B14F-4D97-AF65-F5344CB8AC3E}">
        <p14:creationId xmlns:p14="http://schemas.microsoft.com/office/powerpoint/2010/main" val="4124833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everyone, thank you so much for coming to the training!  My name is Lauren Nelson</a:t>
            </a:r>
            <a:r>
              <a:rPr lang="en-US" baseline="0" dirty="0" smtClean="0"/>
              <a:t> and I am the technical director of the core lab here at Northwestern.  What that means is that I will be receiving and analyzing all of the </a:t>
            </a:r>
            <a:r>
              <a:rPr lang="en-US" baseline="0" dirty="0" err="1" smtClean="0"/>
              <a:t>echos</a:t>
            </a:r>
            <a:r>
              <a:rPr lang="en-US" baseline="0" dirty="0" smtClean="0"/>
              <a:t> performed for the MESA study, and I will be your primary contact here as well.  My presentation will cover the more technical aspects of the MESA Heart Failure study, including a full review of the echo protocol.</a:t>
            </a:r>
            <a:endParaRPr lang="en-US" dirty="0"/>
          </a:p>
        </p:txBody>
      </p:sp>
      <p:sp>
        <p:nvSpPr>
          <p:cNvPr id="4" name="Slide Number Placeholder 3"/>
          <p:cNvSpPr>
            <a:spLocks noGrp="1"/>
          </p:cNvSpPr>
          <p:nvPr>
            <p:ph type="sldNum" sz="quarter" idx="10"/>
          </p:nvPr>
        </p:nvSpPr>
        <p:spPr/>
        <p:txBody>
          <a:bodyPr/>
          <a:lstStyle/>
          <a:p>
            <a:fld id="{44F89ECE-1F18-407C-B15B-44414B8D2474}" type="slidenum">
              <a:rPr lang="en-US" smtClean="0"/>
              <a:t>1</a:t>
            </a:fld>
            <a:endParaRPr lang="en-US"/>
          </a:p>
        </p:txBody>
      </p:sp>
    </p:spTree>
    <p:extLst>
      <p:ext uri="{BB962C8B-B14F-4D97-AF65-F5344CB8AC3E}">
        <p14:creationId xmlns:p14="http://schemas.microsoft.com/office/powerpoint/2010/main" val="2356705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89ECE-1F18-407C-B15B-44414B8D2474}" type="slidenum">
              <a:rPr lang="en-US" smtClean="0"/>
              <a:t>39</a:t>
            </a:fld>
            <a:endParaRPr lang="en-US"/>
          </a:p>
        </p:txBody>
      </p:sp>
    </p:spTree>
    <p:extLst>
      <p:ext uri="{BB962C8B-B14F-4D97-AF65-F5344CB8AC3E}">
        <p14:creationId xmlns:p14="http://schemas.microsoft.com/office/powerpoint/2010/main" val="2543579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89ECE-1F18-407C-B15B-44414B8D2474}" type="slidenum">
              <a:rPr lang="en-US" smtClean="0"/>
              <a:t>45</a:t>
            </a:fld>
            <a:endParaRPr lang="en-US"/>
          </a:p>
        </p:txBody>
      </p:sp>
    </p:spTree>
    <p:extLst>
      <p:ext uri="{BB962C8B-B14F-4D97-AF65-F5344CB8AC3E}">
        <p14:creationId xmlns:p14="http://schemas.microsoft.com/office/powerpoint/2010/main" val="4168485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89ECE-1F18-407C-B15B-44414B8D2474}" type="slidenum">
              <a:rPr lang="en-US" smtClean="0"/>
              <a:t>46</a:t>
            </a:fld>
            <a:endParaRPr lang="en-US"/>
          </a:p>
        </p:txBody>
      </p:sp>
    </p:spTree>
    <p:extLst>
      <p:ext uri="{BB962C8B-B14F-4D97-AF65-F5344CB8AC3E}">
        <p14:creationId xmlns:p14="http://schemas.microsoft.com/office/powerpoint/2010/main" val="3347280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89ECE-1F18-407C-B15B-44414B8D2474}" type="slidenum">
              <a:rPr lang="en-US" smtClean="0"/>
              <a:t>49</a:t>
            </a:fld>
            <a:endParaRPr lang="en-US"/>
          </a:p>
        </p:txBody>
      </p:sp>
    </p:spTree>
    <p:extLst>
      <p:ext uri="{BB962C8B-B14F-4D97-AF65-F5344CB8AC3E}">
        <p14:creationId xmlns:p14="http://schemas.microsoft.com/office/powerpoint/2010/main" val="1013906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4F89ECE-1F18-407C-B15B-44414B8D2474}" type="slidenum">
              <a:rPr lang="en-US" smtClean="0"/>
              <a:t>63</a:t>
            </a:fld>
            <a:endParaRPr lang="en-US"/>
          </a:p>
        </p:txBody>
      </p:sp>
    </p:spTree>
    <p:extLst>
      <p:ext uri="{BB962C8B-B14F-4D97-AF65-F5344CB8AC3E}">
        <p14:creationId xmlns:p14="http://schemas.microsoft.com/office/powerpoint/2010/main" val="750067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Echo</a:t>
            </a:r>
            <a:r>
              <a:rPr lang="en-US" baseline="0" dirty="0" smtClean="0"/>
              <a:t> has not been performed as part of MESA, so you may end up being the one to diagnose a significant finding </a:t>
            </a:r>
            <a:endParaRPr lang="en-US" dirty="0"/>
          </a:p>
        </p:txBody>
      </p:sp>
      <p:sp>
        <p:nvSpPr>
          <p:cNvPr id="4" name="Slide Number Placeholder 3"/>
          <p:cNvSpPr>
            <a:spLocks noGrp="1"/>
          </p:cNvSpPr>
          <p:nvPr>
            <p:ph type="sldNum" sz="quarter" idx="10"/>
          </p:nvPr>
        </p:nvSpPr>
        <p:spPr/>
        <p:txBody>
          <a:bodyPr/>
          <a:lstStyle/>
          <a:p>
            <a:fld id="{44F89ECE-1F18-407C-B15B-44414B8D2474}" type="slidenum">
              <a:rPr lang="en-US" smtClean="0"/>
              <a:t>68</a:t>
            </a:fld>
            <a:endParaRPr lang="en-US"/>
          </a:p>
        </p:txBody>
      </p:sp>
    </p:spTree>
    <p:extLst>
      <p:ext uri="{BB962C8B-B14F-4D97-AF65-F5344CB8AC3E}">
        <p14:creationId xmlns:p14="http://schemas.microsoft.com/office/powerpoint/2010/main" val="1540220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a:t>
            </a:r>
            <a:r>
              <a:rPr lang="en-US" baseline="0" dirty="0" smtClean="0"/>
              <a:t> was a lot of information – it is all summarized here on the flow chart, which can also be found in your echo manual.  The structure for reporting referrals and alerts for the MESA study is complicated, do not hesitate to reach out to us if you have any questions about the process.</a:t>
            </a:r>
            <a:endParaRPr lang="en-US" dirty="0"/>
          </a:p>
        </p:txBody>
      </p:sp>
      <p:sp>
        <p:nvSpPr>
          <p:cNvPr id="4" name="Slide Number Placeholder 3"/>
          <p:cNvSpPr>
            <a:spLocks noGrp="1"/>
          </p:cNvSpPr>
          <p:nvPr>
            <p:ph type="sldNum" sz="quarter" idx="10"/>
          </p:nvPr>
        </p:nvSpPr>
        <p:spPr/>
        <p:txBody>
          <a:bodyPr/>
          <a:lstStyle/>
          <a:p>
            <a:fld id="{44F89ECE-1F18-407C-B15B-44414B8D2474}" type="slidenum">
              <a:rPr lang="en-US" smtClean="0"/>
              <a:t>73</a:t>
            </a:fld>
            <a:endParaRPr lang="en-US"/>
          </a:p>
        </p:txBody>
      </p:sp>
    </p:spTree>
    <p:extLst>
      <p:ext uri="{BB962C8B-B14F-4D97-AF65-F5344CB8AC3E}">
        <p14:creationId xmlns:p14="http://schemas.microsoft.com/office/powerpoint/2010/main" val="2353306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89ECE-1F18-407C-B15B-44414B8D2474}" type="slidenum">
              <a:rPr lang="en-US" smtClean="0"/>
              <a:t>3</a:t>
            </a:fld>
            <a:endParaRPr lang="en-US"/>
          </a:p>
        </p:txBody>
      </p:sp>
    </p:spTree>
    <p:extLst>
      <p:ext uri="{BB962C8B-B14F-4D97-AF65-F5344CB8AC3E}">
        <p14:creationId xmlns:p14="http://schemas.microsoft.com/office/powerpoint/2010/main" val="265782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89ECE-1F18-407C-B15B-44414B8D2474}" type="slidenum">
              <a:rPr lang="en-US" smtClean="0"/>
              <a:t>12</a:t>
            </a:fld>
            <a:endParaRPr lang="en-US"/>
          </a:p>
        </p:txBody>
      </p:sp>
    </p:spTree>
    <p:extLst>
      <p:ext uri="{BB962C8B-B14F-4D97-AF65-F5344CB8AC3E}">
        <p14:creationId xmlns:p14="http://schemas.microsoft.com/office/powerpoint/2010/main" val="1923083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89ECE-1F18-407C-B15B-44414B8D2474}" type="slidenum">
              <a:rPr lang="en-US" smtClean="0"/>
              <a:t>14</a:t>
            </a:fld>
            <a:endParaRPr lang="en-US"/>
          </a:p>
        </p:txBody>
      </p:sp>
    </p:spTree>
    <p:extLst>
      <p:ext uri="{BB962C8B-B14F-4D97-AF65-F5344CB8AC3E}">
        <p14:creationId xmlns:p14="http://schemas.microsoft.com/office/powerpoint/2010/main" val="1153057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89ECE-1F18-407C-B15B-44414B8D2474}" type="slidenum">
              <a:rPr lang="en-US" smtClean="0"/>
              <a:t>15</a:t>
            </a:fld>
            <a:endParaRPr lang="en-US"/>
          </a:p>
        </p:txBody>
      </p:sp>
    </p:spTree>
    <p:extLst>
      <p:ext uri="{BB962C8B-B14F-4D97-AF65-F5344CB8AC3E}">
        <p14:creationId xmlns:p14="http://schemas.microsoft.com/office/powerpoint/2010/main" val="172220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89ECE-1F18-407C-B15B-44414B8D2474}" type="slidenum">
              <a:rPr lang="en-US" smtClean="0"/>
              <a:t>20</a:t>
            </a:fld>
            <a:endParaRPr lang="en-US"/>
          </a:p>
        </p:txBody>
      </p:sp>
    </p:spTree>
    <p:extLst>
      <p:ext uri="{BB962C8B-B14F-4D97-AF65-F5344CB8AC3E}">
        <p14:creationId xmlns:p14="http://schemas.microsoft.com/office/powerpoint/2010/main" val="1359284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89ECE-1F18-407C-B15B-44414B8D2474}" type="slidenum">
              <a:rPr lang="en-US" smtClean="0"/>
              <a:t>21</a:t>
            </a:fld>
            <a:endParaRPr lang="en-US"/>
          </a:p>
        </p:txBody>
      </p:sp>
    </p:spTree>
    <p:extLst>
      <p:ext uri="{BB962C8B-B14F-4D97-AF65-F5344CB8AC3E}">
        <p14:creationId xmlns:p14="http://schemas.microsoft.com/office/powerpoint/2010/main" val="47249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89ECE-1F18-407C-B15B-44414B8D2474}" type="slidenum">
              <a:rPr lang="en-US" smtClean="0"/>
              <a:t>26</a:t>
            </a:fld>
            <a:endParaRPr lang="en-US"/>
          </a:p>
        </p:txBody>
      </p:sp>
    </p:spTree>
    <p:extLst>
      <p:ext uri="{BB962C8B-B14F-4D97-AF65-F5344CB8AC3E}">
        <p14:creationId xmlns:p14="http://schemas.microsoft.com/office/powerpoint/2010/main" val="3327887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89ECE-1F18-407C-B15B-44414B8D2474}" type="slidenum">
              <a:rPr lang="en-US" smtClean="0"/>
              <a:t>28</a:t>
            </a:fld>
            <a:endParaRPr lang="en-US"/>
          </a:p>
        </p:txBody>
      </p:sp>
    </p:spTree>
    <p:extLst>
      <p:ext uri="{BB962C8B-B14F-4D97-AF65-F5344CB8AC3E}">
        <p14:creationId xmlns:p14="http://schemas.microsoft.com/office/powerpoint/2010/main" val="1114537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C98E369-3E92-4B1F-95D5-95A9E7F9F938}" type="datetimeFigureOut">
              <a:rPr lang="en-US" smtClean="0"/>
              <a:t>7/26/2016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CC4EB-C8C8-4392-9B32-3A336E72C938}" type="slidenum">
              <a:rPr lang="en-US" smtClean="0"/>
              <a:t>‹#›</a:t>
            </a:fld>
            <a:endParaRPr 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38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98E369-3E92-4B1F-95D5-95A9E7F9F938}" type="datetimeFigureOut">
              <a:rPr lang="en-US" smtClean="0"/>
              <a:t>7/26/2016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CC4EB-C8C8-4392-9B32-3A336E72C938}" type="slidenum">
              <a:rPr lang="en-US" smtClean="0"/>
              <a:t>‹#›</a:t>
            </a:fld>
            <a:endParaRPr lang="en-US"/>
          </a:p>
        </p:txBody>
      </p:sp>
    </p:spTree>
    <p:extLst>
      <p:ext uri="{BB962C8B-B14F-4D97-AF65-F5344CB8AC3E}">
        <p14:creationId xmlns:p14="http://schemas.microsoft.com/office/powerpoint/2010/main" val="2361390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98E369-3E92-4B1F-95D5-95A9E7F9F938}" type="datetimeFigureOut">
              <a:rPr lang="en-US" smtClean="0"/>
              <a:t>7/26/2016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CC4EB-C8C8-4392-9B32-3A336E72C938}" type="slidenum">
              <a:rPr lang="en-US" smtClean="0"/>
              <a:t>‹#›</a:t>
            </a:fld>
            <a:endParaRPr lang="en-US"/>
          </a:p>
        </p:txBody>
      </p:sp>
    </p:spTree>
    <p:extLst>
      <p:ext uri="{BB962C8B-B14F-4D97-AF65-F5344CB8AC3E}">
        <p14:creationId xmlns:p14="http://schemas.microsoft.com/office/powerpoint/2010/main" val="866265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ection Divider">
    <p:spTree>
      <p:nvGrpSpPr>
        <p:cNvPr id="1" name=""/>
        <p:cNvGrpSpPr/>
        <p:nvPr/>
      </p:nvGrpSpPr>
      <p:grpSpPr>
        <a:xfrm>
          <a:off x="0" y="0"/>
          <a:ext cx="0" cy="0"/>
          <a:chOff x="0" y="0"/>
          <a:chExt cx="0" cy="0"/>
        </a:xfrm>
      </p:grpSpPr>
      <p:cxnSp>
        <p:nvCxnSpPr>
          <p:cNvPr id="3" name="Straight Connector 6"/>
          <p:cNvCxnSpPr>
            <a:cxnSpLocks noChangeShapeType="1"/>
          </p:cNvCxnSpPr>
          <p:nvPr/>
        </p:nvCxnSpPr>
        <p:spPr bwMode="auto">
          <a:xfrm>
            <a:off x="-10584" y="4165600"/>
            <a:ext cx="12202584" cy="0"/>
          </a:xfrm>
          <a:prstGeom prst="line">
            <a:avLst/>
          </a:prstGeom>
          <a:noFill/>
          <a:ln w="174625" algn="ctr">
            <a:solidFill>
              <a:schemeClr val="bg1"/>
            </a:solidFill>
            <a:round/>
            <a:headEnd/>
            <a:tailEnd/>
          </a:ln>
        </p:spPr>
      </p:cxnSp>
      <p:sp>
        <p:nvSpPr>
          <p:cNvPr id="9" name="Text Placeholder 6"/>
          <p:cNvSpPr>
            <a:spLocks noGrp="1"/>
          </p:cNvSpPr>
          <p:nvPr>
            <p:ph type="body" sz="quarter" idx="12"/>
          </p:nvPr>
        </p:nvSpPr>
        <p:spPr>
          <a:xfrm>
            <a:off x="609600" y="2369405"/>
            <a:ext cx="10972800" cy="1661993"/>
          </a:xfrm>
        </p:spPr>
        <p:txBody>
          <a:bodyPr anchor="b"/>
          <a:lstStyle>
            <a:lvl1pPr marL="0" algn="l">
              <a:defRPr sz="5400">
                <a:solidFill>
                  <a:schemeClr val="bg1"/>
                </a:solidFill>
                <a:latin typeface="+mj-lt"/>
              </a:defRPr>
            </a:lvl1pPr>
          </a:lstStyle>
          <a:p>
            <a:pPr lvl="0"/>
            <a:r>
              <a:rPr lang="en-US" smtClean="0"/>
              <a:t>Click to edit Master text styles</a:t>
            </a:r>
          </a:p>
        </p:txBody>
      </p:sp>
    </p:spTree>
    <p:extLst>
      <p:ext uri="{BB962C8B-B14F-4D97-AF65-F5344CB8AC3E}">
        <p14:creationId xmlns:p14="http://schemas.microsoft.com/office/powerpoint/2010/main" val="296641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98E369-3E92-4B1F-95D5-95A9E7F9F938}" type="datetimeFigureOut">
              <a:rPr lang="en-US" smtClean="0"/>
              <a:t>7/26/2016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CC4EB-C8C8-4392-9B32-3A336E72C938}" type="slidenum">
              <a:rPr lang="en-US" smtClean="0"/>
              <a:t>‹#›</a:t>
            </a:fld>
            <a:endParaRPr lang="en-US"/>
          </a:p>
        </p:txBody>
      </p:sp>
    </p:spTree>
    <p:extLst>
      <p:ext uri="{BB962C8B-B14F-4D97-AF65-F5344CB8AC3E}">
        <p14:creationId xmlns:p14="http://schemas.microsoft.com/office/powerpoint/2010/main" val="1790057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98E369-3E92-4B1F-95D5-95A9E7F9F938}" type="datetimeFigureOut">
              <a:rPr lang="en-US" smtClean="0"/>
              <a:t>7/26/2016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CC4EB-C8C8-4392-9B32-3A336E72C938}" type="slidenum">
              <a:rPr lang="en-US" smtClean="0"/>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53810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C98E369-3E92-4B1F-95D5-95A9E7F9F938}" type="datetimeFigureOut">
              <a:rPr lang="en-US" smtClean="0"/>
              <a:t>7/26/2016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CC4EB-C8C8-4392-9B32-3A336E72C938}" type="slidenum">
              <a:rPr lang="en-US" smtClean="0"/>
              <a:t>‹#›</a:t>
            </a:fld>
            <a:endParaRPr lang="en-US"/>
          </a:p>
        </p:txBody>
      </p:sp>
    </p:spTree>
    <p:extLst>
      <p:ext uri="{BB962C8B-B14F-4D97-AF65-F5344CB8AC3E}">
        <p14:creationId xmlns:p14="http://schemas.microsoft.com/office/powerpoint/2010/main" val="3650866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C98E369-3E92-4B1F-95D5-95A9E7F9F938}" type="datetimeFigureOut">
              <a:rPr lang="en-US" smtClean="0"/>
              <a:t>7/26/2016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CC4EB-C8C8-4392-9B32-3A336E72C938}" type="slidenum">
              <a:rPr lang="en-US" smtClean="0"/>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24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98E369-3E92-4B1F-95D5-95A9E7F9F938}" type="datetimeFigureOut">
              <a:rPr lang="en-US" smtClean="0"/>
              <a:t>7/26/2016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CC4EB-C8C8-4392-9B32-3A336E72C938}" type="slidenum">
              <a:rPr lang="en-US" smtClean="0"/>
              <a:t>‹#›</a:t>
            </a:fld>
            <a:endParaRPr lang="en-US"/>
          </a:p>
        </p:txBody>
      </p:sp>
    </p:spTree>
    <p:extLst>
      <p:ext uri="{BB962C8B-B14F-4D97-AF65-F5344CB8AC3E}">
        <p14:creationId xmlns:p14="http://schemas.microsoft.com/office/powerpoint/2010/main" val="1978406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98E369-3E92-4B1F-95D5-95A9E7F9F938}" type="datetimeFigureOut">
              <a:rPr lang="en-US" smtClean="0"/>
              <a:t>7/26/2016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CC4EB-C8C8-4392-9B32-3A336E72C938}" type="slidenum">
              <a:rPr lang="en-US" smtClean="0"/>
              <a:t>‹#›</a:t>
            </a:fld>
            <a:endParaRPr lang="en-US"/>
          </a:p>
        </p:txBody>
      </p:sp>
    </p:spTree>
    <p:extLst>
      <p:ext uri="{BB962C8B-B14F-4D97-AF65-F5344CB8AC3E}">
        <p14:creationId xmlns:p14="http://schemas.microsoft.com/office/powerpoint/2010/main" val="900348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98E369-3E92-4B1F-95D5-95A9E7F9F938}" type="datetimeFigureOut">
              <a:rPr lang="en-US" smtClean="0"/>
              <a:t>7/26/2016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CC4EB-C8C8-4392-9B32-3A336E72C938}" type="slidenum">
              <a:rPr lang="en-US" smtClean="0"/>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309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98E369-3E92-4B1F-95D5-95A9E7F9F938}" type="datetimeFigureOut">
              <a:rPr lang="en-US" smtClean="0"/>
              <a:t>7/26/2016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CC4EB-C8C8-4392-9B32-3A336E72C938}" type="slidenum">
              <a:rPr lang="en-US" smtClean="0"/>
              <a:t>‹#›</a:t>
            </a:fld>
            <a:endParaRPr lang="en-US"/>
          </a:p>
        </p:txBody>
      </p:sp>
    </p:spTree>
    <p:extLst>
      <p:ext uri="{BB962C8B-B14F-4D97-AF65-F5344CB8AC3E}">
        <p14:creationId xmlns:p14="http://schemas.microsoft.com/office/powerpoint/2010/main" val="333954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2C98E369-3E92-4B1F-95D5-95A9E7F9F938}" type="datetimeFigureOut">
              <a:rPr lang="en-US" smtClean="0"/>
              <a:t>7/26/2016</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FD7CC4EB-C8C8-4392-9B32-3A336E72C938}" type="slidenum">
              <a:rPr lang="en-US" smtClean="0"/>
              <a:t>‹#›</a:t>
            </a:fld>
            <a:endParaRPr lang="en-US"/>
          </a:p>
        </p:txBody>
      </p:sp>
    </p:spTree>
    <p:extLst>
      <p:ext uri="{BB962C8B-B14F-4D97-AF65-F5344CB8AC3E}">
        <p14:creationId xmlns:p14="http://schemas.microsoft.com/office/powerpoint/2010/main" val="32859938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4.png"/><Relationship Id="rId4"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35.png"/><Relationship Id="rId4"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41.png"/><Relationship Id="rId4" Type="http://schemas.openxmlformats.org/officeDocument/2006/relationships/notesSlide" Target="../notesSlides/notesSlide11.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44.png"/><Relationship Id="rId4"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0.mp4"/><Relationship Id="rId1" Type="http://schemas.microsoft.com/office/2007/relationships/media" Target="../media/media20.mp4"/><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1.mp4"/><Relationship Id="rId1" Type="http://schemas.microsoft.com/office/2007/relationships/media" Target="../media/media21.mp4"/><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2" Type="http://schemas.openxmlformats.org/officeDocument/2006/relationships/hyperlink" Target="https://webpax.northwestern.edu/"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ebpax.northwestern.edu/" TargetMode="External"/><Relationship Id="rId1" Type="http://schemas.openxmlformats.org/officeDocument/2006/relationships/slideLayout" Target="../slideLayouts/slideLayout2.xml"/><Relationship Id="rId4" Type="http://schemas.openxmlformats.org/officeDocument/2006/relationships/image" Target="../media/image52.tiff"/></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800" dirty="0" smtClean="0"/>
              <a:t>Mesa exam 6</a:t>
            </a:r>
            <a:br>
              <a:rPr lang="en-US" sz="4800" dirty="0" smtClean="0"/>
            </a:br>
            <a:r>
              <a:rPr lang="en-US" sz="4800" dirty="0" smtClean="0"/>
              <a:t>echocardiography and arterial stiffness training</a:t>
            </a:r>
            <a:endParaRPr lang="en-US" sz="4800" dirty="0"/>
          </a:p>
        </p:txBody>
      </p:sp>
      <p:sp>
        <p:nvSpPr>
          <p:cNvPr id="3" name="Subtitle 2"/>
          <p:cNvSpPr>
            <a:spLocks noGrp="1"/>
          </p:cNvSpPr>
          <p:nvPr>
            <p:ph type="subTitle" idx="1"/>
          </p:nvPr>
        </p:nvSpPr>
        <p:spPr/>
        <p:txBody>
          <a:bodyPr/>
          <a:lstStyle/>
          <a:p>
            <a:r>
              <a:rPr lang="en-US" dirty="0" smtClean="0"/>
              <a:t>Lauren Nelson, MS, RDCS, FASE</a:t>
            </a:r>
          </a:p>
          <a:p>
            <a:r>
              <a:rPr lang="en-US" dirty="0" smtClean="0"/>
              <a:t>Technical director, Northwestern University Echocardiography Core Laboratory</a:t>
            </a:r>
          </a:p>
          <a:p>
            <a:r>
              <a:rPr lang="en-US" dirty="0" smtClean="0"/>
              <a:t>July 27, 2016</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8210550" y="5257800"/>
            <a:ext cx="3168650" cy="1202377"/>
          </a:xfrm>
          <a:prstGeom prst="rect">
            <a:avLst/>
          </a:prstGeom>
        </p:spPr>
      </p:pic>
    </p:spTree>
    <p:extLst>
      <p:ext uri="{BB962C8B-B14F-4D97-AF65-F5344CB8AC3E}">
        <p14:creationId xmlns:p14="http://schemas.microsoft.com/office/powerpoint/2010/main" val="2243801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Tips for Color Doppler Acquisition</a:t>
            </a:r>
            <a:endParaRPr lang="en-US" dirty="0"/>
          </a:p>
        </p:txBody>
      </p:sp>
      <p:sp>
        <p:nvSpPr>
          <p:cNvPr id="3" name="Content Placeholder 2"/>
          <p:cNvSpPr>
            <a:spLocks noGrp="1"/>
          </p:cNvSpPr>
          <p:nvPr>
            <p:ph idx="1"/>
          </p:nvPr>
        </p:nvSpPr>
        <p:spPr/>
        <p:txBody>
          <a:bodyPr/>
          <a:lstStyle/>
          <a:p>
            <a:r>
              <a:rPr lang="en-US" dirty="0" smtClean="0"/>
              <a:t>The Nyquist limit should be set near 60 cm/s throughout the exam</a:t>
            </a:r>
            <a:endParaRPr lang="en-US" dirty="0"/>
          </a:p>
          <a:p>
            <a:r>
              <a:rPr lang="en-US" dirty="0"/>
              <a:t>Make sure not to </a:t>
            </a:r>
            <a:r>
              <a:rPr lang="en-US" dirty="0" err="1"/>
              <a:t>overgain</a:t>
            </a:r>
            <a:r>
              <a:rPr lang="en-US" dirty="0"/>
              <a:t> color Doppler</a:t>
            </a:r>
          </a:p>
          <a:p>
            <a:r>
              <a:rPr lang="en-US" dirty="0"/>
              <a:t>Evaluate </a:t>
            </a:r>
            <a:r>
              <a:rPr lang="en-US" b="1" dirty="0"/>
              <a:t>all</a:t>
            </a:r>
            <a:r>
              <a:rPr lang="en-US" dirty="0"/>
              <a:t> valves with color Doppler to look for stenosis or regurgitation</a:t>
            </a:r>
          </a:p>
          <a:p>
            <a:pPr lvl="1"/>
            <a:r>
              <a:rPr lang="en-US" dirty="0"/>
              <a:t>Perform further quantification if greater than moderate </a:t>
            </a:r>
            <a:r>
              <a:rPr lang="en-US" dirty="0" err="1"/>
              <a:t>valvular</a:t>
            </a:r>
            <a:r>
              <a:rPr lang="en-US" dirty="0"/>
              <a:t> disease is present</a:t>
            </a:r>
          </a:p>
          <a:p>
            <a:endParaRPr lang="en-US" dirty="0"/>
          </a:p>
        </p:txBody>
      </p:sp>
    </p:spTree>
    <p:extLst>
      <p:ext uri="{BB962C8B-B14F-4D97-AF65-F5344CB8AC3E}">
        <p14:creationId xmlns:p14="http://schemas.microsoft.com/office/powerpoint/2010/main" val="36633108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 Tips for Spectral Doppler and M-mode Acquisition</a:t>
            </a:r>
            <a:endParaRPr lang="en-US" dirty="0"/>
          </a:p>
        </p:txBody>
      </p:sp>
      <p:sp>
        <p:nvSpPr>
          <p:cNvPr id="3" name="Content Placeholder 2"/>
          <p:cNvSpPr>
            <a:spLocks noGrp="1"/>
          </p:cNvSpPr>
          <p:nvPr>
            <p:ph idx="1"/>
          </p:nvPr>
        </p:nvSpPr>
        <p:spPr/>
        <p:txBody>
          <a:bodyPr>
            <a:normAutofit/>
          </a:bodyPr>
          <a:lstStyle/>
          <a:p>
            <a:r>
              <a:rPr lang="en-US" dirty="0" smtClean="0"/>
              <a:t>Keep line of interrogation parallel to flow</a:t>
            </a:r>
          </a:p>
          <a:p>
            <a:r>
              <a:rPr lang="en-US" dirty="0" smtClean="0"/>
              <a:t>Optimize baseline shift and velocity scale so that the waveform of interest occupies approximately ¾ of the screen</a:t>
            </a:r>
          </a:p>
          <a:p>
            <a:pPr lvl="1"/>
            <a:r>
              <a:rPr lang="en-US" dirty="0" smtClean="0"/>
              <a:t>A velocity scale of </a:t>
            </a:r>
            <a:r>
              <a:rPr lang="en-US" u="sng" dirty="0" smtClean="0"/>
              <a:t>+</a:t>
            </a:r>
            <a:r>
              <a:rPr lang="en-US" dirty="0" smtClean="0"/>
              <a:t> 20 cm/s is recommended for recording Tissue Doppler velocities</a:t>
            </a:r>
          </a:p>
          <a:p>
            <a:r>
              <a:rPr lang="en-US" dirty="0" smtClean="0"/>
              <a:t>Adjust gain, compress, and reject levels to generate a clear, well-defined waveform</a:t>
            </a:r>
          </a:p>
          <a:p>
            <a:r>
              <a:rPr lang="en-US" dirty="0" smtClean="0"/>
              <a:t>Minimize wall filter</a:t>
            </a:r>
          </a:p>
          <a:p>
            <a:r>
              <a:rPr lang="en-US" dirty="0" smtClean="0"/>
              <a:t>Sweep speed should be set at </a:t>
            </a:r>
            <a:r>
              <a:rPr lang="en-US" b="1" dirty="0" smtClean="0"/>
              <a:t>100 mm/s</a:t>
            </a:r>
            <a:r>
              <a:rPr lang="en-US" dirty="0" smtClean="0"/>
              <a:t> for all Doppler and M-mode clips</a:t>
            </a:r>
            <a:endParaRPr lang="en-US" b="1" dirty="0" smtClean="0"/>
          </a:p>
          <a:p>
            <a:pPr lvl="1"/>
            <a:r>
              <a:rPr lang="en-US" dirty="0" smtClean="0"/>
              <a:t>Capture multiple clips if necessary – at least three complete cardiac cycles are required for each view</a:t>
            </a:r>
          </a:p>
        </p:txBody>
      </p:sp>
    </p:spTree>
    <p:extLst>
      <p:ext uri="{BB962C8B-B14F-4D97-AF65-F5344CB8AC3E}">
        <p14:creationId xmlns:p14="http://schemas.microsoft.com/office/powerpoint/2010/main" val="11457721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to Examination</a:t>
            </a:r>
            <a:endParaRPr lang="en-US" dirty="0"/>
          </a:p>
        </p:txBody>
      </p:sp>
      <p:sp>
        <p:nvSpPr>
          <p:cNvPr id="3" name="Content Placeholder 2"/>
          <p:cNvSpPr>
            <a:spLocks noGrp="1"/>
          </p:cNvSpPr>
          <p:nvPr>
            <p:ph idx="1"/>
          </p:nvPr>
        </p:nvSpPr>
        <p:spPr/>
        <p:txBody>
          <a:bodyPr/>
          <a:lstStyle/>
          <a:p>
            <a:r>
              <a:rPr lang="en-US" dirty="0" smtClean="0"/>
              <a:t>All </a:t>
            </a:r>
            <a:r>
              <a:rPr lang="en-US" dirty="0" err="1" smtClean="0"/>
              <a:t>echos</a:t>
            </a:r>
            <a:r>
              <a:rPr lang="en-US" dirty="0" smtClean="0"/>
              <a:t> should be de-identified using the following labeling system:</a:t>
            </a:r>
          </a:p>
          <a:p>
            <a:pPr lvl="1"/>
            <a:r>
              <a:rPr lang="en-US" dirty="0" smtClean="0"/>
              <a:t>Last name field: MESA 6</a:t>
            </a:r>
          </a:p>
          <a:p>
            <a:pPr lvl="1"/>
            <a:r>
              <a:rPr lang="en-US" dirty="0" smtClean="0"/>
              <a:t>First name field: Acrostic ID</a:t>
            </a:r>
          </a:p>
          <a:p>
            <a:pPr lvl="1"/>
            <a:r>
              <a:rPr lang="en-US" dirty="0" smtClean="0"/>
              <a:t>ID field: 7 digit study ID</a:t>
            </a:r>
          </a:p>
          <a:p>
            <a:r>
              <a:rPr lang="en-US" dirty="0" smtClean="0"/>
              <a:t>Record the patient’s height (cm), weight (kg), blood pressure, heart rate, and rhythm on the echo transmittal form</a:t>
            </a:r>
          </a:p>
          <a:p>
            <a:endParaRPr lang="en-US" dirty="0"/>
          </a:p>
        </p:txBody>
      </p:sp>
    </p:spTree>
    <p:extLst>
      <p:ext uri="{BB962C8B-B14F-4D97-AF65-F5344CB8AC3E}">
        <p14:creationId xmlns:p14="http://schemas.microsoft.com/office/powerpoint/2010/main" val="14942072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Parasternal Long Axis (PLAX) View</a:t>
            </a:r>
            <a:endParaRPr lang="en-US" dirty="0"/>
          </a:p>
        </p:txBody>
      </p:sp>
      <p:pic>
        <p:nvPicPr>
          <p:cNvPr id="4" name="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73338" y="1600200"/>
            <a:ext cx="7043737" cy="4876800"/>
          </a:xfrm>
        </p:spPr>
      </p:pic>
    </p:spTree>
    <p:extLst>
      <p:ext uri="{BB962C8B-B14F-4D97-AF65-F5344CB8AC3E}">
        <p14:creationId xmlns:p14="http://schemas.microsoft.com/office/powerpoint/2010/main" val="349112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PLAX View – Color on the mitral and aortic valves</a:t>
            </a:r>
            <a:endParaRPr lang="en-US" dirty="0"/>
          </a:p>
        </p:txBody>
      </p:sp>
      <p:pic>
        <p:nvPicPr>
          <p:cNvPr id="4" name="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73338" y="1600200"/>
            <a:ext cx="7043737" cy="4876800"/>
          </a:xfrm>
        </p:spPr>
      </p:pic>
    </p:spTree>
    <p:extLst>
      <p:ext uri="{BB962C8B-B14F-4D97-AF65-F5344CB8AC3E}">
        <p14:creationId xmlns:p14="http://schemas.microsoft.com/office/powerpoint/2010/main" val="328655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Parasternal Short Axis (PSAX) View – Papillary muscle level</a:t>
            </a:r>
            <a:endParaRPr lang="en-US" dirty="0"/>
          </a:p>
        </p:txBody>
      </p:sp>
      <p:pic>
        <p:nvPicPr>
          <p:cNvPr id="4" name="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73338" y="1600200"/>
            <a:ext cx="7043737" cy="4876800"/>
          </a:xfrm>
        </p:spPr>
      </p:pic>
    </p:spTree>
    <p:extLst>
      <p:ext uri="{BB962C8B-B14F-4D97-AF65-F5344CB8AC3E}">
        <p14:creationId xmlns:p14="http://schemas.microsoft.com/office/powerpoint/2010/main" val="217717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PSAX View – Basal (aortic valve) level</a:t>
            </a:r>
            <a:endParaRPr lang="en-US" dirty="0"/>
          </a:p>
        </p:txBody>
      </p:sp>
      <p:pic>
        <p:nvPicPr>
          <p:cNvPr id="4" name="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73338" y="1600200"/>
            <a:ext cx="7043737" cy="4876800"/>
          </a:xfrm>
        </p:spPr>
      </p:pic>
    </p:spTree>
    <p:extLst>
      <p:ext uri="{BB962C8B-B14F-4D97-AF65-F5344CB8AC3E}">
        <p14:creationId xmlns:p14="http://schemas.microsoft.com/office/powerpoint/2010/main" val="314783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PSAX View – Color on the tricuspid valve</a:t>
            </a:r>
            <a:endParaRPr lang="en-US" dirty="0"/>
          </a:p>
        </p:txBody>
      </p:sp>
      <p:pic>
        <p:nvPicPr>
          <p:cNvPr id="6" name="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73338" y="1600200"/>
            <a:ext cx="7043737" cy="4876800"/>
          </a:xfrm>
        </p:spPr>
      </p:pic>
    </p:spTree>
    <p:extLst>
      <p:ext uri="{BB962C8B-B14F-4D97-AF65-F5344CB8AC3E}">
        <p14:creationId xmlns:p14="http://schemas.microsoft.com/office/powerpoint/2010/main" val="243909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PSAX View – CW Doppler on the tricuspid valve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7050" y="1971675"/>
            <a:ext cx="6057900" cy="4133850"/>
          </a:xfrm>
        </p:spPr>
      </p:pic>
    </p:spTree>
    <p:extLst>
      <p:ext uri="{BB962C8B-B14F-4D97-AF65-F5344CB8AC3E}">
        <p14:creationId xmlns:p14="http://schemas.microsoft.com/office/powerpoint/2010/main" val="39980827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Apical Four Chamber (A4C) View</a:t>
            </a:r>
            <a:endParaRPr lang="en-US" dirty="0"/>
          </a:p>
        </p:txBody>
      </p:sp>
      <p:pic>
        <p:nvPicPr>
          <p:cNvPr id="4" name="1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73338" y="1600200"/>
            <a:ext cx="7043737" cy="4876800"/>
          </a:xfrm>
        </p:spPr>
      </p:pic>
    </p:spTree>
    <p:extLst>
      <p:ext uri="{BB962C8B-B14F-4D97-AF65-F5344CB8AC3E}">
        <p14:creationId xmlns:p14="http://schemas.microsoft.com/office/powerpoint/2010/main" val="162122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for Today</a:t>
            </a:r>
            <a:endParaRPr lang="en-US" dirty="0"/>
          </a:p>
        </p:txBody>
      </p:sp>
      <p:sp>
        <p:nvSpPr>
          <p:cNvPr id="3" name="Content Placeholder 2"/>
          <p:cNvSpPr>
            <a:spLocks noGrp="1"/>
          </p:cNvSpPr>
          <p:nvPr>
            <p:ph idx="1"/>
          </p:nvPr>
        </p:nvSpPr>
        <p:spPr/>
        <p:txBody>
          <a:bodyPr/>
          <a:lstStyle/>
          <a:p>
            <a:r>
              <a:rPr lang="en-US" dirty="0" smtClean="0"/>
              <a:t>Introductions</a:t>
            </a:r>
          </a:p>
          <a:p>
            <a:r>
              <a:rPr lang="en-US" dirty="0" smtClean="0"/>
              <a:t>Role of echo and NUECL in MESA</a:t>
            </a:r>
          </a:p>
          <a:p>
            <a:r>
              <a:rPr lang="en-US" dirty="0" smtClean="0"/>
              <a:t>Basic echo protocol</a:t>
            </a:r>
          </a:p>
          <a:p>
            <a:r>
              <a:rPr lang="en-US" dirty="0" smtClean="0"/>
              <a:t>Imaging pitfalls to avoid</a:t>
            </a:r>
          </a:p>
          <a:p>
            <a:r>
              <a:rPr lang="en-US" dirty="0" smtClean="0"/>
              <a:t>Site certification </a:t>
            </a:r>
            <a:r>
              <a:rPr lang="en-US" dirty="0"/>
              <a:t>p</a:t>
            </a:r>
            <a:r>
              <a:rPr lang="en-US" dirty="0" smtClean="0"/>
              <a:t>rocess</a:t>
            </a:r>
          </a:p>
          <a:p>
            <a:r>
              <a:rPr lang="en-US" dirty="0" smtClean="0"/>
              <a:t>Electronic transfer instructions</a:t>
            </a:r>
          </a:p>
          <a:p>
            <a:r>
              <a:rPr lang="en-US" dirty="0" smtClean="0"/>
              <a:t>Echo submission and medical alerts</a:t>
            </a:r>
          </a:p>
          <a:p>
            <a:r>
              <a:rPr lang="en-US" dirty="0" smtClean="0"/>
              <a:t>Questions</a:t>
            </a:r>
            <a:endParaRPr lang="en-US" dirty="0"/>
          </a:p>
        </p:txBody>
      </p:sp>
    </p:spTree>
    <p:extLst>
      <p:ext uri="{BB962C8B-B14F-4D97-AF65-F5344CB8AC3E}">
        <p14:creationId xmlns:p14="http://schemas.microsoft.com/office/powerpoint/2010/main" val="4871713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A4C View – Focused on the left ventricle</a:t>
            </a:r>
            <a:endParaRPr lang="en-US" dirty="0"/>
          </a:p>
        </p:txBody>
      </p:sp>
      <p:pic>
        <p:nvPicPr>
          <p:cNvPr id="4" name="1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73338" y="1600200"/>
            <a:ext cx="7043737" cy="4876800"/>
          </a:xfrm>
        </p:spPr>
      </p:pic>
    </p:spTree>
    <p:extLst>
      <p:ext uri="{BB962C8B-B14F-4D97-AF65-F5344CB8AC3E}">
        <p14:creationId xmlns:p14="http://schemas.microsoft.com/office/powerpoint/2010/main" val="235646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A4C View – Focused on the left atrium</a:t>
            </a:r>
            <a:endParaRPr lang="en-US" dirty="0"/>
          </a:p>
        </p:txBody>
      </p:sp>
      <p:pic>
        <p:nvPicPr>
          <p:cNvPr id="4" name="1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73338" y="1600200"/>
            <a:ext cx="7043737" cy="4876800"/>
          </a:xfrm>
        </p:spPr>
      </p:pic>
    </p:spTree>
    <p:extLst>
      <p:ext uri="{BB962C8B-B14F-4D97-AF65-F5344CB8AC3E}">
        <p14:creationId xmlns:p14="http://schemas.microsoft.com/office/powerpoint/2010/main" val="363684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A4C View – Color on the mitral valve</a:t>
            </a:r>
            <a:endParaRPr lang="en-US" dirty="0"/>
          </a:p>
        </p:txBody>
      </p:sp>
      <p:pic>
        <p:nvPicPr>
          <p:cNvPr id="4" name="1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73338" y="1600200"/>
            <a:ext cx="7043737" cy="4876800"/>
          </a:xfrm>
        </p:spPr>
      </p:pic>
    </p:spTree>
    <p:extLst>
      <p:ext uri="{BB962C8B-B14F-4D97-AF65-F5344CB8AC3E}">
        <p14:creationId xmlns:p14="http://schemas.microsoft.com/office/powerpoint/2010/main" val="298185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A4C View – Color M-mode of mitral inflow</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6827" y="1600200"/>
            <a:ext cx="6998345" cy="4876800"/>
          </a:xfrm>
        </p:spPr>
      </p:pic>
    </p:spTree>
    <p:extLst>
      <p:ext uri="{BB962C8B-B14F-4D97-AF65-F5344CB8AC3E}">
        <p14:creationId xmlns:p14="http://schemas.microsoft.com/office/powerpoint/2010/main" val="4970750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preferRelativeResize="0">
            <a:picLocks noGrp="1"/>
          </p:cNvPicPr>
          <p:nvPr>
            <p:ph sz="half" idx="4294967295"/>
          </p:nvPr>
        </p:nvPicPr>
        <p:blipFill rotWithShape="1">
          <a:blip r:embed="rId2">
            <a:extLst>
              <a:ext uri="{28A0092B-C50C-407E-A947-70E740481C1C}">
                <a14:useLocalDpi xmlns:a14="http://schemas.microsoft.com/office/drawing/2010/main" val="0"/>
              </a:ext>
            </a:extLst>
          </a:blip>
          <a:srcRect l="11455" t="43207" r="59029" b="10958"/>
          <a:stretch/>
        </p:blipFill>
        <p:spPr>
          <a:xfrm>
            <a:off x="859971" y="1838429"/>
            <a:ext cx="4635500" cy="4708525"/>
          </a:xfrm>
        </p:spPr>
      </p:pic>
      <p:pic>
        <p:nvPicPr>
          <p:cNvPr id="16" name="Picture 15"/>
          <p:cNvPicPr>
            <a:picLocks noChangeAspect="1"/>
          </p:cNvPicPr>
          <p:nvPr/>
        </p:nvPicPr>
        <p:blipFill>
          <a:blip r:embed="rId3"/>
          <a:stretch>
            <a:fillRect/>
          </a:stretch>
        </p:blipFill>
        <p:spPr>
          <a:xfrm>
            <a:off x="6738507" y="1835254"/>
            <a:ext cx="4521200" cy="471170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6630" y="376568"/>
            <a:ext cx="1306286" cy="1306286"/>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6850" y="376568"/>
            <a:ext cx="1284514" cy="1284514"/>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0249" y="1835254"/>
            <a:ext cx="4639458" cy="4712616"/>
          </a:xfrm>
          <a:prstGeom prst="rect">
            <a:avLst/>
          </a:prstGeom>
        </p:spPr>
      </p:pic>
    </p:spTree>
    <p:extLst>
      <p:ext uri="{BB962C8B-B14F-4D97-AF65-F5344CB8AC3E}">
        <p14:creationId xmlns:p14="http://schemas.microsoft.com/office/powerpoint/2010/main" val="401683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A4C View – PW Doppler at mitral leaflet tips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7050" y="1971675"/>
            <a:ext cx="6057900" cy="4133850"/>
          </a:xfrm>
        </p:spPr>
      </p:pic>
    </p:spTree>
    <p:extLst>
      <p:ext uri="{BB962C8B-B14F-4D97-AF65-F5344CB8AC3E}">
        <p14:creationId xmlns:p14="http://schemas.microsoft.com/office/powerpoint/2010/main" val="7976280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A4C View – PW Tissue Doppler at the septal annulus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67050" y="1971675"/>
            <a:ext cx="6057900" cy="4133850"/>
          </a:xfrm>
        </p:spPr>
      </p:pic>
    </p:spTree>
    <p:extLst>
      <p:ext uri="{BB962C8B-B14F-4D97-AF65-F5344CB8AC3E}">
        <p14:creationId xmlns:p14="http://schemas.microsoft.com/office/powerpoint/2010/main" val="23931512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A4C View – PW Tissue Doppler at the lateral annulus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7050" y="1971675"/>
            <a:ext cx="6057900" cy="4133850"/>
          </a:xfrm>
        </p:spPr>
      </p:pic>
    </p:spTree>
    <p:extLst>
      <p:ext uri="{BB962C8B-B14F-4D97-AF65-F5344CB8AC3E}">
        <p14:creationId xmlns:p14="http://schemas.microsoft.com/office/powerpoint/2010/main" val="36330176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A4C View – Focused on the right ventricle</a:t>
            </a:r>
            <a:endParaRPr lang="en-US" dirty="0"/>
          </a:p>
        </p:txBody>
      </p:sp>
      <p:pic>
        <p:nvPicPr>
          <p:cNvPr id="4" name="2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73338" y="1600200"/>
            <a:ext cx="7043737" cy="4876800"/>
          </a:xfrm>
        </p:spPr>
      </p:pic>
    </p:spTree>
    <p:extLst>
      <p:ext uri="{BB962C8B-B14F-4D97-AF65-F5344CB8AC3E}">
        <p14:creationId xmlns:p14="http://schemas.microsoft.com/office/powerpoint/2010/main" val="177126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A4C View – Color on the tricuspid valve</a:t>
            </a:r>
            <a:endParaRPr lang="en-US" dirty="0"/>
          </a:p>
        </p:txBody>
      </p:sp>
      <p:pic>
        <p:nvPicPr>
          <p:cNvPr id="4" name="2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73338" y="1600200"/>
            <a:ext cx="7043737" cy="4876800"/>
          </a:xfrm>
        </p:spPr>
      </p:pic>
    </p:spTree>
    <p:extLst>
      <p:ext uri="{BB962C8B-B14F-4D97-AF65-F5344CB8AC3E}">
        <p14:creationId xmlns:p14="http://schemas.microsoft.com/office/powerpoint/2010/main" val="45530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Northwestern University Echocardiography </a:t>
            </a:r>
            <a:br>
              <a:rPr lang="en-US" dirty="0" smtClean="0"/>
            </a:br>
            <a:r>
              <a:rPr lang="en-US" dirty="0" smtClean="0"/>
              <a:t>Core Laboratory (NUECL)</a:t>
            </a:r>
            <a:endParaRPr lang="en-US" dirty="0"/>
          </a:p>
        </p:txBody>
      </p:sp>
      <p:sp>
        <p:nvSpPr>
          <p:cNvPr id="4" name="Content Placeholder 3"/>
          <p:cNvSpPr>
            <a:spLocks noGrp="1"/>
          </p:cNvSpPr>
          <p:nvPr>
            <p:ph sz="half" idx="1"/>
          </p:nvPr>
        </p:nvSpPr>
        <p:spPr/>
        <p:txBody>
          <a:bodyPr>
            <a:normAutofit/>
          </a:bodyPr>
          <a:lstStyle/>
          <a:p>
            <a:r>
              <a:rPr lang="en-US" dirty="0" smtClean="0"/>
              <a:t>Located in downtown Chicago, Illinois USA</a:t>
            </a:r>
          </a:p>
          <a:p>
            <a:r>
              <a:rPr lang="en-US" dirty="0" smtClean="0"/>
              <a:t>Experienced sonographers perform echo analysis using GE EchoPAC, </a:t>
            </a:r>
            <a:r>
              <a:rPr lang="en-US" dirty="0" err="1" smtClean="0"/>
              <a:t>FujiFilm</a:t>
            </a:r>
            <a:r>
              <a:rPr lang="en-US" dirty="0" smtClean="0"/>
              <a:t> Synapse, and </a:t>
            </a:r>
            <a:r>
              <a:rPr lang="en-US" dirty="0" err="1" smtClean="0"/>
              <a:t>Tomtec</a:t>
            </a:r>
            <a:r>
              <a:rPr lang="en-US" dirty="0" smtClean="0"/>
              <a:t> 2D Cardiac Performance Analysis software</a:t>
            </a:r>
          </a:p>
          <a:p>
            <a:r>
              <a:rPr lang="en-US" dirty="0" smtClean="0"/>
              <a:t>All measurements over-read by core lab PI, Dr. Sanjiv Shah</a:t>
            </a:r>
            <a:endParaRPr lang="en-US" dirty="0"/>
          </a:p>
        </p:txBody>
      </p:sp>
      <p:pic>
        <p:nvPicPr>
          <p:cNvPr id="14" name="Content Placeholder 1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865709"/>
            <a:ext cx="5384800" cy="4333081"/>
          </a:xfr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8987146" y="590341"/>
            <a:ext cx="2595254" cy="1083011"/>
          </a:xfrm>
          <a:prstGeom prst="rect">
            <a:avLst/>
          </a:prstGeom>
        </p:spPr>
      </p:pic>
    </p:spTree>
    <p:extLst>
      <p:ext uri="{BB962C8B-B14F-4D97-AF65-F5344CB8AC3E}">
        <p14:creationId xmlns:p14="http://schemas.microsoft.com/office/powerpoint/2010/main" val="1264630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2533426" y="1600200"/>
            <a:ext cx="7040880" cy="4873752"/>
          </a:xfrm>
          <a:prstGeom prst="rect">
            <a:avLst/>
          </a:prstGeom>
        </p:spPr>
      </p:pic>
      <p:sp>
        <p:nvSpPr>
          <p:cNvPr id="2" name="Title 1"/>
          <p:cNvSpPr>
            <a:spLocks noGrp="1"/>
          </p:cNvSpPr>
          <p:nvPr>
            <p:ph type="title"/>
          </p:nvPr>
        </p:nvSpPr>
        <p:spPr/>
        <p:txBody>
          <a:bodyPr/>
          <a:lstStyle/>
          <a:p>
            <a:r>
              <a:rPr lang="en-US" dirty="0"/>
              <a:t>A4C View – Color M-mode of </a:t>
            </a:r>
            <a:r>
              <a:rPr lang="en-US" dirty="0" smtClean="0"/>
              <a:t>tricuspid </a:t>
            </a:r>
            <a:r>
              <a:rPr lang="en-US" dirty="0"/>
              <a:t>inflow</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94834" r="298" b="65166"/>
          <a:stretch/>
        </p:blipFill>
        <p:spPr>
          <a:xfrm>
            <a:off x="9233647" y="1600200"/>
            <a:ext cx="340659" cy="1698812"/>
          </a:xfrm>
        </p:spPr>
      </p:pic>
    </p:spTree>
    <p:extLst>
      <p:ext uri="{BB962C8B-B14F-4D97-AF65-F5344CB8AC3E}">
        <p14:creationId xmlns:p14="http://schemas.microsoft.com/office/powerpoint/2010/main" val="3300244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A4C View – PW Doppler at tricuspid leaflet tips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7050" y="1971675"/>
            <a:ext cx="6057900" cy="4133850"/>
          </a:xfrm>
        </p:spPr>
      </p:pic>
    </p:spTree>
    <p:extLst>
      <p:ext uri="{BB962C8B-B14F-4D97-AF65-F5344CB8AC3E}">
        <p14:creationId xmlns:p14="http://schemas.microsoft.com/office/powerpoint/2010/main" val="10740242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A4C View – CW Doppler on the tricuspid valve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7050" y="1971675"/>
            <a:ext cx="6057900" cy="4133850"/>
          </a:xfrm>
        </p:spPr>
      </p:pic>
    </p:spTree>
    <p:extLst>
      <p:ext uri="{BB962C8B-B14F-4D97-AF65-F5344CB8AC3E}">
        <p14:creationId xmlns:p14="http://schemas.microsoft.com/office/powerpoint/2010/main" val="4695435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A4C View – PW Tissue Doppler at the lateral tricuspid annulus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7050" y="1971675"/>
            <a:ext cx="6057900" cy="4133850"/>
          </a:xfrm>
        </p:spPr>
      </p:pic>
    </p:spTree>
    <p:extLst>
      <p:ext uri="{BB962C8B-B14F-4D97-AF65-F5344CB8AC3E}">
        <p14:creationId xmlns:p14="http://schemas.microsoft.com/office/powerpoint/2010/main" val="25926844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Apical Five Chamber (A5C) View – Color on the aortic valve </a:t>
            </a:r>
            <a:endParaRPr lang="en-US" dirty="0"/>
          </a:p>
        </p:txBody>
      </p:sp>
      <p:pic>
        <p:nvPicPr>
          <p:cNvPr id="4" name="3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73338" y="1600200"/>
            <a:ext cx="7043737" cy="4876800"/>
          </a:xfrm>
        </p:spPr>
      </p:pic>
    </p:spTree>
    <p:extLst>
      <p:ext uri="{BB962C8B-B14F-4D97-AF65-F5344CB8AC3E}">
        <p14:creationId xmlns:p14="http://schemas.microsoft.com/office/powerpoint/2010/main" val="424307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A5C View – PW Doppler at the LVOT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7050" y="1971675"/>
            <a:ext cx="6057900" cy="4133850"/>
          </a:xfrm>
        </p:spPr>
      </p:pic>
    </p:spTree>
    <p:extLst>
      <p:ext uri="{BB962C8B-B14F-4D97-AF65-F5344CB8AC3E}">
        <p14:creationId xmlns:p14="http://schemas.microsoft.com/office/powerpoint/2010/main" val="41330870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A5C View – CW Doppler on the aortic valve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7050" y="1971675"/>
            <a:ext cx="6057900" cy="4133850"/>
          </a:xfrm>
        </p:spPr>
      </p:pic>
    </p:spTree>
    <p:extLst>
      <p:ext uri="{BB962C8B-B14F-4D97-AF65-F5344CB8AC3E}">
        <p14:creationId xmlns:p14="http://schemas.microsoft.com/office/powerpoint/2010/main" val="32140951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Apical Two Chamber (A2C) View</a:t>
            </a:r>
            <a:endParaRPr lang="en-US" dirty="0"/>
          </a:p>
        </p:txBody>
      </p:sp>
      <p:pic>
        <p:nvPicPr>
          <p:cNvPr id="4" name="3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73338" y="1600200"/>
            <a:ext cx="7043737" cy="4876800"/>
          </a:xfrm>
        </p:spPr>
      </p:pic>
    </p:spTree>
    <p:extLst>
      <p:ext uri="{BB962C8B-B14F-4D97-AF65-F5344CB8AC3E}">
        <p14:creationId xmlns:p14="http://schemas.microsoft.com/office/powerpoint/2010/main" val="217813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Apical Three Chamber (A3C) View</a:t>
            </a:r>
            <a:endParaRPr lang="en-US" dirty="0"/>
          </a:p>
        </p:txBody>
      </p:sp>
      <p:pic>
        <p:nvPicPr>
          <p:cNvPr id="4" name="4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73338" y="1600200"/>
            <a:ext cx="7043737" cy="4876800"/>
          </a:xfrm>
        </p:spPr>
      </p:pic>
    </p:spTree>
    <p:extLst>
      <p:ext uri="{BB962C8B-B14F-4D97-AF65-F5344CB8AC3E}">
        <p14:creationId xmlns:p14="http://schemas.microsoft.com/office/powerpoint/2010/main" val="230517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Subcostal View – IVC with sniff </a:t>
            </a:r>
            <a:endParaRPr lang="en-US" dirty="0"/>
          </a:p>
        </p:txBody>
      </p:sp>
      <p:pic>
        <p:nvPicPr>
          <p:cNvPr id="4" name="4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73338" y="1600200"/>
            <a:ext cx="7043737" cy="4876800"/>
          </a:xfrm>
        </p:spPr>
      </p:pic>
    </p:spTree>
    <p:extLst>
      <p:ext uri="{BB962C8B-B14F-4D97-AF65-F5344CB8AC3E}">
        <p14:creationId xmlns:p14="http://schemas.microsoft.com/office/powerpoint/2010/main" val="405155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Study-Wide Process Overview</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52786590"/>
              </p:ext>
            </p:extLst>
          </p:nvPr>
        </p:nvGraphicFramePr>
        <p:xfrm>
          <a:off x="609600" y="1600200"/>
          <a:ext cx="109728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2338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Subcostal View – PW Doppler of abdominal aorta at level of diaphragm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6827" y="1600200"/>
            <a:ext cx="6998345" cy="4876800"/>
          </a:xfrm>
        </p:spPr>
      </p:pic>
    </p:spTree>
    <p:extLst>
      <p:ext uri="{BB962C8B-B14F-4D97-AF65-F5344CB8AC3E}">
        <p14:creationId xmlns:p14="http://schemas.microsoft.com/office/powerpoint/2010/main" val="2266565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Subcostal View – PW Doppler of abdominal aorta at level of diaphragm</a:t>
            </a:r>
          </a:p>
        </p:txBody>
      </p:sp>
      <p:pic>
        <p:nvPicPr>
          <p:cNvPr id="4" name="Content Placeholder 3"/>
          <p:cNvPicPr>
            <a:picLocks noGrp="1"/>
          </p:cNvPicPr>
          <p:nvPr>
            <p:ph idx="1"/>
          </p:nvPr>
        </p:nvPicPr>
        <p:blipFill>
          <a:blip r:embed="rId2"/>
          <a:stretch>
            <a:fillRect/>
          </a:stretch>
        </p:blipFill>
        <p:spPr>
          <a:xfrm>
            <a:off x="2564895" y="1600200"/>
            <a:ext cx="7062209" cy="4876800"/>
          </a:xfrm>
          <a:prstGeom prst="rect">
            <a:avLst/>
          </a:prstGeom>
        </p:spPr>
      </p:pic>
    </p:spTree>
    <p:extLst>
      <p:ext uri="{BB962C8B-B14F-4D97-AF65-F5344CB8AC3E}">
        <p14:creationId xmlns:p14="http://schemas.microsoft.com/office/powerpoint/2010/main" val="2909053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Suprasternal View – PW Doppler of descending thoracic aorta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6827" y="1600200"/>
            <a:ext cx="6998345" cy="4876800"/>
          </a:xfrm>
        </p:spPr>
      </p:pic>
    </p:spTree>
    <p:extLst>
      <p:ext uri="{BB962C8B-B14F-4D97-AF65-F5344CB8AC3E}">
        <p14:creationId xmlns:p14="http://schemas.microsoft.com/office/powerpoint/2010/main" val="603647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Suprasternal View – PW Doppler of descending thoracic aorta</a:t>
            </a:r>
          </a:p>
        </p:txBody>
      </p:sp>
      <p:pic>
        <p:nvPicPr>
          <p:cNvPr id="4" name="Content Placeholder 3"/>
          <p:cNvPicPr>
            <a:picLocks noGrp="1"/>
          </p:cNvPicPr>
          <p:nvPr>
            <p:ph idx="1"/>
          </p:nvPr>
        </p:nvPicPr>
        <p:blipFill>
          <a:blip r:embed="rId2"/>
          <a:stretch>
            <a:fillRect/>
          </a:stretch>
        </p:blipFill>
        <p:spPr>
          <a:xfrm>
            <a:off x="3195780" y="1616362"/>
            <a:ext cx="5347855" cy="4091709"/>
          </a:xfrm>
          <a:prstGeom prst="rect">
            <a:avLst/>
          </a:prstGeom>
        </p:spPr>
      </p:pic>
    </p:spTree>
    <p:extLst>
      <p:ext uri="{BB962C8B-B14F-4D97-AF65-F5344CB8AC3E}">
        <p14:creationId xmlns:p14="http://schemas.microsoft.com/office/powerpoint/2010/main" val="2949454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l="8446" t="31419" r="9290" b="7601"/>
          <a:stretch/>
        </p:blipFill>
        <p:spPr bwMode="auto">
          <a:xfrm>
            <a:off x="2682405" y="788919"/>
            <a:ext cx="6673629" cy="5386594"/>
          </a:xfrm>
          <a:prstGeom prst="rect">
            <a:avLst/>
          </a:prstGeom>
          <a:ln>
            <a:noFill/>
          </a:ln>
          <a:extLst>
            <a:ext uri="{53640926-AAD7-44D8-BBD7-CCE9431645EC}">
              <a14:shadowObscured xmlns:a14="http://schemas.microsoft.com/office/drawing/2010/main"/>
            </a:ext>
          </a:extLst>
        </p:spPr>
      </p:pic>
      <p:sp>
        <p:nvSpPr>
          <p:cNvPr id="5" name="Up-Down Arrow 4"/>
          <p:cNvSpPr/>
          <p:nvPr/>
        </p:nvSpPr>
        <p:spPr>
          <a:xfrm>
            <a:off x="5898571" y="1895061"/>
            <a:ext cx="241295" cy="2047253"/>
          </a:xfrm>
          <a:prstGeom prst="up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884033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Passive Leg Raise</a:t>
            </a:r>
            <a:endParaRPr lang="en-US" dirty="0"/>
          </a:p>
        </p:txBody>
      </p:sp>
      <p:sp>
        <p:nvSpPr>
          <p:cNvPr id="3" name="Content Placeholder 2"/>
          <p:cNvSpPr>
            <a:spLocks noGrp="1"/>
          </p:cNvSpPr>
          <p:nvPr>
            <p:ph sz="half" idx="1"/>
          </p:nvPr>
        </p:nvSpPr>
        <p:spPr/>
        <p:txBody>
          <a:bodyPr/>
          <a:lstStyle/>
          <a:p>
            <a:r>
              <a:rPr lang="en-US" dirty="0" smtClean="0"/>
              <a:t>With the patient in the supine position, prop the legs up using a large wedge-shaped pillow</a:t>
            </a:r>
          </a:p>
          <a:p>
            <a:r>
              <a:rPr lang="en-US" dirty="0" smtClean="0"/>
              <a:t>Instruct the patient to keep the legs straight and relaxed to facilitate venous return to the heart (and increase preload)</a:t>
            </a:r>
            <a:endParaRPr lang="en-US" dirty="0"/>
          </a:p>
        </p:txBody>
      </p:sp>
      <p:pic>
        <p:nvPicPr>
          <p:cNvPr id="5" name="Pillow Wedge Placement (LOW)">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197600" y="2517775"/>
            <a:ext cx="5384800" cy="3028950"/>
          </a:xfrm>
        </p:spPr>
      </p:pic>
    </p:spTree>
    <p:extLst>
      <p:ext uri="{BB962C8B-B14F-4D97-AF65-F5344CB8AC3E}">
        <p14:creationId xmlns:p14="http://schemas.microsoft.com/office/powerpoint/2010/main" val="119919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Passive Leg Raise</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A4C view, focused on the left ventricle (FR = 50-80 fps)</a:t>
            </a:r>
          </a:p>
          <a:p>
            <a:r>
              <a:rPr lang="en-US" dirty="0" smtClean="0"/>
              <a:t>A4C view, focused on the left atrium (FR = 50-80 fps)</a:t>
            </a:r>
          </a:p>
          <a:p>
            <a:r>
              <a:rPr lang="en-US" dirty="0" smtClean="0"/>
              <a:t>A4C view, focused on the right ventricle (FR = 50-80 fps)</a:t>
            </a:r>
          </a:p>
          <a:p>
            <a:r>
              <a:rPr lang="en-US" dirty="0" smtClean="0"/>
              <a:t>PW Doppler at mitral leaflet tips</a:t>
            </a:r>
          </a:p>
          <a:p>
            <a:r>
              <a:rPr lang="en-US" dirty="0" smtClean="0"/>
              <a:t>PW Tissue Doppler at the septal annulus</a:t>
            </a:r>
          </a:p>
          <a:p>
            <a:r>
              <a:rPr lang="en-US" dirty="0" smtClean="0"/>
              <a:t>PW Tissue Doppler at the lateral annulus</a:t>
            </a:r>
          </a:p>
          <a:p>
            <a:r>
              <a:rPr lang="en-US" dirty="0" smtClean="0"/>
              <a:t>PW Doppler at the LVOT</a:t>
            </a:r>
          </a:p>
          <a:p>
            <a:r>
              <a:rPr lang="en-US" dirty="0" smtClean="0"/>
              <a:t>CW Doppler on the tricuspid valve</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2012950"/>
            <a:ext cx="5384800" cy="4038600"/>
          </a:xfrm>
        </p:spPr>
      </p:pic>
    </p:spTree>
    <p:extLst>
      <p:ext uri="{BB962C8B-B14F-4D97-AF65-F5344CB8AC3E}">
        <p14:creationId xmlns:p14="http://schemas.microsoft.com/office/powerpoint/2010/main" val="4144477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Passive Leg Raise – Remember to annotate!</a:t>
            </a:r>
            <a:endParaRPr lang="en-US" dirty="0"/>
          </a:p>
        </p:txBody>
      </p:sp>
      <p:pic>
        <p:nvPicPr>
          <p:cNvPr id="4" name="4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73338" y="1600200"/>
            <a:ext cx="7043737" cy="4876800"/>
          </a:xfrm>
        </p:spPr>
      </p:pic>
      <p:sp>
        <p:nvSpPr>
          <p:cNvPr id="3" name="Oval 2"/>
          <p:cNvSpPr/>
          <p:nvPr/>
        </p:nvSpPr>
        <p:spPr>
          <a:xfrm>
            <a:off x="7445829" y="2256312"/>
            <a:ext cx="1223158" cy="53439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62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Imaging Pitfalls to Avoid</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0447214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Foreshortened Left Ventricle</a:t>
            </a:r>
            <a:endParaRPr lang="en-US" dirty="0"/>
          </a:p>
        </p:txBody>
      </p:sp>
      <p:pic>
        <p:nvPicPr>
          <p:cNvPr id="4" name="Foreshortened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73338" y="1600200"/>
            <a:ext cx="7043737" cy="4876800"/>
          </a:xfrm>
        </p:spPr>
      </p:pic>
    </p:spTree>
    <p:extLst>
      <p:ext uri="{BB962C8B-B14F-4D97-AF65-F5344CB8AC3E}">
        <p14:creationId xmlns:p14="http://schemas.microsoft.com/office/powerpoint/2010/main" val="57293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Role of the NUECL</a:t>
            </a:r>
            <a:endParaRPr lang="en-US" dirty="0"/>
          </a:p>
        </p:txBody>
      </p:sp>
      <p:sp>
        <p:nvSpPr>
          <p:cNvPr id="6" name="Content Placeholder 5"/>
          <p:cNvSpPr>
            <a:spLocks noGrp="1"/>
          </p:cNvSpPr>
          <p:nvPr>
            <p:ph idx="1"/>
          </p:nvPr>
        </p:nvSpPr>
        <p:spPr/>
        <p:txBody>
          <a:bodyPr/>
          <a:lstStyle/>
          <a:p>
            <a:r>
              <a:rPr lang="en-US" dirty="0" smtClean="0"/>
              <a:t>Train and certify each site sonographer</a:t>
            </a:r>
          </a:p>
          <a:p>
            <a:r>
              <a:rPr lang="en-US" dirty="0" smtClean="0"/>
              <a:t>Perform QA of all study </a:t>
            </a:r>
            <a:r>
              <a:rPr lang="en-US" dirty="0" err="1" smtClean="0"/>
              <a:t>echos</a:t>
            </a:r>
            <a:r>
              <a:rPr lang="en-US" dirty="0" smtClean="0"/>
              <a:t> with feedback</a:t>
            </a:r>
          </a:p>
          <a:p>
            <a:r>
              <a:rPr lang="en-US" dirty="0" smtClean="0"/>
              <a:t>Provide accurate and reproducible quantitation of </a:t>
            </a:r>
            <a:r>
              <a:rPr lang="en-US" dirty="0" err="1" smtClean="0"/>
              <a:t>echos</a:t>
            </a:r>
            <a:endParaRPr lang="en-US" dirty="0" smtClean="0"/>
          </a:p>
          <a:p>
            <a:r>
              <a:rPr lang="en-US" dirty="0" smtClean="0"/>
              <a:t>Serve as a resource for sites for all echo related questions</a:t>
            </a:r>
          </a:p>
        </p:txBody>
      </p:sp>
    </p:spTree>
    <p:extLst>
      <p:ext uri="{BB962C8B-B14F-4D97-AF65-F5344CB8AC3E}">
        <p14:creationId xmlns:p14="http://schemas.microsoft.com/office/powerpoint/2010/main" val="39495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Off-Axis Image</a:t>
            </a:r>
            <a:endParaRPr lang="en-US" dirty="0"/>
          </a:p>
        </p:txBody>
      </p:sp>
      <p:pic>
        <p:nvPicPr>
          <p:cNvPr id="4" name="Off axis 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73338" y="1600200"/>
            <a:ext cx="7043737" cy="4876800"/>
          </a:xfrm>
        </p:spPr>
      </p:pic>
    </p:spTree>
    <p:extLst>
      <p:ext uri="{BB962C8B-B14F-4D97-AF65-F5344CB8AC3E}">
        <p14:creationId xmlns:p14="http://schemas.microsoft.com/office/powerpoint/2010/main" val="270333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Translational Motion</a:t>
            </a:r>
            <a:endParaRPr lang="en-US" dirty="0"/>
          </a:p>
        </p:txBody>
      </p:sp>
      <p:pic>
        <p:nvPicPr>
          <p:cNvPr id="4" name="Translational mo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73338" y="1600200"/>
            <a:ext cx="7043737" cy="4876800"/>
          </a:xfrm>
        </p:spPr>
      </p:pic>
    </p:spTree>
    <p:extLst>
      <p:ext uri="{BB962C8B-B14F-4D97-AF65-F5344CB8AC3E}">
        <p14:creationId xmlns:p14="http://schemas.microsoft.com/office/powerpoint/2010/main" val="278883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Poor Endocardial Definition</a:t>
            </a:r>
            <a:endParaRPr lang="en-US" dirty="0"/>
          </a:p>
        </p:txBody>
      </p:sp>
      <p:pic>
        <p:nvPicPr>
          <p:cNvPr id="4" name="Artifac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73338" y="1600200"/>
            <a:ext cx="7043737" cy="4876800"/>
          </a:xfrm>
        </p:spPr>
      </p:pic>
    </p:spTree>
    <p:extLst>
      <p:ext uri="{BB962C8B-B14F-4D97-AF65-F5344CB8AC3E}">
        <p14:creationId xmlns:p14="http://schemas.microsoft.com/office/powerpoint/2010/main" val="299535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Incorrect Sweep Speed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7050" y="1971675"/>
            <a:ext cx="6057900" cy="4133850"/>
          </a:xfrm>
        </p:spPr>
      </p:pic>
    </p:spTree>
    <p:extLst>
      <p:ext uri="{BB962C8B-B14F-4D97-AF65-F5344CB8AC3E}">
        <p14:creationId xmlns:p14="http://schemas.microsoft.com/office/powerpoint/2010/main" val="42440725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Incorrect Doppler Scale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7050" y="1971675"/>
            <a:ext cx="6057900" cy="4133850"/>
          </a:xfrm>
        </p:spPr>
      </p:pic>
    </p:spTree>
    <p:extLst>
      <p:ext uri="{BB962C8B-B14F-4D97-AF65-F5344CB8AC3E}">
        <p14:creationId xmlns:p14="http://schemas.microsoft.com/office/powerpoint/2010/main" val="32886110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Electronic transfer instructions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1441240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Image Storage and Transfer</a:t>
            </a:r>
            <a:endParaRPr lang="en-US" dirty="0"/>
          </a:p>
        </p:txBody>
      </p:sp>
      <p:sp>
        <p:nvSpPr>
          <p:cNvPr id="5" name="Content Placeholder 4"/>
          <p:cNvSpPr>
            <a:spLocks noGrp="1"/>
          </p:cNvSpPr>
          <p:nvPr>
            <p:ph idx="1"/>
          </p:nvPr>
        </p:nvSpPr>
        <p:spPr>
          <a:xfrm>
            <a:off x="609600" y="1600200"/>
            <a:ext cx="10904738" cy="2876409"/>
          </a:xfrm>
        </p:spPr>
        <p:txBody>
          <a:bodyPr>
            <a:normAutofit fontScale="92500" lnSpcReduction="10000"/>
          </a:bodyPr>
          <a:lstStyle/>
          <a:p>
            <a:r>
              <a:rPr lang="en-US" dirty="0" smtClean="0"/>
              <a:t>Before submitting any </a:t>
            </a:r>
            <a:r>
              <a:rPr lang="en-US" dirty="0" err="1" smtClean="0"/>
              <a:t>echos</a:t>
            </a:r>
            <a:r>
              <a:rPr lang="en-US" dirty="0" smtClean="0"/>
              <a:t> for the MESA study, a modification must be made to the DICOM CD/DVD settings on the T8 machine</a:t>
            </a:r>
          </a:p>
          <a:p>
            <a:pPr lvl="1"/>
            <a:r>
              <a:rPr lang="en-US" i="1" dirty="0" smtClean="0"/>
              <a:t>Detailed instructions on page 6 of the Echo Manual of Operations</a:t>
            </a:r>
          </a:p>
          <a:p>
            <a:r>
              <a:rPr lang="en-US" dirty="0" smtClean="0"/>
              <a:t>All study </a:t>
            </a:r>
            <a:r>
              <a:rPr lang="en-US" dirty="0" err="1" smtClean="0"/>
              <a:t>echos</a:t>
            </a:r>
            <a:r>
              <a:rPr lang="en-US" dirty="0" smtClean="0"/>
              <a:t> must be copied to DVD in DICOM format</a:t>
            </a:r>
          </a:p>
          <a:p>
            <a:pPr lvl="1"/>
            <a:r>
              <a:rPr lang="en-US" dirty="0"/>
              <a:t>Copy the echo directly to DVD from the machine, and not a PACS system</a:t>
            </a:r>
          </a:p>
          <a:p>
            <a:pPr lvl="1"/>
            <a:r>
              <a:rPr lang="en-US" dirty="0"/>
              <a:t>Only one study should be saved on each </a:t>
            </a:r>
            <a:r>
              <a:rPr lang="en-US" dirty="0" smtClean="0"/>
              <a:t>DVD</a:t>
            </a:r>
          </a:p>
          <a:p>
            <a:r>
              <a:rPr lang="en-US" dirty="0" smtClean="0"/>
              <a:t>The </a:t>
            </a:r>
            <a:r>
              <a:rPr lang="en-US" dirty="0"/>
              <a:t>NUECL uses Heart Imaging Technologies (IT) </a:t>
            </a:r>
            <a:r>
              <a:rPr lang="en-US" dirty="0" err="1"/>
              <a:t>WebPAX</a:t>
            </a:r>
            <a:r>
              <a:rPr lang="en-US" dirty="0"/>
              <a:t> for the secure and efficient submission of de-identified echo studies from </a:t>
            </a:r>
            <a:r>
              <a:rPr lang="en-US" dirty="0" smtClean="0"/>
              <a:t>MESA field </a:t>
            </a:r>
            <a:r>
              <a:rPr lang="en-US" dirty="0"/>
              <a:t>sites to the </a:t>
            </a:r>
            <a:r>
              <a:rPr lang="en-US" dirty="0" smtClean="0"/>
              <a:t>NUECL</a:t>
            </a:r>
            <a:endParaRPr lang="en-US" i="1" dirty="0"/>
          </a:p>
          <a:p>
            <a:endParaRPr lang="en-US" dirty="0" smtClean="0"/>
          </a:p>
          <a:p>
            <a:pPr lvl="1"/>
            <a:endParaRPr lang="en-US" i="1" dirty="0"/>
          </a:p>
          <a:p>
            <a:pPr lvl="1"/>
            <a:endParaRPr lang="en-US" i="1" dirty="0" smtClean="0"/>
          </a:p>
          <a:p>
            <a:endParaRPr lang="en-US" dirty="0" smtClean="0"/>
          </a:p>
        </p:txBody>
      </p:sp>
      <p:pic>
        <p:nvPicPr>
          <p:cNvPr id="6"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466945"/>
            <a:ext cx="1656617" cy="208625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971" t="3299"/>
          <a:stretch/>
        </p:blipFill>
        <p:spPr>
          <a:xfrm rot="2170138">
            <a:off x="4415368" y="4669922"/>
            <a:ext cx="1807124" cy="1831287"/>
          </a:xfrm>
          <a:prstGeom prst="rect">
            <a:avLst/>
          </a:prstGeom>
        </p:spPr>
      </p:pic>
      <p:pic>
        <p:nvPicPr>
          <p:cNvPr id="8" name="Picture 7"/>
          <p:cNvPicPr/>
          <p:nvPr/>
        </p:nvPicPr>
        <p:blipFill>
          <a:blip r:embed="rId4" cstate="print"/>
          <a:srcRect/>
          <a:stretch>
            <a:fillRect/>
          </a:stretch>
        </p:blipFill>
        <p:spPr bwMode="auto">
          <a:xfrm>
            <a:off x="8371643" y="4476609"/>
            <a:ext cx="3434409" cy="2066925"/>
          </a:xfrm>
          <a:prstGeom prst="rect">
            <a:avLst/>
          </a:prstGeom>
          <a:noFill/>
          <a:ln w="9525">
            <a:noFill/>
            <a:miter lim="800000"/>
            <a:headEnd/>
            <a:tailEnd/>
          </a:ln>
        </p:spPr>
      </p:pic>
      <p:sp>
        <p:nvSpPr>
          <p:cNvPr id="9" name="Right Arrow 8"/>
          <p:cNvSpPr/>
          <p:nvPr/>
        </p:nvSpPr>
        <p:spPr>
          <a:xfrm>
            <a:off x="2610035" y="5279250"/>
            <a:ext cx="1439083" cy="461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588742" y="5279251"/>
            <a:ext cx="1439083" cy="461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2599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WebPAX</a:t>
            </a:r>
            <a:r>
              <a:rPr lang="en-US" dirty="0" smtClean="0"/>
              <a:t> How-To</a:t>
            </a:r>
            <a:endParaRPr lang="en-US" dirty="0"/>
          </a:p>
        </p:txBody>
      </p:sp>
      <p:sp>
        <p:nvSpPr>
          <p:cNvPr id="3" name="Content Placeholder 2"/>
          <p:cNvSpPr>
            <a:spLocks noGrp="1"/>
          </p:cNvSpPr>
          <p:nvPr>
            <p:ph idx="1"/>
          </p:nvPr>
        </p:nvSpPr>
        <p:spPr/>
        <p:txBody>
          <a:bodyPr/>
          <a:lstStyle/>
          <a:p>
            <a:r>
              <a:rPr lang="en-US" dirty="0" smtClean="0"/>
              <a:t>The NUECL uses Heart Imaging Technologies (IT) </a:t>
            </a:r>
            <a:r>
              <a:rPr lang="en-US" dirty="0" err="1" smtClean="0"/>
              <a:t>WebPAX</a:t>
            </a:r>
            <a:r>
              <a:rPr lang="en-US" dirty="0" smtClean="0"/>
              <a:t> for the secure and efficient submission of de-identified echo studies from PROMIS </a:t>
            </a:r>
            <a:r>
              <a:rPr lang="en-US" dirty="0" err="1" smtClean="0"/>
              <a:t>HFpEF</a:t>
            </a:r>
            <a:r>
              <a:rPr lang="en-US" dirty="0" smtClean="0"/>
              <a:t> field sites to the NUECL for review</a:t>
            </a:r>
          </a:p>
          <a:p>
            <a:r>
              <a:rPr lang="en-US" dirty="0" smtClean="0"/>
              <a:t>Heart IT </a:t>
            </a:r>
            <a:r>
              <a:rPr lang="en-US" dirty="0" err="1" smtClean="0"/>
              <a:t>WebPAX</a:t>
            </a:r>
            <a:r>
              <a:rPr lang="en-US" dirty="0" smtClean="0"/>
              <a:t> can be accessed at: </a:t>
            </a:r>
            <a:r>
              <a:rPr lang="en-US" u="sng" dirty="0">
                <a:hlinkClick r:id="rId2"/>
              </a:rPr>
              <a:t>https://webpax.northwestern.edu</a:t>
            </a:r>
            <a:r>
              <a:rPr lang="en-US" dirty="0" smtClean="0">
                <a:hlinkClick r:id="rId2"/>
              </a:rPr>
              <a:t>/</a:t>
            </a:r>
            <a:endParaRPr lang="en-US" dirty="0" smtClean="0"/>
          </a:p>
        </p:txBody>
      </p:sp>
    </p:spTree>
    <p:extLst>
      <p:ext uri="{BB962C8B-B14F-4D97-AF65-F5344CB8AC3E}">
        <p14:creationId xmlns:p14="http://schemas.microsoft.com/office/powerpoint/2010/main" val="14651784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WebPAX</a:t>
            </a:r>
            <a:r>
              <a:rPr lang="en-US" dirty="0" smtClean="0"/>
              <a:t> How-To</a:t>
            </a:r>
            <a:endParaRPr lang="en-US" dirty="0"/>
          </a:p>
        </p:txBody>
      </p:sp>
      <p:sp>
        <p:nvSpPr>
          <p:cNvPr id="3" name="Content Placeholder 2"/>
          <p:cNvSpPr>
            <a:spLocks noGrp="1"/>
          </p:cNvSpPr>
          <p:nvPr>
            <p:ph idx="1"/>
          </p:nvPr>
        </p:nvSpPr>
        <p:spPr/>
        <p:txBody>
          <a:bodyPr/>
          <a:lstStyle/>
          <a:p>
            <a:pPr marL="0" indent="0" algn="ctr">
              <a:buNone/>
            </a:pPr>
            <a:r>
              <a:rPr lang="en-US" dirty="0" smtClean="0">
                <a:solidFill>
                  <a:srgbClr val="7030A0"/>
                </a:solidFill>
              </a:rPr>
              <a:t>1. </a:t>
            </a:r>
            <a:r>
              <a:rPr lang="en-US" dirty="0"/>
              <a:t>Heart IT </a:t>
            </a:r>
            <a:r>
              <a:rPr lang="en-US" dirty="0" err="1"/>
              <a:t>WebPAX</a:t>
            </a:r>
            <a:r>
              <a:rPr lang="en-US" dirty="0"/>
              <a:t> can be accessed at: </a:t>
            </a:r>
            <a:r>
              <a:rPr lang="en-US" u="sng" dirty="0">
                <a:hlinkClick r:id="rId2"/>
              </a:rPr>
              <a:t>https://</a:t>
            </a:r>
            <a:r>
              <a:rPr lang="en-US" u="sng" dirty="0" smtClean="0">
                <a:hlinkClick r:id="rId2"/>
              </a:rPr>
              <a:t>webpax.northwestern.edu</a:t>
            </a:r>
            <a:r>
              <a:rPr lang="en-US" dirty="0" smtClean="0">
                <a:hlinkClick r:id="rId2"/>
              </a:rPr>
              <a:t>/</a:t>
            </a:r>
            <a:r>
              <a:rPr lang="en-US" dirty="0" smtClean="0">
                <a:solidFill>
                  <a:srgbClr val="7030A0"/>
                </a:solidFill>
              </a:rPr>
              <a:t>.   </a:t>
            </a:r>
            <a:r>
              <a:rPr lang="en-US" dirty="0" smtClean="0"/>
              <a:t>Enter username and password provided by NUECL</a:t>
            </a:r>
          </a:p>
          <a:p>
            <a:pPr marL="0" indent="0" algn="ctr">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solidFill>
                  <a:srgbClr val="7030A0"/>
                </a:solidFill>
              </a:rPr>
              <a:t>2. </a:t>
            </a:r>
            <a:r>
              <a:rPr lang="en-US" dirty="0" smtClean="0"/>
              <a:t>Click “Upload”</a:t>
            </a:r>
          </a:p>
          <a:p>
            <a:pPr marL="0" indent="0">
              <a:buNone/>
            </a:pPr>
            <a:endParaRPr lang="en-US" dirty="0"/>
          </a:p>
        </p:txBody>
      </p:sp>
      <p:pic>
        <p:nvPicPr>
          <p:cNvPr id="5" name="Picture 4"/>
          <p:cNvPicPr/>
          <p:nvPr/>
        </p:nvPicPr>
        <p:blipFill>
          <a:blip r:embed="rId3" cstate="print"/>
          <a:srcRect/>
          <a:stretch>
            <a:fillRect/>
          </a:stretch>
        </p:blipFill>
        <p:spPr bwMode="auto">
          <a:xfrm>
            <a:off x="4176712" y="2477512"/>
            <a:ext cx="3838575" cy="2066925"/>
          </a:xfrm>
          <a:prstGeom prst="rect">
            <a:avLst/>
          </a:prstGeom>
          <a:noFill/>
          <a:ln w="9525">
            <a:noFill/>
            <a:miter lim="800000"/>
            <a:headEnd/>
            <a:tailEnd/>
          </a:ln>
        </p:spPr>
      </p:pic>
      <p:pic>
        <p:nvPicPr>
          <p:cNvPr id="6" name="Picture 5" descr="MORSE_WebPAX.jpg"/>
          <p:cNvPicPr/>
          <p:nvPr/>
        </p:nvPicPr>
        <p:blipFill>
          <a:blip r:embed="rId4" cstate="print"/>
          <a:stretch>
            <a:fillRect/>
          </a:stretch>
        </p:blipFill>
        <p:spPr>
          <a:xfrm>
            <a:off x="3122075" y="4837772"/>
            <a:ext cx="5950673" cy="1836161"/>
          </a:xfrm>
          <a:prstGeom prst="rect">
            <a:avLst/>
          </a:prstGeom>
        </p:spPr>
      </p:pic>
      <p:sp>
        <p:nvSpPr>
          <p:cNvPr id="4" name="Oval 3"/>
          <p:cNvSpPr/>
          <p:nvPr/>
        </p:nvSpPr>
        <p:spPr>
          <a:xfrm>
            <a:off x="3027072" y="5343897"/>
            <a:ext cx="1054637" cy="41195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57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WebPAX</a:t>
            </a:r>
            <a:r>
              <a:rPr lang="en-US" dirty="0" smtClean="0"/>
              <a:t> How-To</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7030A0"/>
                </a:solidFill>
              </a:rPr>
              <a:t>3. </a:t>
            </a:r>
            <a:r>
              <a:rPr lang="en-US" dirty="0" smtClean="0"/>
              <a:t>Select the appropriate Patient ID and Scan Description from the drop-down menus (leave the “Patient Initials” field blank).  Click “Continue.”</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pic>
        <p:nvPicPr>
          <p:cNvPr id="6" name="Picture 5"/>
          <p:cNvPicPr>
            <a:picLocks noChangeAspect="1"/>
          </p:cNvPicPr>
          <p:nvPr/>
        </p:nvPicPr>
        <p:blipFill rotWithShape="1">
          <a:blip r:embed="rId2"/>
          <a:srcRect l="2572" t="6551" r="6147" b="42600"/>
          <a:stretch/>
        </p:blipFill>
        <p:spPr>
          <a:xfrm>
            <a:off x="3384468" y="2567981"/>
            <a:ext cx="5008792" cy="3909019"/>
          </a:xfrm>
          <a:prstGeom prst="rect">
            <a:avLst/>
          </a:prstGeom>
        </p:spPr>
      </p:pic>
    </p:spTree>
    <p:extLst>
      <p:ext uri="{BB962C8B-B14F-4D97-AF65-F5344CB8AC3E}">
        <p14:creationId xmlns:p14="http://schemas.microsoft.com/office/powerpoint/2010/main" val="36670035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Site/Sonographer Responsibilities</a:t>
            </a:r>
            <a:endParaRPr lang="en-US" dirty="0"/>
          </a:p>
        </p:txBody>
      </p:sp>
      <p:sp>
        <p:nvSpPr>
          <p:cNvPr id="3" name="Content Placeholder 2"/>
          <p:cNvSpPr>
            <a:spLocks noGrp="1"/>
          </p:cNvSpPr>
          <p:nvPr>
            <p:ph idx="1"/>
          </p:nvPr>
        </p:nvSpPr>
        <p:spPr/>
        <p:txBody>
          <a:bodyPr/>
          <a:lstStyle/>
          <a:p>
            <a:r>
              <a:rPr lang="en-US" dirty="0" smtClean="0"/>
              <a:t>Know the image acquisition protocol</a:t>
            </a:r>
          </a:p>
          <a:p>
            <a:r>
              <a:rPr lang="en-US" dirty="0" smtClean="0"/>
              <a:t>Submit required certification echocardiogram(s)</a:t>
            </a:r>
          </a:p>
          <a:p>
            <a:r>
              <a:rPr lang="en-US" dirty="0" smtClean="0"/>
              <a:t>Perform complete, high quality </a:t>
            </a:r>
            <a:r>
              <a:rPr lang="en-US" dirty="0" err="1" smtClean="0"/>
              <a:t>echos</a:t>
            </a:r>
            <a:endParaRPr lang="en-US" dirty="0" smtClean="0"/>
          </a:p>
          <a:p>
            <a:r>
              <a:rPr lang="en-US" dirty="0" smtClean="0"/>
              <a:t>Submit </a:t>
            </a:r>
            <a:r>
              <a:rPr lang="en-US" dirty="0" err="1" smtClean="0"/>
              <a:t>echos</a:t>
            </a:r>
            <a:r>
              <a:rPr lang="en-US" dirty="0" smtClean="0"/>
              <a:t> to the core lab in proper format, in a timely fashion</a:t>
            </a:r>
            <a:endParaRPr lang="en-US" dirty="0"/>
          </a:p>
        </p:txBody>
      </p:sp>
    </p:spTree>
    <p:extLst>
      <p:ext uri="{BB962C8B-B14F-4D97-AF65-F5344CB8AC3E}">
        <p14:creationId xmlns:p14="http://schemas.microsoft.com/office/powerpoint/2010/main" val="34265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WebPAX</a:t>
            </a:r>
            <a:r>
              <a:rPr lang="en-US" dirty="0" smtClean="0"/>
              <a:t> How-To</a:t>
            </a:r>
            <a:endParaRPr lang="en-US" dirty="0"/>
          </a:p>
        </p:txBody>
      </p:sp>
      <p:sp>
        <p:nvSpPr>
          <p:cNvPr id="3" name="Content Placeholder 2"/>
          <p:cNvSpPr>
            <a:spLocks noGrp="1"/>
          </p:cNvSpPr>
          <p:nvPr>
            <p:ph sz="half" idx="1"/>
          </p:nvPr>
        </p:nvSpPr>
        <p:spPr/>
        <p:txBody>
          <a:bodyPr/>
          <a:lstStyle/>
          <a:p>
            <a:pPr marL="0" indent="0">
              <a:buNone/>
            </a:pPr>
            <a:r>
              <a:rPr lang="en-US" dirty="0">
                <a:solidFill>
                  <a:srgbClr val="7030A0"/>
                </a:solidFill>
              </a:rPr>
              <a:t>4. </a:t>
            </a:r>
            <a:r>
              <a:rPr lang="en-US" dirty="0"/>
              <a:t>Click “Add” and choose the drive location containing the de-identified DICOM images you would like to send.  Click “Upload</a:t>
            </a:r>
            <a:r>
              <a:rPr lang="en-US" dirty="0" smtClean="0"/>
              <a:t>.”</a:t>
            </a:r>
          </a:p>
          <a:p>
            <a:pPr marL="0" indent="0">
              <a:buNone/>
            </a:pPr>
            <a:endParaRPr lang="en-US" dirty="0"/>
          </a:p>
          <a:p>
            <a:endParaRPr lang="en-US" dirty="0"/>
          </a:p>
        </p:txBody>
      </p:sp>
      <p:pic>
        <p:nvPicPr>
          <p:cNvPr id="5" name="Picture 4"/>
          <p:cNvPicPr>
            <a:picLocks noChangeAspect="1"/>
          </p:cNvPicPr>
          <p:nvPr/>
        </p:nvPicPr>
        <p:blipFill rotWithShape="1">
          <a:blip r:embed="rId2"/>
          <a:srcRect l="2977" t="6407" r="5946" b="17748"/>
          <a:stretch/>
        </p:blipFill>
        <p:spPr>
          <a:xfrm>
            <a:off x="6424551" y="533400"/>
            <a:ext cx="5343896" cy="6234545"/>
          </a:xfrm>
          <a:prstGeom prst="rect">
            <a:avLst/>
          </a:prstGeom>
        </p:spPr>
      </p:pic>
      <p:cxnSp>
        <p:nvCxnSpPr>
          <p:cNvPr id="7" name="Straight Arrow Connector 6"/>
          <p:cNvCxnSpPr/>
          <p:nvPr/>
        </p:nvCxnSpPr>
        <p:spPr>
          <a:xfrm flipH="1">
            <a:off x="11028218" y="2921329"/>
            <a:ext cx="617517" cy="451263"/>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1028218" y="3460666"/>
            <a:ext cx="617517" cy="451263"/>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51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WebPAX</a:t>
            </a:r>
            <a:r>
              <a:rPr lang="en-US" dirty="0" smtClean="0"/>
              <a:t> How-To</a:t>
            </a:r>
            <a:endParaRPr lang="en-US" dirty="0"/>
          </a:p>
        </p:txBody>
      </p:sp>
      <p:sp>
        <p:nvSpPr>
          <p:cNvPr id="5" name="Content Placeholder 4"/>
          <p:cNvSpPr>
            <a:spLocks noGrp="1"/>
          </p:cNvSpPr>
          <p:nvPr>
            <p:ph idx="1"/>
          </p:nvPr>
        </p:nvSpPr>
        <p:spPr/>
        <p:txBody>
          <a:bodyPr>
            <a:normAutofit/>
          </a:bodyPr>
          <a:lstStyle/>
          <a:p>
            <a:pPr marL="0" indent="0">
              <a:buNone/>
            </a:pPr>
            <a:r>
              <a:rPr lang="en-US" dirty="0" smtClean="0">
                <a:solidFill>
                  <a:srgbClr val="7030A0"/>
                </a:solidFill>
              </a:rPr>
              <a:t>5.</a:t>
            </a:r>
            <a:r>
              <a:rPr lang="en-US" dirty="0" smtClean="0"/>
              <a:t> Heart IT </a:t>
            </a:r>
            <a:r>
              <a:rPr lang="en-US" dirty="0" err="1" smtClean="0"/>
              <a:t>WebPAX</a:t>
            </a:r>
            <a:r>
              <a:rPr lang="en-US" dirty="0" smtClean="0"/>
              <a:t> will send the images from the local directory to the online archive.</a:t>
            </a:r>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solidFill>
                  <a:srgbClr val="7030A0"/>
                </a:solidFill>
              </a:rPr>
              <a:t>6. </a:t>
            </a:r>
            <a:r>
              <a:rPr lang="en-US" dirty="0" smtClean="0"/>
              <a:t>After the upload is complete, the text under “Scan Description” for the given study will change from “Upload” to “Uploaded.”</a:t>
            </a:r>
          </a:p>
          <a:p>
            <a:pPr marL="0" indent="0">
              <a:buNone/>
            </a:pPr>
            <a:endParaRPr lang="en-US" dirty="0" smtClean="0"/>
          </a:p>
          <a:p>
            <a:pPr marL="0" indent="0">
              <a:buNone/>
            </a:pPr>
            <a:endParaRPr lang="en-US" dirty="0" smtClean="0"/>
          </a:p>
          <a:p>
            <a:pPr marL="0" indent="0">
              <a:buNone/>
            </a:pPr>
            <a:endParaRPr lang="en-US" dirty="0" smtClean="0"/>
          </a:p>
          <a:p>
            <a:pPr marL="0" indent="0">
              <a:buNone/>
            </a:pPr>
            <a:r>
              <a:rPr lang="en-US" dirty="0" smtClean="0">
                <a:solidFill>
                  <a:srgbClr val="7030A0"/>
                </a:solidFill>
              </a:rPr>
              <a:t>7. </a:t>
            </a:r>
            <a:r>
              <a:rPr lang="en-US" dirty="0" smtClean="0"/>
              <a:t>A confirmation email will be sent to the site sonographer.</a:t>
            </a:r>
          </a:p>
          <a:p>
            <a:pPr marL="0" indent="0">
              <a:buNone/>
            </a:pPr>
            <a:endParaRPr lang="en-US" dirty="0"/>
          </a:p>
          <a:p>
            <a:pPr marL="0" indent="0">
              <a:buNone/>
            </a:pPr>
            <a:endParaRPr lang="en-US" dirty="0"/>
          </a:p>
        </p:txBody>
      </p:sp>
      <p:pic>
        <p:nvPicPr>
          <p:cNvPr id="6" name="Picture 5" descr="WebPAX Progress Bar Screen Capture.JPG"/>
          <p:cNvPicPr/>
          <p:nvPr/>
        </p:nvPicPr>
        <p:blipFill>
          <a:blip r:embed="rId2" cstate="print"/>
          <a:stretch>
            <a:fillRect/>
          </a:stretch>
        </p:blipFill>
        <p:spPr>
          <a:xfrm>
            <a:off x="4336067" y="2044923"/>
            <a:ext cx="2297998" cy="1510040"/>
          </a:xfrm>
          <a:prstGeom prst="rect">
            <a:avLst/>
          </a:prstGeom>
        </p:spPr>
      </p:pic>
      <p:pic>
        <p:nvPicPr>
          <p:cNvPr id="7" name="Picture 6"/>
          <p:cNvPicPr/>
          <p:nvPr/>
        </p:nvPicPr>
        <p:blipFill rotWithShape="1">
          <a:blip r:embed="rId3"/>
          <a:srcRect l="569" t="9368" r="16672" b="64285"/>
          <a:stretch/>
        </p:blipFill>
        <p:spPr bwMode="auto">
          <a:xfrm>
            <a:off x="2094166" y="4483474"/>
            <a:ext cx="6781800" cy="1342390"/>
          </a:xfrm>
          <a:prstGeom prst="rect">
            <a:avLst/>
          </a:prstGeom>
          <a:ln>
            <a:noFill/>
          </a:ln>
          <a:extLst>
            <a:ext uri="{53640926-AAD7-44D8-BBD7-CCE9431645EC}">
              <a14:shadowObscured xmlns:a14="http://schemas.microsoft.com/office/drawing/2010/main"/>
            </a:ext>
          </a:extLst>
        </p:spPr>
      </p:pic>
      <p:sp>
        <p:nvSpPr>
          <p:cNvPr id="8" name="Oval 7"/>
          <p:cNvSpPr/>
          <p:nvPr/>
        </p:nvSpPr>
        <p:spPr>
          <a:xfrm>
            <a:off x="5746231" y="5414384"/>
            <a:ext cx="1054100" cy="41148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5481584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Site Certification process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1374691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Certification Overview</a:t>
            </a:r>
            <a:endParaRPr lang="en-US" dirty="0"/>
          </a:p>
        </p:txBody>
      </p:sp>
      <p:sp>
        <p:nvSpPr>
          <p:cNvPr id="3" name="Content Placeholder 2"/>
          <p:cNvSpPr>
            <a:spLocks noGrp="1"/>
          </p:cNvSpPr>
          <p:nvPr>
            <p:ph idx="1"/>
          </p:nvPr>
        </p:nvSpPr>
        <p:spPr/>
        <p:txBody>
          <a:bodyPr/>
          <a:lstStyle/>
          <a:p>
            <a:r>
              <a:rPr lang="en-US" dirty="0"/>
              <a:t>Each site must:</a:t>
            </a:r>
          </a:p>
          <a:p>
            <a:pPr lvl="1"/>
            <a:r>
              <a:rPr lang="en-US" sz="2200" dirty="0"/>
              <a:t>Participate in </a:t>
            </a:r>
            <a:r>
              <a:rPr lang="en-US" sz="2200" dirty="0" smtClean="0"/>
              <a:t>central training</a:t>
            </a:r>
          </a:p>
          <a:p>
            <a:pPr lvl="1"/>
            <a:r>
              <a:rPr lang="en-US" sz="2200" dirty="0" smtClean="0"/>
              <a:t>Review Echo Manual of Operations </a:t>
            </a:r>
          </a:p>
          <a:p>
            <a:pPr lvl="1"/>
            <a:r>
              <a:rPr lang="en-US" sz="2200" dirty="0" smtClean="0"/>
              <a:t>Provide </a:t>
            </a:r>
            <a:r>
              <a:rPr lang="en-US" sz="2200" dirty="0"/>
              <a:t>at least one certification echo to become certified prior to beginning </a:t>
            </a:r>
            <a:r>
              <a:rPr lang="en-US" sz="2200" dirty="0" smtClean="0"/>
              <a:t>enrollment</a:t>
            </a:r>
          </a:p>
          <a:p>
            <a:r>
              <a:rPr lang="en-US" dirty="0" smtClean="0"/>
              <a:t>What do we look for in certification echo?</a:t>
            </a:r>
          </a:p>
          <a:p>
            <a:pPr lvl="1"/>
            <a:r>
              <a:rPr lang="en-US" sz="2200" dirty="0" smtClean="0"/>
              <a:t>Demonstrates understanding of study protocol</a:t>
            </a:r>
          </a:p>
          <a:p>
            <a:pPr lvl="1"/>
            <a:r>
              <a:rPr lang="en-US" sz="2200" dirty="0" smtClean="0"/>
              <a:t>Quality echo image acquisition</a:t>
            </a:r>
          </a:p>
          <a:p>
            <a:pPr lvl="1"/>
            <a:r>
              <a:rPr lang="en-US" sz="2200" dirty="0" smtClean="0"/>
              <a:t>Successful digital upload to </a:t>
            </a:r>
            <a:r>
              <a:rPr lang="en-US" sz="2200" dirty="0" err="1" smtClean="0"/>
              <a:t>WebPAX</a:t>
            </a:r>
            <a:r>
              <a:rPr lang="en-US" sz="2200" dirty="0" smtClean="0"/>
              <a:t> for analysis at NUECL</a:t>
            </a:r>
            <a:endParaRPr lang="en-US" sz="2200" dirty="0"/>
          </a:p>
        </p:txBody>
      </p:sp>
    </p:spTree>
    <p:extLst>
      <p:ext uri="{BB962C8B-B14F-4D97-AF65-F5344CB8AC3E}">
        <p14:creationId xmlns:p14="http://schemas.microsoft.com/office/powerpoint/2010/main" val="32344142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Certification Overview</a:t>
            </a:r>
            <a:endParaRPr lang="en-US" dirty="0"/>
          </a:p>
        </p:txBody>
      </p:sp>
      <p:sp>
        <p:nvSpPr>
          <p:cNvPr id="3" name="Content Placeholder 2"/>
          <p:cNvSpPr>
            <a:spLocks noGrp="1"/>
          </p:cNvSpPr>
          <p:nvPr>
            <p:ph idx="1"/>
          </p:nvPr>
        </p:nvSpPr>
        <p:spPr>
          <a:xfrm>
            <a:off x="609600" y="1340892"/>
            <a:ext cx="10972800" cy="4876800"/>
          </a:xfrm>
        </p:spPr>
        <p:txBody>
          <a:bodyPr/>
          <a:lstStyle/>
          <a:p>
            <a:r>
              <a:rPr lang="en-US" dirty="0" smtClean="0"/>
              <a:t>Echo may be performed at any time on a non-study patient</a:t>
            </a:r>
          </a:p>
          <a:p>
            <a:r>
              <a:rPr lang="en-US" dirty="0" smtClean="0"/>
              <a:t>Include all required protocol views</a:t>
            </a:r>
          </a:p>
          <a:p>
            <a:r>
              <a:rPr lang="en-US" dirty="0" smtClean="0"/>
              <a:t>Burn the study to DVD from echo machine in DICOM format, then use </a:t>
            </a:r>
            <a:r>
              <a:rPr lang="en-US" dirty="0" err="1" smtClean="0"/>
              <a:t>WebPAX</a:t>
            </a:r>
            <a:r>
              <a:rPr lang="en-US" dirty="0" smtClean="0"/>
              <a:t> to transmit to NUECL</a:t>
            </a:r>
          </a:p>
          <a:p>
            <a:pPr lvl="1"/>
            <a:r>
              <a:rPr lang="en-US" dirty="0" smtClean="0"/>
              <a:t>Use one of the patient identification numbers beginning with ‘T’ for </a:t>
            </a:r>
            <a:r>
              <a:rPr lang="en-US" dirty="0" err="1" smtClean="0"/>
              <a:t>WebPAX</a:t>
            </a:r>
            <a:r>
              <a:rPr lang="en-US" dirty="0" smtClean="0"/>
              <a:t> upload (for example, E7801-T01)</a:t>
            </a:r>
          </a:p>
          <a:p>
            <a:r>
              <a:rPr lang="en-US" dirty="0" smtClean="0"/>
              <a:t>Images will be reviewed by the NUECL</a:t>
            </a:r>
          </a:p>
          <a:p>
            <a:pPr lvl="1"/>
            <a:r>
              <a:rPr lang="en-US" dirty="0" smtClean="0"/>
              <a:t>If images are acceptable, certification will be granted</a:t>
            </a:r>
          </a:p>
          <a:p>
            <a:pPr lvl="1"/>
            <a:r>
              <a:rPr lang="en-US" dirty="0" smtClean="0"/>
              <a:t>If images are unacceptable, detailed feedback will be sent to the site sonographer and a new certification echo must be submitted</a:t>
            </a:r>
          </a:p>
        </p:txBody>
      </p:sp>
      <p:graphicFrame>
        <p:nvGraphicFramePr>
          <p:cNvPr id="4" name="Diagram 3"/>
          <p:cNvGraphicFramePr/>
          <p:nvPr>
            <p:extLst/>
          </p:nvPr>
        </p:nvGraphicFramePr>
        <p:xfrm>
          <a:off x="609600" y="4417620"/>
          <a:ext cx="10972800" cy="2873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28811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Echo submission and medical alerts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5108466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Echo Transmittal Form</a:t>
            </a:r>
            <a:endParaRPr lang="en-US" dirty="0"/>
          </a:p>
        </p:txBody>
      </p:sp>
      <p:sp>
        <p:nvSpPr>
          <p:cNvPr id="3" name="Content Placeholder 2"/>
          <p:cNvSpPr>
            <a:spLocks noGrp="1"/>
          </p:cNvSpPr>
          <p:nvPr>
            <p:ph sz="half" idx="1"/>
          </p:nvPr>
        </p:nvSpPr>
        <p:spPr/>
        <p:txBody>
          <a:bodyPr/>
          <a:lstStyle/>
          <a:p>
            <a:r>
              <a:rPr lang="en-US" dirty="0" smtClean="0"/>
              <a:t>Each echo submitted to the NUECL must be accompanied by an Echo Transmittal Form (ETF)</a:t>
            </a:r>
          </a:p>
          <a:p>
            <a:pPr lvl="1"/>
            <a:r>
              <a:rPr lang="en-US" dirty="0" smtClean="0"/>
              <a:t>Fill out an ETF for each study patient and submit to the NUECL via email (lauren.nelson@northwestern.edu)</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9167" y="384176"/>
            <a:ext cx="4944191" cy="6398364"/>
          </a:xfrm>
          <a:prstGeom prst="rect">
            <a:avLst/>
          </a:prstGeom>
        </p:spPr>
      </p:pic>
    </p:spTree>
    <p:extLst>
      <p:ext uri="{BB962C8B-B14F-4D97-AF65-F5344CB8AC3E}">
        <p14:creationId xmlns:p14="http://schemas.microsoft.com/office/powerpoint/2010/main" val="24200666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320" y="452762"/>
            <a:ext cx="4721138" cy="6109708"/>
          </a:xfrm>
          <a:prstGeom prst="rect">
            <a:avLst/>
          </a:prstGeom>
        </p:spPr>
      </p:pic>
    </p:spTree>
    <p:extLst>
      <p:ext uri="{BB962C8B-B14F-4D97-AF65-F5344CB8AC3E}">
        <p14:creationId xmlns:p14="http://schemas.microsoft.com/office/powerpoint/2010/main" val="757038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 and Medical Alerts</a:t>
            </a:r>
            <a:endParaRPr lang="en-US" dirty="0"/>
          </a:p>
        </p:txBody>
      </p:sp>
      <p:sp>
        <p:nvSpPr>
          <p:cNvPr id="3" name="Content Placeholder 2"/>
          <p:cNvSpPr>
            <a:spLocks noGrp="1"/>
          </p:cNvSpPr>
          <p:nvPr>
            <p:ph idx="1"/>
          </p:nvPr>
        </p:nvSpPr>
        <p:spPr/>
        <p:txBody>
          <a:bodyPr/>
          <a:lstStyle/>
          <a:p>
            <a:r>
              <a:rPr lang="en-US" dirty="0" smtClean="0"/>
              <a:t>For routine studies, a qualitative echo report will be provided to the site within 6-8 weeks of study receipt</a:t>
            </a:r>
          </a:p>
          <a:p>
            <a:pPr lvl="1"/>
            <a:r>
              <a:rPr lang="en-US" dirty="0" smtClean="0"/>
              <a:t>These reports are provided as a courtesy to MESA participants, and should not be considered a substitute for a full echocardiogram</a:t>
            </a:r>
          </a:p>
          <a:p>
            <a:r>
              <a:rPr lang="en-US" dirty="0" smtClean="0"/>
              <a:t>Because routine studies may not be analyzed for 6-8 weeks, it is important that the site sonographer take note of any abnormalities on the echo and follow the appropriate procedure depending on the findings:</a:t>
            </a:r>
          </a:p>
          <a:p>
            <a:pPr lvl="1"/>
            <a:r>
              <a:rPr lang="en-US" dirty="0" smtClean="0"/>
              <a:t>Immediate referral</a:t>
            </a:r>
          </a:p>
          <a:p>
            <a:pPr lvl="1"/>
            <a:r>
              <a:rPr lang="en-US" dirty="0" smtClean="0"/>
              <a:t>Urgent referral</a:t>
            </a:r>
          </a:p>
          <a:p>
            <a:pPr lvl="1"/>
            <a:r>
              <a:rPr lang="en-US" dirty="0" smtClean="0"/>
              <a:t>Alert</a:t>
            </a:r>
          </a:p>
        </p:txBody>
      </p:sp>
    </p:spTree>
    <p:extLst>
      <p:ext uri="{BB962C8B-B14F-4D97-AF65-F5344CB8AC3E}">
        <p14:creationId xmlns:p14="http://schemas.microsoft.com/office/powerpoint/2010/main" val="8291417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Alerts</a:t>
            </a:r>
            <a:endParaRPr lang="en-US" dirty="0"/>
          </a:p>
        </p:txBody>
      </p:sp>
      <p:sp>
        <p:nvSpPr>
          <p:cNvPr id="3" name="Content Placeholder 2"/>
          <p:cNvSpPr>
            <a:spLocks noGrp="1"/>
          </p:cNvSpPr>
          <p:nvPr>
            <p:ph idx="1"/>
          </p:nvPr>
        </p:nvSpPr>
        <p:spPr/>
        <p:txBody>
          <a:bodyPr/>
          <a:lstStyle/>
          <a:p>
            <a:r>
              <a:rPr lang="en-US" dirty="0"/>
              <a:t>The purpose of the alert system is to make sure that the participant and his/her physician are aware of any significant medical findings noted during the MESA exam</a:t>
            </a:r>
          </a:p>
          <a:p>
            <a:r>
              <a:rPr lang="en-US" dirty="0"/>
              <a:t>If any of the qualifying abnormalities are noted, the sonographer should acquire additional echo images as needed and notify the site PI or cardiologist at the time of the </a:t>
            </a:r>
            <a:r>
              <a:rPr lang="en-US" dirty="0" smtClean="0"/>
              <a:t>echo</a:t>
            </a:r>
          </a:p>
          <a:p>
            <a:r>
              <a:rPr lang="en-US" dirty="0" smtClean="0"/>
              <a:t>Each site is responsible for coordinating local echo review and follow up for any patient with an abnormal finding noted on the echo</a:t>
            </a:r>
          </a:p>
          <a:p>
            <a:endParaRPr lang="en-US" dirty="0"/>
          </a:p>
          <a:p>
            <a:pPr marL="0" indent="0" algn="ctr">
              <a:buNone/>
            </a:pPr>
            <a:r>
              <a:rPr lang="en-US" i="1" dirty="0" smtClean="0"/>
              <a:t>The NUECL is not responsible for detecting abnormal echo findings </a:t>
            </a:r>
            <a:endParaRPr lang="en-US" i="1" dirty="0"/>
          </a:p>
          <a:p>
            <a:endParaRPr lang="en-US" dirty="0"/>
          </a:p>
        </p:txBody>
      </p:sp>
    </p:spTree>
    <p:extLst>
      <p:ext uri="{BB962C8B-B14F-4D97-AF65-F5344CB8AC3E}">
        <p14:creationId xmlns:p14="http://schemas.microsoft.com/office/powerpoint/2010/main" val="1989659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Basic Echo Protocol</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6114008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Immediate Referrals</a:t>
            </a:r>
            <a:endParaRPr lang="en-US" dirty="0"/>
          </a:p>
        </p:txBody>
      </p:sp>
      <p:sp>
        <p:nvSpPr>
          <p:cNvPr id="4" name="Content Placeholder 3"/>
          <p:cNvSpPr>
            <a:spLocks noGrp="1"/>
          </p:cNvSpPr>
          <p:nvPr>
            <p:ph sz="half" idx="1"/>
          </p:nvPr>
        </p:nvSpPr>
        <p:spPr/>
        <p:txBody>
          <a:bodyPr>
            <a:normAutofit fontScale="77500" lnSpcReduction="20000"/>
          </a:bodyPr>
          <a:lstStyle/>
          <a:p>
            <a:r>
              <a:rPr lang="en-US" dirty="0" smtClean="0"/>
              <a:t>Medical emergencies that require immediate notification of </a:t>
            </a:r>
            <a:r>
              <a:rPr lang="en-US" b="1" dirty="0" smtClean="0"/>
              <a:t>both</a:t>
            </a:r>
            <a:r>
              <a:rPr lang="en-US" dirty="0" smtClean="0"/>
              <a:t> the participant and his/her primary physician</a:t>
            </a:r>
          </a:p>
          <a:p>
            <a:r>
              <a:rPr lang="en-US" b="1" dirty="0" smtClean="0"/>
              <a:t>Immediately</a:t>
            </a:r>
            <a:r>
              <a:rPr lang="en-US" dirty="0" smtClean="0"/>
              <a:t> notify both the site PI and the NUECL</a:t>
            </a:r>
          </a:p>
          <a:p>
            <a:r>
              <a:rPr lang="en-US" dirty="0" smtClean="0"/>
              <a:t>Site PI will review images, verify the findings, and determine whether urgent or emergent care is required</a:t>
            </a:r>
          </a:p>
          <a:p>
            <a:r>
              <a:rPr lang="en-US" dirty="0" smtClean="0"/>
              <a:t>Results should be communicated to the participant and his/her physician at the time of the echo</a:t>
            </a:r>
          </a:p>
          <a:p>
            <a:r>
              <a:rPr lang="en-US" dirty="0" smtClean="0"/>
              <a:t>Immediate referral is indicated on the ETF, and the study is transmitted to the NUECL</a:t>
            </a:r>
          </a:p>
          <a:p>
            <a:r>
              <a:rPr lang="en-US" dirty="0" smtClean="0"/>
              <a:t>A detailed report will be emailed to the site within 24-48 hours</a:t>
            </a:r>
            <a:endParaRPr lang="en-US" dirty="0"/>
          </a:p>
        </p:txBody>
      </p:sp>
      <p:sp>
        <p:nvSpPr>
          <p:cNvPr id="5" name="Content Placeholder 4"/>
          <p:cNvSpPr>
            <a:spLocks noGrp="1"/>
          </p:cNvSpPr>
          <p:nvPr>
            <p:ph sz="half" idx="2"/>
          </p:nvPr>
        </p:nvSpPr>
        <p:spPr/>
        <p:txBody>
          <a:bodyPr>
            <a:normAutofit fontScale="77500" lnSpcReduction="20000"/>
          </a:bodyPr>
          <a:lstStyle/>
          <a:p>
            <a:r>
              <a:rPr lang="en-US" dirty="0" smtClean="0"/>
              <a:t>Immediate referral abnormalities:</a:t>
            </a:r>
          </a:p>
          <a:p>
            <a:pPr lvl="1"/>
            <a:r>
              <a:rPr lang="en-US" sz="2600" dirty="0" smtClean="0"/>
              <a:t>Suspected </a:t>
            </a:r>
            <a:r>
              <a:rPr lang="en-US" sz="2600" dirty="0" err="1" smtClean="0"/>
              <a:t>tamponade</a:t>
            </a:r>
            <a:endParaRPr lang="en-US" sz="2600" dirty="0" smtClean="0"/>
          </a:p>
          <a:p>
            <a:pPr lvl="1"/>
            <a:r>
              <a:rPr lang="en-US" sz="2600" dirty="0" smtClean="0"/>
              <a:t>Aortic aneurysm (</a:t>
            </a:r>
            <a:r>
              <a:rPr lang="en-US" sz="2600" u="sng" dirty="0" smtClean="0"/>
              <a:t>&gt;</a:t>
            </a:r>
            <a:r>
              <a:rPr lang="en-US" sz="2600" dirty="0" smtClean="0"/>
              <a:t>5.0 cm) or dissection</a:t>
            </a:r>
          </a:p>
          <a:p>
            <a:pPr lvl="1"/>
            <a:r>
              <a:rPr lang="en-US" sz="2600" dirty="0" err="1" smtClean="0"/>
              <a:t>Intracardiac</a:t>
            </a:r>
            <a:r>
              <a:rPr lang="en-US" sz="2600" dirty="0" smtClean="0"/>
              <a:t> abscess or vegetation</a:t>
            </a:r>
          </a:p>
          <a:p>
            <a:pPr lvl="1"/>
            <a:r>
              <a:rPr lang="en-US" sz="2600" dirty="0" err="1" smtClean="0"/>
              <a:t>Intracardiac</a:t>
            </a:r>
            <a:r>
              <a:rPr lang="en-US" sz="2600" dirty="0" smtClean="0"/>
              <a:t> thrombus or mass</a:t>
            </a:r>
          </a:p>
          <a:p>
            <a:pPr lvl="1"/>
            <a:r>
              <a:rPr lang="en-US" sz="2600" dirty="0" err="1" smtClean="0"/>
              <a:t>Pseudoaneurysm</a:t>
            </a:r>
            <a:endParaRPr lang="en-US" sz="2600" dirty="0" smtClean="0"/>
          </a:p>
          <a:p>
            <a:pPr lvl="1"/>
            <a:r>
              <a:rPr lang="en-US" sz="2600" dirty="0" smtClean="0"/>
              <a:t>Significant arrhythmia</a:t>
            </a:r>
          </a:p>
          <a:p>
            <a:pPr lvl="2"/>
            <a:r>
              <a:rPr lang="en-US" sz="2300" dirty="0" smtClean="0"/>
              <a:t>Atrial fibrillation with HR&gt;110 bpm</a:t>
            </a:r>
          </a:p>
          <a:p>
            <a:pPr lvl="2"/>
            <a:r>
              <a:rPr lang="en-US" sz="2300" dirty="0" smtClean="0"/>
              <a:t>Sustained ventricular arrhythmia</a:t>
            </a:r>
          </a:p>
          <a:p>
            <a:pPr lvl="2"/>
            <a:r>
              <a:rPr lang="en-US" sz="2300" dirty="0" err="1" smtClean="0"/>
              <a:t>Nonsustained</a:t>
            </a:r>
            <a:r>
              <a:rPr lang="en-US" sz="2300" dirty="0" smtClean="0"/>
              <a:t> ventricular tachycardia &gt; 10 beats</a:t>
            </a:r>
          </a:p>
        </p:txBody>
      </p:sp>
    </p:spTree>
    <p:extLst>
      <p:ext uri="{BB962C8B-B14F-4D97-AF65-F5344CB8AC3E}">
        <p14:creationId xmlns:p14="http://schemas.microsoft.com/office/powerpoint/2010/main" val="38171370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Urgent Referrals</a:t>
            </a:r>
            <a:endParaRPr lang="en-US" dirty="0"/>
          </a:p>
        </p:txBody>
      </p:sp>
      <p:sp>
        <p:nvSpPr>
          <p:cNvPr id="8" name="Content Placeholder 7"/>
          <p:cNvSpPr>
            <a:spLocks noGrp="1"/>
          </p:cNvSpPr>
          <p:nvPr>
            <p:ph sz="half" idx="1"/>
          </p:nvPr>
        </p:nvSpPr>
        <p:spPr/>
        <p:txBody>
          <a:bodyPr>
            <a:normAutofit fontScale="70000" lnSpcReduction="20000"/>
          </a:bodyPr>
          <a:lstStyle/>
          <a:p>
            <a:r>
              <a:rPr lang="en-US" dirty="0" smtClean="0"/>
              <a:t>Abnormalities that require medical attention, but not on an emergency basis</a:t>
            </a:r>
          </a:p>
          <a:p>
            <a:r>
              <a:rPr lang="en-US" dirty="0" smtClean="0"/>
              <a:t>Notify the site PI at the time of the echocardiogram</a:t>
            </a:r>
          </a:p>
          <a:p>
            <a:r>
              <a:rPr lang="en-US" dirty="0"/>
              <a:t>Site PI will review </a:t>
            </a:r>
            <a:r>
              <a:rPr lang="en-US" dirty="0" smtClean="0"/>
              <a:t>images and verify </a:t>
            </a:r>
            <a:r>
              <a:rPr lang="en-US" dirty="0"/>
              <a:t>the </a:t>
            </a:r>
            <a:r>
              <a:rPr lang="en-US" dirty="0" smtClean="0"/>
              <a:t>findings</a:t>
            </a:r>
          </a:p>
          <a:p>
            <a:r>
              <a:rPr lang="en-US" dirty="0" smtClean="0"/>
              <a:t>Results should be communicated to the participant at the time of the visit; the site PI should also communicate results to the participant’s physician within one week of the visit</a:t>
            </a:r>
          </a:p>
          <a:p>
            <a:r>
              <a:rPr lang="en-US" dirty="0" smtClean="0"/>
              <a:t>Urgent referral is </a:t>
            </a:r>
            <a:r>
              <a:rPr lang="en-US" dirty="0"/>
              <a:t>indicated on the ETF, and the study is transmitted to the NUECL</a:t>
            </a:r>
          </a:p>
          <a:p>
            <a:r>
              <a:rPr lang="en-US" dirty="0"/>
              <a:t>A detailed report will be emailed to the site within </a:t>
            </a:r>
            <a:r>
              <a:rPr lang="en-US" dirty="0" smtClean="0"/>
              <a:t>48-96 </a:t>
            </a:r>
            <a:r>
              <a:rPr lang="en-US" dirty="0"/>
              <a:t>hours</a:t>
            </a:r>
          </a:p>
          <a:p>
            <a:endParaRPr lang="en-US" dirty="0" smtClean="0"/>
          </a:p>
          <a:p>
            <a:endParaRPr lang="en-US" dirty="0"/>
          </a:p>
          <a:p>
            <a:endParaRPr lang="en-US" dirty="0" smtClean="0"/>
          </a:p>
          <a:p>
            <a:endParaRPr lang="en-US" dirty="0" smtClean="0"/>
          </a:p>
          <a:p>
            <a:endParaRPr lang="en-US" dirty="0"/>
          </a:p>
        </p:txBody>
      </p:sp>
      <p:sp>
        <p:nvSpPr>
          <p:cNvPr id="9" name="Content Placeholder 8"/>
          <p:cNvSpPr>
            <a:spLocks noGrp="1"/>
          </p:cNvSpPr>
          <p:nvPr>
            <p:ph sz="half" idx="2"/>
          </p:nvPr>
        </p:nvSpPr>
        <p:spPr/>
        <p:txBody>
          <a:bodyPr>
            <a:normAutofit fontScale="70000" lnSpcReduction="20000"/>
          </a:bodyPr>
          <a:lstStyle/>
          <a:p>
            <a:r>
              <a:rPr lang="en-US" dirty="0" smtClean="0"/>
              <a:t>Urgent referral abnormalities:</a:t>
            </a:r>
          </a:p>
          <a:p>
            <a:pPr lvl="1"/>
            <a:r>
              <a:rPr lang="en-US" dirty="0" smtClean="0"/>
              <a:t>Severe left or right ventricular enlargement</a:t>
            </a:r>
          </a:p>
          <a:p>
            <a:pPr lvl="1"/>
            <a:r>
              <a:rPr lang="en-US" dirty="0" smtClean="0"/>
              <a:t>Severe stenosis of any valve</a:t>
            </a:r>
          </a:p>
          <a:p>
            <a:pPr lvl="1"/>
            <a:r>
              <a:rPr lang="en-US" dirty="0" smtClean="0"/>
              <a:t>Severe regurgitation of any valve</a:t>
            </a:r>
          </a:p>
          <a:p>
            <a:pPr lvl="1"/>
            <a:r>
              <a:rPr lang="en-US" dirty="0" smtClean="0"/>
              <a:t>Moderate or greater pericardial effusion without evidence of </a:t>
            </a:r>
            <a:r>
              <a:rPr lang="en-US" dirty="0" err="1" smtClean="0"/>
              <a:t>tamponade</a:t>
            </a:r>
            <a:endParaRPr lang="en-US" dirty="0"/>
          </a:p>
        </p:txBody>
      </p:sp>
    </p:spTree>
    <p:extLst>
      <p:ext uri="{BB962C8B-B14F-4D97-AF65-F5344CB8AC3E}">
        <p14:creationId xmlns:p14="http://schemas.microsoft.com/office/powerpoint/2010/main" val="31656847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Alerts</a:t>
            </a:r>
            <a:endParaRPr lang="en-US" dirty="0"/>
          </a:p>
        </p:txBody>
      </p:sp>
      <p:sp>
        <p:nvSpPr>
          <p:cNvPr id="4" name="Content Placeholder 3"/>
          <p:cNvSpPr>
            <a:spLocks noGrp="1"/>
          </p:cNvSpPr>
          <p:nvPr>
            <p:ph sz="half" idx="1"/>
          </p:nvPr>
        </p:nvSpPr>
        <p:spPr/>
        <p:txBody>
          <a:bodyPr>
            <a:normAutofit fontScale="85000" lnSpcReduction="20000"/>
          </a:bodyPr>
          <a:lstStyle/>
          <a:p>
            <a:r>
              <a:rPr lang="en-US" dirty="0" smtClean="0"/>
              <a:t>Medical findings that may have adverse health consequences to the participant if left untreated</a:t>
            </a:r>
          </a:p>
          <a:p>
            <a:r>
              <a:rPr lang="en-US" dirty="0"/>
              <a:t>Notify the site PI at the time of the echocardiogram</a:t>
            </a:r>
          </a:p>
          <a:p>
            <a:r>
              <a:rPr lang="en-US" dirty="0"/>
              <a:t>Site PI will review images and verify the findings</a:t>
            </a:r>
          </a:p>
          <a:p>
            <a:r>
              <a:rPr lang="en-US" dirty="0"/>
              <a:t>Results should be communicated to the participant at the time of the </a:t>
            </a:r>
            <a:r>
              <a:rPr lang="en-US" dirty="0" smtClean="0"/>
              <a:t>visit</a:t>
            </a:r>
          </a:p>
          <a:p>
            <a:r>
              <a:rPr lang="en-US" dirty="0" smtClean="0"/>
              <a:t>Alert is </a:t>
            </a:r>
            <a:r>
              <a:rPr lang="en-US" dirty="0"/>
              <a:t>indicated on the ETF, and the study is transmitted to the NUECL</a:t>
            </a:r>
          </a:p>
          <a:p>
            <a:r>
              <a:rPr lang="en-US" dirty="0"/>
              <a:t>A detailed report will be emailed to the site </a:t>
            </a:r>
            <a:r>
              <a:rPr lang="en-US" dirty="0" smtClean="0"/>
              <a:t>within 6-8 weeks</a:t>
            </a:r>
            <a:endParaRPr lang="en-US" dirty="0"/>
          </a:p>
          <a:p>
            <a:endParaRPr lang="en-US" dirty="0"/>
          </a:p>
        </p:txBody>
      </p:sp>
      <p:sp>
        <p:nvSpPr>
          <p:cNvPr id="5" name="Content Placeholder 4"/>
          <p:cNvSpPr>
            <a:spLocks noGrp="1"/>
          </p:cNvSpPr>
          <p:nvPr>
            <p:ph sz="half" idx="2"/>
          </p:nvPr>
        </p:nvSpPr>
        <p:spPr/>
        <p:txBody>
          <a:bodyPr>
            <a:normAutofit fontScale="85000" lnSpcReduction="20000"/>
          </a:bodyPr>
          <a:lstStyle/>
          <a:p>
            <a:r>
              <a:rPr lang="en-US" dirty="0" smtClean="0"/>
              <a:t>Alert abnormalities:</a:t>
            </a:r>
          </a:p>
          <a:p>
            <a:pPr lvl="1"/>
            <a:r>
              <a:rPr lang="en-US" dirty="0" smtClean="0"/>
              <a:t>Mild or moderate stenosis of any valve</a:t>
            </a:r>
          </a:p>
          <a:p>
            <a:pPr lvl="1"/>
            <a:r>
              <a:rPr lang="en-US" dirty="0" smtClean="0"/>
              <a:t>Moderate mitral or aortic regurgitation</a:t>
            </a:r>
          </a:p>
          <a:p>
            <a:pPr lvl="1"/>
            <a:r>
              <a:rPr lang="en-US" dirty="0" smtClean="0"/>
              <a:t>Moderate or greater dynamic LVOT obstruction</a:t>
            </a:r>
          </a:p>
          <a:p>
            <a:pPr lvl="2"/>
            <a:r>
              <a:rPr lang="en-US" dirty="0" smtClean="0"/>
              <a:t>Gradient at rest or with </a:t>
            </a:r>
            <a:r>
              <a:rPr lang="en-US" dirty="0" err="1" smtClean="0"/>
              <a:t>Valsalva</a:t>
            </a:r>
            <a:r>
              <a:rPr lang="en-US" dirty="0" smtClean="0"/>
              <a:t> </a:t>
            </a:r>
            <a:r>
              <a:rPr lang="en-US" u="sng" dirty="0" smtClean="0"/>
              <a:t>&gt;</a:t>
            </a:r>
            <a:r>
              <a:rPr lang="en-US" dirty="0" smtClean="0"/>
              <a:t> 40 mmHg</a:t>
            </a:r>
          </a:p>
          <a:p>
            <a:pPr lvl="1"/>
            <a:r>
              <a:rPr lang="en-US" dirty="0" smtClean="0"/>
              <a:t>Intra-cardiac shunt</a:t>
            </a:r>
          </a:p>
          <a:p>
            <a:pPr lvl="1"/>
            <a:r>
              <a:rPr lang="en-US" dirty="0" smtClean="0"/>
              <a:t>Moderate to severe pulmonary hypertension</a:t>
            </a:r>
          </a:p>
          <a:p>
            <a:pPr lvl="2"/>
            <a:r>
              <a:rPr lang="en-US" dirty="0" smtClean="0"/>
              <a:t>RSVP&gt;45 mmHg</a:t>
            </a:r>
          </a:p>
          <a:p>
            <a:pPr lvl="1"/>
            <a:r>
              <a:rPr lang="en-US" dirty="0" smtClean="0"/>
              <a:t>Evidence of RV pressure or volume overload</a:t>
            </a:r>
          </a:p>
          <a:p>
            <a:pPr lvl="1"/>
            <a:r>
              <a:rPr lang="en-US" dirty="0" smtClean="0"/>
              <a:t>Low ejection fraction (</a:t>
            </a:r>
            <a:r>
              <a:rPr lang="en-US" u="sng" dirty="0" smtClean="0"/>
              <a:t>&lt;</a:t>
            </a:r>
            <a:r>
              <a:rPr lang="en-US" dirty="0" smtClean="0"/>
              <a:t> 40%) or wall motion abnormality</a:t>
            </a:r>
          </a:p>
        </p:txBody>
      </p:sp>
    </p:spTree>
    <p:extLst>
      <p:ext uri="{BB962C8B-B14F-4D97-AF65-F5344CB8AC3E}">
        <p14:creationId xmlns:p14="http://schemas.microsoft.com/office/powerpoint/2010/main" val="22221453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959848926"/>
              </p:ext>
            </p:extLst>
          </p:nvPr>
        </p:nvGraphicFramePr>
        <p:xfrm>
          <a:off x="2666999" y="470515"/>
          <a:ext cx="6778841" cy="6261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78599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Echo Quality Assessment</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a:t>All </a:t>
            </a:r>
            <a:r>
              <a:rPr lang="en-US" dirty="0" err="1"/>
              <a:t>echos</a:t>
            </a:r>
            <a:r>
              <a:rPr lang="en-US" dirty="0"/>
              <a:t> will be evaluated for </a:t>
            </a:r>
            <a:r>
              <a:rPr lang="en-US" dirty="0" smtClean="0"/>
              <a:t>adequacy </a:t>
            </a:r>
          </a:p>
          <a:p>
            <a:r>
              <a:rPr lang="en-US" dirty="0" smtClean="0"/>
              <a:t>Sonographers are expected to maintain 90% adherence to items listed on the form</a:t>
            </a:r>
          </a:p>
          <a:p>
            <a:r>
              <a:rPr lang="en-US" dirty="0" smtClean="0"/>
              <a:t>If a study receives a score of less than 90%, a copy of the completed form will be sent to the site via e-mail</a:t>
            </a:r>
            <a:endParaRPr lang="en-US" dirty="0"/>
          </a:p>
          <a:p>
            <a:pPr lvl="1"/>
            <a:r>
              <a:rPr lang="en-US" dirty="0" smtClean="0"/>
              <a:t>Comments </a:t>
            </a:r>
            <a:r>
              <a:rPr lang="en-US" dirty="0"/>
              <a:t>and technical tips will be provided to improve future image quality and protocol compliance</a:t>
            </a:r>
          </a:p>
          <a:p>
            <a:endParaRPr lang="en-US" dirty="0"/>
          </a:p>
        </p:txBody>
      </p:sp>
      <p:pic>
        <p:nvPicPr>
          <p:cNvPr id="4" name="Picture 3"/>
          <p:cNvPicPr>
            <a:picLocks noChangeAspect="1"/>
          </p:cNvPicPr>
          <p:nvPr/>
        </p:nvPicPr>
        <p:blipFill rotWithShape="1">
          <a:blip r:embed="rId2"/>
          <a:srcRect l="5209" t="12142" r="28152" b="12571"/>
          <a:stretch/>
        </p:blipFill>
        <p:spPr>
          <a:xfrm>
            <a:off x="6312024" y="533400"/>
            <a:ext cx="5761608" cy="6235166"/>
          </a:xfrm>
          <a:prstGeom prst="rect">
            <a:avLst/>
          </a:prstGeom>
        </p:spPr>
      </p:pic>
    </p:spTree>
    <p:extLst>
      <p:ext uri="{BB962C8B-B14F-4D97-AF65-F5344CB8AC3E}">
        <p14:creationId xmlns:p14="http://schemas.microsoft.com/office/powerpoint/2010/main" val="36383134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Echo Quality Assessment</a:t>
            </a:r>
            <a:endParaRPr lang="en-US" dirty="0"/>
          </a:p>
        </p:txBody>
      </p:sp>
      <p:sp>
        <p:nvSpPr>
          <p:cNvPr id="3" name="Content Placeholder 2"/>
          <p:cNvSpPr>
            <a:spLocks noGrp="1"/>
          </p:cNvSpPr>
          <p:nvPr>
            <p:ph sz="half" idx="1"/>
          </p:nvPr>
        </p:nvSpPr>
        <p:spPr/>
        <p:txBody>
          <a:bodyPr/>
          <a:lstStyle/>
          <a:p>
            <a:r>
              <a:rPr lang="en-US" dirty="0" smtClean="0"/>
              <a:t>Quarterly report cards	</a:t>
            </a:r>
          </a:p>
          <a:p>
            <a:pPr lvl="1"/>
            <a:r>
              <a:rPr lang="en-US" dirty="0" smtClean="0"/>
              <a:t>Report cards will be sent to each site to provide a comparison of how the quality of studies submitted compares to other sites</a:t>
            </a:r>
          </a:p>
          <a:p>
            <a:pPr lvl="1"/>
            <a:r>
              <a:rPr lang="en-US" dirty="0" smtClean="0"/>
              <a:t>Sent out monthly for the first six months, then quarterly for the remainder of the exam</a:t>
            </a:r>
            <a:endParaRPr lang="en-US" dirty="0"/>
          </a:p>
        </p:txBody>
      </p:sp>
      <p:sp>
        <p:nvSpPr>
          <p:cNvPr id="4" name="Content Placeholder 3"/>
          <p:cNvSpPr>
            <a:spLocks noGrp="1"/>
          </p:cNvSpPr>
          <p:nvPr>
            <p:ph sz="half" idx="2"/>
          </p:nvPr>
        </p:nvSpPr>
        <p:spPr/>
        <p:txBody>
          <a:bodyPr/>
          <a:lstStyle/>
          <a:p>
            <a:r>
              <a:rPr lang="en-US" dirty="0" smtClean="0"/>
              <a:t>Ongoing phone conferences</a:t>
            </a:r>
          </a:p>
          <a:p>
            <a:pPr lvl="1"/>
            <a:r>
              <a:rPr lang="en-US" dirty="0" smtClean="0"/>
              <a:t>Phone conferences will be held monthly for the first six months, then quarterly for the remainder of the exam</a:t>
            </a:r>
          </a:p>
          <a:p>
            <a:pPr lvl="1"/>
            <a:r>
              <a:rPr lang="en-US" dirty="0" smtClean="0"/>
              <a:t>Image quality issues, protocol review, technical assistance, and questions from site sonographers will be discussed</a:t>
            </a:r>
            <a:endParaRPr lang="en-US" dirty="0"/>
          </a:p>
        </p:txBody>
      </p:sp>
    </p:spTree>
    <p:extLst>
      <p:ext uri="{BB962C8B-B14F-4D97-AF65-F5344CB8AC3E}">
        <p14:creationId xmlns:p14="http://schemas.microsoft.com/office/powerpoint/2010/main" val="20937682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Control of NUECL</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Intra- and Inter-observer Variability</a:t>
            </a:r>
          </a:p>
          <a:p>
            <a:pPr lvl="1"/>
            <a:r>
              <a:rPr lang="en-US" dirty="0" smtClean="0"/>
              <a:t>Evaluated on a quarterly basis</a:t>
            </a:r>
          </a:p>
          <a:p>
            <a:pPr lvl="1"/>
            <a:r>
              <a:rPr lang="en-US" dirty="0" smtClean="0"/>
              <a:t>5% sample of echocardiograms will be randomly selected for assessment of variability</a:t>
            </a:r>
          </a:p>
          <a:p>
            <a:pPr lvl="1"/>
            <a:r>
              <a:rPr lang="en-US" dirty="0" smtClean="0"/>
              <a:t>Key echo parameters will be read in a blinded fashion</a:t>
            </a:r>
          </a:p>
          <a:p>
            <a:pPr lvl="1"/>
            <a:r>
              <a:rPr lang="en-US" dirty="0" smtClean="0"/>
              <a:t>Each study will be re-read by the original reader (intra-observer), as well as a second reader (inter-observer)</a:t>
            </a:r>
            <a:endParaRPr lang="en-US" dirty="0"/>
          </a:p>
        </p:txBody>
      </p:sp>
      <p:sp>
        <p:nvSpPr>
          <p:cNvPr id="4" name="Content Placeholder 3"/>
          <p:cNvSpPr>
            <a:spLocks noGrp="1"/>
          </p:cNvSpPr>
          <p:nvPr>
            <p:ph sz="half" idx="2"/>
          </p:nvPr>
        </p:nvSpPr>
        <p:spPr/>
        <p:txBody>
          <a:bodyPr>
            <a:normAutofit lnSpcReduction="10000"/>
          </a:bodyPr>
          <a:lstStyle/>
          <a:p>
            <a:r>
              <a:rPr lang="en-US" dirty="0" smtClean="0"/>
              <a:t>Temporal Drift</a:t>
            </a:r>
          </a:p>
          <a:p>
            <a:pPr lvl="1"/>
            <a:r>
              <a:rPr lang="en-US" dirty="0" smtClean="0"/>
              <a:t>Blind re-reads will be performed on the same set of 10 studies every six months for the duration of the study</a:t>
            </a:r>
            <a:endParaRPr lang="en-US" dirty="0"/>
          </a:p>
        </p:txBody>
      </p:sp>
    </p:spTree>
    <p:extLst>
      <p:ext uri="{BB962C8B-B14F-4D97-AF65-F5344CB8AC3E}">
        <p14:creationId xmlns:p14="http://schemas.microsoft.com/office/powerpoint/2010/main" val="4087033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Contact Information</a:t>
            </a:r>
            <a:endParaRPr lang="en-US" dirty="0"/>
          </a:p>
        </p:txBody>
      </p:sp>
      <p:sp>
        <p:nvSpPr>
          <p:cNvPr id="6" name="Content Placeholder 5"/>
          <p:cNvSpPr>
            <a:spLocks noGrp="1"/>
          </p:cNvSpPr>
          <p:nvPr>
            <p:ph idx="1"/>
          </p:nvPr>
        </p:nvSpPr>
        <p:spPr/>
        <p:txBody>
          <a:bodyPr/>
          <a:lstStyle/>
          <a:p>
            <a:pPr marL="0" indent="0">
              <a:buNone/>
            </a:pPr>
            <a:r>
              <a:rPr lang="en-US" sz="2800" dirty="0" smtClean="0"/>
              <a:t>Lauren Nelson, MS, RDCS, FASE</a:t>
            </a:r>
          </a:p>
          <a:p>
            <a:pPr marL="0" indent="0">
              <a:buNone/>
            </a:pPr>
            <a:r>
              <a:rPr lang="en-US" dirty="0" smtClean="0"/>
              <a:t>Technical Director, Northwestern University Echocardiography Core Laboratory</a:t>
            </a:r>
          </a:p>
          <a:p>
            <a:pPr marL="0" indent="0">
              <a:buNone/>
            </a:pPr>
            <a:r>
              <a:rPr lang="en-US" dirty="0" smtClean="0"/>
              <a:t>645 N Michigan Ave, Suite 1040</a:t>
            </a:r>
          </a:p>
          <a:p>
            <a:pPr marL="0" indent="0">
              <a:buNone/>
            </a:pPr>
            <a:r>
              <a:rPr lang="en-US" dirty="0" smtClean="0"/>
              <a:t>Chicago, IL 60611</a:t>
            </a:r>
          </a:p>
          <a:p>
            <a:pPr marL="0" indent="0">
              <a:buNone/>
            </a:pPr>
            <a:r>
              <a:rPr lang="en-US" dirty="0" smtClean="0"/>
              <a:t>(312) 926-7065</a:t>
            </a:r>
          </a:p>
          <a:p>
            <a:pPr marL="0" indent="0">
              <a:buNone/>
            </a:pPr>
            <a:r>
              <a:rPr lang="en-US" dirty="0" smtClean="0"/>
              <a:t>lauren.nelson@northwestern.edu</a:t>
            </a:r>
            <a:endParaRPr lang="en-US" dirty="0"/>
          </a:p>
        </p:txBody>
      </p:sp>
    </p:spTree>
    <p:extLst>
      <p:ext uri="{BB962C8B-B14F-4D97-AF65-F5344CB8AC3E}">
        <p14:creationId xmlns:p14="http://schemas.microsoft.com/office/powerpoint/2010/main" val="1567783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439" cy="6858000"/>
          </a:xfrm>
          <a:prstGeom prst="rect">
            <a:avLst/>
          </a:prstGeom>
        </p:spPr>
      </p:pic>
      <p:sp>
        <p:nvSpPr>
          <p:cNvPr id="3" name="TextBox 2"/>
          <p:cNvSpPr txBox="1"/>
          <p:nvPr/>
        </p:nvSpPr>
        <p:spPr>
          <a:xfrm>
            <a:off x="2624447" y="4702628"/>
            <a:ext cx="6293922" cy="1446550"/>
          </a:xfrm>
          <a:prstGeom prst="rect">
            <a:avLst/>
          </a:prstGeom>
          <a:noFill/>
        </p:spPr>
        <p:txBody>
          <a:bodyPr wrap="square" rtlCol="0">
            <a:spAutoFit/>
          </a:bodyPr>
          <a:lstStyle/>
          <a:p>
            <a:r>
              <a:rPr lang="en-US" sz="8800" b="1" i="1" dirty="0" smtClean="0">
                <a:solidFill>
                  <a:schemeClr val="bg1"/>
                </a:solidFill>
              </a:rPr>
              <a:t>Thank You!</a:t>
            </a:r>
            <a:endParaRPr lang="en-US" sz="8800" b="1" i="1" dirty="0">
              <a:solidFill>
                <a:schemeClr val="bg1"/>
              </a:solidFill>
            </a:endParaRPr>
          </a:p>
        </p:txBody>
      </p:sp>
    </p:spTree>
    <p:extLst>
      <p:ext uri="{BB962C8B-B14F-4D97-AF65-F5344CB8AC3E}">
        <p14:creationId xmlns:p14="http://schemas.microsoft.com/office/powerpoint/2010/main" val="2854117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T8 Machine – Features and Limitations</a:t>
            </a:r>
            <a:endParaRPr lang="en-US" dirty="0"/>
          </a:p>
        </p:txBody>
      </p:sp>
      <p:sp>
        <p:nvSpPr>
          <p:cNvPr id="5" name="Content Placeholder 4"/>
          <p:cNvSpPr>
            <a:spLocks noGrp="1"/>
          </p:cNvSpPr>
          <p:nvPr>
            <p:ph sz="half" idx="1"/>
          </p:nvPr>
        </p:nvSpPr>
        <p:spPr/>
        <p:txBody>
          <a:bodyPr/>
          <a:lstStyle/>
          <a:p>
            <a:r>
              <a:rPr lang="en-US" dirty="0" smtClean="0"/>
              <a:t>Scaled-down, more affordable version of GE vivid systems</a:t>
            </a:r>
          </a:p>
          <a:p>
            <a:r>
              <a:rPr lang="en-US" dirty="0" smtClean="0"/>
              <a:t>Advanced cardiac imaging capabilities</a:t>
            </a:r>
          </a:p>
          <a:p>
            <a:r>
              <a:rPr lang="en-US" dirty="0" smtClean="0"/>
              <a:t>Minor processing limitations</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56760" y="1673352"/>
            <a:ext cx="3543177" cy="4982593"/>
          </a:xfrm>
        </p:spPr>
      </p:pic>
    </p:spTree>
    <p:extLst>
      <p:ext uri="{BB962C8B-B14F-4D97-AF65-F5344CB8AC3E}">
        <p14:creationId xmlns:p14="http://schemas.microsoft.com/office/powerpoint/2010/main" val="4103245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General Tips for 2D Echo Acquisition</a:t>
            </a:r>
            <a:endParaRPr lang="en-US" dirty="0"/>
          </a:p>
        </p:txBody>
      </p:sp>
      <p:sp>
        <p:nvSpPr>
          <p:cNvPr id="5" name="Content Placeholder 4"/>
          <p:cNvSpPr>
            <a:spLocks noGrp="1"/>
          </p:cNvSpPr>
          <p:nvPr>
            <p:ph idx="1"/>
          </p:nvPr>
        </p:nvSpPr>
        <p:spPr/>
        <p:txBody>
          <a:bodyPr>
            <a:normAutofit/>
          </a:bodyPr>
          <a:lstStyle/>
          <a:p>
            <a:r>
              <a:rPr lang="en-US" dirty="0" smtClean="0"/>
              <a:t>Ensure that high quality ECG signals (with a clearly identifiable QRS complex) are recorded on all images</a:t>
            </a:r>
          </a:p>
          <a:p>
            <a:r>
              <a:rPr lang="en-US" dirty="0" smtClean="0"/>
              <a:t>Record at least </a:t>
            </a:r>
            <a:r>
              <a:rPr lang="en-US" b="1" dirty="0" smtClean="0"/>
              <a:t>3 beats </a:t>
            </a:r>
            <a:r>
              <a:rPr lang="en-US" dirty="0" smtClean="0"/>
              <a:t>of each view (10 beats if atrial fibrillation or another arrhythmia is present)</a:t>
            </a:r>
          </a:p>
          <a:p>
            <a:r>
              <a:rPr lang="en-US" dirty="0" smtClean="0"/>
              <a:t>Adjust gain, TGC, dynamic range, and compression to optimize endocardial definition and minimize artifacts</a:t>
            </a:r>
          </a:p>
          <a:p>
            <a:r>
              <a:rPr lang="en-US" dirty="0" smtClean="0"/>
              <a:t>Avoid foreshortening of the ventricle and maximize ventricular length in all views</a:t>
            </a:r>
          </a:p>
          <a:p>
            <a:r>
              <a:rPr lang="en-US" dirty="0" smtClean="0"/>
              <a:t>Stabilize the image before recording (minimize translational motion)</a:t>
            </a:r>
          </a:p>
          <a:p>
            <a:r>
              <a:rPr lang="en-US" dirty="0" smtClean="0"/>
              <a:t>Frame rate between 50-80 fps when noted</a:t>
            </a:r>
          </a:p>
        </p:txBody>
      </p:sp>
    </p:spTree>
    <p:extLst>
      <p:ext uri="{BB962C8B-B14F-4D97-AF65-F5344CB8AC3E}">
        <p14:creationId xmlns:p14="http://schemas.microsoft.com/office/powerpoint/2010/main" val="60750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5" end="5"/>
                                            </p:txEl>
                                          </p:spTgt>
                                        </p:tgtEl>
                                        <p:attrNameLst>
                                          <p:attrName>style.color</p:attrName>
                                        </p:attrNameLst>
                                      </p:cBhvr>
                                      <p:to>
                                        <a:srgbClr val="FF0000"/>
                                      </p:to>
                                    </p:animClr>
                                    <p:animClr clrSpc="rgb" dir="cw">
                                      <p:cBhvr>
                                        <p:cTn id="7" dur="500" fill="hold"/>
                                        <p:tgtEl>
                                          <p:spTgt spid="5">
                                            <p:txEl>
                                              <p:pRg st="5" end="5"/>
                                            </p:txEl>
                                          </p:spTgt>
                                        </p:tgtEl>
                                        <p:attrNameLst>
                                          <p:attrName>fillcolor</p:attrName>
                                        </p:attrNameLst>
                                      </p:cBhvr>
                                      <p:to>
                                        <a:srgbClr val="FF0000"/>
                                      </p:to>
                                    </p:animClr>
                                    <p:set>
                                      <p:cBhvr>
                                        <p:cTn id="8" dur="500" fill="hold"/>
                                        <p:tgtEl>
                                          <p:spTgt spid="5">
                                            <p:txEl>
                                              <p:pRg st="5" end="5"/>
                                            </p:txEl>
                                          </p:spTgt>
                                        </p:tgtEl>
                                        <p:attrNameLst>
                                          <p:attrName>fill.type</p:attrName>
                                        </p:attrNameLst>
                                      </p:cBhvr>
                                      <p:to>
                                        <p:strVal val="solid"/>
                                      </p:to>
                                    </p:set>
                                    <p:set>
                                      <p:cBhvr>
                                        <p:cTn id="9" dur="500" fill="hold"/>
                                        <p:tgtEl>
                                          <p:spTgt spid="5">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Custom 5">
      <a:dk1>
        <a:sysClr val="windowText" lastClr="000000"/>
      </a:dk1>
      <a:lt1>
        <a:sysClr val="window" lastClr="FFFFFF"/>
      </a:lt1>
      <a:dk2>
        <a:srgbClr val="373545"/>
      </a:dk2>
      <a:lt2>
        <a:srgbClr val="DCD8DC"/>
      </a:lt2>
      <a:accent1>
        <a:srgbClr val="6F418D"/>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Theme1" id="{CE4E583D-DFFC-4F6C-A041-B924BE962E7A}" vid="{AB450B38-82F8-4265-95B9-CEB9999976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2264</TotalTime>
  <Words>2597</Words>
  <Application>Microsoft Office PowerPoint</Application>
  <PresentationFormat>Widescreen</PresentationFormat>
  <Paragraphs>317</Paragraphs>
  <Slides>78</Slides>
  <Notes>16</Notes>
  <HiddenSlides>0</HiddenSlides>
  <MMClips>21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78</vt:i4>
      </vt:variant>
    </vt:vector>
  </HeadingPairs>
  <TitlesOfParts>
    <vt:vector size="81" baseType="lpstr">
      <vt:lpstr>Arial</vt:lpstr>
      <vt:lpstr>Calibri</vt:lpstr>
      <vt:lpstr>Theme1</vt:lpstr>
      <vt:lpstr>Mesa exam 6 echocardiography and arterial stiffness training</vt:lpstr>
      <vt:lpstr>Outline for Today</vt:lpstr>
      <vt:lpstr>Northwestern University Echocardiography  Core Laboratory (NUECL)</vt:lpstr>
      <vt:lpstr>Study-Wide Process Overview</vt:lpstr>
      <vt:lpstr>Role of the NUECL</vt:lpstr>
      <vt:lpstr>Site/Sonographer Responsibilities</vt:lpstr>
      <vt:lpstr>Basic Echo Protocol</vt:lpstr>
      <vt:lpstr>T8 Machine – Features and Limitations</vt:lpstr>
      <vt:lpstr>General Tips for 2D Echo Acquisition</vt:lpstr>
      <vt:lpstr>General Tips for Color Doppler Acquisition</vt:lpstr>
      <vt:lpstr>General Tips for Spectral Doppler and M-mode Acquisition</vt:lpstr>
      <vt:lpstr>Prior to Examination</vt:lpstr>
      <vt:lpstr>Parasternal Long Axis (PLAX) View</vt:lpstr>
      <vt:lpstr>PLAX View – Color on the mitral and aortic valves</vt:lpstr>
      <vt:lpstr>Parasternal Short Axis (PSAX) View – Papillary muscle level</vt:lpstr>
      <vt:lpstr>PSAX View – Basal (aortic valve) level</vt:lpstr>
      <vt:lpstr>PSAX View – Color on the tricuspid valve</vt:lpstr>
      <vt:lpstr>PSAX View – CW Doppler on the tricuspid valve </vt:lpstr>
      <vt:lpstr>Apical Four Chamber (A4C) View</vt:lpstr>
      <vt:lpstr>A4C View – Focused on the left ventricle</vt:lpstr>
      <vt:lpstr>A4C View – Focused on the left atrium</vt:lpstr>
      <vt:lpstr>A4C View – Color on the mitral valve</vt:lpstr>
      <vt:lpstr>A4C View – Color M-mode of mitral inflow</vt:lpstr>
      <vt:lpstr>PowerPoint Presentation</vt:lpstr>
      <vt:lpstr>A4C View – PW Doppler at mitral leaflet tips</vt:lpstr>
      <vt:lpstr>A4C View – PW Tissue Doppler at the septal annulus</vt:lpstr>
      <vt:lpstr>A4C View – PW Tissue Doppler at the lateral annulus</vt:lpstr>
      <vt:lpstr>A4C View – Focused on the right ventricle</vt:lpstr>
      <vt:lpstr>A4C View – Color on the tricuspid valve</vt:lpstr>
      <vt:lpstr>A4C View – Color M-mode of tricuspid inflow</vt:lpstr>
      <vt:lpstr>A4C View – PW Doppler at tricuspid leaflet tips</vt:lpstr>
      <vt:lpstr>A4C View – CW Doppler on the tricuspid valve</vt:lpstr>
      <vt:lpstr>A4C View – PW Tissue Doppler at the lateral tricuspid annulus </vt:lpstr>
      <vt:lpstr>Apical Five Chamber (A5C) View – Color on the aortic valve </vt:lpstr>
      <vt:lpstr>A5C View – PW Doppler at the LVOT </vt:lpstr>
      <vt:lpstr>A5C View – CW Doppler on the aortic valve</vt:lpstr>
      <vt:lpstr>Apical Two Chamber (A2C) View</vt:lpstr>
      <vt:lpstr>Apical Three Chamber (A3C) View</vt:lpstr>
      <vt:lpstr>Subcostal View – IVC with sniff </vt:lpstr>
      <vt:lpstr>Subcostal View – PW Doppler of abdominal aorta at level of diaphragm</vt:lpstr>
      <vt:lpstr>Subcostal View – PW Doppler of abdominal aorta at level of diaphragm</vt:lpstr>
      <vt:lpstr>Suprasternal View – PW Doppler of descending thoracic aorta</vt:lpstr>
      <vt:lpstr>Suprasternal View – PW Doppler of descending thoracic aorta</vt:lpstr>
      <vt:lpstr>PowerPoint Presentation</vt:lpstr>
      <vt:lpstr>Passive Leg Raise</vt:lpstr>
      <vt:lpstr>Passive Leg Raise</vt:lpstr>
      <vt:lpstr>Passive Leg Raise – Remember to annotate!</vt:lpstr>
      <vt:lpstr>Imaging Pitfalls to Avoid</vt:lpstr>
      <vt:lpstr>Foreshortened Left Ventricle</vt:lpstr>
      <vt:lpstr>Off-Axis Image</vt:lpstr>
      <vt:lpstr>Translational Motion</vt:lpstr>
      <vt:lpstr>Poor Endocardial Definition</vt:lpstr>
      <vt:lpstr>Incorrect Sweep Speed</vt:lpstr>
      <vt:lpstr>Incorrect Doppler Scale</vt:lpstr>
      <vt:lpstr>Electronic transfer instructions</vt:lpstr>
      <vt:lpstr>Image Storage and Transfer</vt:lpstr>
      <vt:lpstr>WebPAX How-To</vt:lpstr>
      <vt:lpstr>WebPAX How-To</vt:lpstr>
      <vt:lpstr>WebPAX How-To</vt:lpstr>
      <vt:lpstr>WebPAX How-To</vt:lpstr>
      <vt:lpstr>WebPAX How-To</vt:lpstr>
      <vt:lpstr>Site Certification process</vt:lpstr>
      <vt:lpstr>Site Certification Overview</vt:lpstr>
      <vt:lpstr>Site Certification Overview</vt:lpstr>
      <vt:lpstr>Echo submission and medical alerts</vt:lpstr>
      <vt:lpstr>Echo Transmittal Form</vt:lpstr>
      <vt:lpstr>PowerPoint Presentation</vt:lpstr>
      <vt:lpstr>Reporting and Medical Alerts</vt:lpstr>
      <vt:lpstr>Medical Alerts</vt:lpstr>
      <vt:lpstr>Immediate Referrals</vt:lpstr>
      <vt:lpstr>Urgent Referrals</vt:lpstr>
      <vt:lpstr>Alerts</vt:lpstr>
      <vt:lpstr>PowerPoint Presentation</vt:lpstr>
      <vt:lpstr>Echo Quality Assessment</vt:lpstr>
      <vt:lpstr>Echo Quality Assessment</vt:lpstr>
      <vt:lpstr>Quality Control of NUECL</vt:lpstr>
      <vt:lpstr>Contact Information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Beussink-Nelson</dc:creator>
  <cp:lastModifiedBy>Lauren Nelson</cp:lastModifiedBy>
  <cp:revision>86</cp:revision>
  <dcterms:created xsi:type="dcterms:W3CDTF">2015-10-12T22:45:22Z</dcterms:created>
  <dcterms:modified xsi:type="dcterms:W3CDTF">2016-07-26T18:26:19Z</dcterms:modified>
</cp:coreProperties>
</file>